
<file path=[Content_Types].xml><?xml version="1.0" encoding="utf-8"?>
<Types xmlns="http://schemas.openxmlformats.org/package/2006/content-types">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0279975" cy="42808525"/>
  <p:notesSz cx="7315200" cy="9601200"/>
  <p:custDataLst>
    <p:tags r:id="rId5"/>
  </p:custDataLst>
  <p:defaultTextStyle>
    <a:defPPr>
      <a:defRPr lang="it-IT"/>
    </a:defPPr>
    <a:lvl1pPr algn="l" rtl="0" fontAlgn="base">
      <a:spcBef>
        <a:spcPct val="0"/>
      </a:spcBef>
      <a:spcAft>
        <a:spcPct val="0"/>
      </a:spcAft>
      <a:defRPr sz="8300" kern="1200">
        <a:solidFill>
          <a:schemeClr val="tx1"/>
        </a:solidFill>
        <a:latin typeface="Arial" charset="0"/>
        <a:ea typeface="ＭＳ Ｐゴシック" pitchFamily="34" charset="-128"/>
        <a:cs typeface="Arial" charset="0"/>
      </a:defRPr>
    </a:lvl1pPr>
    <a:lvl2pPr marL="1992313" indent="-1535113" algn="l" rtl="0" fontAlgn="base">
      <a:spcBef>
        <a:spcPct val="0"/>
      </a:spcBef>
      <a:spcAft>
        <a:spcPct val="0"/>
      </a:spcAft>
      <a:defRPr sz="8300" kern="1200">
        <a:solidFill>
          <a:schemeClr val="tx1"/>
        </a:solidFill>
        <a:latin typeface="Arial" charset="0"/>
        <a:ea typeface="ＭＳ Ｐゴシック" pitchFamily="34" charset="-128"/>
        <a:cs typeface="Arial" charset="0"/>
      </a:defRPr>
    </a:lvl2pPr>
    <a:lvl3pPr marL="3986213" indent="-3071813" algn="l" rtl="0" fontAlgn="base">
      <a:spcBef>
        <a:spcPct val="0"/>
      </a:spcBef>
      <a:spcAft>
        <a:spcPct val="0"/>
      </a:spcAft>
      <a:defRPr sz="8300" kern="1200">
        <a:solidFill>
          <a:schemeClr val="tx1"/>
        </a:solidFill>
        <a:latin typeface="Arial" charset="0"/>
        <a:ea typeface="ＭＳ Ｐゴシック" pitchFamily="34" charset="-128"/>
        <a:cs typeface="Arial" charset="0"/>
      </a:defRPr>
    </a:lvl3pPr>
    <a:lvl4pPr marL="5978525" indent="-4606925" algn="l" rtl="0" fontAlgn="base">
      <a:spcBef>
        <a:spcPct val="0"/>
      </a:spcBef>
      <a:spcAft>
        <a:spcPct val="0"/>
      </a:spcAft>
      <a:defRPr sz="8300" kern="1200">
        <a:solidFill>
          <a:schemeClr val="tx1"/>
        </a:solidFill>
        <a:latin typeface="Arial" charset="0"/>
        <a:ea typeface="ＭＳ Ｐゴシック" pitchFamily="34" charset="-128"/>
        <a:cs typeface="Arial" charset="0"/>
      </a:defRPr>
    </a:lvl4pPr>
    <a:lvl5pPr marL="7972425" indent="-6143625" algn="l" rtl="0" fontAlgn="base">
      <a:spcBef>
        <a:spcPct val="0"/>
      </a:spcBef>
      <a:spcAft>
        <a:spcPct val="0"/>
      </a:spcAft>
      <a:defRPr sz="8300" kern="1200">
        <a:solidFill>
          <a:schemeClr val="tx1"/>
        </a:solidFill>
        <a:latin typeface="Arial" charset="0"/>
        <a:ea typeface="ＭＳ Ｐゴシック" pitchFamily="34" charset="-128"/>
        <a:cs typeface="Arial" charset="0"/>
      </a:defRPr>
    </a:lvl5pPr>
    <a:lvl6pPr marL="2286000" algn="l" defTabSz="914400" rtl="0" eaLnBrk="1" latinLnBrk="0" hangingPunct="1">
      <a:defRPr sz="8300" kern="1200">
        <a:solidFill>
          <a:schemeClr val="tx1"/>
        </a:solidFill>
        <a:latin typeface="Arial" charset="0"/>
        <a:ea typeface="ＭＳ Ｐゴシック" pitchFamily="34" charset="-128"/>
        <a:cs typeface="Arial" charset="0"/>
      </a:defRPr>
    </a:lvl6pPr>
    <a:lvl7pPr marL="2743200" algn="l" defTabSz="914400" rtl="0" eaLnBrk="1" latinLnBrk="0" hangingPunct="1">
      <a:defRPr sz="8300" kern="1200">
        <a:solidFill>
          <a:schemeClr val="tx1"/>
        </a:solidFill>
        <a:latin typeface="Arial" charset="0"/>
        <a:ea typeface="ＭＳ Ｐゴシック" pitchFamily="34" charset="-128"/>
        <a:cs typeface="Arial" charset="0"/>
      </a:defRPr>
    </a:lvl7pPr>
    <a:lvl8pPr marL="3200400" algn="l" defTabSz="914400" rtl="0" eaLnBrk="1" latinLnBrk="0" hangingPunct="1">
      <a:defRPr sz="8300" kern="1200">
        <a:solidFill>
          <a:schemeClr val="tx1"/>
        </a:solidFill>
        <a:latin typeface="Arial" charset="0"/>
        <a:ea typeface="ＭＳ Ｐゴシック" pitchFamily="34" charset="-128"/>
        <a:cs typeface="Arial" charset="0"/>
      </a:defRPr>
    </a:lvl8pPr>
    <a:lvl9pPr marL="3657600" algn="l" defTabSz="914400" rtl="0" eaLnBrk="1" latinLnBrk="0" hangingPunct="1">
      <a:defRPr sz="83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5" autoAdjust="0"/>
    <p:restoredTop sz="88831" autoAdjust="0"/>
  </p:normalViewPr>
  <p:slideViewPr>
    <p:cSldViewPr snapToGrid="0">
      <p:cViewPr varScale="1">
        <p:scale>
          <a:sx n="10" d="100"/>
          <a:sy n="10" d="100"/>
        </p:scale>
        <p:origin x="-2184" y="-67"/>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170150" cy="482245"/>
          </a:xfrm>
          <a:prstGeom prst="rect">
            <a:avLst/>
          </a:prstGeom>
          <a:noFill/>
          <a:ln w="9525">
            <a:noFill/>
            <a:miter lim="800000"/>
            <a:headEnd/>
            <a:tailEnd/>
          </a:ln>
          <a:effectLst/>
        </p:spPr>
        <p:txBody>
          <a:bodyPr vert="horz" wrap="square" lIns="62648" tIns="31323" rIns="62648" bIns="31323" numCol="1" anchor="t" anchorCtr="0" compatLnSpc="1">
            <a:prstTxWarp prst="textNoShape">
              <a:avLst/>
            </a:prstTxWarp>
          </a:bodyPr>
          <a:lstStyle>
            <a:lvl1pPr algn="l" defTabSz="627095">
              <a:defRPr sz="800">
                <a:ea typeface="+mn-ea"/>
                <a:cs typeface="+mn-cs"/>
              </a:defRPr>
            </a:lvl1pPr>
          </a:lstStyle>
          <a:p>
            <a:pPr>
              <a:defRPr/>
            </a:pPr>
            <a:endParaRPr lang="it-IT"/>
          </a:p>
        </p:txBody>
      </p:sp>
      <p:sp>
        <p:nvSpPr>
          <p:cNvPr id="7171" name="Rectangle 3"/>
          <p:cNvSpPr>
            <a:spLocks noGrp="1" noChangeArrowheads="1"/>
          </p:cNvSpPr>
          <p:nvPr>
            <p:ph type="dt" sz="quarter" idx="1"/>
          </p:nvPr>
        </p:nvSpPr>
        <p:spPr bwMode="auto">
          <a:xfrm>
            <a:off x="4143322" y="0"/>
            <a:ext cx="3170150" cy="482245"/>
          </a:xfrm>
          <a:prstGeom prst="rect">
            <a:avLst/>
          </a:prstGeom>
          <a:noFill/>
          <a:ln w="9525">
            <a:noFill/>
            <a:miter lim="800000"/>
            <a:headEnd/>
            <a:tailEnd/>
          </a:ln>
          <a:effectLst/>
        </p:spPr>
        <p:txBody>
          <a:bodyPr vert="horz" wrap="square" lIns="62648" tIns="31323" rIns="62648" bIns="31323" numCol="1" anchor="t" anchorCtr="0" compatLnSpc="1">
            <a:prstTxWarp prst="textNoShape">
              <a:avLst/>
            </a:prstTxWarp>
          </a:bodyPr>
          <a:lstStyle>
            <a:lvl1pPr algn="r" defTabSz="627095">
              <a:defRPr sz="800">
                <a:ea typeface="+mn-ea"/>
                <a:cs typeface="+mn-cs"/>
              </a:defRPr>
            </a:lvl1pPr>
          </a:lstStyle>
          <a:p>
            <a:pPr>
              <a:defRPr/>
            </a:pPr>
            <a:endParaRPr lang="it-IT"/>
          </a:p>
        </p:txBody>
      </p:sp>
      <p:sp>
        <p:nvSpPr>
          <p:cNvPr id="7172" name="Rectangle 4"/>
          <p:cNvSpPr>
            <a:spLocks noGrp="1" noChangeArrowheads="1"/>
          </p:cNvSpPr>
          <p:nvPr>
            <p:ph type="ftr" sz="quarter" idx="2"/>
          </p:nvPr>
        </p:nvSpPr>
        <p:spPr bwMode="auto">
          <a:xfrm>
            <a:off x="1" y="9118956"/>
            <a:ext cx="3170150" cy="480684"/>
          </a:xfrm>
          <a:prstGeom prst="rect">
            <a:avLst/>
          </a:prstGeom>
          <a:noFill/>
          <a:ln w="9525">
            <a:noFill/>
            <a:miter lim="800000"/>
            <a:headEnd/>
            <a:tailEnd/>
          </a:ln>
          <a:effectLst/>
        </p:spPr>
        <p:txBody>
          <a:bodyPr vert="horz" wrap="square" lIns="62648" tIns="31323" rIns="62648" bIns="31323" numCol="1" anchor="b" anchorCtr="0" compatLnSpc="1">
            <a:prstTxWarp prst="textNoShape">
              <a:avLst/>
            </a:prstTxWarp>
          </a:bodyPr>
          <a:lstStyle>
            <a:lvl1pPr algn="l" defTabSz="627095">
              <a:defRPr sz="800">
                <a:ea typeface="+mn-ea"/>
                <a:cs typeface="+mn-cs"/>
              </a:defRPr>
            </a:lvl1pPr>
          </a:lstStyle>
          <a:p>
            <a:pPr>
              <a:defRPr/>
            </a:pPr>
            <a:endParaRPr lang="it-IT"/>
          </a:p>
        </p:txBody>
      </p:sp>
      <p:sp>
        <p:nvSpPr>
          <p:cNvPr id="7173" name="Rectangle 5"/>
          <p:cNvSpPr>
            <a:spLocks noGrp="1" noChangeArrowheads="1"/>
          </p:cNvSpPr>
          <p:nvPr>
            <p:ph type="sldNum" sz="quarter" idx="3"/>
          </p:nvPr>
        </p:nvSpPr>
        <p:spPr bwMode="auto">
          <a:xfrm>
            <a:off x="4143322" y="9118956"/>
            <a:ext cx="3170150" cy="480684"/>
          </a:xfrm>
          <a:prstGeom prst="rect">
            <a:avLst/>
          </a:prstGeom>
          <a:noFill/>
          <a:ln w="9525">
            <a:noFill/>
            <a:miter lim="800000"/>
            <a:headEnd/>
            <a:tailEnd/>
          </a:ln>
          <a:effectLst/>
        </p:spPr>
        <p:txBody>
          <a:bodyPr vert="horz" wrap="square" lIns="62648" tIns="31323" rIns="62648" bIns="31323" numCol="1" anchor="b" anchorCtr="0" compatLnSpc="1">
            <a:prstTxWarp prst="textNoShape">
              <a:avLst/>
            </a:prstTxWarp>
          </a:bodyPr>
          <a:lstStyle>
            <a:lvl1pPr algn="r" defTabSz="627063">
              <a:defRPr sz="800">
                <a:ea typeface="宋体" charset="0"/>
                <a:cs typeface="宋体" charset="0"/>
              </a:defRPr>
            </a:lvl1pPr>
          </a:lstStyle>
          <a:p>
            <a:pPr>
              <a:defRPr/>
            </a:pPr>
            <a:fld id="{AFD32D02-5050-4F84-9B21-8189DD3456E3}" type="slidenum">
              <a:rPr lang="zh-CN" altLang="it-IT"/>
              <a:pPr>
                <a:defRPr/>
              </a:pPr>
              <a:t>‹#›</a:t>
            </a:fld>
            <a:endParaRPr lang="it-IT"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170150" cy="482245"/>
          </a:xfrm>
          <a:prstGeom prst="rect">
            <a:avLst/>
          </a:prstGeom>
          <a:noFill/>
          <a:ln w="9525">
            <a:noFill/>
            <a:miter lim="800000"/>
            <a:headEnd/>
            <a:tailEnd/>
          </a:ln>
          <a:effectLst/>
        </p:spPr>
        <p:txBody>
          <a:bodyPr vert="horz" wrap="square" lIns="62052" tIns="31025" rIns="62052" bIns="31025" numCol="1" anchor="t" anchorCtr="0" compatLnSpc="1">
            <a:prstTxWarp prst="textNoShape">
              <a:avLst/>
            </a:prstTxWarp>
          </a:bodyPr>
          <a:lstStyle>
            <a:lvl1pPr algn="l">
              <a:defRPr sz="800">
                <a:ea typeface="+mn-ea"/>
                <a:cs typeface="+mn-cs"/>
              </a:defRPr>
            </a:lvl1pPr>
          </a:lstStyle>
          <a:p>
            <a:pPr>
              <a:defRPr/>
            </a:pPr>
            <a:endParaRPr lang="it-IT"/>
          </a:p>
        </p:txBody>
      </p:sp>
      <p:sp>
        <p:nvSpPr>
          <p:cNvPr id="6147" name="Rectangle 3"/>
          <p:cNvSpPr>
            <a:spLocks noGrp="1" noChangeArrowheads="1"/>
          </p:cNvSpPr>
          <p:nvPr>
            <p:ph type="dt" idx="1"/>
          </p:nvPr>
        </p:nvSpPr>
        <p:spPr bwMode="auto">
          <a:xfrm>
            <a:off x="4143322" y="0"/>
            <a:ext cx="3170150" cy="482245"/>
          </a:xfrm>
          <a:prstGeom prst="rect">
            <a:avLst/>
          </a:prstGeom>
          <a:noFill/>
          <a:ln w="9525">
            <a:noFill/>
            <a:miter lim="800000"/>
            <a:headEnd/>
            <a:tailEnd/>
          </a:ln>
          <a:effectLst/>
        </p:spPr>
        <p:txBody>
          <a:bodyPr vert="horz" wrap="square" lIns="62052" tIns="31025" rIns="62052" bIns="31025" numCol="1" anchor="t" anchorCtr="0" compatLnSpc="1">
            <a:prstTxWarp prst="textNoShape">
              <a:avLst/>
            </a:prstTxWarp>
          </a:bodyPr>
          <a:lstStyle>
            <a:lvl1pPr algn="r">
              <a:defRPr sz="800">
                <a:ea typeface="+mn-ea"/>
                <a:cs typeface="+mn-cs"/>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2386013" y="719138"/>
            <a:ext cx="254635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176" y="4560258"/>
            <a:ext cx="5852851" cy="4321477"/>
          </a:xfrm>
          <a:prstGeom prst="rect">
            <a:avLst/>
          </a:prstGeom>
          <a:noFill/>
          <a:ln w="9525">
            <a:noFill/>
            <a:miter lim="800000"/>
            <a:headEnd/>
            <a:tailEnd/>
          </a:ln>
          <a:effectLst/>
        </p:spPr>
        <p:txBody>
          <a:bodyPr vert="horz" wrap="square" lIns="62052" tIns="31025" rIns="62052" bIns="31025"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150" name="Rectangle 6"/>
          <p:cNvSpPr>
            <a:spLocks noGrp="1" noChangeArrowheads="1"/>
          </p:cNvSpPr>
          <p:nvPr>
            <p:ph type="ftr" sz="quarter" idx="4"/>
          </p:nvPr>
        </p:nvSpPr>
        <p:spPr bwMode="auto">
          <a:xfrm>
            <a:off x="1" y="9118956"/>
            <a:ext cx="3170150" cy="480684"/>
          </a:xfrm>
          <a:prstGeom prst="rect">
            <a:avLst/>
          </a:prstGeom>
          <a:noFill/>
          <a:ln w="9525">
            <a:noFill/>
            <a:miter lim="800000"/>
            <a:headEnd/>
            <a:tailEnd/>
          </a:ln>
          <a:effectLst/>
        </p:spPr>
        <p:txBody>
          <a:bodyPr vert="horz" wrap="square" lIns="62052" tIns="31025" rIns="62052" bIns="31025" numCol="1" anchor="b" anchorCtr="0" compatLnSpc="1">
            <a:prstTxWarp prst="textNoShape">
              <a:avLst/>
            </a:prstTxWarp>
          </a:bodyPr>
          <a:lstStyle>
            <a:lvl1pPr algn="l">
              <a:defRPr sz="800">
                <a:ea typeface="+mn-ea"/>
                <a:cs typeface="+mn-cs"/>
              </a:defRPr>
            </a:lvl1pPr>
          </a:lstStyle>
          <a:p>
            <a:pPr>
              <a:defRPr/>
            </a:pPr>
            <a:endParaRPr lang="it-IT"/>
          </a:p>
        </p:txBody>
      </p:sp>
      <p:sp>
        <p:nvSpPr>
          <p:cNvPr id="6151" name="Rectangle 7"/>
          <p:cNvSpPr>
            <a:spLocks noGrp="1" noChangeArrowheads="1"/>
          </p:cNvSpPr>
          <p:nvPr>
            <p:ph type="sldNum" sz="quarter" idx="5"/>
          </p:nvPr>
        </p:nvSpPr>
        <p:spPr bwMode="auto">
          <a:xfrm>
            <a:off x="4143322" y="9118956"/>
            <a:ext cx="3170150" cy="480684"/>
          </a:xfrm>
          <a:prstGeom prst="rect">
            <a:avLst/>
          </a:prstGeom>
          <a:noFill/>
          <a:ln w="9525">
            <a:noFill/>
            <a:miter lim="800000"/>
            <a:headEnd/>
            <a:tailEnd/>
          </a:ln>
          <a:effectLst/>
        </p:spPr>
        <p:txBody>
          <a:bodyPr vert="horz" wrap="square" lIns="62052" tIns="31025" rIns="62052" bIns="31025" numCol="1" anchor="b" anchorCtr="0" compatLnSpc="1">
            <a:prstTxWarp prst="textNoShape">
              <a:avLst/>
            </a:prstTxWarp>
          </a:bodyPr>
          <a:lstStyle>
            <a:lvl1pPr algn="r">
              <a:defRPr sz="800">
                <a:ea typeface="宋体" charset="0"/>
                <a:cs typeface="宋体" charset="0"/>
              </a:defRPr>
            </a:lvl1pPr>
          </a:lstStyle>
          <a:p>
            <a:pPr>
              <a:defRPr/>
            </a:pPr>
            <a:fld id="{4F51D1CB-BE89-4DF9-9F9D-CF5658A3063E}" type="slidenum">
              <a:rPr lang="zh-CN" altLang="it-IT"/>
              <a:pPr>
                <a:defRPr/>
              </a:pPr>
              <a:t>‹#›</a:t>
            </a:fld>
            <a:endParaRPr lang="it-IT"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200" kern="1200">
        <a:solidFill>
          <a:schemeClr val="tx1"/>
        </a:solidFill>
        <a:latin typeface="Arial" charset="0"/>
        <a:ea typeface="ＭＳ Ｐゴシック" charset="0"/>
        <a:cs typeface="+mn-cs"/>
      </a:defRPr>
    </a:lvl1pPr>
    <a:lvl2pPr marL="1992313" algn="l" rtl="0" eaLnBrk="0" fontAlgn="base" hangingPunct="0">
      <a:spcBef>
        <a:spcPct val="30000"/>
      </a:spcBef>
      <a:spcAft>
        <a:spcPct val="0"/>
      </a:spcAft>
      <a:defRPr sz="5200" kern="1200">
        <a:solidFill>
          <a:schemeClr val="tx1"/>
        </a:solidFill>
        <a:latin typeface="Arial" charset="0"/>
        <a:ea typeface="ＭＳ Ｐゴシック" charset="0"/>
        <a:cs typeface="+mn-cs"/>
      </a:defRPr>
    </a:lvl2pPr>
    <a:lvl3pPr marL="3986213" algn="l" rtl="0" eaLnBrk="0" fontAlgn="base" hangingPunct="0">
      <a:spcBef>
        <a:spcPct val="30000"/>
      </a:spcBef>
      <a:spcAft>
        <a:spcPct val="0"/>
      </a:spcAft>
      <a:defRPr sz="5200" kern="1200">
        <a:solidFill>
          <a:schemeClr val="tx1"/>
        </a:solidFill>
        <a:latin typeface="Arial" charset="0"/>
        <a:ea typeface="ＭＳ Ｐゴシック" charset="0"/>
        <a:cs typeface="+mn-cs"/>
      </a:defRPr>
    </a:lvl3pPr>
    <a:lvl4pPr marL="5978525" algn="l" rtl="0" eaLnBrk="0" fontAlgn="base" hangingPunct="0">
      <a:spcBef>
        <a:spcPct val="30000"/>
      </a:spcBef>
      <a:spcAft>
        <a:spcPct val="0"/>
      </a:spcAft>
      <a:defRPr sz="5200" kern="1200">
        <a:solidFill>
          <a:schemeClr val="tx1"/>
        </a:solidFill>
        <a:latin typeface="Arial" charset="0"/>
        <a:ea typeface="ＭＳ Ｐゴシック" charset="0"/>
        <a:cs typeface="+mn-cs"/>
      </a:defRPr>
    </a:lvl4pPr>
    <a:lvl5pPr marL="7972425" algn="l" rtl="0" eaLnBrk="0" fontAlgn="base" hangingPunct="0">
      <a:spcBef>
        <a:spcPct val="30000"/>
      </a:spcBef>
      <a:spcAft>
        <a:spcPct val="0"/>
      </a:spcAft>
      <a:defRPr sz="5200" kern="1200">
        <a:solidFill>
          <a:schemeClr val="tx1"/>
        </a:solidFill>
        <a:latin typeface="Arial" charset="0"/>
        <a:ea typeface="ＭＳ Ｐゴシック" charset="0"/>
        <a:cs typeface="+mn-cs"/>
      </a:defRPr>
    </a:lvl5pPr>
    <a:lvl6pPr marL="9966503" algn="l" defTabSz="3986601" rtl="0" eaLnBrk="1" latinLnBrk="0" hangingPunct="1">
      <a:defRPr sz="5200" kern="1200">
        <a:solidFill>
          <a:schemeClr val="tx1"/>
        </a:solidFill>
        <a:latin typeface="+mn-lt"/>
        <a:ea typeface="+mn-ea"/>
        <a:cs typeface="+mn-cs"/>
      </a:defRPr>
    </a:lvl6pPr>
    <a:lvl7pPr marL="11959803" algn="l" defTabSz="3986601" rtl="0" eaLnBrk="1" latinLnBrk="0" hangingPunct="1">
      <a:defRPr sz="5200" kern="1200">
        <a:solidFill>
          <a:schemeClr val="tx1"/>
        </a:solidFill>
        <a:latin typeface="+mn-lt"/>
        <a:ea typeface="+mn-ea"/>
        <a:cs typeface="+mn-cs"/>
      </a:defRPr>
    </a:lvl7pPr>
    <a:lvl8pPr marL="13953104" algn="l" defTabSz="3986601" rtl="0" eaLnBrk="1" latinLnBrk="0" hangingPunct="1">
      <a:defRPr sz="5200" kern="1200">
        <a:solidFill>
          <a:schemeClr val="tx1"/>
        </a:solidFill>
        <a:latin typeface="+mn-lt"/>
        <a:ea typeface="+mn-ea"/>
        <a:cs typeface="+mn-cs"/>
      </a:defRPr>
    </a:lvl8pPr>
    <a:lvl9pPr marL="15946404" algn="l" defTabSz="3986601" rtl="0" eaLnBrk="1" latinLnBrk="0" hangingPunct="1">
      <a:defRPr sz="5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EC7097B0-DB1D-4161-A46C-7EE1AF3920AA}" type="slidenum">
              <a:rPr lang="zh-CN" altLang="it-IT" smtClean="0">
                <a:ea typeface="宋体" pitchFamily="2" charset="-122"/>
              </a:rPr>
              <a:pPr/>
              <a:t>1</a:t>
            </a:fld>
            <a:endParaRPr lang="it-IT" altLang="zh-CN" smtClean="0">
              <a:ea typeface="宋体" pitchFamily="2" charset="-122"/>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270998" y="13295342"/>
            <a:ext cx="25737979" cy="9179136"/>
          </a:xfrm>
        </p:spPr>
        <p:txBody>
          <a:bodyPr/>
          <a:lstStyle/>
          <a:p>
            <a:r>
              <a:rPr lang="en-US" smtClean="0"/>
              <a:t>Click to edit Master title style</a:t>
            </a:r>
            <a:endParaRPr lang="it-IT"/>
          </a:p>
        </p:txBody>
      </p:sp>
      <p:sp>
        <p:nvSpPr>
          <p:cNvPr id="3" name="Sottotitolo 2"/>
          <p:cNvSpPr>
            <a:spLocks noGrp="1"/>
          </p:cNvSpPr>
          <p:nvPr>
            <p:ph type="subTitle" idx="1"/>
          </p:nvPr>
        </p:nvSpPr>
        <p:spPr>
          <a:xfrm>
            <a:off x="4541996" y="24258166"/>
            <a:ext cx="21195983" cy="10942245"/>
          </a:xfrm>
        </p:spPr>
        <p:txBody>
          <a:bodyPr/>
          <a:lstStyle>
            <a:lvl1pPr marL="0" indent="0" algn="ctr">
              <a:buNone/>
              <a:defRPr/>
            </a:lvl1pPr>
            <a:lvl2pPr marL="1993301" indent="0" algn="ctr">
              <a:buNone/>
              <a:defRPr/>
            </a:lvl2pPr>
            <a:lvl3pPr marL="3986601" indent="0" algn="ctr">
              <a:buNone/>
              <a:defRPr/>
            </a:lvl3pPr>
            <a:lvl4pPr marL="5979902" indent="0" algn="ctr">
              <a:buNone/>
              <a:defRPr/>
            </a:lvl4pPr>
            <a:lvl5pPr marL="7973202" indent="0" algn="ctr">
              <a:buNone/>
              <a:defRPr/>
            </a:lvl5pPr>
            <a:lvl6pPr marL="9966503" indent="0" algn="ctr">
              <a:buNone/>
              <a:defRPr/>
            </a:lvl6pPr>
            <a:lvl7pPr marL="11959803" indent="0" algn="ctr">
              <a:buNone/>
              <a:defRPr/>
            </a:lvl7pPr>
            <a:lvl8pPr marL="13953104" indent="0" algn="ctr">
              <a:buNone/>
              <a:defRPr/>
            </a:lvl8pPr>
            <a:lvl9pPr marL="15946404"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F9025AC-9634-4CC8-B50D-FB6869F810D9}" type="slidenum">
              <a:rPr lang="zh-CN" altLang="it-IT"/>
              <a:pPr>
                <a:defRPr/>
              </a:pPr>
              <a:t>‹#›</a:t>
            </a:fld>
            <a:endParaRPr lang="it-IT"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1B5FA9-6F43-418F-BDA3-CAEA05058F69}" type="slidenum">
              <a:rPr lang="zh-CN" altLang="it-IT"/>
              <a:pPr>
                <a:defRPr/>
              </a:pPr>
              <a:t>‹#›</a:t>
            </a:fld>
            <a:endParaRPr lang="it-IT"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1952982" y="1715085"/>
            <a:ext cx="6812994" cy="36524453"/>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1513999" y="1715085"/>
            <a:ext cx="19766095" cy="365244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EB28066-6386-4B9D-99CE-9A5A27456BD7}" type="slidenum">
              <a:rPr lang="zh-CN" altLang="it-IT"/>
              <a:pPr>
                <a:defRPr/>
              </a:pPr>
              <a:t>‹#›</a:t>
            </a:fld>
            <a:endParaRPr lang="it-IT"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39BE294-6203-4786-A595-33FF75CD0A87}" type="slidenum">
              <a:rPr lang="zh-CN" altLang="it-IT"/>
              <a:pPr>
                <a:defRPr/>
              </a:pPr>
              <a:t>‹#›</a:t>
            </a:fld>
            <a:endParaRPr lang="it-IT"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390158" y="27509968"/>
            <a:ext cx="25737979" cy="8499964"/>
          </a:xfrm>
        </p:spPr>
        <p:txBody>
          <a:bodyPr anchor="t"/>
          <a:lstStyle>
            <a:lvl1pPr algn="l">
              <a:defRPr sz="17400" b="1" cap="all"/>
            </a:lvl1pPr>
          </a:lstStyle>
          <a:p>
            <a:r>
              <a:rPr lang="en-US" smtClean="0"/>
              <a:t>Click to edit Master title style</a:t>
            </a:r>
            <a:endParaRPr lang="it-IT"/>
          </a:p>
        </p:txBody>
      </p:sp>
      <p:sp>
        <p:nvSpPr>
          <p:cNvPr id="3" name="Segnaposto testo 2"/>
          <p:cNvSpPr>
            <a:spLocks noGrp="1"/>
          </p:cNvSpPr>
          <p:nvPr>
            <p:ph type="body" idx="1"/>
          </p:nvPr>
        </p:nvSpPr>
        <p:spPr>
          <a:xfrm>
            <a:off x="2390158" y="18145605"/>
            <a:ext cx="25737979" cy="9364363"/>
          </a:xfrm>
        </p:spPr>
        <p:txBody>
          <a:bodyPr anchor="b"/>
          <a:lstStyle>
            <a:lvl1pPr marL="0" indent="0">
              <a:buNone/>
              <a:defRPr sz="8700"/>
            </a:lvl1pPr>
            <a:lvl2pPr marL="1993301" indent="0">
              <a:buNone/>
              <a:defRPr sz="7800"/>
            </a:lvl2pPr>
            <a:lvl3pPr marL="3986601" indent="0">
              <a:buNone/>
              <a:defRPr sz="7000"/>
            </a:lvl3pPr>
            <a:lvl4pPr marL="5979902" indent="0">
              <a:buNone/>
              <a:defRPr sz="6100"/>
            </a:lvl4pPr>
            <a:lvl5pPr marL="7973202" indent="0">
              <a:buNone/>
              <a:defRPr sz="6100"/>
            </a:lvl5pPr>
            <a:lvl6pPr marL="9966503" indent="0">
              <a:buNone/>
              <a:defRPr sz="6100"/>
            </a:lvl6pPr>
            <a:lvl7pPr marL="11959803" indent="0">
              <a:buNone/>
              <a:defRPr sz="6100"/>
            </a:lvl7pPr>
            <a:lvl8pPr marL="13953104" indent="0">
              <a:buNone/>
              <a:defRPr sz="6100"/>
            </a:lvl8pPr>
            <a:lvl9pPr marL="15946404" indent="0">
              <a:buNone/>
              <a:defRPr sz="6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A13181-9250-4150-9707-D48607D6AAA0}" type="slidenum">
              <a:rPr lang="zh-CN" altLang="it-IT"/>
              <a:pPr>
                <a:defRPr/>
              </a:pPr>
              <a:t>‹#›</a:t>
            </a:fld>
            <a:endParaRPr lang="it-IT"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1513999" y="9995520"/>
            <a:ext cx="13289545" cy="28244020"/>
          </a:xfrm>
        </p:spPr>
        <p:txBody>
          <a:bodyPr/>
          <a:lstStyle>
            <a:lvl1pPr>
              <a:defRPr sz="12200"/>
            </a:lvl1pPr>
            <a:lvl2pPr>
              <a:defRPr sz="105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15476431" y="9995520"/>
            <a:ext cx="13289545" cy="28244020"/>
          </a:xfrm>
        </p:spPr>
        <p:txBody>
          <a:bodyPr/>
          <a:lstStyle>
            <a:lvl1pPr>
              <a:defRPr sz="12200"/>
            </a:lvl1pPr>
            <a:lvl2pPr>
              <a:defRPr sz="105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BF27F52-5E56-4028-ADCE-7152545E9543}" type="slidenum">
              <a:rPr lang="zh-CN" altLang="it-IT"/>
              <a:pPr>
                <a:defRPr/>
              </a:pPr>
              <a:t>‹#›</a:t>
            </a:fld>
            <a:endParaRPr lang="it-IT"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1513999" y="9583900"/>
            <a:ext cx="13380667" cy="3992718"/>
          </a:xfrm>
        </p:spPr>
        <p:txBody>
          <a:bodyPr anchor="b"/>
          <a:lstStyle>
            <a:lvl1pPr marL="0" indent="0">
              <a:buNone/>
              <a:defRPr sz="10500" b="1"/>
            </a:lvl1pPr>
            <a:lvl2pPr marL="1993301" indent="0">
              <a:buNone/>
              <a:defRPr sz="8700" b="1"/>
            </a:lvl2pPr>
            <a:lvl3pPr marL="3986601" indent="0">
              <a:buNone/>
              <a:defRPr sz="7800" b="1"/>
            </a:lvl3pPr>
            <a:lvl4pPr marL="5979902" indent="0">
              <a:buNone/>
              <a:defRPr sz="7000" b="1"/>
            </a:lvl4pPr>
            <a:lvl5pPr marL="7973202" indent="0">
              <a:buNone/>
              <a:defRPr sz="7000" b="1"/>
            </a:lvl5pPr>
            <a:lvl6pPr marL="9966503" indent="0">
              <a:buNone/>
              <a:defRPr sz="7000" b="1"/>
            </a:lvl6pPr>
            <a:lvl7pPr marL="11959803" indent="0">
              <a:buNone/>
              <a:defRPr sz="7000" b="1"/>
            </a:lvl7pPr>
            <a:lvl8pPr marL="13953104" indent="0">
              <a:buNone/>
              <a:defRPr sz="7000" b="1"/>
            </a:lvl8pPr>
            <a:lvl9pPr marL="15946404" indent="0">
              <a:buNone/>
              <a:defRPr sz="7000" b="1"/>
            </a:lvl9pPr>
          </a:lstStyle>
          <a:p>
            <a:pPr lvl="0"/>
            <a:r>
              <a:rPr lang="en-US" smtClean="0"/>
              <a:t>Click to edit Master text styles</a:t>
            </a:r>
          </a:p>
        </p:txBody>
      </p:sp>
      <p:sp>
        <p:nvSpPr>
          <p:cNvPr id="4" name="Segnaposto contenuto 3"/>
          <p:cNvSpPr>
            <a:spLocks noGrp="1"/>
          </p:cNvSpPr>
          <p:nvPr>
            <p:ph sz="half" idx="2"/>
          </p:nvPr>
        </p:nvSpPr>
        <p:spPr>
          <a:xfrm>
            <a:off x="1513999" y="13576616"/>
            <a:ext cx="13380667" cy="24662922"/>
          </a:xfrm>
        </p:spPr>
        <p:txBody>
          <a:bodyPr/>
          <a:lstStyle>
            <a:lvl1pPr>
              <a:defRPr sz="10500"/>
            </a:lvl1pPr>
            <a:lvl2pPr>
              <a:defRPr sz="8700"/>
            </a:lvl2pPr>
            <a:lvl3pPr>
              <a:defRPr sz="78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15385316" y="9583900"/>
            <a:ext cx="13380663" cy="3992718"/>
          </a:xfrm>
        </p:spPr>
        <p:txBody>
          <a:bodyPr anchor="b"/>
          <a:lstStyle>
            <a:lvl1pPr marL="0" indent="0">
              <a:buNone/>
              <a:defRPr sz="10500" b="1"/>
            </a:lvl1pPr>
            <a:lvl2pPr marL="1993301" indent="0">
              <a:buNone/>
              <a:defRPr sz="8700" b="1"/>
            </a:lvl2pPr>
            <a:lvl3pPr marL="3986601" indent="0">
              <a:buNone/>
              <a:defRPr sz="7800" b="1"/>
            </a:lvl3pPr>
            <a:lvl4pPr marL="5979902" indent="0">
              <a:buNone/>
              <a:defRPr sz="7000" b="1"/>
            </a:lvl4pPr>
            <a:lvl5pPr marL="7973202" indent="0">
              <a:buNone/>
              <a:defRPr sz="7000" b="1"/>
            </a:lvl5pPr>
            <a:lvl6pPr marL="9966503" indent="0">
              <a:buNone/>
              <a:defRPr sz="7000" b="1"/>
            </a:lvl6pPr>
            <a:lvl7pPr marL="11959803" indent="0">
              <a:buNone/>
              <a:defRPr sz="7000" b="1"/>
            </a:lvl7pPr>
            <a:lvl8pPr marL="13953104" indent="0">
              <a:buNone/>
              <a:defRPr sz="7000" b="1"/>
            </a:lvl8pPr>
            <a:lvl9pPr marL="15946404" indent="0">
              <a:buNone/>
              <a:defRPr sz="7000" b="1"/>
            </a:lvl9pPr>
          </a:lstStyle>
          <a:p>
            <a:pPr lvl="0"/>
            <a:r>
              <a:rPr lang="en-US" smtClean="0"/>
              <a:t>Click to edit Master text styles</a:t>
            </a:r>
          </a:p>
        </p:txBody>
      </p:sp>
      <p:sp>
        <p:nvSpPr>
          <p:cNvPr id="6" name="Segnaposto contenuto 5"/>
          <p:cNvSpPr>
            <a:spLocks noGrp="1"/>
          </p:cNvSpPr>
          <p:nvPr>
            <p:ph sz="quarter" idx="4"/>
          </p:nvPr>
        </p:nvSpPr>
        <p:spPr>
          <a:xfrm>
            <a:off x="15385316" y="13576616"/>
            <a:ext cx="13380663" cy="24662922"/>
          </a:xfrm>
        </p:spPr>
        <p:txBody>
          <a:bodyPr/>
          <a:lstStyle>
            <a:lvl1pPr>
              <a:defRPr sz="10500"/>
            </a:lvl1pPr>
            <a:lvl2pPr>
              <a:defRPr sz="8700"/>
            </a:lvl2pPr>
            <a:lvl3pPr>
              <a:defRPr sz="78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2C8EBD4-59CC-4C6D-8B18-50C198884B5B}" type="slidenum">
              <a:rPr lang="zh-CN" altLang="it-IT"/>
              <a:pPr>
                <a:defRPr/>
              </a:pPr>
              <a:t>‹#›</a:t>
            </a:fld>
            <a:endParaRPr lang="it-IT"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A370C91-DB6B-47C5-944D-81518F01BAE4}" type="slidenum">
              <a:rPr lang="zh-CN" altLang="it-IT"/>
              <a:pPr>
                <a:defRPr/>
              </a:pPr>
              <a:t>‹#›</a:t>
            </a:fld>
            <a:endParaRPr lang="it-IT"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B9587DA-C9BA-4E90-B067-DA7464359A0F}" type="slidenum">
              <a:rPr lang="zh-CN" altLang="it-IT"/>
              <a:pPr>
                <a:defRPr/>
              </a:pPr>
              <a:t>‹#›</a:t>
            </a:fld>
            <a:endParaRPr lang="it-IT"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13999" y="1701367"/>
            <a:ext cx="9960151" cy="7258240"/>
          </a:xfrm>
        </p:spPr>
        <p:txBody>
          <a:bodyPr anchor="b"/>
          <a:lstStyle>
            <a:lvl1pPr algn="l">
              <a:defRPr sz="8700" b="1"/>
            </a:lvl1pPr>
          </a:lstStyle>
          <a:p>
            <a:r>
              <a:rPr lang="en-US" smtClean="0"/>
              <a:t>Click to edit Master title style</a:t>
            </a:r>
            <a:endParaRPr lang="it-IT"/>
          </a:p>
        </p:txBody>
      </p:sp>
      <p:sp>
        <p:nvSpPr>
          <p:cNvPr id="3" name="Segnaposto contenuto 2"/>
          <p:cNvSpPr>
            <a:spLocks noGrp="1"/>
          </p:cNvSpPr>
          <p:nvPr>
            <p:ph idx="1"/>
          </p:nvPr>
        </p:nvSpPr>
        <p:spPr>
          <a:xfrm>
            <a:off x="11838631" y="1701366"/>
            <a:ext cx="16927345" cy="36538174"/>
          </a:xfrm>
        </p:spPr>
        <p:txBody>
          <a:bodyPr/>
          <a:lstStyle>
            <a:lvl1pPr>
              <a:defRPr sz="14000"/>
            </a:lvl1pPr>
            <a:lvl2pPr>
              <a:defRPr sz="12200"/>
            </a:lvl2pPr>
            <a:lvl3pPr>
              <a:defRPr sz="105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1513999" y="8959605"/>
            <a:ext cx="9960151" cy="29279933"/>
          </a:xfrm>
        </p:spPr>
        <p:txBody>
          <a:bodyPr/>
          <a:lstStyle>
            <a:lvl1pPr marL="0" indent="0">
              <a:buNone/>
              <a:defRPr sz="6100"/>
            </a:lvl1pPr>
            <a:lvl2pPr marL="1993301" indent="0">
              <a:buNone/>
              <a:defRPr sz="5200"/>
            </a:lvl2pPr>
            <a:lvl3pPr marL="3986601" indent="0">
              <a:buNone/>
              <a:defRPr sz="4400"/>
            </a:lvl3pPr>
            <a:lvl4pPr marL="5979902" indent="0">
              <a:buNone/>
              <a:defRPr sz="3900"/>
            </a:lvl4pPr>
            <a:lvl5pPr marL="7973202" indent="0">
              <a:buNone/>
              <a:defRPr sz="3900"/>
            </a:lvl5pPr>
            <a:lvl6pPr marL="9966503" indent="0">
              <a:buNone/>
              <a:defRPr sz="3900"/>
            </a:lvl6pPr>
            <a:lvl7pPr marL="11959803" indent="0">
              <a:buNone/>
              <a:defRPr sz="3900"/>
            </a:lvl7pPr>
            <a:lvl8pPr marL="13953104" indent="0">
              <a:buNone/>
              <a:defRPr sz="3900"/>
            </a:lvl8pPr>
            <a:lvl9pPr marL="15946404" indent="0">
              <a:buNone/>
              <a:defRPr sz="3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C273357-2688-464B-9709-F78ED56C2BF2}" type="slidenum">
              <a:rPr lang="zh-CN" altLang="it-IT"/>
              <a:pPr>
                <a:defRPr/>
              </a:pPr>
              <a:t>‹#›</a:t>
            </a:fld>
            <a:endParaRPr lang="it-IT"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36840" y="29965967"/>
            <a:ext cx="18167985" cy="3539936"/>
          </a:xfrm>
        </p:spPr>
        <p:txBody>
          <a:bodyPr anchor="b"/>
          <a:lstStyle>
            <a:lvl1pPr algn="l">
              <a:defRPr sz="8700" b="1"/>
            </a:lvl1pPr>
          </a:lstStyle>
          <a:p>
            <a:r>
              <a:rPr lang="en-US" smtClean="0"/>
              <a:t>Click to edit Master title style</a:t>
            </a:r>
            <a:endParaRPr lang="it-IT"/>
          </a:p>
        </p:txBody>
      </p:sp>
      <p:sp>
        <p:nvSpPr>
          <p:cNvPr id="3" name="Segnaposto immagine 2"/>
          <p:cNvSpPr>
            <a:spLocks noGrp="1"/>
          </p:cNvSpPr>
          <p:nvPr>
            <p:ph type="pic" idx="1"/>
          </p:nvPr>
        </p:nvSpPr>
        <p:spPr>
          <a:xfrm>
            <a:off x="5936840" y="3828070"/>
            <a:ext cx="18167985" cy="25685115"/>
          </a:xfrm>
        </p:spPr>
        <p:txBody>
          <a:bodyPr/>
          <a:lstStyle>
            <a:lvl1pPr marL="0" indent="0">
              <a:buNone/>
              <a:defRPr sz="14000"/>
            </a:lvl1pPr>
            <a:lvl2pPr marL="1993301" indent="0">
              <a:buNone/>
              <a:defRPr sz="12200"/>
            </a:lvl2pPr>
            <a:lvl3pPr marL="3986601" indent="0">
              <a:buNone/>
              <a:defRPr sz="10500"/>
            </a:lvl3pPr>
            <a:lvl4pPr marL="5979902" indent="0">
              <a:buNone/>
              <a:defRPr sz="8700"/>
            </a:lvl4pPr>
            <a:lvl5pPr marL="7973202" indent="0">
              <a:buNone/>
              <a:defRPr sz="8700"/>
            </a:lvl5pPr>
            <a:lvl6pPr marL="9966503" indent="0">
              <a:buNone/>
              <a:defRPr sz="8700"/>
            </a:lvl6pPr>
            <a:lvl7pPr marL="11959803" indent="0">
              <a:buNone/>
              <a:defRPr sz="8700"/>
            </a:lvl7pPr>
            <a:lvl8pPr marL="13953104" indent="0">
              <a:buNone/>
              <a:defRPr sz="8700"/>
            </a:lvl8pPr>
            <a:lvl9pPr marL="15946404" indent="0">
              <a:buNone/>
              <a:defRPr sz="8700"/>
            </a:lvl9pPr>
          </a:lstStyle>
          <a:p>
            <a:pPr lvl="0"/>
            <a:r>
              <a:rPr lang="en-US" noProof="0" dirty="0" smtClean="0"/>
              <a:t>Click icon to add picture</a:t>
            </a:r>
            <a:endParaRPr lang="it-IT" noProof="0" smtClean="0"/>
          </a:p>
        </p:txBody>
      </p:sp>
      <p:sp>
        <p:nvSpPr>
          <p:cNvPr id="4" name="Segnaposto testo 3"/>
          <p:cNvSpPr>
            <a:spLocks noGrp="1"/>
          </p:cNvSpPr>
          <p:nvPr>
            <p:ph type="body" sz="half" idx="2"/>
          </p:nvPr>
        </p:nvSpPr>
        <p:spPr>
          <a:xfrm>
            <a:off x="5936840" y="33505903"/>
            <a:ext cx="18167985" cy="5021769"/>
          </a:xfrm>
        </p:spPr>
        <p:txBody>
          <a:bodyPr/>
          <a:lstStyle>
            <a:lvl1pPr marL="0" indent="0">
              <a:buNone/>
              <a:defRPr sz="6100"/>
            </a:lvl1pPr>
            <a:lvl2pPr marL="1993301" indent="0">
              <a:buNone/>
              <a:defRPr sz="5200"/>
            </a:lvl2pPr>
            <a:lvl3pPr marL="3986601" indent="0">
              <a:buNone/>
              <a:defRPr sz="4400"/>
            </a:lvl3pPr>
            <a:lvl4pPr marL="5979902" indent="0">
              <a:buNone/>
              <a:defRPr sz="3900"/>
            </a:lvl4pPr>
            <a:lvl5pPr marL="7973202" indent="0">
              <a:buNone/>
              <a:defRPr sz="3900"/>
            </a:lvl5pPr>
            <a:lvl6pPr marL="9966503" indent="0">
              <a:buNone/>
              <a:defRPr sz="3900"/>
            </a:lvl6pPr>
            <a:lvl7pPr marL="11959803" indent="0">
              <a:buNone/>
              <a:defRPr sz="3900"/>
            </a:lvl7pPr>
            <a:lvl8pPr marL="13953104" indent="0">
              <a:buNone/>
              <a:defRPr sz="3900"/>
            </a:lvl8pPr>
            <a:lvl9pPr marL="15946404" indent="0">
              <a:buNone/>
              <a:defRPr sz="3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813FCF8-0C45-4C4B-847F-922A4D631CA1}" type="slidenum">
              <a:rPr lang="zh-CN" altLang="it-IT"/>
              <a:pPr>
                <a:defRPr/>
              </a:pPr>
              <a:t>‹#›</a:t>
            </a:fld>
            <a:endParaRPr lang="it-IT"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5813"/>
          </a:xfrm>
          <a:prstGeom prst="rect">
            <a:avLst/>
          </a:prstGeom>
          <a:noFill/>
          <a:ln w="9525">
            <a:noFill/>
            <a:miter lim="800000"/>
            <a:headEnd/>
            <a:tailEnd/>
          </a:ln>
        </p:spPr>
        <p:txBody>
          <a:bodyPr vert="horz" wrap="square" lIns="417630" tIns="208813" rIns="417630" bIns="208813" numCol="1" anchor="ctr" anchorCtr="0" compatLnSpc="1">
            <a:prstTxWarp prst="textNoShape">
              <a:avLst/>
            </a:prstTxWarp>
          </a:bodyPr>
          <a:lstStyle/>
          <a:p>
            <a:pPr lvl="0"/>
            <a:r>
              <a:rPr lang="it-IT" altLang="zh-CN" smtClean="0"/>
              <a:t>Fare clic per modificare lo stile del titolo</a:t>
            </a:r>
          </a:p>
        </p:txBody>
      </p:sp>
      <p:sp>
        <p:nvSpPr>
          <p:cNvPr id="1027" name="Rectangle 3"/>
          <p:cNvSpPr>
            <a:spLocks noGrp="1" noChangeArrowheads="1"/>
          </p:cNvSpPr>
          <p:nvPr>
            <p:ph type="body" idx="1"/>
          </p:nvPr>
        </p:nvSpPr>
        <p:spPr bwMode="auto">
          <a:xfrm>
            <a:off x="1514475" y="9994900"/>
            <a:ext cx="27251025" cy="28244800"/>
          </a:xfrm>
          <a:prstGeom prst="rect">
            <a:avLst/>
          </a:prstGeom>
          <a:noFill/>
          <a:ln w="9525">
            <a:noFill/>
            <a:miter lim="800000"/>
            <a:headEnd/>
            <a:tailEnd/>
          </a:ln>
        </p:spPr>
        <p:txBody>
          <a:bodyPr vert="horz" wrap="square" lIns="417630" tIns="208813" rIns="417630" bIns="208813" numCol="1" anchor="t" anchorCtr="0" compatLnSpc="1">
            <a:prstTxWarp prst="textNoShape">
              <a:avLst/>
            </a:prstTxWarp>
          </a:bodyPr>
          <a:lstStyle/>
          <a:p>
            <a:pPr lvl="0"/>
            <a:r>
              <a:rPr lang="it-IT" altLang="zh-CN" smtClean="0"/>
              <a:t>Fare clic per modificare gli stili del testo dello schema</a:t>
            </a:r>
          </a:p>
          <a:p>
            <a:pPr lvl="1"/>
            <a:r>
              <a:rPr lang="it-IT" altLang="zh-CN" smtClean="0"/>
              <a:t>Secondo livello</a:t>
            </a:r>
          </a:p>
          <a:p>
            <a:pPr lvl="2"/>
            <a:r>
              <a:rPr lang="it-IT" altLang="zh-CN" smtClean="0"/>
              <a:t>Terzo livello</a:t>
            </a:r>
          </a:p>
          <a:p>
            <a:pPr lvl="3"/>
            <a:r>
              <a:rPr lang="it-IT" altLang="zh-CN" smtClean="0"/>
              <a:t>Quarto livello</a:t>
            </a:r>
          </a:p>
          <a:p>
            <a:pPr lvl="4"/>
            <a:r>
              <a:rPr lang="it-IT" altLang="zh-CN" smtClean="0"/>
              <a:t>Quinto livello</a:t>
            </a:r>
          </a:p>
        </p:txBody>
      </p:sp>
      <p:sp>
        <p:nvSpPr>
          <p:cNvPr id="1028" name="Rectangle 4"/>
          <p:cNvSpPr>
            <a:spLocks noGrp="1" noChangeArrowheads="1"/>
          </p:cNvSpPr>
          <p:nvPr>
            <p:ph type="dt" sz="half" idx="2"/>
          </p:nvPr>
        </p:nvSpPr>
        <p:spPr bwMode="auto">
          <a:xfrm>
            <a:off x="1514475" y="38981063"/>
            <a:ext cx="7064375" cy="2976562"/>
          </a:xfrm>
          <a:prstGeom prst="rect">
            <a:avLst/>
          </a:prstGeom>
          <a:noFill/>
          <a:ln w="9525">
            <a:noFill/>
            <a:miter lim="800000"/>
            <a:headEnd/>
            <a:tailEnd/>
          </a:ln>
          <a:effectLst/>
        </p:spPr>
        <p:txBody>
          <a:bodyPr vert="horz" wrap="square" lIns="417630" tIns="208813" rIns="417630" bIns="208813" numCol="1" anchor="t" anchorCtr="0" compatLnSpc="1">
            <a:prstTxWarp prst="textNoShape">
              <a:avLst/>
            </a:prstTxWarp>
          </a:bodyPr>
          <a:lstStyle>
            <a:lvl1pPr algn="l">
              <a:defRPr sz="650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10345738" y="38981063"/>
            <a:ext cx="9588500" cy="2976562"/>
          </a:xfrm>
          <a:prstGeom prst="rect">
            <a:avLst/>
          </a:prstGeom>
          <a:noFill/>
          <a:ln w="9525">
            <a:noFill/>
            <a:miter lim="800000"/>
            <a:headEnd/>
            <a:tailEnd/>
          </a:ln>
          <a:effectLst/>
        </p:spPr>
        <p:txBody>
          <a:bodyPr vert="horz" wrap="square" lIns="417630" tIns="208813" rIns="417630" bIns="208813" numCol="1" anchor="t" anchorCtr="0" compatLnSpc="1">
            <a:prstTxWarp prst="textNoShape">
              <a:avLst/>
            </a:prstTxWarp>
          </a:bodyPr>
          <a:lstStyle>
            <a:lvl1pPr algn="ctr">
              <a:defRPr sz="650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21701125" y="38981063"/>
            <a:ext cx="7064375" cy="2976562"/>
          </a:xfrm>
          <a:prstGeom prst="rect">
            <a:avLst/>
          </a:prstGeom>
          <a:noFill/>
          <a:ln w="9525">
            <a:noFill/>
            <a:miter lim="800000"/>
            <a:headEnd/>
            <a:tailEnd/>
          </a:ln>
          <a:effectLst/>
        </p:spPr>
        <p:txBody>
          <a:bodyPr vert="horz" wrap="square" lIns="417630" tIns="208813" rIns="417630" bIns="208813" numCol="1" anchor="t" anchorCtr="0" compatLnSpc="1">
            <a:prstTxWarp prst="textNoShape">
              <a:avLst/>
            </a:prstTxWarp>
          </a:bodyPr>
          <a:lstStyle>
            <a:lvl1pPr algn="r">
              <a:defRPr sz="6500">
                <a:ea typeface="宋体" charset="0"/>
                <a:cs typeface="宋体" charset="0"/>
              </a:defRPr>
            </a:lvl1pPr>
          </a:lstStyle>
          <a:p>
            <a:pPr>
              <a:defRPr/>
            </a:pPr>
            <a:fld id="{F9F4F83F-7FAF-481A-B7A4-8B6EEE3AE141}" type="slidenum">
              <a:rPr lang="zh-CN" altLang="it-IT"/>
              <a:pPr>
                <a:defRPr/>
              </a:pPr>
              <a:t>‹#›</a:t>
            </a:fld>
            <a:endParaRPr lang="it-IT"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1950" rtl="0" eaLnBrk="0" fontAlgn="base" hangingPunct="0">
        <a:spcBef>
          <a:spcPct val="0"/>
        </a:spcBef>
        <a:spcAft>
          <a:spcPct val="0"/>
        </a:spcAft>
        <a:defRPr sz="20100">
          <a:solidFill>
            <a:schemeClr val="tx2"/>
          </a:solidFill>
          <a:latin typeface="+mj-lt"/>
          <a:ea typeface="ＭＳ Ｐゴシック" charset="0"/>
          <a:cs typeface="+mj-cs"/>
        </a:defRPr>
      </a:lvl1pPr>
      <a:lvl2pPr algn="ctr" defTabSz="4171950" rtl="0" eaLnBrk="0" fontAlgn="base" hangingPunct="0">
        <a:spcBef>
          <a:spcPct val="0"/>
        </a:spcBef>
        <a:spcAft>
          <a:spcPct val="0"/>
        </a:spcAft>
        <a:defRPr sz="20100">
          <a:solidFill>
            <a:schemeClr val="tx2"/>
          </a:solidFill>
          <a:latin typeface="Arial" charset="0"/>
          <a:ea typeface="ＭＳ Ｐゴシック" charset="0"/>
        </a:defRPr>
      </a:lvl2pPr>
      <a:lvl3pPr algn="ctr" defTabSz="4171950" rtl="0" eaLnBrk="0" fontAlgn="base" hangingPunct="0">
        <a:spcBef>
          <a:spcPct val="0"/>
        </a:spcBef>
        <a:spcAft>
          <a:spcPct val="0"/>
        </a:spcAft>
        <a:defRPr sz="20100">
          <a:solidFill>
            <a:schemeClr val="tx2"/>
          </a:solidFill>
          <a:latin typeface="Arial" charset="0"/>
          <a:ea typeface="ＭＳ Ｐゴシック" charset="0"/>
        </a:defRPr>
      </a:lvl3pPr>
      <a:lvl4pPr algn="ctr" defTabSz="4171950" rtl="0" eaLnBrk="0" fontAlgn="base" hangingPunct="0">
        <a:spcBef>
          <a:spcPct val="0"/>
        </a:spcBef>
        <a:spcAft>
          <a:spcPct val="0"/>
        </a:spcAft>
        <a:defRPr sz="20100">
          <a:solidFill>
            <a:schemeClr val="tx2"/>
          </a:solidFill>
          <a:latin typeface="Arial" charset="0"/>
          <a:ea typeface="ＭＳ Ｐゴシック" charset="0"/>
        </a:defRPr>
      </a:lvl4pPr>
      <a:lvl5pPr algn="ctr" defTabSz="4171950" rtl="0" eaLnBrk="0" fontAlgn="base" hangingPunct="0">
        <a:spcBef>
          <a:spcPct val="0"/>
        </a:spcBef>
        <a:spcAft>
          <a:spcPct val="0"/>
        </a:spcAft>
        <a:defRPr sz="20100">
          <a:solidFill>
            <a:schemeClr val="tx2"/>
          </a:solidFill>
          <a:latin typeface="Arial" charset="0"/>
          <a:ea typeface="ＭＳ Ｐゴシック" charset="0"/>
        </a:defRPr>
      </a:lvl5pPr>
      <a:lvl6pPr marL="1993301" algn="ctr" defTabSz="4173475" rtl="0" eaLnBrk="1" fontAlgn="base" hangingPunct="1">
        <a:spcBef>
          <a:spcPct val="0"/>
        </a:spcBef>
        <a:spcAft>
          <a:spcPct val="0"/>
        </a:spcAft>
        <a:defRPr sz="20100">
          <a:solidFill>
            <a:schemeClr val="tx2"/>
          </a:solidFill>
          <a:latin typeface="Arial" charset="0"/>
        </a:defRPr>
      </a:lvl6pPr>
      <a:lvl7pPr marL="3986601" algn="ctr" defTabSz="4173475" rtl="0" eaLnBrk="1" fontAlgn="base" hangingPunct="1">
        <a:spcBef>
          <a:spcPct val="0"/>
        </a:spcBef>
        <a:spcAft>
          <a:spcPct val="0"/>
        </a:spcAft>
        <a:defRPr sz="20100">
          <a:solidFill>
            <a:schemeClr val="tx2"/>
          </a:solidFill>
          <a:latin typeface="Arial" charset="0"/>
        </a:defRPr>
      </a:lvl7pPr>
      <a:lvl8pPr marL="5979902" algn="ctr" defTabSz="4173475" rtl="0" eaLnBrk="1" fontAlgn="base" hangingPunct="1">
        <a:spcBef>
          <a:spcPct val="0"/>
        </a:spcBef>
        <a:spcAft>
          <a:spcPct val="0"/>
        </a:spcAft>
        <a:defRPr sz="20100">
          <a:solidFill>
            <a:schemeClr val="tx2"/>
          </a:solidFill>
          <a:latin typeface="Arial" charset="0"/>
        </a:defRPr>
      </a:lvl8pPr>
      <a:lvl9pPr marL="7973202" algn="ctr" defTabSz="4173475" rtl="0" eaLnBrk="1" fontAlgn="base" hangingPunct="1">
        <a:spcBef>
          <a:spcPct val="0"/>
        </a:spcBef>
        <a:spcAft>
          <a:spcPct val="0"/>
        </a:spcAft>
        <a:defRPr sz="20100">
          <a:solidFill>
            <a:schemeClr val="tx2"/>
          </a:solidFill>
          <a:latin typeface="Arial" charset="0"/>
        </a:defRPr>
      </a:lvl9pPr>
    </p:titleStyle>
    <p:bodyStyle>
      <a:lvl1pPr marL="1563688" indent="-1563688" algn="l" defTabSz="4171950" rtl="0" eaLnBrk="0" fontAlgn="base" hangingPunct="0">
        <a:spcBef>
          <a:spcPct val="20000"/>
        </a:spcBef>
        <a:spcAft>
          <a:spcPct val="0"/>
        </a:spcAft>
        <a:buChar char="•"/>
        <a:defRPr sz="14800">
          <a:solidFill>
            <a:schemeClr val="tx1"/>
          </a:solidFill>
          <a:latin typeface="+mn-lt"/>
          <a:ea typeface="ＭＳ Ｐゴシック" charset="0"/>
          <a:cs typeface="+mn-cs"/>
        </a:defRPr>
      </a:lvl1pPr>
      <a:lvl2pPr marL="3390900" indent="-1308100" algn="l" defTabSz="4171950" rtl="0" eaLnBrk="0" fontAlgn="base" hangingPunct="0">
        <a:spcBef>
          <a:spcPct val="20000"/>
        </a:spcBef>
        <a:spcAft>
          <a:spcPct val="0"/>
        </a:spcAft>
        <a:buChar char="–"/>
        <a:defRPr sz="12600">
          <a:solidFill>
            <a:schemeClr val="tx1"/>
          </a:solidFill>
          <a:latin typeface="+mn-lt"/>
          <a:ea typeface="ＭＳ Ｐゴシック" charset="0"/>
        </a:defRPr>
      </a:lvl2pPr>
      <a:lvl3pPr marL="5218113" indent="-1044575" algn="l" defTabSz="4171950" rtl="0" eaLnBrk="0" fontAlgn="base" hangingPunct="0">
        <a:spcBef>
          <a:spcPct val="20000"/>
        </a:spcBef>
        <a:spcAft>
          <a:spcPct val="0"/>
        </a:spcAft>
        <a:buChar char="•"/>
        <a:defRPr sz="10900">
          <a:solidFill>
            <a:schemeClr val="tx1"/>
          </a:solidFill>
          <a:latin typeface="+mn-lt"/>
          <a:ea typeface="ＭＳ Ｐゴシック" charset="0"/>
        </a:defRPr>
      </a:lvl3pPr>
      <a:lvl4pPr marL="7307263" indent="-1036638" algn="l" defTabSz="4171950" rtl="0" eaLnBrk="0" fontAlgn="base" hangingPunct="0">
        <a:spcBef>
          <a:spcPct val="20000"/>
        </a:spcBef>
        <a:spcAft>
          <a:spcPct val="0"/>
        </a:spcAft>
        <a:buChar char="–"/>
        <a:defRPr sz="9200">
          <a:solidFill>
            <a:schemeClr val="tx1"/>
          </a:solidFill>
          <a:latin typeface="+mn-lt"/>
          <a:ea typeface="ＭＳ Ｐゴシック" charset="0"/>
        </a:defRPr>
      </a:lvl4pPr>
      <a:lvl5pPr marL="9398000" indent="-1044575" algn="l" defTabSz="4171950" rtl="0" eaLnBrk="0" fontAlgn="base" hangingPunct="0">
        <a:spcBef>
          <a:spcPct val="20000"/>
        </a:spcBef>
        <a:spcAft>
          <a:spcPct val="0"/>
        </a:spcAft>
        <a:buChar char="»"/>
        <a:defRPr sz="9200">
          <a:solidFill>
            <a:schemeClr val="tx1"/>
          </a:solidFill>
          <a:latin typeface="+mn-lt"/>
          <a:ea typeface="ＭＳ Ｐゴシック" charset="0"/>
        </a:defRPr>
      </a:lvl5pPr>
      <a:lvl6pPr marL="11392266" indent="-1045101" algn="l" defTabSz="4173475" rtl="0" eaLnBrk="1" fontAlgn="base" hangingPunct="1">
        <a:spcBef>
          <a:spcPct val="20000"/>
        </a:spcBef>
        <a:spcAft>
          <a:spcPct val="0"/>
        </a:spcAft>
        <a:buChar char="»"/>
        <a:defRPr sz="9200">
          <a:solidFill>
            <a:schemeClr val="tx1"/>
          </a:solidFill>
          <a:latin typeface="+mn-lt"/>
        </a:defRPr>
      </a:lvl6pPr>
      <a:lvl7pPr marL="13385567" indent="-1045101" algn="l" defTabSz="4173475" rtl="0" eaLnBrk="1" fontAlgn="base" hangingPunct="1">
        <a:spcBef>
          <a:spcPct val="20000"/>
        </a:spcBef>
        <a:spcAft>
          <a:spcPct val="0"/>
        </a:spcAft>
        <a:buChar char="»"/>
        <a:defRPr sz="9200">
          <a:solidFill>
            <a:schemeClr val="tx1"/>
          </a:solidFill>
          <a:latin typeface="+mn-lt"/>
        </a:defRPr>
      </a:lvl7pPr>
      <a:lvl8pPr marL="15378868" indent="-1045101" algn="l" defTabSz="4173475" rtl="0" eaLnBrk="1" fontAlgn="base" hangingPunct="1">
        <a:spcBef>
          <a:spcPct val="20000"/>
        </a:spcBef>
        <a:spcAft>
          <a:spcPct val="0"/>
        </a:spcAft>
        <a:buChar char="»"/>
        <a:defRPr sz="9200">
          <a:solidFill>
            <a:schemeClr val="tx1"/>
          </a:solidFill>
          <a:latin typeface="+mn-lt"/>
        </a:defRPr>
      </a:lvl8pPr>
      <a:lvl9pPr marL="17372168" indent="-1045101" algn="l" defTabSz="4173475" rtl="0" eaLnBrk="1" fontAlgn="base" hangingPunct="1">
        <a:spcBef>
          <a:spcPct val="20000"/>
        </a:spcBef>
        <a:spcAft>
          <a:spcPct val="0"/>
        </a:spcAft>
        <a:buChar char="»"/>
        <a:defRPr sz="9200">
          <a:solidFill>
            <a:schemeClr val="tx1"/>
          </a:solidFill>
          <a:latin typeface="+mn-lt"/>
        </a:defRPr>
      </a:lvl9pPr>
    </p:bodyStyle>
    <p:otherStyle>
      <a:defPPr>
        <a:defRPr lang="it-IT"/>
      </a:defPPr>
      <a:lvl1pPr marL="0" algn="l" defTabSz="3986601" rtl="0" eaLnBrk="1" latinLnBrk="0" hangingPunct="1">
        <a:defRPr sz="7800" kern="1200">
          <a:solidFill>
            <a:schemeClr val="tx1"/>
          </a:solidFill>
          <a:latin typeface="+mn-lt"/>
          <a:ea typeface="+mn-ea"/>
          <a:cs typeface="+mn-cs"/>
        </a:defRPr>
      </a:lvl1pPr>
      <a:lvl2pPr marL="1993301" algn="l" defTabSz="3986601" rtl="0" eaLnBrk="1" latinLnBrk="0" hangingPunct="1">
        <a:defRPr sz="7800" kern="1200">
          <a:solidFill>
            <a:schemeClr val="tx1"/>
          </a:solidFill>
          <a:latin typeface="+mn-lt"/>
          <a:ea typeface="+mn-ea"/>
          <a:cs typeface="+mn-cs"/>
        </a:defRPr>
      </a:lvl2pPr>
      <a:lvl3pPr marL="3986601" algn="l" defTabSz="3986601" rtl="0" eaLnBrk="1" latinLnBrk="0" hangingPunct="1">
        <a:defRPr sz="7800" kern="1200">
          <a:solidFill>
            <a:schemeClr val="tx1"/>
          </a:solidFill>
          <a:latin typeface="+mn-lt"/>
          <a:ea typeface="+mn-ea"/>
          <a:cs typeface="+mn-cs"/>
        </a:defRPr>
      </a:lvl3pPr>
      <a:lvl4pPr marL="5979902" algn="l" defTabSz="3986601" rtl="0" eaLnBrk="1" latinLnBrk="0" hangingPunct="1">
        <a:defRPr sz="7800" kern="1200">
          <a:solidFill>
            <a:schemeClr val="tx1"/>
          </a:solidFill>
          <a:latin typeface="+mn-lt"/>
          <a:ea typeface="+mn-ea"/>
          <a:cs typeface="+mn-cs"/>
        </a:defRPr>
      </a:lvl4pPr>
      <a:lvl5pPr marL="7973202" algn="l" defTabSz="3986601" rtl="0" eaLnBrk="1" latinLnBrk="0" hangingPunct="1">
        <a:defRPr sz="7800" kern="1200">
          <a:solidFill>
            <a:schemeClr val="tx1"/>
          </a:solidFill>
          <a:latin typeface="+mn-lt"/>
          <a:ea typeface="+mn-ea"/>
          <a:cs typeface="+mn-cs"/>
        </a:defRPr>
      </a:lvl5pPr>
      <a:lvl6pPr marL="9966503" algn="l" defTabSz="3986601" rtl="0" eaLnBrk="1" latinLnBrk="0" hangingPunct="1">
        <a:defRPr sz="7800" kern="1200">
          <a:solidFill>
            <a:schemeClr val="tx1"/>
          </a:solidFill>
          <a:latin typeface="+mn-lt"/>
          <a:ea typeface="+mn-ea"/>
          <a:cs typeface="+mn-cs"/>
        </a:defRPr>
      </a:lvl6pPr>
      <a:lvl7pPr marL="11959803" algn="l" defTabSz="3986601" rtl="0" eaLnBrk="1" latinLnBrk="0" hangingPunct="1">
        <a:defRPr sz="7800" kern="1200">
          <a:solidFill>
            <a:schemeClr val="tx1"/>
          </a:solidFill>
          <a:latin typeface="+mn-lt"/>
          <a:ea typeface="+mn-ea"/>
          <a:cs typeface="+mn-cs"/>
        </a:defRPr>
      </a:lvl7pPr>
      <a:lvl8pPr marL="13953104" algn="l" defTabSz="3986601" rtl="0" eaLnBrk="1" latinLnBrk="0" hangingPunct="1">
        <a:defRPr sz="7800" kern="1200">
          <a:solidFill>
            <a:schemeClr val="tx1"/>
          </a:solidFill>
          <a:latin typeface="+mn-lt"/>
          <a:ea typeface="+mn-ea"/>
          <a:cs typeface="+mn-cs"/>
        </a:defRPr>
      </a:lvl8pPr>
      <a:lvl9pPr marL="15946404" algn="l" defTabSz="3986601"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notesSlide" Target="../notesSlides/notesSlide1.xml"/><Relationship Id="rId47" Type="http://schemas.openxmlformats.org/officeDocument/2006/relationships/image" Target="../media/image5.png"/><Relationship Id="rId50" Type="http://schemas.openxmlformats.org/officeDocument/2006/relationships/image" Target="../media/image8.png"/><Relationship Id="rId55" Type="http://schemas.openxmlformats.org/officeDocument/2006/relationships/image" Target="../media/image13.png"/><Relationship Id="rId63" Type="http://schemas.openxmlformats.org/officeDocument/2006/relationships/image" Target="../media/image21.png"/><Relationship Id="rId68" Type="http://schemas.openxmlformats.org/officeDocument/2006/relationships/image" Target="../media/image26.png"/><Relationship Id="rId76" Type="http://schemas.openxmlformats.org/officeDocument/2006/relationships/image" Target="../media/image34.png"/><Relationship Id="rId84" Type="http://schemas.openxmlformats.org/officeDocument/2006/relationships/image" Target="../media/image42.png"/><Relationship Id="rId89" Type="http://schemas.openxmlformats.org/officeDocument/2006/relationships/image" Target="../media/image47.png"/><Relationship Id="rId7" Type="http://schemas.openxmlformats.org/officeDocument/2006/relationships/tags" Target="../tags/tag8.xml"/><Relationship Id="rId71" Type="http://schemas.openxmlformats.org/officeDocument/2006/relationships/image" Target="../media/image29.png"/><Relationship Id="rId92" Type="http://schemas.openxmlformats.org/officeDocument/2006/relationships/image" Target="../media/image50.png"/><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image" Target="../media/image3.png"/><Relationship Id="rId53" Type="http://schemas.openxmlformats.org/officeDocument/2006/relationships/image" Target="../media/image11.wmf"/><Relationship Id="rId58" Type="http://schemas.openxmlformats.org/officeDocument/2006/relationships/image" Target="../media/image16.png"/><Relationship Id="rId66" Type="http://schemas.openxmlformats.org/officeDocument/2006/relationships/image" Target="../media/image24.png"/><Relationship Id="rId74" Type="http://schemas.openxmlformats.org/officeDocument/2006/relationships/image" Target="../media/image32.png"/><Relationship Id="rId79" Type="http://schemas.openxmlformats.org/officeDocument/2006/relationships/image" Target="../media/image37.png"/><Relationship Id="rId87" Type="http://schemas.openxmlformats.org/officeDocument/2006/relationships/image" Target="../media/image45.png"/><Relationship Id="rId5" Type="http://schemas.openxmlformats.org/officeDocument/2006/relationships/tags" Target="../tags/tag6.xml"/><Relationship Id="rId61" Type="http://schemas.openxmlformats.org/officeDocument/2006/relationships/image" Target="../media/image19.png"/><Relationship Id="rId82" Type="http://schemas.openxmlformats.org/officeDocument/2006/relationships/image" Target="../media/image40.png"/><Relationship Id="rId90" Type="http://schemas.openxmlformats.org/officeDocument/2006/relationships/image" Target="../media/image48.png"/><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image" Target="../media/image1.png"/><Relationship Id="rId48" Type="http://schemas.openxmlformats.org/officeDocument/2006/relationships/image" Target="../media/image6.jpeg"/><Relationship Id="rId56" Type="http://schemas.openxmlformats.org/officeDocument/2006/relationships/image" Target="../media/image14.png"/><Relationship Id="rId64" Type="http://schemas.openxmlformats.org/officeDocument/2006/relationships/image" Target="../media/image22.png"/><Relationship Id="rId69" Type="http://schemas.openxmlformats.org/officeDocument/2006/relationships/image" Target="../media/image27.png"/><Relationship Id="rId77" Type="http://schemas.openxmlformats.org/officeDocument/2006/relationships/image" Target="../media/image35.png"/><Relationship Id="rId8" Type="http://schemas.openxmlformats.org/officeDocument/2006/relationships/tags" Target="../tags/tag9.xml"/><Relationship Id="rId51" Type="http://schemas.openxmlformats.org/officeDocument/2006/relationships/image" Target="../media/image9.png"/><Relationship Id="rId72" Type="http://schemas.openxmlformats.org/officeDocument/2006/relationships/image" Target="../media/image30.png"/><Relationship Id="rId80" Type="http://schemas.openxmlformats.org/officeDocument/2006/relationships/image" Target="../media/image38.png"/><Relationship Id="rId85" Type="http://schemas.openxmlformats.org/officeDocument/2006/relationships/image" Target="../media/image43.png"/><Relationship Id="rId93" Type="http://schemas.openxmlformats.org/officeDocument/2006/relationships/image" Target="../media/image51.png"/><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image" Target="../media/image4.wmf"/><Relationship Id="rId59" Type="http://schemas.openxmlformats.org/officeDocument/2006/relationships/image" Target="../media/image17.png"/><Relationship Id="rId67" Type="http://schemas.openxmlformats.org/officeDocument/2006/relationships/image" Target="../media/image25.png"/><Relationship Id="rId20" Type="http://schemas.openxmlformats.org/officeDocument/2006/relationships/tags" Target="../tags/tag21.xml"/><Relationship Id="rId41" Type="http://schemas.openxmlformats.org/officeDocument/2006/relationships/slideLayout" Target="../slideLayouts/slideLayout1.xml"/><Relationship Id="rId54" Type="http://schemas.openxmlformats.org/officeDocument/2006/relationships/image" Target="../media/image12.png"/><Relationship Id="rId62" Type="http://schemas.openxmlformats.org/officeDocument/2006/relationships/image" Target="../media/image20.png"/><Relationship Id="rId70" Type="http://schemas.openxmlformats.org/officeDocument/2006/relationships/image" Target="../media/image28.png"/><Relationship Id="rId75" Type="http://schemas.openxmlformats.org/officeDocument/2006/relationships/image" Target="../media/image33.png"/><Relationship Id="rId83" Type="http://schemas.openxmlformats.org/officeDocument/2006/relationships/image" Target="../media/image41.png"/><Relationship Id="rId88" Type="http://schemas.openxmlformats.org/officeDocument/2006/relationships/image" Target="../media/image46.png"/><Relationship Id="rId91" Type="http://schemas.openxmlformats.org/officeDocument/2006/relationships/image" Target="../media/image49.png"/><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image" Target="../media/image7.wmf"/><Relationship Id="rId57" Type="http://schemas.openxmlformats.org/officeDocument/2006/relationships/image" Target="../media/image15.png"/><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image" Target="../media/image2.png"/><Relationship Id="rId52" Type="http://schemas.openxmlformats.org/officeDocument/2006/relationships/image" Target="../media/image10.png"/><Relationship Id="rId60" Type="http://schemas.openxmlformats.org/officeDocument/2006/relationships/image" Target="../media/image18.png"/><Relationship Id="rId65" Type="http://schemas.openxmlformats.org/officeDocument/2006/relationships/image" Target="../media/image23.png"/><Relationship Id="rId73" Type="http://schemas.openxmlformats.org/officeDocument/2006/relationships/image" Target="../media/image31.png"/><Relationship Id="rId78" Type="http://schemas.openxmlformats.org/officeDocument/2006/relationships/image" Target="../media/image36.png"/><Relationship Id="rId81" Type="http://schemas.openxmlformats.org/officeDocument/2006/relationships/image" Target="../media/image39.png"/><Relationship Id="rId86" Type="http://schemas.openxmlformats.org/officeDocument/2006/relationships/image" Target="../media/image44.png"/><Relationship Id="rId4" Type="http://schemas.openxmlformats.org/officeDocument/2006/relationships/tags" Target="../tags/tag5.xml"/><Relationship Id="rId9"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703"/>
          <p:cNvSpPr>
            <a:spLocks noChangeArrowheads="1"/>
          </p:cNvSpPr>
          <p:nvPr/>
        </p:nvSpPr>
        <p:spPr bwMode="auto">
          <a:xfrm>
            <a:off x="282572" y="8002293"/>
            <a:ext cx="29521150" cy="10074275"/>
          </a:xfrm>
          <a:prstGeom prst="rect">
            <a:avLst/>
          </a:prstGeom>
          <a:solidFill>
            <a:schemeClr val="bg1">
              <a:alpha val="50195"/>
            </a:schemeClr>
          </a:solidFill>
          <a:ln w="19050">
            <a:solidFill>
              <a:schemeClr val="tx1"/>
            </a:solidFill>
            <a:miter lim="800000"/>
            <a:headEnd/>
            <a:tailEnd/>
          </a:ln>
        </p:spPr>
        <p:txBody>
          <a:bodyPr lIns="68400" tIns="34211" rIns="68422" bIns="34211"/>
          <a:lstStyle/>
          <a:p>
            <a:pPr lvl="0" algn="ctr" defTabSz="4171950"/>
            <a:r>
              <a:rPr lang="en-US" sz="5200" b="1" dirty="0" smtClean="0">
                <a:solidFill>
                  <a:srgbClr val="000000"/>
                </a:solidFill>
                <a:latin typeface="Arial Narrow" charset="0"/>
                <a:ea typeface="宋体" charset="0"/>
                <a:cs typeface="宋体" charset="0"/>
              </a:rPr>
              <a:t>Distributed Optimization Systems</a:t>
            </a:r>
            <a:endParaRPr lang="en-US" sz="5200" b="1" dirty="0" smtClean="0">
              <a:solidFill>
                <a:srgbClr val="000000"/>
              </a:solidFill>
              <a:latin typeface="Arial Narrow" charset="0"/>
            </a:endParaRPr>
          </a:p>
          <a:p>
            <a:pPr algn="ctr" defTabSz="4171950"/>
            <a:endParaRPr lang="en-US" sz="5200" b="1" dirty="0">
              <a:solidFill>
                <a:srgbClr val="000000"/>
              </a:solidFill>
              <a:latin typeface="Arial Narrow" pitchFamily="34" charset="0"/>
            </a:endParaRPr>
          </a:p>
        </p:txBody>
      </p:sp>
      <p:pic>
        <p:nvPicPr>
          <p:cNvPr id="15363" name="Picture 28" descr="logo"/>
          <p:cNvPicPr>
            <a:picLocks noChangeAspect="1" noChangeArrowheads="1"/>
          </p:cNvPicPr>
          <p:nvPr/>
        </p:nvPicPr>
        <p:blipFill>
          <a:blip r:embed="rId43" cstate="print"/>
          <a:srcRect/>
          <a:stretch>
            <a:fillRect/>
          </a:stretch>
        </p:blipFill>
        <p:spPr bwMode="auto">
          <a:xfrm>
            <a:off x="406400" y="3055938"/>
            <a:ext cx="5238750" cy="1308100"/>
          </a:xfrm>
          <a:prstGeom prst="rect">
            <a:avLst/>
          </a:prstGeom>
          <a:noFill/>
          <a:ln w="9525">
            <a:noFill/>
            <a:miter lim="800000"/>
            <a:headEnd/>
            <a:tailEnd/>
          </a:ln>
        </p:spPr>
      </p:pic>
      <p:sp>
        <p:nvSpPr>
          <p:cNvPr id="15365" name="Text Box 8"/>
          <p:cNvSpPr txBox="1">
            <a:spLocks noChangeArrowheads="1"/>
          </p:cNvSpPr>
          <p:nvPr/>
        </p:nvSpPr>
        <p:spPr bwMode="auto">
          <a:xfrm>
            <a:off x="0" y="809625"/>
            <a:ext cx="30279975" cy="2978150"/>
          </a:xfrm>
          <a:prstGeom prst="rect">
            <a:avLst/>
          </a:prstGeom>
          <a:noFill/>
          <a:ln w="9525">
            <a:noFill/>
            <a:miter lim="800000"/>
            <a:headEnd/>
            <a:tailEnd/>
          </a:ln>
        </p:spPr>
        <p:txBody>
          <a:bodyPr lIns="298306" tIns="149153" rIns="298306" bIns="149153">
            <a:spAutoFit/>
          </a:bodyPr>
          <a:lstStyle/>
          <a:p>
            <a:pPr algn="ctr" defTabSz="4171950"/>
            <a:r>
              <a:rPr lang="en-GB" altLang="zh-CN" sz="8700" b="1" dirty="0">
                <a:latin typeface="Arial Narrow" pitchFamily="34" charset="0"/>
                <a:ea typeface="宋体" pitchFamily="2" charset="-122"/>
              </a:rPr>
              <a:t>CPS: Breakthrough: Distributed computing under uncertainty: a new</a:t>
            </a:r>
          </a:p>
          <a:p>
            <a:pPr algn="ctr" defTabSz="4171950"/>
            <a:r>
              <a:rPr lang="en-GB" altLang="zh-CN" sz="8700" b="1" dirty="0">
                <a:latin typeface="Arial Narrow" pitchFamily="34" charset="0"/>
                <a:ea typeface="宋体" pitchFamily="2" charset="-122"/>
              </a:rPr>
              <a:t>paradigm for cooperative cyber-physical systems</a:t>
            </a:r>
            <a:endParaRPr lang="en-GB" sz="8700" b="1" dirty="0">
              <a:latin typeface="Arial Narrow" pitchFamily="34" charset="0"/>
            </a:endParaRPr>
          </a:p>
        </p:txBody>
      </p:sp>
      <p:sp>
        <p:nvSpPr>
          <p:cNvPr id="15366" name="Text Box 9"/>
          <p:cNvSpPr txBox="1">
            <a:spLocks noChangeArrowheads="1"/>
          </p:cNvSpPr>
          <p:nvPr/>
        </p:nvSpPr>
        <p:spPr bwMode="auto">
          <a:xfrm>
            <a:off x="0" y="41629013"/>
            <a:ext cx="17914938" cy="1179512"/>
          </a:xfrm>
          <a:prstGeom prst="rect">
            <a:avLst/>
          </a:prstGeom>
          <a:noFill/>
          <a:ln w="9525">
            <a:noFill/>
            <a:miter lim="800000"/>
            <a:headEnd/>
            <a:tailEnd/>
          </a:ln>
        </p:spPr>
        <p:txBody>
          <a:bodyPr lIns="298306" tIns="149153" rIns="298306" bIns="149153"/>
          <a:lstStyle/>
          <a:p>
            <a:pPr defTabSz="1176338"/>
            <a:r>
              <a:rPr lang="en-US" sz="3900" i="1" dirty="0">
                <a:latin typeface="Times New Roman" pitchFamily="18" charset="0"/>
                <a:cs typeface="Times New Roman" pitchFamily="18" charset="0"/>
              </a:rPr>
              <a:t>CPS PI Meeting</a:t>
            </a:r>
          </a:p>
        </p:txBody>
      </p:sp>
      <p:sp>
        <p:nvSpPr>
          <p:cNvPr id="15367" name="Text Box 11"/>
          <p:cNvSpPr txBox="1">
            <a:spLocks noChangeArrowheads="1"/>
          </p:cNvSpPr>
          <p:nvPr/>
        </p:nvSpPr>
        <p:spPr bwMode="auto">
          <a:xfrm>
            <a:off x="16219488" y="41781413"/>
            <a:ext cx="13906500" cy="919162"/>
          </a:xfrm>
          <a:prstGeom prst="rect">
            <a:avLst/>
          </a:prstGeom>
          <a:noFill/>
          <a:ln w="9525">
            <a:noFill/>
            <a:miter lim="800000"/>
            <a:headEnd/>
            <a:tailEnd/>
          </a:ln>
        </p:spPr>
        <p:txBody>
          <a:bodyPr lIns="298306" tIns="149153" rIns="298306" bIns="149153"/>
          <a:lstStyle/>
          <a:p>
            <a:pPr algn="r" defTabSz="4171950"/>
            <a:r>
              <a:rPr lang="it-IT" altLang="zh-CN" sz="3900" i="1" dirty="0">
                <a:latin typeface="Times New Roman" pitchFamily="18" charset="0"/>
                <a:ea typeface="宋体" pitchFamily="2" charset="-122"/>
              </a:rPr>
              <a:t>Washington D.C. </a:t>
            </a:r>
            <a:r>
              <a:rPr lang="it-IT" altLang="zh-CN" sz="3900" i="1" dirty="0" smtClean="0">
                <a:latin typeface="Times New Roman" pitchFamily="18" charset="0"/>
                <a:ea typeface="宋体" pitchFamily="2" charset="-122"/>
              </a:rPr>
              <a:t>6</a:t>
            </a:r>
            <a:r>
              <a:rPr lang="it-IT" altLang="zh-CN" sz="3900" i="1" dirty="0" smtClean="0">
                <a:latin typeface="Times New Roman" pitchFamily="18" charset="0"/>
                <a:ea typeface="宋体" pitchFamily="2" charset="-122"/>
              </a:rPr>
              <a:t>-7 </a:t>
            </a:r>
            <a:r>
              <a:rPr lang="it-IT" altLang="zh-CN" sz="3900" i="1" dirty="0" smtClean="0">
                <a:latin typeface="Times New Roman" pitchFamily="18" charset="0"/>
                <a:ea typeface="宋体" pitchFamily="2" charset="-122"/>
              </a:rPr>
              <a:t>November, 2014 </a:t>
            </a:r>
            <a:endParaRPr lang="en-US" b="1" i="1" dirty="0"/>
          </a:p>
        </p:txBody>
      </p:sp>
      <p:sp>
        <p:nvSpPr>
          <p:cNvPr id="15368" name="Text Box 71"/>
          <p:cNvSpPr txBox="1">
            <a:spLocks noChangeArrowheads="1"/>
          </p:cNvSpPr>
          <p:nvPr/>
        </p:nvSpPr>
        <p:spPr bwMode="auto">
          <a:xfrm>
            <a:off x="0" y="3402013"/>
            <a:ext cx="30279975" cy="1435100"/>
          </a:xfrm>
          <a:prstGeom prst="rect">
            <a:avLst/>
          </a:prstGeom>
          <a:noFill/>
          <a:ln w="9525">
            <a:noFill/>
            <a:miter lim="800000"/>
            <a:headEnd/>
            <a:tailEnd/>
          </a:ln>
        </p:spPr>
        <p:txBody>
          <a:bodyPr lIns="298306" tIns="149153" rIns="298306" bIns="149153">
            <a:spAutoFit/>
          </a:bodyPr>
          <a:lstStyle/>
          <a:p>
            <a:pPr marL="742950" lvl="1" indent="-285750" algn="ctr" defTabSz="4171950">
              <a:lnSpc>
                <a:spcPct val="150000"/>
              </a:lnSpc>
            </a:pPr>
            <a:r>
              <a:rPr lang="it-IT" altLang="zh-CN" sz="5200" b="1">
                <a:latin typeface="Arial Narrow" pitchFamily="34" charset="0"/>
                <a:ea typeface="宋体" pitchFamily="2" charset="-122"/>
              </a:rPr>
              <a:t>PI  Nicola Elia</a:t>
            </a:r>
            <a:r>
              <a:rPr lang="it-IT" altLang="zh-CN" sz="5200" b="1" baseline="30000">
                <a:latin typeface="Arial Narrow" pitchFamily="34" charset="0"/>
                <a:ea typeface="宋体" pitchFamily="2" charset="-122"/>
              </a:rPr>
              <a:t> </a:t>
            </a:r>
            <a:r>
              <a:rPr lang="it-IT" altLang="zh-CN" sz="5200" b="1">
                <a:latin typeface="Arial Narrow" pitchFamily="34" charset="0"/>
                <a:ea typeface="宋体" pitchFamily="2" charset="-122"/>
              </a:rPr>
              <a:t>  </a:t>
            </a:r>
            <a:r>
              <a:rPr lang="en-US" altLang="zh-CN" sz="4400" dirty="0">
                <a:latin typeface="Arial Narrow" pitchFamily="34" charset="0"/>
                <a:ea typeface="宋体" pitchFamily="2" charset="-122"/>
              </a:rPr>
              <a:t>Iowa State University</a:t>
            </a:r>
            <a:r>
              <a:rPr lang="en-US" sz="4400" dirty="0">
                <a:latin typeface="Arial Narrow" pitchFamily="34" charset="0"/>
              </a:rPr>
              <a:t>, </a:t>
            </a:r>
            <a:r>
              <a:rPr lang="en-US" altLang="zh-CN" sz="4400" i="1" u="sng" dirty="0">
                <a:solidFill>
                  <a:srgbClr val="4597A0"/>
                </a:solidFill>
                <a:latin typeface="Arial Narrow" pitchFamily="34" charset="0"/>
                <a:ea typeface="宋体" pitchFamily="2" charset="-122"/>
              </a:rPr>
              <a:t>nelia</a:t>
            </a:r>
            <a:r>
              <a:rPr lang="en-US" sz="4400" i="1" u="sng" dirty="0">
                <a:solidFill>
                  <a:srgbClr val="4597A0"/>
                </a:solidFill>
                <a:latin typeface="Arial Narrow" pitchFamily="34" charset="0"/>
              </a:rPr>
              <a:t>@</a:t>
            </a:r>
            <a:r>
              <a:rPr lang="en-US" altLang="zh-CN" sz="4400" i="1" u="sng" dirty="0">
                <a:solidFill>
                  <a:srgbClr val="4597A0"/>
                </a:solidFill>
                <a:latin typeface="Arial Narrow" pitchFamily="34" charset="0"/>
                <a:ea typeface="宋体" pitchFamily="2" charset="-122"/>
              </a:rPr>
              <a:t>iastate.edu</a:t>
            </a:r>
            <a:r>
              <a:rPr lang="en-US" sz="4400" i="1" dirty="0">
                <a:latin typeface="Arial Narrow" pitchFamily="34" charset="0"/>
              </a:rPr>
              <a:t> </a:t>
            </a:r>
          </a:p>
        </p:txBody>
      </p:sp>
      <p:sp>
        <p:nvSpPr>
          <p:cNvPr id="15393" name="TextBox 341"/>
          <p:cNvSpPr txBox="1">
            <a:spLocks noChangeArrowheads="1"/>
          </p:cNvSpPr>
          <p:nvPr/>
        </p:nvSpPr>
        <p:spPr bwMode="auto">
          <a:xfrm>
            <a:off x="257175" y="5280660"/>
            <a:ext cx="29498925" cy="2554545"/>
          </a:xfrm>
          <a:prstGeom prst="rect">
            <a:avLst/>
          </a:prstGeom>
          <a:noFill/>
          <a:ln w="9525">
            <a:solidFill>
              <a:schemeClr val="tx1"/>
            </a:solidFill>
            <a:miter lim="800000"/>
            <a:headEnd/>
            <a:tailEnd/>
          </a:ln>
        </p:spPr>
        <p:txBody>
          <a:bodyPr wrap="square">
            <a:spAutoFit/>
          </a:bodyPr>
          <a:lstStyle/>
          <a:p>
            <a:r>
              <a:rPr lang="en-US" sz="3200" b="1" dirty="0" smtClean="0">
                <a:latin typeface="Arial Narrow" pitchFamily="34" charset="0"/>
              </a:rPr>
              <a:t>Abstract.  </a:t>
            </a:r>
            <a:r>
              <a:rPr lang="en-US" sz="3200" dirty="0"/>
              <a:t>The main objective of this research is to develop the Science of CPS by proposing and developing new (dynamical) models of computation systems, integrated with the physical dynamics of cooperative multi-agent systems over communication networks. We </a:t>
            </a:r>
            <a:r>
              <a:rPr lang="en-US" sz="3200" dirty="0" smtClean="0"/>
              <a:t>intend </a:t>
            </a:r>
            <a:r>
              <a:rPr lang="en-US" sz="3200" dirty="0" smtClean="0"/>
              <a:t>to </a:t>
            </a:r>
            <a:r>
              <a:rPr lang="en-US" sz="3200" dirty="0"/>
              <a:t>develop novel dynamical systems that solve distributed optimization and other computational problems and are resilient to noise and uncertainty. </a:t>
            </a:r>
            <a:r>
              <a:rPr lang="en-US" sz="3200" dirty="0" smtClean="0"/>
              <a:t>Toward this end, </a:t>
            </a:r>
            <a:r>
              <a:rPr lang="en-US" sz="3200" dirty="0" smtClean="0"/>
              <a:t>w</a:t>
            </a:r>
            <a:r>
              <a:rPr lang="en-US" sz="3200" dirty="0" smtClean="0"/>
              <a:t>e have developed  a new approach to distributed solution of systems of linear equations over networks. We have also unveiled  the distributed nature and structure of  Optimal Power Flow problems. Finally, we are continuing developing distributed control design methods to improve the performance of optimization systems.  </a:t>
            </a:r>
            <a:endParaRPr lang="en-US" sz="3200" b="1" dirty="0">
              <a:latin typeface="Arial Narrow" pitchFamily="34" charset="0"/>
            </a:endParaRPr>
          </a:p>
        </p:txBody>
      </p:sp>
      <p:sp>
        <p:nvSpPr>
          <p:cNvPr id="15402" name="TextBox 438"/>
          <p:cNvSpPr txBox="1">
            <a:spLocks noChangeArrowheads="1"/>
          </p:cNvSpPr>
          <p:nvPr/>
        </p:nvSpPr>
        <p:spPr bwMode="auto">
          <a:xfrm>
            <a:off x="405605" y="40903841"/>
            <a:ext cx="14529595" cy="830997"/>
          </a:xfrm>
          <a:prstGeom prst="rect">
            <a:avLst/>
          </a:prstGeom>
          <a:noFill/>
          <a:ln w="9525">
            <a:noFill/>
            <a:miter lim="800000"/>
            <a:headEnd/>
            <a:tailEnd/>
          </a:ln>
        </p:spPr>
        <p:txBody>
          <a:bodyPr wrap="square">
            <a:spAutoFit/>
          </a:bodyPr>
          <a:lstStyle/>
          <a:p>
            <a:r>
              <a:rPr lang="en-US" sz="2400" dirty="0" smtClean="0">
                <a:latin typeface="Arial Narrow" pitchFamily="34" charset="0"/>
              </a:rPr>
              <a:t>N</a:t>
            </a:r>
            <a:r>
              <a:rPr lang="en-US" sz="2400" dirty="0">
                <a:latin typeface="Arial Narrow" pitchFamily="34" charset="0"/>
              </a:rPr>
              <a:t>. Elia, J. Wang and A.S.M. </a:t>
            </a:r>
            <a:r>
              <a:rPr lang="en-US" sz="2400" dirty="0">
                <a:latin typeface="Arial Narrow" pitchFamily="34" charset="0"/>
              </a:rPr>
              <a:t>Vamsi</a:t>
            </a:r>
            <a:r>
              <a:rPr lang="en-US" sz="2400" dirty="0">
                <a:latin typeface="Arial Narrow" pitchFamily="34" charset="0"/>
              </a:rPr>
              <a:t>, “Computing over Unreliable Networks” </a:t>
            </a:r>
            <a:r>
              <a:rPr lang="en-US" sz="2400" dirty="0" smtClean="0">
                <a:latin typeface="Arial Narrow" pitchFamily="34" charset="0"/>
              </a:rPr>
              <a:t>in Information </a:t>
            </a:r>
            <a:r>
              <a:rPr lang="en-US" sz="2400" dirty="0">
                <a:latin typeface="Arial Narrow" pitchFamily="34" charset="0"/>
              </a:rPr>
              <a:t>and Control in Networks, </a:t>
            </a:r>
            <a:r>
              <a:rPr lang="en-US" sz="2400" dirty="0" smtClean="0">
                <a:latin typeface="Arial Narrow" pitchFamily="34" charset="0"/>
              </a:rPr>
              <a:t>G</a:t>
            </a:r>
            <a:r>
              <a:rPr lang="en-US" sz="2400" dirty="0">
                <a:latin typeface="Arial Narrow" pitchFamily="34" charset="0"/>
              </a:rPr>
              <a:t>. Como, </a:t>
            </a:r>
            <a:endParaRPr lang="en-US" sz="2400" dirty="0" smtClean="0">
              <a:latin typeface="Arial Narrow" pitchFamily="34" charset="0"/>
            </a:endParaRPr>
          </a:p>
          <a:p>
            <a:r>
              <a:rPr lang="en-US" sz="2400" dirty="0" smtClean="0">
                <a:latin typeface="Arial Narrow" pitchFamily="34" charset="0"/>
              </a:rPr>
              <a:t>B</a:t>
            </a:r>
            <a:r>
              <a:rPr lang="en-US" sz="2400" dirty="0">
                <a:latin typeface="Arial Narrow" pitchFamily="34" charset="0"/>
              </a:rPr>
              <a:t>. </a:t>
            </a:r>
            <a:r>
              <a:rPr lang="en-US" sz="2400" dirty="0">
                <a:latin typeface="Arial Narrow" pitchFamily="34" charset="0"/>
              </a:rPr>
              <a:t>Bernhardsson</a:t>
            </a:r>
            <a:r>
              <a:rPr lang="en-US" sz="2400" dirty="0">
                <a:latin typeface="Arial Narrow" pitchFamily="34" charset="0"/>
              </a:rPr>
              <a:t> and  A. </a:t>
            </a:r>
            <a:r>
              <a:rPr lang="en-US" sz="2400" dirty="0">
                <a:latin typeface="Arial Narrow" pitchFamily="34" charset="0"/>
              </a:rPr>
              <a:t>Rantzer</a:t>
            </a:r>
            <a:r>
              <a:rPr lang="en-US" sz="2400" dirty="0">
                <a:latin typeface="Arial Narrow" pitchFamily="34" charset="0"/>
              </a:rPr>
              <a:t> Editors, </a:t>
            </a:r>
            <a:r>
              <a:rPr lang="en-US" sz="2400" dirty="0" smtClean="0">
                <a:latin typeface="Arial Narrow" pitchFamily="34" charset="0"/>
              </a:rPr>
              <a:t>Springer, Volume 450, 2014, pp </a:t>
            </a:r>
            <a:r>
              <a:rPr lang="en-US" sz="2400" dirty="0" smtClean="0">
                <a:latin typeface="Arial Narrow" pitchFamily="34" charset="0"/>
              </a:rPr>
              <a:t>241-275,</a:t>
            </a:r>
            <a:r>
              <a:rPr lang="en-US" sz="2400" dirty="0" smtClean="0">
                <a:latin typeface="Arial Narrow" pitchFamily="34" charset="0"/>
              </a:rPr>
              <a:t> 2014.     </a:t>
            </a:r>
            <a:endParaRPr lang="en-US" sz="2400" dirty="0">
              <a:latin typeface="Arial Narrow" pitchFamily="34" charset="0"/>
            </a:endParaRPr>
          </a:p>
        </p:txBody>
      </p:sp>
      <p:grpSp>
        <p:nvGrpSpPr>
          <p:cNvPr id="261" name="Group 260"/>
          <p:cNvGrpSpPr/>
          <p:nvPr/>
        </p:nvGrpSpPr>
        <p:grpSpPr>
          <a:xfrm>
            <a:off x="333693" y="29600641"/>
            <a:ext cx="29521150" cy="11257798"/>
            <a:chOff x="330518" y="17110099"/>
            <a:chExt cx="29521150" cy="11356141"/>
          </a:xfrm>
        </p:grpSpPr>
        <p:sp>
          <p:nvSpPr>
            <p:cNvPr id="15362" name="Rectangle 1703"/>
            <p:cNvSpPr>
              <a:spLocks noChangeArrowheads="1"/>
            </p:cNvSpPr>
            <p:nvPr/>
          </p:nvSpPr>
          <p:spPr bwMode="auto">
            <a:xfrm>
              <a:off x="330518" y="17110099"/>
              <a:ext cx="29521150" cy="11356141"/>
            </a:xfrm>
            <a:prstGeom prst="rect">
              <a:avLst/>
            </a:prstGeom>
            <a:solidFill>
              <a:schemeClr val="bg1">
                <a:alpha val="50195"/>
              </a:schemeClr>
            </a:solidFill>
            <a:ln w="19050">
              <a:solidFill>
                <a:schemeClr val="tx1"/>
              </a:solidFill>
              <a:miter lim="800000"/>
              <a:headEnd/>
              <a:tailEnd/>
            </a:ln>
          </p:spPr>
          <p:txBody>
            <a:bodyPr lIns="68400" tIns="34211" rIns="68422" bIns="34211"/>
            <a:lstStyle/>
            <a:p>
              <a:pPr algn="ctr" defTabSz="4171950"/>
              <a:r>
                <a:rPr lang="en-US" sz="5200" b="1" dirty="0" smtClean="0">
                  <a:solidFill>
                    <a:srgbClr val="000000"/>
                  </a:solidFill>
                  <a:latin typeface="Arial Narrow" pitchFamily="34" charset="0"/>
                  <a:ea typeface="宋体" pitchFamily="2" charset="-122"/>
                </a:rPr>
                <a:t>Application </a:t>
              </a:r>
              <a:r>
                <a:rPr lang="en-US" sz="5200" b="1" dirty="0" smtClean="0">
                  <a:solidFill>
                    <a:srgbClr val="000000"/>
                  </a:solidFill>
                  <a:latin typeface="Arial Narrow" pitchFamily="34" charset="0"/>
                  <a:ea typeface="宋体" pitchFamily="2" charset="-122"/>
                </a:rPr>
                <a:t>to </a:t>
              </a:r>
              <a:r>
                <a:rPr lang="en-US" sz="5200" b="1" dirty="0" smtClean="0">
                  <a:solidFill>
                    <a:srgbClr val="000000"/>
                  </a:solidFill>
                  <a:latin typeface="Arial Narrow" pitchFamily="34" charset="0"/>
                  <a:ea typeface="宋体" pitchFamily="2" charset="-122"/>
                </a:rPr>
                <a:t>Distributed Optimal </a:t>
              </a:r>
              <a:r>
                <a:rPr lang="en-US" sz="5200" b="1" dirty="0">
                  <a:solidFill>
                    <a:srgbClr val="000000"/>
                  </a:solidFill>
                  <a:latin typeface="Arial Narrow" pitchFamily="34" charset="0"/>
                  <a:ea typeface="宋体" pitchFamily="2" charset="-122"/>
                </a:rPr>
                <a:t>Power Flows</a:t>
              </a:r>
              <a:endParaRPr lang="en-US" sz="5200" b="1" dirty="0">
                <a:solidFill>
                  <a:srgbClr val="000000"/>
                </a:solidFill>
                <a:latin typeface="Arial Narrow" pitchFamily="34" charset="0"/>
              </a:endParaRPr>
            </a:p>
          </p:txBody>
        </p:sp>
        <p:sp>
          <p:nvSpPr>
            <p:cNvPr id="15372" name="TextBox 272"/>
            <p:cNvSpPr txBox="1">
              <a:spLocks noChangeArrowheads="1"/>
            </p:cNvSpPr>
            <p:nvPr/>
          </p:nvSpPr>
          <p:spPr bwMode="auto">
            <a:xfrm>
              <a:off x="547688" y="24950738"/>
              <a:ext cx="6249987" cy="579437"/>
            </a:xfrm>
            <a:prstGeom prst="rect">
              <a:avLst/>
            </a:prstGeom>
            <a:noFill/>
            <a:ln w="9525">
              <a:noFill/>
              <a:miter lim="800000"/>
              <a:headEnd/>
              <a:tailEnd/>
            </a:ln>
          </p:spPr>
          <p:txBody>
            <a:bodyPr wrap="none">
              <a:spAutoFit/>
            </a:bodyPr>
            <a:lstStyle/>
            <a:p>
              <a:pPr algn="ctr"/>
              <a:r>
                <a:rPr lang="en-US" sz="3200" dirty="0">
                  <a:latin typeface="Arial Narrow" pitchFamily="34" charset="0"/>
                </a:rPr>
                <a:t>Define the primal-dual gradient dynamics</a:t>
              </a:r>
            </a:p>
          </p:txBody>
        </p:sp>
        <p:sp>
          <p:nvSpPr>
            <p:cNvPr id="15373" name="TextBox 273"/>
            <p:cNvSpPr txBox="1">
              <a:spLocks noChangeArrowheads="1"/>
            </p:cNvSpPr>
            <p:nvPr/>
          </p:nvSpPr>
          <p:spPr bwMode="auto">
            <a:xfrm>
              <a:off x="547688" y="18491200"/>
              <a:ext cx="6518275" cy="641350"/>
            </a:xfrm>
            <a:prstGeom prst="rect">
              <a:avLst/>
            </a:prstGeom>
            <a:noFill/>
            <a:ln w="9525">
              <a:noFill/>
              <a:miter lim="800000"/>
              <a:headEnd/>
              <a:tailEnd/>
            </a:ln>
          </p:spPr>
          <p:txBody>
            <a:bodyPr wrap="none">
              <a:spAutoFit/>
            </a:bodyPr>
            <a:lstStyle/>
            <a:p>
              <a:r>
                <a:rPr lang="en-US" sz="3600" b="1" dirty="0">
                  <a:latin typeface="Arial Narrow" pitchFamily="34" charset="0"/>
                </a:rPr>
                <a:t>Formulation of optimal power flows</a:t>
              </a:r>
            </a:p>
          </p:txBody>
        </p:sp>
        <p:sp>
          <p:nvSpPr>
            <p:cNvPr id="15390" name="TextBox 291"/>
            <p:cNvSpPr txBox="1">
              <a:spLocks noChangeArrowheads="1"/>
            </p:cNvSpPr>
            <p:nvPr/>
          </p:nvSpPr>
          <p:spPr bwMode="auto">
            <a:xfrm>
              <a:off x="8043863" y="18491200"/>
              <a:ext cx="6286500" cy="641350"/>
            </a:xfrm>
            <a:prstGeom prst="rect">
              <a:avLst/>
            </a:prstGeom>
            <a:noFill/>
            <a:ln w="9525">
              <a:noFill/>
              <a:miter lim="800000"/>
              <a:headEnd/>
              <a:tailEnd/>
            </a:ln>
          </p:spPr>
          <p:txBody>
            <a:bodyPr wrap="none">
              <a:spAutoFit/>
            </a:bodyPr>
            <a:lstStyle/>
            <a:p>
              <a:pPr algn="ctr"/>
              <a:r>
                <a:rPr lang="en-US" sz="3600" b="1" dirty="0">
                  <a:latin typeface="Arial Narrow" pitchFamily="34" charset="0"/>
                </a:rPr>
                <a:t>The naturally distributed structure</a:t>
              </a:r>
            </a:p>
          </p:txBody>
        </p:sp>
        <p:sp>
          <p:nvSpPr>
            <p:cNvPr id="15391" name="TextBox 294"/>
            <p:cNvSpPr txBox="1">
              <a:spLocks noChangeArrowheads="1"/>
            </p:cNvSpPr>
            <p:nvPr/>
          </p:nvSpPr>
          <p:spPr bwMode="auto">
            <a:xfrm>
              <a:off x="7312025" y="26142950"/>
              <a:ext cx="7795724" cy="1569660"/>
            </a:xfrm>
            <a:prstGeom prst="rect">
              <a:avLst/>
            </a:prstGeom>
            <a:noFill/>
            <a:ln w="9525">
              <a:noFill/>
              <a:miter lim="800000"/>
              <a:headEnd/>
              <a:tailEnd/>
            </a:ln>
          </p:spPr>
          <p:txBody>
            <a:bodyPr wrap="none">
              <a:spAutoFit/>
            </a:bodyPr>
            <a:lstStyle/>
            <a:p>
              <a:pPr>
                <a:buFont typeface="Arial" charset="0"/>
                <a:buChar char="•"/>
              </a:pPr>
              <a:r>
                <a:rPr lang="en-US" sz="3200" dirty="0">
                  <a:latin typeface="Arial Narrow" pitchFamily="34" charset="0"/>
                </a:rPr>
                <a:t> </a:t>
              </a:r>
              <a:r>
                <a:rPr lang="en-US" sz="3200" dirty="0">
                  <a:latin typeface="Arial Narrow" pitchFamily="34" charset="0"/>
                </a:rPr>
                <a:t>Distributedness</a:t>
              </a:r>
              <a:r>
                <a:rPr lang="en-US" sz="3200" dirty="0">
                  <a:latin typeface="Arial Narrow" pitchFamily="34" charset="0"/>
                </a:rPr>
                <a:t> due to the sparsity of the network</a:t>
              </a:r>
            </a:p>
            <a:p>
              <a:pPr>
                <a:buFont typeface="Arial" charset="0"/>
                <a:buChar char="•"/>
              </a:pPr>
              <a:r>
                <a:rPr lang="en-US" sz="3200" dirty="0">
                  <a:latin typeface="Arial Narrow" pitchFamily="34" charset="0"/>
                </a:rPr>
                <a:t> Each bus involves as a computing agent</a:t>
              </a:r>
            </a:p>
            <a:p>
              <a:pPr>
                <a:buFont typeface="Arial" charset="0"/>
                <a:buChar char="•"/>
              </a:pPr>
              <a:r>
                <a:rPr lang="en-US" sz="3200" dirty="0">
                  <a:latin typeface="Arial Narrow" pitchFamily="34" charset="0"/>
                </a:rPr>
                <a:t> Implementation mimics the network topology</a:t>
              </a:r>
            </a:p>
          </p:txBody>
        </p:sp>
        <p:sp>
          <p:nvSpPr>
            <p:cNvPr id="15392" name="TextBox 295"/>
            <p:cNvSpPr txBox="1">
              <a:spLocks noChangeArrowheads="1"/>
            </p:cNvSpPr>
            <p:nvPr/>
          </p:nvSpPr>
          <p:spPr bwMode="auto">
            <a:xfrm>
              <a:off x="16452850" y="18491200"/>
              <a:ext cx="5619750" cy="641350"/>
            </a:xfrm>
            <a:prstGeom prst="rect">
              <a:avLst/>
            </a:prstGeom>
            <a:noFill/>
            <a:ln w="9525">
              <a:noFill/>
              <a:miter lim="800000"/>
              <a:headEnd/>
              <a:tailEnd/>
            </a:ln>
          </p:spPr>
          <p:txBody>
            <a:bodyPr wrap="none">
              <a:spAutoFit/>
            </a:bodyPr>
            <a:lstStyle/>
            <a:p>
              <a:pPr algn="ctr"/>
              <a:r>
                <a:rPr lang="en-US" sz="3600" b="1" dirty="0">
                  <a:latin typeface="Arial Narrow" pitchFamily="34" charset="0"/>
                </a:rPr>
                <a:t>Saddle point characterizations</a:t>
              </a:r>
            </a:p>
          </p:txBody>
        </p:sp>
        <p:pic>
          <p:nvPicPr>
            <p:cNvPr id="15405" name="Picture 236" descr="addin_tmp"/>
            <p:cNvPicPr>
              <a:picLocks noChangeAspect="1" noChangeArrowheads="1"/>
            </p:cNvPicPr>
            <p:nvPr>
              <p:custDataLst>
                <p:tags r:id="rId36"/>
              </p:custDataLst>
            </p:nvPr>
          </p:nvPicPr>
          <p:blipFill>
            <a:blip r:embed="rId44" cstate="print"/>
            <a:srcRect/>
            <a:stretch>
              <a:fillRect/>
            </a:stretch>
          </p:blipFill>
          <p:spPr bwMode="auto">
            <a:xfrm>
              <a:off x="1298575" y="19605625"/>
              <a:ext cx="5011738" cy="3171825"/>
            </a:xfrm>
            <a:prstGeom prst="rect">
              <a:avLst/>
            </a:prstGeom>
            <a:noFill/>
            <a:ln w="9525">
              <a:noFill/>
              <a:miter lim="800000"/>
              <a:headEnd/>
              <a:tailEnd/>
            </a:ln>
          </p:spPr>
        </p:pic>
        <p:pic>
          <p:nvPicPr>
            <p:cNvPr id="15406" name="Picture 238" descr="addin_tmp"/>
            <p:cNvPicPr>
              <a:picLocks noChangeAspect="1" noChangeArrowheads="1"/>
            </p:cNvPicPr>
            <p:nvPr>
              <p:custDataLst>
                <p:tags r:id="rId37"/>
              </p:custDataLst>
            </p:nvPr>
          </p:nvPicPr>
          <p:blipFill>
            <a:blip r:embed="rId45" cstate="print"/>
            <a:srcRect/>
            <a:stretch>
              <a:fillRect/>
            </a:stretch>
          </p:blipFill>
          <p:spPr bwMode="auto">
            <a:xfrm>
              <a:off x="708888" y="26023748"/>
              <a:ext cx="3482496" cy="391390"/>
            </a:xfrm>
            <a:prstGeom prst="rect">
              <a:avLst/>
            </a:prstGeom>
            <a:noFill/>
            <a:ln w="9525">
              <a:noFill/>
              <a:miter lim="800000"/>
              <a:headEnd/>
              <a:tailEnd/>
            </a:ln>
          </p:spPr>
        </p:pic>
        <p:sp>
          <p:nvSpPr>
            <p:cNvPr id="15407" name="Text Box 239"/>
            <p:cNvSpPr txBox="1">
              <a:spLocks noChangeArrowheads="1"/>
            </p:cNvSpPr>
            <p:nvPr/>
          </p:nvSpPr>
          <p:spPr bwMode="auto">
            <a:xfrm>
              <a:off x="4257675" y="25879425"/>
              <a:ext cx="2543175" cy="579438"/>
            </a:xfrm>
            <a:prstGeom prst="rect">
              <a:avLst/>
            </a:prstGeom>
            <a:noFill/>
            <a:ln w="9525">
              <a:noFill/>
              <a:miter lim="800000"/>
              <a:headEnd/>
              <a:tailEnd/>
            </a:ln>
          </p:spPr>
          <p:txBody>
            <a:bodyPr>
              <a:spAutoFit/>
            </a:bodyPr>
            <a:lstStyle/>
            <a:p>
              <a:pPr>
                <a:spcBef>
                  <a:spcPct val="50000"/>
                </a:spcBef>
              </a:pPr>
              <a:r>
                <a:rPr lang="en-US" altLang="zh-CN" sz="3200" dirty="0">
                  <a:latin typeface="Arial Narrow" pitchFamily="34" charset="0"/>
                </a:rPr>
                <a:t>(the primal part)</a:t>
              </a:r>
            </a:p>
          </p:txBody>
        </p:sp>
        <p:sp>
          <p:nvSpPr>
            <p:cNvPr id="15408" name="TextBox 294"/>
            <p:cNvSpPr txBox="1">
              <a:spLocks noChangeArrowheads="1"/>
            </p:cNvSpPr>
            <p:nvPr/>
          </p:nvSpPr>
          <p:spPr bwMode="auto">
            <a:xfrm>
              <a:off x="544513" y="26819225"/>
              <a:ext cx="6889750" cy="1066800"/>
            </a:xfrm>
            <a:prstGeom prst="rect">
              <a:avLst/>
            </a:prstGeom>
            <a:noFill/>
            <a:ln w="9525">
              <a:noFill/>
              <a:miter lim="800000"/>
              <a:headEnd/>
              <a:tailEnd/>
            </a:ln>
          </p:spPr>
          <p:txBody>
            <a:bodyPr>
              <a:spAutoFit/>
            </a:bodyPr>
            <a:lstStyle/>
            <a:p>
              <a:pPr>
                <a:buFont typeface="Arial" charset="0"/>
                <a:buChar char="•"/>
              </a:pPr>
              <a:r>
                <a:rPr lang="en-US" sz="3200" dirty="0">
                  <a:latin typeface="Arial Narrow" pitchFamily="34" charset="0"/>
                </a:rPr>
                <a:t> Any equilibrium point is a KKT point</a:t>
              </a:r>
            </a:p>
            <a:p>
              <a:pPr>
                <a:buFont typeface="Arial" charset="0"/>
                <a:buChar char="•"/>
              </a:pPr>
              <a:r>
                <a:rPr lang="en-US" sz="3200" dirty="0">
                  <a:latin typeface="Arial Narrow" pitchFamily="34" charset="0"/>
                </a:rPr>
                <a:t> Saddle point (primal-dual optima) ?</a:t>
              </a:r>
            </a:p>
          </p:txBody>
        </p:sp>
        <p:sp>
          <p:nvSpPr>
            <p:cNvPr id="15409" name="TextBox 294"/>
            <p:cNvSpPr txBox="1">
              <a:spLocks noChangeArrowheads="1"/>
            </p:cNvSpPr>
            <p:nvPr/>
          </p:nvSpPr>
          <p:spPr bwMode="auto">
            <a:xfrm>
              <a:off x="547688" y="23104475"/>
              <a:ext cx="6546850" cy="1554163"/>
            </a:xfrm>
            <a:prstGeom prst="rect">
              <a:avLst/>
            </a:prstGeom>
            <a:noFill/>
            <a:ln w="9525">
              <a:noFill/>
              <a:miter lim="800000"/>
              <a:headEnd/>
              <a:tailEnd/>
            </a:ln>
          </p:spPr>
          <p:txBody>
            <a:bodyPr>
              <a:spAutoFit/>
            </a:bodyPr>
            <a:lstStyle/>
            <a:p>
              <a:pPr>
                <a:buFont typeface="Arial" charset="0"/>
                <a:buChar char="•"/>
              </a:pPr>
              <a:r>
                <a:rPr lang="en-US" sz="3200" dirty="0">
                  <a:latin typeface="Arial Narrow" pitchFamily="34" charset="0"/>
                </a:rPr>
                <a:t> Quadratic cost for power generation</a:t>
              </a:r>
            </a:p>
            <a:p>
              <a:pPr>
                <a:buFont typeface="Arial" charset="0"/>
                <a:buChar char="•"/>
              </a:pPr>
              <a:r>
                <a:rPr lang="en-US" sz="3200" dirty="0">
                  <a:latin typeface="Arial Narrow" pitchFamily="34" charset="0"/>
                </a:rPr>
                <a:t> Non-convex quadratic constraints</a:t>
              </a:r>
            </a:p>
            <a:p>
              <a:pPr>
                <a:buFont typeface="Arial" charset="0"/>
                <a:buChar char="•"/>
              </a:pPr>
              <a:r>
                <a:rPr lang="en-US" sz="3200" dirty="0">
                  <a:latin typeface="Arial Narrow" pitchFamily="34" charset="0"/>
                </a:rPr>
                <a:t> Can be solved by SDP dual relaxations</a:t>
              </a:r>
            </a:p>
          </p:txBody>
        </p:sp>
        <p:pic>
          <p:nvPicPr>
            <p:cNvPr id="15410" name="Picture 27"/>
            <p:cNvPicPr>
              <a:picLocks noChangeAspect="1" noChangeArrowheads="1"/>
            </p:cNvPicPr>
            <p:nvPr/>
          </p:nvPicPr>
          <p:blipFill>
            <a:blip r:embed="rId46" cstate="print"/>
            <a:srcRect/>
            <a:stretch>
              <a:fillRect/>
            </a:stretch>
          </p:blipFill>
          <p:spPr bwMode="auto">
            <a:xfrm>
              <a:off x="7426325" y="22731413"/>
              <a:ext cx="7550150" cy="2960687"/>
            </a:xfrm>
            <a:prstGeom prst="rect">
              <a:avLst/>
            </a:prstGeom>
            <a:noFill/>
            <a:ln w="9525">
              <a:noFill/>
              <a:miter lim="800000"/>
              <a:headEnd/>
              <a:tailEnd/>
            </a:ln>
          </p:spPr>
        </p:pic>
        <p:pic>
          <p:nvPicPr>
            <p:cNvPr id="15411" name="Picture 5"/>
            <p:cNvPicPr>
              <a:picLocks noChangeAspect="1" noChangeArrowheads="1"/>
            </p:cNvPicPr>
            <p:nvPr/>
          </p:nvPicPr>
          <p:blipFill>
            <a:blip r:embed="rId47" cstate="print"/>
            <a:srcRect/>
            <a:stretch>
              <a:fillRect/>
            </a:stretch>
          </p:blipFill>
          <p:spPr bwMode="auto">
            <a:xfrm>
              <a:off x="7343775" y="19535775"/>
              <a:ext cx="7596188" cy="2606675"/>
            </a:xfrm>
            <a:prstGeom prst="rect">
              <a:avLst/>
            </a:prstGeom>
            <a:noFill/>
            <a:ln w="9525">
              <a:noFill/>
              <a:miter lim="800000"/>
              <a:headEnd/>
              <a:tailEnd/>
            </a:ln>
          </p:spPr>
        </p:pic>
        <p:sp>
          <p:nvSpPr>
            <p:cNvPr id="15489" name="TextBox 295"/>
            <p:cNvSpPr txBox="1">
              <a:spLocks noChangeArrowheads="1"/>
            </p:cNvSpPr>
            <p:nvPr/>
          </p:nvSpPr>
          <p:spPr bwMode="auto">
            <a:xfrm>
              <a:off x="23663275" y="18491200"/>
              <a:ext cx="5329238" cy="641350"/>
            </a:xfrm>
            <a:prstGeom prst="rect">
              <a:avLst/>
            </a:prstGeom>
            <a:noFill/>
            <a:ln w="9525">
              <a:noFill/>
              <a:miter lim="800000"/>
              <a:headEnd/>
              <a:tailEnd/>
            </a:ln>
          </p:spPr>
          <p:txBody>
            <a:bodyPr wrap="none">
              <a:spAutoFit/>
            </a:bodyPr>
            <a:lstStyle/>
            <a:p>
              <a:pPr algn="ctr"/>
              <a:r>
                <a:rPr lang="en-US" sz="3600" b="1" dirty="0">
                  <a:latin typeface="Arial Narrow" pitchFamily="34" charset="0"/>
                </a:rPr>
                <a:t>Large-scale OPF simulations</a:t>
              </a:r>
            </a:p>
          </p:txBody>
        </p:sp>
        <p:pic>
          <p:nvPicPr>
            <p:cNvPr id="15490" name="Picture 4" descr="14bus"/>
            <p:cNvPicPr>
              <a:picLocks noChangeAspect="1" noChangeArrowheads="1"/>
            </p:cNvPicPr>
            <p:nvPr/>
          </p:nvPicPr>
          <p:blipFill>
            <a:blip r:embed="rId48" cstate="print"/>
            <a:srcRect/>
            <a:stretch>
              <a:fillRect/>
            </a:stretch>
          </p:blipFill>
          <p:spPr bwMode="auto">
            <a:xfrm>
              <a:off x="24095075" y="19072201"/>
              <a:ext cx="5371465" cy="3713187"/>
            </a:xfrm>
            <a:prstGeom prst="rect">
              <a:avLst/>
            </a:prstGeom>
            <a:noFill/>
            <a:ln w="9525">
              <a:noFill/>
              <a:miter lim="800000"/>
              <a:headEnd/>
              <a:tailEnd/>
            </a:ln>
          </p:spPr>
        </p:pic>
        <p:pic>
          <p:nvPicPr>
            <p:cNvPr id="15491" name="Picture 8"/>
            <p:cNvPicPr>
              <a:picLocks noChangeAspect="1" noChangeArrowheads="1"/>
            </p:cNvPicPr>
            <p:nvPr/>
          </p:nvPicPr>
          <p:blipFill>
            <a:blip r:embed="rId49" cstate="print"/>
            <a:srcRect/>
            <a:stretch>
              <a:fillRect/>
            </a:stretch>
          </p:blipFill>
          <p:spPr bwMode="auto">
            <a:xfrm>
              <a:off x="24158575" y="22917467"/>
              <a:ext cx="5239385" cy="3868519"/>
            </a:xfrm>
            <a:prstGeom prst="rect">
              <a:avLst/>
            </a:prstGeom>
            <a:noFill/>
            <a:ln w="9525">
              <a:noFill/>
              <a:miter lim="800000"/>
              <a:headEnd/>
              <a:tailEnd/>
            </a:ln>
          </p:spPr>
        </p:pic>
        <p:sp>
          <p:nvSpPr>
            <p:cNvPr id="15492" name="TextBox 294"/>
            <p:cNvSpPr txBox="1">
              <a:spLocks noChangeArrowheads="1"/>
            </p:cNvSpPr>
            <p:nvPr/>
          </p:nvSpPr>
          <p:spPr bwMode="auto">
            <a:xfrm>
              <a:off x="23766463" y="26714450"/>
              <a:ext cx="6003925" cy="1066800"/>
            </a:xfrm>
            <a:prstGeom prst="rect">
              <a:avLst/>
            </a:prstGeom>
            <a:noFill/>
            <a:ln w="9525">
              <a:noFill/>
              <a:miter lim="800000"/>
              <a:headEnd/>
              <a:tailEnd/>
            </a:ln>
          </p:spPr>
          <p:txBody>
            <a:bodyPr>
              <a:spAutoFit/>
            </a:bodyPr>
            <a:lstStyle/>
            <a:p>
              <a:pPr>
                <a:buFont typeface="Arial" charset="0"/>
                <a:buChar char="•"/>
              </a:pPr>
              <a:r>
                <a:rPr lang="en-US" sz="3200" dirty="0">
                  <a:latin typeface="Arial Narrow" pitchFamily="34" charset="0"/>
                </a:rPr>
                <a:t> Large domain of attraction</a:t>
              </a:r>
            </a:p>
            <a:p>
              <a:pPr>
                <a:buFont typeface="Arial" charset="0"/>
                <a:buChar char="•"/>
              </a:pPr>
              <a:r>
                <a:rPr lang="en-US" sz="3200" dirty="0">
                  <a:latin typeface="Arial Narrow" pitchFamily="34" charset="0"/>
                </a:rPr>
                <a:t> Quick responses to demand changes</a:t>
              </a:r>
            </a:p>
          </p:txBody>
        </p:sp>
        <p:sp>
          <p:nvSpPr>
            <p:cNvPr id="15493" name="TextBox 294"/>
            <p:cNvSpPr txBox="1">
              <a:spLocks noChangeArrowheads="1"/>
            </p:cNvSpPr>
            <p:nvPr/>
          </p:nvSpPr>
          <p:spPr bwMode="auto">
            <a:xfrm>
              <a:off x="15555913" y="19469100"/>
              <a:ext cx="1917700" cy="1066800"/>
            </a:xfrm>
            <a:prstGeom prst="rect">
              <a:avLst/>
            </a:prstGeom>
            <a:noFill/>
            <a:ln w="9525">
              <a:noFill/>
              <a:miter lim="800000"/>
              <a:headEnd/>
              <a:tailEnd/>
            </a:ln>
          </p:spPr>
          <p:txBody>
            <a:bodyPr>
              <a:spAutoFit/>
            </a:bodyPr>
            <a:lstStyle/>
            <a:p>
              <a:pPr algn="ctr">
                <a:buFont typeface="Arial" charset="0"/>
                <a:buNone/>
              </a:pPr>
              <a:r>
                <a:rPr lang="en-US" sz="3200" dirty="0">
                  <a:latin typeface="Arial Narrow" pitchFamily="34" charset="0"/>
                </a:rPr>
                <a:t>SDP zero</a:t>
              </a:r>
            </a:p>
            <a:p>
              <a:pPr algn="ctr">
                <a:buFont typeface="Arial" charset="0"/>
                <a:buNone/>
              </a:pPr>
              <a:r>
                <a:rPr lang="en-US" sz="3200" dirty="0">
                  <a:latin typeface="Arial Narrow" pitchFamily="34" charset="0"/>
                </a:rPr>
                <a:t>Duality gap</a:t>
              </a:r>
            </a:p>
          </p:txBody>
        </p:sp>
        <p:sp>
          <p:nvSpPr>
            <p:cNvPr id="15494" name="TextBox 294"/>
            <p:cNvSpPr txBox="1">
              <a:spLocks noChangeArrowheads="1"/>
            </p:cNvSpPr>
            <p:nvPr/>
          </p:nvSpPr>
          <p:spPr bwMode="auto">
            <a:xfrm>
              <a:off x="18270538" y="19469100"/>
              <a:ext cx="2717800" cy="1066800"/>
            </a:xfrm>
            <a:prstGeom prst="rect">
              <a:avLst/>
            </a:prstGeom>
            <a:noFill/>
            <a:ln w="9525">
              <a:noFill/>
              <a:miter lim="800000"/>
              <a:headEnd/>
              <a:tailEnd/>
            </a:ln>
          </p:spPr>
          <p:txBody>
            <a:bodyPr>
              <a:spAutoFit/>
            </a:bodyPr>
            <a:lstStyle/>
            <a:p>
              <a:pPr algn="ctr">
                <a:buFont typeface="Arial" charset="0"/>
                <a:buNone/>
              </a:pPr>
              <a:r>
                <a:rPr lang="en-US" sz="3200" dirty="0">
                  <a:latin typeface="Arial Narrow" pitchFamily="34" charset="0"/>
                </a:rPr>
                <a:t>The optimal</a:t>
              </a:r>
            </a:p>
            <a:p>
              <a:pPr algn="ctr">
                <a:buFont typeface="Arial" charset="0"/>
                <a:buNone/>
              </a:pPr>
              <a:endParaRPr lang="en-US" sz="3200" dirty="0">
                <a:latin typeface="Arial Narrow" pitchFamily="34" charset="0"/>
              </a:endParaRPr>
            </a:p>
          </p:txBody>
        </p:sp>
        <p:sp>
          <p:nvSpPr>
            <p:cNvPr id="15496" name="TextBox 294"/>
            <p:cNvSpPr txBox="1">
              <a:spLocks noChangeArrowheads="1"/>
            </p:cNvSpPr>
            <p:nvPr/>
          </p:nvSpPr>
          <p:spPr bwMode="auto">
            <a:xfrm>
              <a:off x="21509038" y="19469100"/>
              <a:ext cx="1917700" cy="1066800"/>
            </a:xfrm>
            <a:prstGeom prst="rect">
              <a:avLst/>
            </a:prstGeom>
            <a:noFill/>
            <a:ln w="9525">
              <a:noFill/>
              <a:miter lim="800000"/>
              <a:headEnd/>
              <a:tailEnd/>
            </a:ln>
          </p:spPr>
          <p:txBody>
            <a:bodyPr>
              <a:spAutoFit/>
            </a:bodyPr>
            <a:lstStyle/>
            <a:p>
              <a:pPr algn="ctr">
                <a:buFont typeface="Arial" charset="0"/>
                <a:buNone/>
              </a:pPr>
              <a:r>
                <a:rPr lang="en-US" sz="3200" dirty="0">
                  <a:latin typeface="Arial Narrow" pitchFamily="34" charset="0"/>
                </a:rPr>
                <a:t>Saddle</a:t>
              </a:r>
            </a:p>
            <a:p>
              <a:pPr algn="ctr">
                <a:buFont typeface="Arial" charset="0"/>
                <a:buNone/>
              </a:pPr>
              <a:r>
                <a:rPr lang="en-US" sz="3200" dirty="0">
                  <a:latin typeface="Arial Narrow" pitchFamily="34" charset="0"/>
                </a:rPr>
                <a:t>points</a:t>
              </a:r>
            </a:p>
          </p:txBody>
        </p:sp>
        <p:pic>
          <p:nvPicPr>
            <p:cNvPr id="15497" name="Picture 137" descr="addin_tmp"/>
            <p:cNvPicPr>
              <a:picLocks noChangeAspect="1" noChangeArrowheads="1"/>
            </p:cNvPicPr>
            <p:nvPr>
              <p:custDataLst>
                <p:tags r:id="rId38"/>
              </p:custDataLst>
            </p:nvPr>
          </p:nvPicPr>
          <p:blipFill>
            <a:blip r:embed="rId50" cstate="print"/>
            <a:srcRect/>
            <a:stretch>
              <a:fillRect/>
            </a:stretch>
          </p:blipFill>
          <p:spPr bwMode="auto">
            <a:xfrm>
              <a:off x="19056350" y="20127913"/>
              <a:ext cx="1228725" cy="374650"/>
            </a:xfrm>
            <a:prstGeom prst="rect">
              <a:avLst/>
            </a:prstGeom>
            <a:noFill/>
            <a:ln w="9525">
              <a:noFill/>
              <a:miter lim="800000"/>
              <a:headEnd/>
              <a:tailEnd/>
            </a:ln>
            <a:effectLst/>
          </p:spPr>
        </p:pic>
        <p:pic>
          <p:nvPicPr>
            <p:cNvPr id="15498" name="Picture 138" descr="addin_tmp"/>
            <p:cNvPicPr>
              <a:picLocks noChangeAspect="1" noChangeArrowheads="1"/>
            </p:cNvPicPr>
            <p:nvPr>
              <p:custDataLst>
                <p:tags r:id="rId39"/>
              </p:custDataLst>
            </p:nvPr>
          </p:nvPicPr>
          <p:blipFill>
            <a:blip r:embed="rId51" cstate="print"/>
            <a:srcRect/>
            <a:stretch>
              <a:fillRect/>
            </a:stretch>
          </p:blipFill>
          <p:spPr bwMode="auto">
            <a:xfrm>
              <a:off x="20932775" y="19835813"/>
              <a:ext cx="676275" cy="422275"/>
            </a:xfrm>
            <a:prstGeom prst="rect">
              <a:avLst/>
            </a:prstGeom>
            <a:noFill/>
            <a:ln w="9525">
              <a:noFill/>
              <a:miter lim="800000"/>
              <a:headEnd/>
              <a:tailEnd/>
            </a:ln>
            <a:effectLst/>
          </p:spPr>
        </p:pic>
        <p:pic>
          <p:nvPicPr>
            <p:cNvPr id="15499" name="Picture 139" descr="addin_tmp"/>
            <p:cNvPicPr>
              <a:picLocks noChangeAspect="1" noChangeArrowheads="1"/>
            </p:cNvPicPr>
            <p:nvPr>
              <p:custDataLst>
                <p:tags r:id="rId40"/>
              </p:custDataLst>
            </p:nvPr>
          </p:nvPicPr>
          <p:blipFill>
            <a:blip r:embed="rId52" cstate="print"/>
            <a:srcRect/>
            <a:stretch>
              <a:fillRect/>
            </a:stretch>
          </p:blipFill>
          <p:spPr bwMode="auto">
            <a:xfrm>
              <a:off x="17722850" y="19835813"/>
              <a:ext cx="703263" cy="427037"/>
            </a:xfrm>
            <a:prstGeom prst="rect">
              <a:avLst/>
            </a:prstGeom>
            <a:noFill/>
            <a:ln w="9525">
              <a:noFill/>
              <a:miter lim="800000"/>
              <a:headEnd/>
              <a:tailEnd/>
            </a:ln>
            <a:effectLst/>
          </p:spPr>
        </p:pic>
        <p:pic>
          <p:nvPicPr>
            <p:cNvPr id="15504" name="Picture 144"/>
            <p:cNvPicPr>
              <a:picLocks noChangeAspect="1" noChangeArrowheads="1"/>
            </p:cNvPicPr>
            <p:nvPr/>
          </p:nvPicPr>
          <p:blipFill>
            <a:blip r:embed="rId53" cstate="print"/>
            <a:srcRect/>
            <a:stretch>
              <a:fillRect/>
            </a:stretch>
          </p:blipFill>
          <p:spPr bwMode="auto">
            <a:xfrm>
              <a:off x="19378613" y="21205825"/>
              <a:ext cx="3949700" cy="3187700"/>
            </a:xfrm>
            <a:prstGeom prst="rect">
              <a:avLst/>
            </a:prstGeom>
            <a:noFill/>
            <a:ln w="9525" algn="ctr">
              <a:noFill/>
              <a:miter lim="800000"/>
              <a:headEnd/>
              <a:tailEnd/>
            </a:ln>
            <a:effectLst/>
          </p:spPr>
        </p:pic>
        <p:pic>
          <p:nvPicPr>
            <p:cNvPr id="15505" name="Picture 145"/>
            <p:cNvPicPr>
              <a:picLocks noChangeAspect="1" noChangeArrowheads="1"/>
            </p:cNvPicPr>
            <p:nvPr/>
          </p:nvPicPr>
          <p:blipFill>
            <a:blip r:embed="rId54" cstate="print"/>
            <a:srcRect/>
            <a:stretch>
              <a:fillRect/>
            </a:stretch>
          </p:blipFill>
          <p:spPr bwMode="auto">
            <a:xfrm>
              <a:off x="19378613" y="24753888"/>
              <a:ext cx="3976687" cy="3198812"/>
            </a:xfrm>
            <a:prstGeom prst="rect">
              <a:avLst/>
            </a:prstGeom>
            <a:noFill/>
            <a:ln w="9525" algn="ctr">
              <a:noFill/>
              <a:miter lim="800000"/>
              <a:headEnd/>
              <a:tailEnd/>
            </a:ln>
            <a:effectLst/>
          </p:spPr>
        </p:pic>
        <p:sp>
          <p:nvSpPr>
            <p:cNvPr id="15508" name="Rectangle 148"/>
            <p:cNvSpPr>
              <a:spLocks noChangeArrowheads="1"/>
            </p:cNvSpPr>
            <p:nvPr/>
          </p:nvSpPr>
          <p:spPr bwMode="auto">
            <a:xfrm>
              <a:off x="15544800" y="19316700"/>
              <a:ext cx="7629525" cy="1400175"/>
            </a:xfrm>
            <a:prstGeom prst="rect">
              <a:avLst/>
            </a:prstGeom>
            <a:noFill/>
            <a:ln w="50800">
              <a:solidFill>
                <a:srgbClr val="FF0000"/>
              </a:solidFill>
              <a:miter lim="800000"/>
              <a:headEnd/>
              <a:tailEnd/>
            </a:ln>
            <a:effectLst/>
          </p:spPr>
          <p:txBody>
            <a:bodyPr wrap="none" anchor="ctr"/>
            <a:lstStyle/>
            <a:p>
              <a:endParaRPr lang="en-US" dirty="0"/>
            </a:p>
          </p:txBody>
        </p:sp>
        <p:sp>
          <p:nvSpPr>
            <p:cNvPr id="15509" name="TextBox 294"/>
            <p:cNvSpPr txBox="1">
              <a:spLocks noChangeArrowheads="1"/>
            </p:cNvSpPr>
            <p:nvPr/>
          </p:nvSpPr>
          <p:spPr bwMode="auto">
            <a:xfrm>
              <a:off x="15478387" y="24584829"/>
              <a:ext cx="3794125" cy="3016250"/>
            </a:xfrm>
            <a:prstGeom prst="rect">
              <a:avLst/>
            </a:prstGeom>
            <a:noFill/>
            <a:ln w="9525">
              <a:noFill/>
              <a:miter lim="800000"/>
              <a:headEnd/>
              <a:tailEnd/>
            </a:ln>
          </p:spPr>
          <p:txBody>
            <a:bodyPr>
              <a:spAutoFit/>
            </a:bodyPr>
            <a:lstStyle/>
            <a:p>
              <a:pPr>
                <a:buFont typeface="Arial" charset="0"/>
                <a:buChar char="•"/>
              </a:pPr>
              <a:r>
                <a:rPr lang="en-US" sz="3200" dirty="0">
                  <a:latin typeface="Arial Narrow" pitchFamily="34" charset="0"/>
                </a:rPr>
                <a:t> Flow between #2 &amp; #3</a:t>
              </a:r>
            </a:p>
            <a:p>
              <a:pPr>
                <a:buFont typeface="Arial" charset="0"/>
                <a:buChar char="•"/>
              </a:pPr>
              <a:r>
                <a:rPr lang="en-US" sz="3200" dirty="0">
                  <a:latin typeface="Arial Narrow" pitchFamily="34" charset="0"/>
                </a:rPr>
                <a:t> 60-MVA: SDP no gap</a:t>
              </a:r>
            </a:p>
            <a:p>
              <a:pPr>
                <a:buFont typeface="Arial" charset="0"/>
                <a:buChar char="•"/>
              </a:pPr>
              <a:r>
                <a:rPr lang="en-US" sz="3200" dirty="0">
                  <a:latin typeface="Arial Narrow" pitchFamily="34" charset="0"/>
                </a:rPr>
                <a:t> 52-MVA: SDP has gap</a:t>
              </a:r>
            </a:p>
            <a:p>
              <a:pPr>
                <a:buFont typeface="Arial" charset="0"/>
                <a:buChar char="•"/>
              </a:pPr>
              <a:r>
                <a:rPr lang="en-US" sz="3200" dirty="0">
                  <a:latin typeface="Arial Narrow" pitchFamily="34" charset="0"/>
                </a:rPr>
                <a:t> By sum-of-squares (SOS) we prove that saddle point still exists</a:t>
              </a:r>
            </a:p>
          </p:txBody>
        </p:sp>
        <p:pic>
          <p:nvPicPr>
            <p:cNvPr id="15510" name="Picture 8"/>
            <p:cNvPicPr>
              <a:picLocks noChangeAspect="1" noChangeArrowheads="1"/>
            </p:cNvPicPr>
            <p:nvPr/>
          </p:nvPicPr>
          <p:blipFill>
            <a:blip r:embed="rId55" cstate="print"/>
            <a:srcRect/>
            <a:stretch>
              <a:fillRect/>
            </a:stretch>
          </p:blipFill>
          <p:spPr bwMode="auto">
            <a:xfrm>
              <a:off x="15386050" y="21258213"/>
              <a:ext cx="3811588" cy="3240087"/>
            </a:xfrm>
            <a:prstGeom prst="rect">
              <a:avLst/>
            </a:prstGeom>
            <a:noFill/>
            <a:ln w="9525">
              <a:noFill/>
              <a:miter lim="800000"/>
              <a:headEnd/>
              <a:tailEnd/>
            </a:ln>
          </p:spPr>
        </p:pic>
      </p:grpSp>
      <p:grpSp>
        <p:nvGrpSpPr>
          <p:cNvPr id="197" name="Group 196"/>
          <p:cNvGrpSpPr/>
          <p:nvPr/>
        </p:nvGrpSpPr>
        <p:grpSpPr>
          <a:xfrm>
            <a:off x="568961" y="8776137"/>
            <a:ext cx="14571027" cy="8925711"/>
            <a:chOff x="15708948" y="19337457"/>
            <a:chExt cx="14571027" cy="8925711"/>
          </a:xfrm>
        </p:grpSpPr>
        <p:grpSp>
          <p:nvGrpSpPr>
            <p:cNvPr id="198" name="Group 38"/>
            <p:cNvGrpSpPr/>
            <p:nvPr/>
          </p:nvGrpSpPr>
          <p:grpSpPr>
            <a:xfrm>
              <a:off x="24468716" y="21919475"/>
              <a:ext cx="4738743" cy="3862883"/>
              <a:chOff x="1955620" y="1235242"/>
              <a:chExt cx="4669769" cy="4032637"/>
            </a:xfrm>
          </p:grpSpPr>
          <p:sp>
            <p:nvSpPr>
              <p:cNvPr id="211" name="Rectangle 210"/>
              <p:cNvSpPr/>
              <p:nvPr/>
            </p:nvSpPr>
            <p:spPr>
              <a:xfrm>
                <a:off x="4249142" y="2362803"/>
                <a:ext cx="614480" cy="652885"/>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2" name="Rectangle 211"/>
              <p:cNvSpPr/>
              <p:nvPr/>
            </p:nvSpPr>
            <p:spPr>
              <a:xfrm>
                <a:off x="5432504" y="3784931"/>
                <a:ext cx="614480" cy="652885"/>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3" name="Rectangle 212"/>
              <p:cNvSpPr/>
              <p:nvPr/>
            </p:nvSpPr>
            <p:spPr>
              <a:xfrm>
                <a:off x="4249142" y="3784931"/>
                <a:ext cx="614480" cy="652885"/>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4" name="Rectangle 213"/>
              <p:cNvSpPr/>
              <p:nvPr/>
            </p:nvSpPr>
            <p:spPr>
              <a:xfrm>
                <a:off x="2960938" y="3784931"/>
                <a:ext cx="614480" cy="652885"/>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5" name="Rectangle 214"/>
              <p:cNvSpPr/>
              <p:nvPr/>
            </p:nvSpPr>
            <p:spPr>
              <a:xfrm>
                <a:off x="3701910" y="1235242"/>
                <a:ext cx="1497155" cy="836635"/>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6" name="Oval 215"/>
              <p:cNvSpPr/>
              <p:nvPr/>
            </p:nvSpPr>
            <p:spPr>
              <a:xfrm>
                <a:off x="2229295" y="2545685"/>
                <a:ext cx="268835" cy="268835"/>
              </a:xfrm>
              <a:prstGeom prst="ellipse">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17" name="Straight Arrow Connector 216"/>
              <p:cNvCxnSpPr>
                <a:stCxn id="216" idx="0"/>
              </p:cNvCxnSpPr>
              <p:nvPr/>
            </p:nvCxnSpPr>
            <p:spPr>
              <a:xfrm rot="16200000" flipV="1">
                <a:off x="1918700" y="2100672"/>
                <a:ext cx="884541" cy="5486"/>
              </a:xfrm>
              <a:prstGeom prst="straightConnector1">
                <a:avLst/>
              </a:prstGeom>
              <a:noFill/>
              <a:ln w="9525" cap="flat" cmpd="sng" algn="ctr">
                <a:solidFill>
                  <a:srgbClr val="000000"/>
                </a:solidFill>
                <a:prstDash val="solid"/>
                <a:headEnd type="arrow" w="med" len="med"/>
                <a:tailEnd type="none" w="med" len="med"/>
              </a:ln>
              <a:effectLst/>
            </p:spPr>
          </p:cxnSp>
          <p:cxnSp>
            <p:nvCxnSpPr>
              <p:cNvPr id="218" name="Straight Arrow Connector 217"/>
              <p:cNvCxnSpPr/>
              <p:nvPr/>
            </p:nvCxnSpPr>
            <p:spPr>
              <a:xfrm rot="10800000">
                <a:off x="5199065" y="1721567"/>
                <a:ext cx="1174936" cy="1588"/>
              </a:xfrm>
              <a:prstGeom prst="straightConnector1">
                <a:avLst/>
              </a:prstGeom>
              <a:noFill/>
              <a:ln w="9525" cap="flat" cmpd="sng" algn="ctr">
                <a:solidFill>
                  <a:srgbClr val="000000"/>
                </a:solidFill>
                <a:prstDash val="solid"/>
                <a:tailEnd type="arrow"/>
              </a:ln>
              <a:effectLst/>
            </p:spPr>
          </p:cxnSp>
          <p:pic>
            <p:nvPicPr>
              <p:cNvPr id="219" name="Picture 218" descr="TP_tmp.png"/>
              <p:cNvPicPr>
                <a:picLocks noChangeAspect="1"/>
              </p:cNvPicPr>
              <p:nvPr>
                <p:custDataLst>
                  <p:tags r:id="rId21"/>
                </p:custDataLst>
              </p:nvPr>
            </p:nvPicPr>
            <p:blipFill>
              <a:blip r:embed="rId56" cstate="print"/>
              <a:stretch>
                <a:fillRect/>
              </a:stretch>
            </p:blipFill>
            <p:spPr bwMode="auto">
              <a:xfrm>
                <a:off x="5698129" y="4000681"/>
                <a:ext cx="177862" cy="202185"/>
              </a:xfrm>
              <a:prstGeom prst="rect">
                <a:avLst/>
              </a:prstGeom>
              <a:noFill/>
              <a:ln/>
              <a:effectLst/>
            </p:spPr>
          </p:pic>
          <p:pic>
            <p:nvPicPr>
              <p:cNvPr id="220" name="Picture 219" descr="TP_tmp.png"/>
              <p:cNvPicPr>
                <a:picLocks noChangeAspect="1"/>
              </p:cNvPicPr>
              <p:nvPr>
                <p:custDataLst>
                  <p:tags r:id="rId22"/>
                </p:custDataLst>
              </p:nvPr>
            </p:nvPicPr>
            <p:blipFill>
              <a:blip r:embed="rId56" cstate="print"/>
              <a:stretch>
                <a:fillRect/>
              </a:stretch>
            </p:blipFill>
            <p:spPr bwMode="auto">
              <a:xfrm>
                <a:off x="3179152" y="4000681"/>
                <a:ext cx="178052" cy="202401"/>
              </a:xfrm>
              <a:prstGeom prst="rect">
                <a:avLst/>
              </a:prstGeom>
              <a:noFill/>
              <a:ln/>
              <a:effectLst/>
            </p:spPr>
          </p:pic>
          <p:pic>
            <p:nvPicPr>
              <p:cNvPr id="221" name="Picture 220" descr="TP_tmp.png"/>
              <p:cNvPicPr>
                <a:picLocks noChangeAspect="1"/>
              </p:cNvPicPr>
              <p:nvPr>
                <p:custDataLst>
                  <p:tags r:id="rId23"/>
                </p:custDataLst>
              </p:nvPr>
            </p:nvPicPr>
            <p:blipFill>
              <a:blip r:embed="rId57" cstate="print"/>
              <a:stretch>
                <a:fillRect/>
              </a:stretch>
            </p:blipFill>
            <p:spPr>
              <a:xfrm>
                <a:off x="2408976" y="3149092"/>
                <a:ext cx="178307" cy="25908"/>
              </a:xfrm>
              <a:prstGeom prst="rect">
                <a:avLst/>
              </a:prstGeom>
            </p:spPr>
          </p:pic>
          <p:pic>
            <p:nvPicPr>
              <p:cNvPr id="222" name="Picture 221" descr="TP_tmp.png"/>
              <p:cNvPicPr>
                <a:picLocks noChangeAspect="1"/>
              </p:cNvPicPr>
              <p:nvPr>
                <p:custDataLst>
                  <p:tags r:id="rId24"/>
                </p:custDataLst>
              </p:nvPr>
            </p:nvPicPr>
            <p:blipFill>
              <a:blip r:embed="rId57" cstate="print"/>
              <a:stretch>
                <a:fillRect/>
              </a:stretch>
            </p:blipFill>
            <p:spPr>
              <a:xfrm>
                <a:off x="2408976" y="2275936"/>
                <a:ext cx="178307" cy="25908"/>
              </a:xfrm>
              <a:prstGeom prst="rect">
                <a:avLst/>
              </a:prstGeom>
            </p:spPr>
          </p:pic>
          <p:cxnSp>
            <p:nvCxnSpPr>
              <p:cNvPr id="223" name="Straight Arrow Connector 222"/>
              <p:cNvCxnSpPr>
                <a:stCxn id="216" idx="6"/>
                <a:endCxn id="211" idx="1"/>
              </p:cNvCxnSpPr>
              <p:nvPr/>
            </p:nvCxnSpPr>
            <p:spPr>
              <a:xfrm>
                <a:off x="2498130" y="2680103"/>
                <a:ext cx="1751012" cy="9143"/>
              </a:xfrm>
              <a:prstGeom prst="straightConnector1">
                <a:avLst/>
              </a:prstGeom>
              <a:noFill/>
              <a:ln w="9525" cap="flat" cmpd="sng" algn="ctr">
                <a:solidFill>
                  <a:srgbClr val="000000"/>
                </a:solidFill>
                <a:prstDash val="solid"/>
                <a:tailEnd type="arrow"/>
              </a:ln>
              <a:effectLst/>
            </p:spPr>
          </p:cxnSp>
          <p:cxnSp>
            <p:nvCxnSpPr>
              <p:cNvPr id="224" name="Straight Connector 223"/>
              <p:cNvCxnSpPr/>
              <p:nvPr/>
            </p:nvCxnSpPr>
            <p:spPr>
              <a:xfrm rot="10800000">
                <a:off x="2358227" y="1661143"/>
                <a:ext cx="1356626" cy="1"/>
              </a:xfrm>
              <a:prstGeom prst="line">
                <a:avLst/>
              </a:prstGeom>
              <a:noFill/>
              <a:ln w="9525" cap="flat" cmpd="sng" algn="ctr">
                <a:solidFill>
                  <a:srgbClr val="000000"/>
                </a:solidFill>
                <a:prstDash val="solid"/>
              </a:ln>
              <a:effectLst/>
            </p:spPr>
          </p:cxnSp>
          <p:pic>
            <p:nvPicPr>
              <p:cNvPr id="225" name="Picture 224" descr="TP_tmp.png"/>
              <p:cNvPicPr>
                <a:picLocks noChangeAspect="1"/>
              </p:cNvPicPr>
              <p:nvPr>
                <p:custDataLst>
                  <p:tags r:id="rId25"/>
                </p:custDataLst>
              </p:nvPr>
            </p:nvPicPr>
            <p:blipFill>
              <a:blip r:embed="rId58" cstate="print"/>
              <a:stretch>
                <a:fillRect/>
              </a:stretch>
            </p:blipFill>
            <p:spPr bwMode="auto">
              <a:xfrm>
                <a:off x="5293363" y="2863288"/>
                <a:ext cx="151790" cy="125986"/>
              </a:xfrm>
              <a:prstGeom prst="rect">
                <a:avLst/>
              </a:prstGeom>
              <a:noFill/>
              <a:ln/>
              <a:effectLst/>
            </p:spPr>
          </p:pic>
          <p:pic>
            <p:nvPicPr>
              <p:cNvPr id="226" name="Picture 225" descr="TP_tmp.png"/>
              <p:cNvPicPr>
                <a:picLocks noChangeAspect="1"/>
              </p:cNvPicPr>
              <p:nvPr>
                <p:custDataLst>
                  <p:tags r:id="rId26"/>
                </p:custDataLst>
              </p:nvPr>
            </p:nvPicPr>
            <p:blipFill>
              <a:blip r:embed="rId59" cstate="print"/>
              <a:stretch>
                <a:fillRect/>
              </a:stretch>
            </p:blipFill>
            <p:spPr bwMode="auto">
              <a:xfrm>
                <a:off x="4504423" y="2422544"/>
                <a:ext cx="152400" cy="559310"/>
              </a:xfrm>
              <a:prstGeom prst="rect">
                <a:avLst/>
              </a:prstGeom>
              <a:noFill/>
              <a:ln/>
              <a:effectLst/>
            </p:spPr>
          </p:pic>
          <p:pic>
            <p:nvPicPr>
              <p:cNvPr id="227" name="Picture 226" descr="TP_tmp.png"/>
              <p:cNvPicPr>
                <a:picLocks noChangeAspect="1"/>
              </p:cNvPicPr>
              <p:nvPr>
                <p:custDataLst>
                  <p:tags r:id="rId27"/>
                </p:custDataLst>
              </p:nvPr>
            </p:nvPicPr>
            <p:blipFill>
              <a:blip r:embed="rId60" cstate="print"/>
              <a:stretch>
                <a:fillRect/>
              </a:stretch>
            </p:blipFill>
            <p:spPr bwMode="auto">
              <a:xfrm>
                <a:off x="3562768" y="2787088"/>
                <a:ext cx="151790" cy="177594"/>
              </a:xfrm>
              <a:prstGeom prst="rect">
                <a:avLst/>
              </a:prstGeom>
              <a:noFill/>
              <a:ln/>
              <a:effectLst/>
            </p:spPr>
          </p:pic>
          <p:pic>
            <p:nvPicPr>
              <p:cNvPr id="228" name="Picture 227" descr="TP_tmp.png"/>
              <p:cNvPicPr>
                <a:picLocks noChangeAspect="1"/>
              </p:cNvPicPr>
              <p:nvPr>
                <p:custDataLst>
                  <p:tags r:id="rId28"/>
                </p:custDataLst>
              </p:nvPr>
            </p:nvPicPr>
            <p:blipFill>
              <a:blip r:embed="rId59" cstate="print"/>
              <a:stretch>
                <a:fillRect/>
              </a:stretch>
            </p:blipFill>
            <p:spPr bwMode="auto">
              <a:xfrm>
                <a:off x="4495189" y="3843877"/>
                <a:ext cx="152400" cy="559310"/>
              </a:xfrm>
              <a:prstGeom prst="rect">
                <a:avLst/>
              </a:prstGeom>
              <a:noFill/>
              <a:ln/>
              <a:effectLst/>
            </p:spPr>
          </p:pic>
          <p:pic>
            <p:nvPicPr>
              <p:cNvPr id="229" name="Picture 228" descr="TP_tmp.png"/>
              <p:cNvPicPr>
                <a:picLocks noChangeAspect="1"/>
              </p:cNvPicPr>
              <p:nvPr>
                <p:custDataLst>
                  <p:tags r:id="rId29"/>
                </p:custDataLst>
              </p:nvPr>
            </p:nvPicPr>
            <p:blipFill>
              <a:blip r:embed="rId61" cstate="print"/>
              <a:stretch>
                <a:fillRect/>
              </a:stretch>
            </p:blipFill>
            <p:spPr bwMode="auto">
              <a:xfrm>
                <a:off x="3714853" y="1316724"/>
                <a:ext cx="661418" cy="255096"/>
              </a:xfrm>
              <a:prstGeom prst="rect">
                <a:avLst/>
              </a:prstGeom>
              <a:noFill/>
              <a:ln/>
              <a:effectLst/>
            </p:spPr>
          </p:pic>
          <p:cxnSp>
            <p:nvCxnSpPr>
              <p:cNvPr id="230" name="Straight Arrow Connector 229"/>
              <p:cNvCxnSpPr>
                <a:stCxn id="213" idx="1"/>
                <a:endCxn id="214" idx="3"/>
              </p:cNvCxnSpPr>
              <p:nvPr/>
            </p:nvCxnSpPr>
            <p:spPr>
              <a:xfrm rot="10800000">
                <a:off x="3575418" y="4111374"/>
                <a:ext cx="673724" cy="1588"/>
              </a:xfrm>
              <a:prstGeom prst="straightConnector1">
                <a:avLst/>
              </a:prstGeom>
              <a:noFill/>
              <a:ln w="9525" cap="flat" cmpd="sng" algn="ctr">
                <a:solidFill>
                  <a:srgbClr val="000000"/>
                </a:solidFill>
                <a:prstDash val="solid"/>
                <a:tailEnd type="arrow"/>
              </a:ln>
              <a:effectLst/>
            </p:spPr>
          </p:cxnSp>
          <p:cxnSp>
            <p:nvCxnSpPr>
              <p:cNvPr id="231" name="Straight Arrow Connector 230"/>
              <p:cNvCxnSpPr>
                <a:stCxn id="212" idx="1"/>
                <a:endCxn id="213" idx="3"/>
              </p:cNvCxnSpPr>
              <p:nvPr/>
            </p:nvCxnSpPr>
            <p:spPr>
              <a:xfrm rot="10800000">
                <a:off x="4863622" y="4111374"/>
                <a:ext cx="568882" cy="1588"/>
              </a:xfrm>
              <a:prstGeom prst="straightConnector1">
                <a:avLst/>
              </a:prstGeom>
              <a:noFill/>
              <a:ln w="9525" cap="flat" cmpd="sng" algn="ctr">
                <a:solidFill>
                  <a:srgbClr val="000000"/>
                </a:solidFill>
                <a:prstDash val="solid"/>
                <a:tailEnd type="arrow"/>
              </a:ln>
              <a:effectLst/>
            </p:spPr>
          </p:cxnSp>
          <p:cxnSp>
            <p:nvCxnSpPr>
              <p:cNvPr id="240" name="Straight Connector 239"/>
              <p:cNvCxnSpPr>
                <a:stCxn id="211" idx="3"/>
              </p:cNvCxnSpPr>
              <p:nvPr/>
            </p:nvCxnSpPr>
            <p:spPr>
              <a:xfrm>
                <a:off x="4863622" y="2689246"/>
                <a:ext cx="1510379" cy="0"/>
              </a:xfrm>
              <a:prstGeom prst="line">
                <a:avLst/>
              </a:prstGeom>
              <a:noFill/>
              <a:ln w="9525" cap="flat" cmpd="sng" algn="ctr">
                <a:solidFill>
                  <a:srgbClr val="000000"/>
                </a:solidFill>
                <a:prstDash val="solid"/>
              </a:ln>
              <a:effectLst/>
            </p:spPr>
          </p:cxnSp>
          <p:cxnSp>
            <p:nvCxnSpPr>
              <p:cNvPr id="241" name="Straight Connector 240"/>
              <p:cNvCxnSpPr/>
              <p:nvPr/>
            </p:nvCxnSpPr>
            <p:spPr>
              <a:xfrm rot="5400000">
                <a:off x="5183843" y="2911724"/>
                <a:ext cx="2380316" cy="0"/>
              </a:xfrm>
              <a:prstGeom prst="line">
                <a:avLst/>
              </a:prstGeom>
              <a:noFill/>
              <a:ln w="9525" cap="flat" cmpd="sng" algn="ctr">
                <a:solidFill>
                  <a:srgbClr val="000000"/>
                </a:solidFill>
                <a:prstDash val="solid"/>
              </a:ln>
              <a:effectLst/>
            </p:spPr>
          </p:cxnSp>
          <p:cxnSp>
            <p:nvCxnSpPr>
              <p:cNvPr id="244" name="Straight Arrow Connector 243"/>
              <p:cNvCxnSpPr>
                <a:endCxn id="212" idx="3"/>
              </p:cNvCxnSpPr>
              <p:nvPr/>
            </p:nvCxnSpPr>
            <p:spPr>
              <a:xfrm rot="10800000" flipV="1">
                <a:off x="6046985" y="4101880"/>
                <a:ext cx="327019" cy="9493"/>
              </a:xfrm>
              <a:prstGeom prst="straightConnector1">
                <a:avLst/>
              </a:prstGeom>
              <a:noFill/>
              <a:ln w="9525" cap="flat" cmpd="sng" algn="ctr">
                <a:solidFill>
                  <a:srgbClr val="000000"/>
                </a:solidFill>
                <a:prstDash val="solid"/>
                <a:tailEnd type="arrow"/>
              </a:ln>
              <a:effectLst/>
            </p:spPr>
          </p:cxnSp>
          <p:pic>
            <p:nvPicPr>
              <p:cNvPr id="247" name="Picture 246" descr="TP_tmp.png"/>
              <p:cNvPicPr>
                <a:picLocks noChangeAspect="1"/>
              </p:cNvPicPr>
              <p:nvPr>
                <p:custDataLst>
                  <p:tags r:id="rId30"/>
                </p:custDataLst>
              </p:nvPr>
            </p:nvPicPr>
            <p:blipFill>
              <a:blip r:embed="rId62" cstate="print">
                <a:clrChange>
                  <a:clrFrom>
                    <a:srgbClr val="FFFFFF"/>
                  </a:clrFrom>
                  <a:clrTo>
                    <a:srgbClr val="FFFFFF">
                      <a:alpha val="0"/>
                    </a:srgbClr>
                  </a:clrTo>
                </a:clrChange>
              </a:blip>
              <a:stretch>
                <a:fillRect/>
              </a:stretch>
            </p:blipFill>
            <p:spPr bwMode="auto">
              <a:xfrm rot="21262668">
                <a:off x="4386555" y="1555616"/>
                <a:ext cx="179757" cy="143160"/>
              </a:xfrm>
              <a:prstGeom prst="rect">
                <a:avLst/>
              </a:prstGeom>
              <a:noFill/>
              <a:ln/>
              <a:effectLst/>
            </p:spPr>
          </p:pic>
          <p:sp>
            <p:nvSpPr>
              <p:cNvPr id="248" name="Oval 247"/>
              <p:cNvSpPr/>
              <p:nvPr/>
            </p:nvSpPr>
            <p:spPr>
              <a:xfrm>
                <a:off x="2229295" y="3976956"/>
                <a:ext cx="268835" cy="268835"/>
              </a:xfrm>
              <a:prstGeom prst="ellipse">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49" name="Straight Connector 248"/>
              <p:cNvCxnSpPr/>
              <p:nvPr/>
            </p:nvCxnSpPr>
            <p:spPr>
              <a:xfrm rot="5400000">
                <a:off x="4862046" y="4449983"/>
                <a:ext cx="674041" cy="0"/>
              </a:xfrm>
              <a:prstGeom prst="line">
                <a:avLst/>
              </a:prstGeom>
              <a:noFill/>
              <a:ln w="9525" cap="flat" cmpd="sng" algn="ctr">
                <a:solidFill>
                  <a:srgbClr val="000000"/>
                </a:solidFill>
                <a:prstDash val="solid"/>
              </a:ln>
              <a:effectLst/>
            </p:spPr>
          </p:cxnSp>
          <p:cxnSp>
            <p:nvCxnSpPr>
              <p:cNvPr id="250" name="Straight Connector 249"/>
              <p:cNvCxnSpPr/>
              <p:nvPr/>
            </p:nvCxnSpPr>
            <p:spPr>
              <a:xfrm rot="10800000">
                <a:off x="2362918" y="4787003"/>
                <a:ext cx="2829867" cy="0"/>
              </a:xfrm>
              <a:prstGeom prst="line">
                <a:avLst/>
              </a:prstGeom>
              <a:noFill/>
              <a:ln w="9525" cap="flat" cmpd="sng" algn="ctr">
                <a:solidFill>
                  <a:srgbClr val="000000"/>
                </a:solidFill>
                <a:prstDash val="solid"/>
              </a:ln>
              <a:effectLst/>
            </p:spPr>
          </p:cxnSp>
          <p:cxnSp>
            <p:nvCxnSpPr>
              <p:cNvPr id="251" name="Straight Arrow Connector 250"/>
              <p:cNvCxnSpPr>
                <a:endCxn id="248" idx="4"/>
              </p:cNvCxnSpPr>
              <p:nvPr/>
            </p:nvCxnSpPr>
            <p:spPr>
              <a:xfrm rot="5400000" flipH="1" flipV="1">
                <a:off x="2090364" y="4513655"/>
                <a:ext cx="541213" cy="5486"/>
              </a:xfrm>
              <a:prstGeom prst="straightConnector1">
                <a:avLst/>
              </a:prstGeom>
              <a:noFill/>
              <a:ln w="9525" cap="flat" cmpd="sng" algn="ctr">
                <a:solidFill>
                  <a:srgbClr val="000000"/>
                </a:solidFill>
                <a:prstDash val="solid"/>
                <a:tailEnd type="arrow"/>
              </a:ln>
              <a:effectLst/>
            </p:spPr>
          </p:cxnSp>
          <p:cxnSp>
            <p:nvCxnSpPr>
              <p:cNvPr id="252" name="Straight Arrow Connector 251"/>
              <p:cNvCxnSpPr>
                <a:stCxn id="214" idx="1"/>
                <a:endCxn id="248" idx="6"/>
              </p:cNvCxnSpPr>
              <p:nvPr/>
            </p:nvCxnSpPr>
            <p:spPr>
              <a:xfrm rot="10800000">
                <a:off x="2498130" y="4111374"/>
                <a:ext cx="462808" cy="1588"/>
              </a:xfrm>
              <a:prstGeom prst="straightConnector1">
                <a:avLst/>
              </a:prstGeom>
              <a:noFill/>
              <a:ln w="9525" cap="flat" cmpd="sng" algn="ctr">
                <a:solidFill>
                  <a:srgbClr val="000000"/>
                </a:solidFill>
                <a:prstDash val="solid"/>
                <a:tailEnd type="arrow"/>
              </a:ln>
              <a:effectLst/>
            </p:spPr>
          </p:cxnSp>
          <p:cxnSp>
            <p:nvCxnSpPr>
              <p:cNvPr id="253" name="Straight Arrow Connector 252"/>
              <p:cNvCxnSpPr>
                <a:stCxn id="248" idx="0"/>
                <a:endCxn id="216" idx="4"/>
              </p:cNvCxnSpPr>
              <p:nvPr/>
            </p:nvCxnSpPr>
            <p:spPr>
              <a:xfrm rot="5400000" flipH="1" flipV="1">
                <a:off x="1782495" y="3395738"/>
                <a:ext cx="1162436" cy="1588"/>
              </a:xfrm>
              <a:prstGeom prst="straightConnector1">
                <a:avLst/>
              </a:prstGeom>
              <a:noFill/>
              <a:ln w="9525" cap="flat" cmpd="sng" algn="ctr">
                <a:solidFill>
                  <a:srgbClr val="000000"/>
                </a:solidFill>
                <a:prstDash val="solid"/>
                <a:tailEnd type="arrow"/>
              </a:ln>
              <a:effectLst/>
            </p:spPr>
          </p:cxnSp>
          <p:pic>
            <p:nvPicPr>
              <p:cNvPr id="254" name="Picture 253" descr="TP_tmp.png"/>
              <p:cNvPicPr>
                <a:picLocks noChangeAspect="1"/>
              </p:cNvPicPr>
              <p:nvPr>
                <p:custDataLst>
                  <p:tags r:id="rId31"/>
                </p:custDataLst>
              </p:nvPr>
            </p:nvPicPr>
            <p:blipFill>
              <a:blip r:embed="rId63" cstate="print"/>
              <a:stretch>
                <a:fillRect/>
              </a:stretch>
            </p:blipFill>
            <p:spPr bwMode="auto">
              <a:xfrm>
                <a:off x="4376271" y="1784048"/>
                <a:ext cx="814170" cy="255096"/>
              </a:xfrm>
              <a:prstGeom prst="rect">
                <a:avLst/>
              </a:prstGeom>
              <a:noFill/>
              <a:ln/>
              <a:effectLst/>
            </p:spPr>
          </p:pic>
          <p:sp>
            <p:nvSpPr>
              <p:cNvPr id="255" name="Rectangle 254"/>
              <p:cNvSpPr/>
              <p:nvPr/>
            </p:nvSpPr>
            <p:spPr>
              <a:xfrm>
                <a:off x="1955620" y="3547456"/>
                <a:ext cx="4669769" cy="1650186"/>
              </a:xfrm>
              <a:prstGeom prst="rect">
                <a:avLst/>
              </a:prstGeom>
              <a:noFill/>
              <a:ln w="25400" cap="flat" cmpd="sng" algn="ctr">
                <a:solidFill>
                  <a:srgbClr val="FF000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56" name="TextBox 255"/>
              <p:cNvSpPr txBox="1"/>
              <p:nvPr/>
            </p:nvSpPr>
            <p:spPr>
              <a:xfrm>
                <a:off x="3282006" y="4753381"/>
                <a:ext cx="3164569" cy="5144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mr10"/>
                  </a:rPr>
                  <a:t>PI Networked controller</a:t>
                </a:r>
                <a:endParaRPr kumimoji="0" lang="en-US" sz="1800" b="0" i="0" u="none" strike="noStrike" kern="0" cap="none" spc="0" normalizeH="0" baseline="0" noProof="0" dirty="0">
                  <a:ln>
                    <a:noFill/>
                  </a:ln>
                  <a:solidFill>
                    <a:srgbClr val="FF0000"/>
                  </a:solidFill>
                  <a:effectLst/>
                  <a:uLnTx/>
                  <a:uFillTx/>
                  <a:latin typeface="cmr10"/>
                </a:endParaRPr>
              </a:p>
            </p:txBody>
          </p:sp>
          <p:pic>
            <p:nvPicPr>
              <p:cNvPr id="257" name="Picture 256" descr="TP_tmp.png"/>
              <p:cNvPicPr>
                <a:picLocks noChangeAspect="1"/>
              </p:cNvPicPr>
              <p:nvPr>
                <p:custDataLst>
                  <p:tags r:id="rId32"/>
                </p:custDataLst>
              </p:nvPr>
            </p:nvPicPr>
            <p:blipFill>
              <a:blip r:embed="rId64" cstate="print"/>
              <a:stretch>
                <a:fillRect/>
              </a:stretch>
            </p:blipFill>
            <p:spPr bwMode="auto">
              <a:xfrm>
                <a:off x="2408467" y="4336181"/>
                <a:ext cx="178816" cy="203269"/>
              </a:xfrm>
              <a:prstGeom prst="rect">
                <a:avLst/>
              </a:prstGeom>
              <a:noFill/>
              <a:ln/>
              <a:effectLst/>
            </p:spPr>
          </p:pic>
          <p:pic>
            <p:nvPicPr>
              <p:cNvPr id="258" name="Picture 257" descr="TP_tmp.png"/>
              <p:cNvPicPr>
                <a:picLocks noChangeAspect="1"/>
              </p:cNvPicPr>
              <p:nvPr>
                <p:custDataLst>
                  <p:tags r:id="rId33"/>
                </p:custDataLst>
              </p:nvPr>
            </p:nvPicPr>
            <p:blipFill>
              <a:blip r:embed="rId64" cstate="print"/>
              <a:stretch>
                <a:fillRect/>
              </a:stretch>
            </p:blipFill>
            <p:spPr bwMode="auto">
              <a:xfrm>
                <a:off x="2676691" y="3875321"/>
                <a:ext cx="178816" cy="203269"/>
              </a:xfrm>
              <a:prstGeom prst="rect">
                <a:avLst/>
              </a:prstGeom>
              <a:noFill/>
              <a:ln/>
              <a:effectLst/>
            </p:spPr>
          </p:pic>
          <p:pic>
            <p:nvPicPr>
              <p:cNvPr id="259" name="Picture 258" descr="TP_tmp.png"/>
              <p:cNvPicPr>
                <a:picLocks noChangeAspect="1"/>
              </p:cNvPicPr>
              <p:nvPr>
                <p:custDataLst>
                  <p:tags r:id="rId34"/>
                </p:custDataLst>
              </p:nvPr>
            </p:nvPicPr>
            <p:blipFill>
              <a:blip r:embed="rId65" cstate="print"/>
              <a:stretch>
                <a:fillRect/>
              </a:stretch>
            </p:blipFill>
            <p:spPr bwMode="auto">
              <a:xfrm>
                <a:off x="3860952" y="3843877"/>
                <a:ext cx="151183" cy="125482"/>
              </a:xfrm>
              <a:prstGeom prst="rect">
                <a:avLst/>
              </a:prstGeom>
              <a:noFill/>
              <a:ln/>
              <a:effectLst/>
            </p:spPr>
          </p:pic>
          <p:pic>
            <p:nvPicPr>
              <p:cNvPr id="260" name="Picture 259" descr="TP_tmp.png"/>
              <p:cNvPicPr>
                <a:picLocks noChangeAspect="1"/>
              </p:cNvPicPr>
              <p:nvPr>
                <p:custDataLst>
                  <p:tags r:id="rId35"/>
                </p:custDataLst>
              </p:nvPr>
            </p:nvPicPr>
            <p:blipFill>
              <a:blip r:embed="rId66" cstate="print"/>
              <a:stretch>
                <a:fillRect/>
              </a:stretch>
            </p:blipFill>
            <p:spPr bwMode="auto">
              <a:xfrm>
                <a:off x="5104036" y="3792061"/>
                <a:ext cx="150966" cy="176630"/>
              </a:xfrm>
              <a:prstGeom prst="rect">
                <a:avLst/>
              </a:prstGeom>
              <a:noFill/>
              <a:ln/>
              <a:effectLst/>
            </p:spPr>
          </p:pic>
        </p:grpSp>
        <p:pic>
          <p:nvPicPr>
            <p:cNvPr id="199" name="Picture 198" descr="txp_fig"/>
            <p:cNvPicPr>
              <a:picLocks noChangeAspect="1"/>
            </p:cNvPicPr>
            <p:nvPr>
              <p:custDataLst>
                <p:tags r:id="rId17"/>
              </p:custDataLst>
            </p:nvPr>
          </p:nvPicPr>
          <p:blipFill>
            <a:blip r:embed="rId67" cstate="print"/>
            <a:stretch>
              <a:fillRect/>
            </a:stretch>
          </p:blipFill>
          <p:spPr bwMode="auto">
            <a:xfrm>
              <a:off x="24865355" y="20529212"/>
              <a:ext cx="3450992" cy="715348"/>
            </a:xfrm>
            <a:prstGeom prst="rect">
              <a:avLst/>
            </a:prstGeom>
            <a:noFill/>
            <a:ln/>
            <a:effectLst/>
          </p:spPr>
        </p:pic>
        <p:sp>
          <p:nvSpPr>
            <p:cNvPr id="200" name="TextBox 199"/>
            <p:cNvSpPr txBox="1"/>
            <p:nvPr/>
          </p:nvSpPr>
          <p:spPr>
            <a:xfrm>
              <a:off x="19336459" y="19337457"/>
              <a:ext cx="373692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latin typeface="Arial Narrow" pitchFamily="34" charset="0"/>
                </a:rPr>
                <a:t>Control perspective</a:t>
              </a:r>
              <a:endParaRPr kumimoji="0" lang="en-US" sz="3600" b="1" i="0" u="none" strike="noStrike" kern="0" cap="none" spc="0" normalizeH="0" baseline="0" noProof="0" dirty="0">
                <a:ln>
                  <a:noFill/>
                </a:ln>
                <a:effectLst/>
                <a:uLnTx/>
                <a:uFillTx/>
                <a:latin typeface="Arial Narrow" pitchFamily="34" charset="0"/>
              </a:endParaRPr>
            </a:p>
          </p:txBody>
        </p:sp>
        <p:pic>
          <p:nvPicPr>
            <p:cNvPr id="201" name="Picture 200" descr="TP_tmp.png"/>
            <p:cNvPicPr>
              <a:picLocks noChangeAspect="1"/>
            </p:cNvPicPr>
            <p:nvPr>
              <p:custDataLst>
                <p:tags r:id="rId18"/>
              </p:custDataLst>
            </p:nvPr>
          </p:nvPicPr>
          <p:blipFill>
            <a:blip r:embed="rId68" cstate="print"/>
            <a:stretch>
              <a:fillRect/>
            </a:stretch>
          </p:blipFill>
          <p:spPr bwMode="auto">
            <a:xfrm>
              <a:off x="15907676" y="19365708"/>
              <a:ext cx="2354945" cy="743472"/>
            </a:xfrm>
            <a:prstGeom prst="rect">
              <a:avLst/>
            </a:prstGeom>
            <a:noFill/>
            <a:ln/>
            <a:effectLst/>
          </p:spPr>
        </p:pic>
        <p:pic>
          <p:nvPicPr>
            <p:cNvPr id="202" name="Picture 201" descr="txp_fig"/>
            <p:cNvPicPr>
              <a:picLocks noChangeAspect="1"/>
            </p:cNvPicPr>
            <p:nvPr>
              <p:custDataLst>
                <p:tags r:id="rId19"/>
              </p:custDataLst>
            </p:nvPr>
          </p:nvPicPr>
          <p:blipFill>
            <a:blip r:embed="rId69" cstate="print"/>
            <a:stretch>
              <a:fillRect/>
            </a:stretch>
          </p:blipFill>
          <p:spPr bwMode="auto">
            <a:xfrm>
              <a:off x="17919077" y="20436840"/>
              <a:ext cx="4201895" cy="380911"/>
            </a:xfrm>
            <a:prstGeom prst="rect">
              <a:avLst/>
            </a:prstGeom>
            <a:noFill/>
            <a:ln/>
            <a:effectLst/>
          </p:spPr>
        </p:pic>
        <p:pic>
          <p:nvPicPr>
            <p:cNvPr id="203" name="Picture 202" descr="txp_fig"/>
            <p:cNvPicPr>
              <a:picLocks noChangeAspect="1"/>
            </p:cNvPicPr>
            <p:nvPr>
              <p:custDataLst>
                <p:tags r:id="rId20"/>
              </p:custDataLst>
            </p:nvPr>
          </p:nvPicPr>
          <p:blipFill>
            <a:blip r:embed="rId70" cstate="print"/>
            <a:stretch>
              <a:fillRect/>
            </a:stretch>
          </p:blipFill>
          <p:spPr bwMode="auto">
            <a:xfrm>
              <a:off x="15952520" y="21709380"/>
              <a:ext cx="6286418" cy="777240"/>
            </a:xfrm>
            <a:prstGeom prst="rect">
              <a:avLst/>
            </a:prstGeom>
            <a:noFill/>
            <a:ln/>
            <a:effectLst/>
          </p:spPr>
        </p:pic>
        <p:pic>
          <p:nvPicPr>
            <p:cNvPr id="204" name="Picture 5"/>
            <p:cNvPicPr>
              <a:picLocks noChangeAspect="1" noChangeArrowheads="1"/>
            </p:cNvPicPr>
            <p:nvPr/>
          </p:nvPicPr>
          <p:blipFill>
            <a:blip r:embed="rId71" cstate="print"/>
            <a:srcRect l="24498" t="41261" r="25636" b="13060"/>
            <a:stretch>
              <a:fillRect/>
            </a:stretch>
          </p:blipFill>
          <p:spPr bwMode="auto">
            <a:xfrm>
              <a:off x="15866241" y="23377580"/>
              <a:ext cx="6125079" cy="3132400"/>
            </a:xfrm>
            <a:prstGeom prst="rect">
              <a:avLst/>
            </a:prstGeom>
            <a:noFill/>
            <a:ln w="9525">
              <a:noFill/>
              <a:miter lim="800000"/>
              <a:headEnd/>
              <a:tailEnd/>
            </a:ln>
            <a:effectLst/>
          </p:spPr>
        </p:pic>
        <p:sp>
          <p:nvSpPr>
            <p:cNvPr id="205" name="Rectangle 204"/>
            <p:cNvSpPr/>
            <p:nvPr/>
          </p:nvSpPr>
          <p:spPr>
            <a:xfrm>
              <a:off x="15708948" y="26496531"/>
              <a:ext cx="8271192" cy="1766637"/>
            </a:xfrm>
            <a:prstGeom prst="rect">
              <a:avLst/>
            </a:prstGeom>
          </p:spPr>
          <p:txBody>
            <a:bodyPr wrap="square">
              <a:spAutoFit/>
            </a:bodyPr>
            <a:lstStyle/>
            <a:p>
              <a:pPr marL="342900" lvl="0" indent="-342900" algn="l">
                <a:spcBef>
                  <a:spcPct val="20000"/>
                </a:spcBef>
                <a:buFont typeface="Arial" pitchFamily="34" charset="0"/>
                <a:buChar char="•"/>
                <a:defRPr/>
              </a:pPr>
              <a:r>
                <a:rPr lang="en-US" altLang="zh-CN" sz="3200" kern="0" dirty="0" smtClean="0">
                  <a:solidFill>
                    <a:srgbClr val="4D4D4D"/>
                  </a:solidFill>
                  <a:latin typeface="Arial Narrow" pitchFamily="34" charset="0"/>
                  <a:ea typeface="+mn-ea"/>
                </a:rPr>
                <a:t>Subject to fundamental limitations of feedback</a:t>
              </a:r>
            </a:p>
            <a:p>
              <a:pPr marL="342900" lvl="0" indent="-342900" algn="l">
                <a:spcBef>
                  <a:spcPct val="20000"/>
                </a:spcBef>
                <a:buFont typeface="Arial" pitchFamily="34" charset="0"/>
                <a:buChar char="•"/>
                <a:defRPr/>
              </a:pPr>
              <a:r>
                <a:rPr lang="en-US" altLang="zh-CN" sz="3200" kern="0" dirty="0" smtClean="0">
                  <a:solidFill>
                    <a:srgbClr val="4D4D4D"/>
                  </a:solidFill>
                  <a:latin typeface="Arial Narrow" pitchFamily="34" charset="0"/>
                  <a:ea typeface="+mn-ea"/>
                </a:rPr>
                <a:t>Tracking?  Adaptation?  Disturbance rejection?</a:t>
              </a:r>
            </a:p>
            <a:p>
              <a:pPr marL="342900" lvl="0" indent="-342900" algn="l">
                <a:spcBef>
                  <a:spcPct val="20000"/>
                </a:spcBef>
                <a:buFont typeface="Arial" pitchFamily="34" charset="0"/>
                <a:buChar char="•"/>
                <a:defRPr/>
              </a:pPr>
              <a:r>
                <a:rPr lang="en-US" altLang="zh-CN" sz="3200" kern="0" dirty="0" smtClean="0">
                  <a:solidFill>
                    <a:srgbClr val="4D4D4D"/>
                  </a:solidFill>
                  <a:latin typeface="Arial Narrow" pitchFamily="34" charset="0"/>
                  <a:ea typeface="+mn-ea"/>
                </a:rPr>
                <a:t>Multiplier dynamics as dynamic controller</a:t>
              </a:r>
            </a:p>
          </p:txBody>
        </p:sp>
        <p:sp>
          <p:nvSpPr>
            <p:cNvPr id="206" name="TextBox 205"/>
            <p:cNvSpPr txBox="1"/>
            <p:nvPr/>
          </p:nvSpPr>
          <p:spPr>
            <a:xfrm>
              <a:off x="15831989" y="20337780"/>
              <a:ext cx="1965603" cy="584775"/>
            </a:xfrm>
            <a:prstGeom prst="rect">
              <a:avLst/>
            </a:prstGeom>
            <a:noFill/>
          </p:spPr>
          <p:txBody>
            <a:bodyPr wrap="none" rtlCol="0">
              <a:spAutoFit/>
            </a:bodyPr>
            <a:lstStyle/>
            <a:p>
              <a:pPr algn="l"/>
              <a:r>
                <a:rPr lang="en-US" sz="3200" dirty="0" smtClean="0">
                  <a:latin typeface="Arial Narrow" pitchFamily="34" charset="0"/>
                </a:rPr>
                <a:t>Lagrangian</a:t>
              </a:r>
              <a:r>
                <a:rPr lang="en-US" sz="3200" dirty="0" smtClean="0">
                  <a:latin typeface="Arial Narrow" pitchFamily="34" charset="0"/>
                </a:rPr>
                <a:t>:</a:t>
              </a:r>
              <a:endParaRPr lang="en-US" sz="3200" dirty="0">
                <a:latin typeface="Arial Narrow" pitchFamily="34" charset="0"/>
              </a:endParaRPr>
            </a:p>
          </p:txBody>
        </p:sp>
        <p:sp>
          <p:nvSpPr>
            <p:cNvPr id="207" name="TextBox 206"/>
            <p:cNvSpPr txBox="1"/>
            <p:nvPr/>
          </p:nvSpPr>
          <p:spPr>
            <a:xfrm>
              <a:off x="15841980" y="21035675"/>
              <a:ext cx="3215945" cy="584775"/>
            </a:xfrm>
            <a:prstGeom prst="rect">
              <a:avLst/>
            </a:prstGeom>
            <a:noFill/>
          </p:spPr>
          <p:txBody>
            <a:bodyPr wrap="none" rtlCol="0">
              <a:spAutoFit/>
            </a:bodyPr>
            <a:lstStyle/>
            <a:p>
              <a:pPr algn="l"/>
              <a:r>
                <a:rPr lang="en-US" sz="3200" dirty="0" smtClean="0">
                  <a:latin typeface="Arial Narrow" pitchFamily="34" charset="0"/>
                </a:rPr>
                <a:t>Optimization system</a:t>
              </a:r>
              <a:endParaRPr lang="en-US" sz="3200" dirty="0">
                <a:latin typeface="Arial Narrow" pitchFamily="34" charset="0"/>
              </a:endParaRPr>
            </a:p>
          </p:txBody>
        </p:sp>
        <p:sp>
          <p:nvSpPr>
            <p:cNvPr id="208" name="TextBox 207"/>
            <p:cNvSpPr txBox="1"/>
            <p:nvPr/>
          </p:nvSpPr>
          <p:spPr>
            <a:xfrm>
              <a:off x="23308195" y="26464261"/>
              <a:ext cx="6971780" cy="1175706"/>
            </a:xfrm>
            <a:prstGeom prst="rect">
              <a:avLst/>
            </a:prstGeom>
            <a:noFill/>
          </p:spPr>
          <p:txBody>
            <a:bodyPr wrap="square" rtlCol="0">
              <a:spAutoFit/>
            </a:bodyPr>
            <a:lstStyle/>
            <a:p>
              <a:pPr marL="342900" lvl="0" indent="-342900" algn="l">
                <a:spcBef>
                  <a:spcPct val="20000"/>
                </a:spcBef>
                <a:buFont typeface="Arial" pitchFamily="34" charset="0"/>
                <a:buChar char="•"/>
                <a:defRPr/>
              </a:pPr>
              <a:r>
                <a:rPr lang="en-US" altLang="zh-CN" sz="3200" kern="0" dirty="0" smtClean="0">
                  <a:solidFill>
                    <a:srgbClr val="4D4D4D"/>
                  </a:solidFill>
                  <a:latin typeface="Arial Narrow" pitchFamily="34" charset="0"/>
                </a:rPr>
                <a:t>Controller design for optimization systems?</a:t>
              </a:r>
            </a:p>
            <a:p>
              <a:pPr marL="342900" lvl="0" indent="-342900" algn="l">
                <a:spcBef>
                  <a:spcPct val="20000"/>
                </a:spcBef>
                <a:buFont typeface="Arial" pitchFamily="34" charset="0"/>
                <a:buChar char="•"/>
                <a:defRPr/>
              </a:pPr>
              <a:r>
                <a:rPr lang="en-US" altLang="zh-CN" sz="3200" kern="0" dirty="0" smtClean="0">
                  <a:solidFill>
                    <a:srgbClr val="4D4D4D"/>
                  </a:solidFill>
                  <a:latin typeface="Arial Narrow" pitchFamily="34" charset="0"/>
                </a:rPr>
                <a:t>Least Squares:  LTI theory applies</a:t>
              </a:r>
            </a:p>
          </p:txBody>
        </p:sp>
        <p:sp>
          <p:nvSpPr>
            <p:cNvPr id="209" name="TextBox 208"/>
            <p:cNvSpPr txBox="1"/>
            <p:nvPr/>
          </p:nvSpPr>
          <p:spPr>
            <a:xfrm>
              <a:off x="23642489" y="19507200"/>
              <a:ext cx="6120586" cy="584775"/>
            </a:xfrm>
            <a:prstGeom prst="rect">
              <a:avLst/>
            </a:prstGeom>
            <a:noFill/>
          </p:spPr>
          <p:txBody>
            <a:bodyPr wrap="none" rtlCol="0">
              <a:spAutoFit/>
            </a:bodyPr>
            <a:lstStyle/>
            <a:p>
              <a:pPr algn="l"/>
              <a:r>
                <a:rPr lang="en-US" sz="3200" dirty="0" smtClean="0">
                  <a:latin typeface="Arial Narrow" pitchFamily="34" charset="0"/>
                </a:rPr>
                <a:t>Augmented </a:t>
              </a:r>
              <a:r>
                <a:rPr lang="en-US" sz="3200" dirty="0" smtClean="0">
                  <a:latin typeface="Arial Narrow" pitchFamily="34" charset="0"/>
                </a:rPr>
                <a:t>Lagrangian</a:t>
              </a:r>
              <a:r>
                <a:rPr lang="en-US" sz="3200" dirty="0" smtClean="0">
                  <a:latin typeface="Arial Narrow" pitchFamily="34" charset="0"/>
                </a:rPr>
                <a:t>: as </a:t>
              </a:r>
              <a:r>
                <a:rPr lang="en-US" sz="3200" dirty="0" smtClean="0">
                  <a:latin typeface="Arial Narrow" pitchFamily="34" charset="0"/>
                </a:rPr>
                <a:t>PI controller</a:t>
              </a:r>
              <a:endParaRPr lang="en-US" sz="3200" dirty="0">
                <a:latin typeface="Arial Narrow" pitchFamily="34" charset="0"/>
              </a:endParaRPr>
            </a:p>
          </p:txBody>
        </p:sp>
        <p:sp>
          <p:nvSpPr>
            <p:cNvPr id="210" name="TextBox 209"/>
            <p:cNvSpPr txBox="1"/>
            <p:nvPr/>
          </p:nvSpPr>
          <p:spPr>
            <a:xfrm>
              <a:off x="15864840" y="22722840"/>
              <a:ext cx="7189789" cy="584775"/>
            </a:xfrm>
            <a:prstGeom prst="rect">
              <a:avLst/>
            </a:prstGeom>
            <a:noFill/>
          </p:spPr>
          <p:txBody>
            <a:bodyPr wrap="none" rtlCol="0">
              <a:spAutoFit/>
            </a:bodyPr>
            <a:lstStyle/>
            <a:p>
              <a:pPr algn="l"/>
              <a:r>
                <a:rPr lang="en-US" sz="3200" dirty="0" smtClean="0">
                  <a:latin typeface="Arial Narrow" pitchFamily="34" charset="0"/>
                </a:rPr>
                <a:t>Converges to optimal solution under mild cond.</a:t>
              </a:r>
              <a:endParaRPr lang="en-US" sz="3200" dirty="0">
                <a:latin typeface="Arial Narrow" pitchFamily="34" charset="0"/>
              </a:endParaRPr>
            </a:p>
          </p:txBody>
        </p:sp>
      </p:grpSp>
      <p:pic>
        <p:nvPicPr>
          <p:cNvPr id="262" name="Picture 261" descr="LTI_fig.png"/>
          <p:cNvPicPr>
            <a:picLocks noChangeAspect="1"/>
          </p:cNvPicPr>
          <p:nvPr/>
        </p:nvPicPr>
        <p:blipFill>
          <a:blip r:embed="rId72" cstate="print"/>
          <a:stretch>
            <a:fillRect/>
          </a:stretch>
        </p:blipFill>
        <p:spPr>
          <a:xfrm>
            <a:off x="7850814" y="20592040"/>
            <a:ext cx="5891547" cy="3422766"/>
          </a:xfrm>
          <a:prstGeom prst="rect">
            <a:avLst/>
          </a:prstGeom>
        </p:spPr>
      </p:pic>
      <p:pic>
        <p:nvPicPr>
          <p:cNvPr id="264" name="Picture 263" descr="DT_simu.png"/>
          <p:cNvPicPr>
            <a:picLocks noChangeAspect="1"/>
          </p:cNvPicPr>
          <p:nvPr/>
        </p:nvPicPr>
        <p:blipFill>
          <a:blip r:embed="rId73" cstate="print"/>
          <a:stretch>
            <a:fillRect/>
          </a:stretch>
        </p:blipFill>
        <p:spPr>
          <a:xfrm>
            <a:off x="23380978" y="24436281"/>
            <a:ext cx="6240034" cy="4859610"/>
          </a:xfrm>
          <a:prstGeom prst="rect">
            <a:avLst/>
          </a:prstGeom>
        </p:spPr>
      </p:pic>
      <p:pic>
        <p:nvPicPr>
          <p:cNvPr id="265" name="Picture 264" descr="leq_plot.png"/>
          <p:cNvPicPr>
            <a:picLocks noChangeAspect="1"/>
          </p:cNvPicPr>
          <p:nvPr/>
        </p:nvPicPr>
        <p:blipFill>
          <a:blip r:embed="rId74" cstate="print"/>
          <a:stretch>
            <a:fillRect/>
          </a:stretch>
        </p:blipFill>
        <p:spPr>
          <a:xfrm>
            <a:off x="23470687" y="19725964"/>
            <a:ext cx="6143795" cy="4160400"/>
          </a:xfrm>
          <a:prstGeom prst="rect">
            <a:avLst/>
          </a:prstGeom>
        </p:spPr>
      </p:pic>
      <p:pic>
        <p:nvPicPr>
          <p:cNvPr id="116" name="Picture 115" descr="TP_tmp.png"/>
          <p:cNvPicPr>
            <a:picLocks noChangeAspect="1"/>
          </p:cNvPicPr>
          <p:nvPr>
            <p:custDataLst>
              <p:tags r:id="rId1"/>
            </p:custDataLst>
          </p:nvPr>
        </p:nvPicPr>
        <p:blipFill>
          <a:blip r:embed="rId75" cstate="print">
            <a:clrChange>
              <a:clrFrom>
                <a:srgbClr val="FFFFFF"/>
              </a:clrFrom>
              <a:clrTo>
                <a:srgbClr val="FFFFFF">
                  <a:alpha val="0"/>
                </a:srgbClr>
              </a:clrTo>
            </a:clrChange>
          </a:blip>
          <a:stretch>
            <a:fillRect/>
          </a:stretch>
        </p:blipFill>
        <p:spPr bwMode="auto">
          <a:xfrm>
            <a:off x="2602896" y="23752753"/>
            <a:ext cx="3076564" cy="999365"/>
          </a:xfrm>
          <a:prstGeom prst="rect">
            <a:avLst/>
          </a:prstGeom>
          <a:noFill/>
          <a:ln/>
          <a:effectLst/>
        </p:spPr>
      </p:pic>
      <p:pic>
        <p:nvPicPr>
          <p:cNvPr id="146" name="Picture 145" descr="TP_tmp.emf"/>
          <p:cNvPicPr>
            <a:picLocks noChangeAspect="1"/>
          </p:cNvPicPr>
          <p:nvPr>
            <p:custDataLst>
              <p:tags r:id="rId2"/>
            </p:custDataLst>
          </p:nvPr>
        </p:nvPicPr>
        <p:blipFill>
          <a:blip r:embed="rId76" cstate="print"/>
          <a:stretch>
            <a:fillRect/>
          </a:stretch>
        </p:blipFill>
        <p:spPr bwMode="auto">
          <a:xfrm>
            <a:off x="2831458" y="25666858"/>
            <a:ext cx="4326399" cy="436348"/>
          </a:xfrm>
          <a:prstGeom prst="rect">
            <a:avLst/>
          </a:prstGeom>
          <a:noFill/>
          <a:ln/>
          <a:effectLst/>
        </p:spPr>
      </p:pic>
      <p:pic>
        <p:nvPicPr>
          <p:cNvPr id="108" name="Picture 107" descr="TP_tmp.png"/>
          <p:cNvPicPr>
            <a:picLocks noChangeAspect="1"/>
          </p:cNvPicPr>
          <p:nvPr>
            <p:custDataLst>
              <p:tags r:id="rId3"/>
            </p:custDataLst>
          </p:nvPr>
        </p:nvPicPr>
        <p:blipFill>
          <a:blip r:embed="rId77" cstate="print"/>
          <a:stretch>
            <a:fillRect/>
          </a:stretch>
        </p:blipFill>
        <p:spPr bwMode="auto">
          <a:xfrm>
            <a:off x="2883198" y="27562947"/>
            <a:ext cx="3533421" cy="916074"/>
          </a:xfrm>
          <a:prstGeom prst="rect">
            <a:avLst/>
          </a:prstGeom>
          <a:noFill/>
          <a:ln/>
          <a:effectLst/>
        </p:spPr>
      </p:pic>
      <p:pic>
        <p:nvPicPr>
          <p:cNvPr id="144" name="Picture 143" descr="TP_tmp.png"/>
          <p:cNvPicPr>
            <a:picLocks noChangeAspect="1"/>
          </p:cNvPicPr>
          <p:nvPr>
            <p:custDataLst>
              <p:tags r:id="rId4"/>
            </p:custDataLst>
          </p:nvPr>
        </p:nvPicPr>
        <p:blipFill>
          <a:blip r:embed="rId78" cstate="print"/>
          <a:stretch>
            <a:fillRect/>
          </a:stretch>
        </p:blipFill>
        <p:spPr bwMode="auto">
          <a:xfrm>
            <a:off x="8010906" y="27685294"/>
            <a:ext cx="6607066" cy="920186"/>
          </a:xfrm>
          <a:prstGeom prst="rect">
            <a:avLst/>
          </a:prstGeom>
          <a:noFill/>
          <a:ln/>
          <a:effectLst/>
        </p:spPr>
      </p:pic>
      <p:pic>
        <p:nvPicPr>
          <p:cNvPr id="138" name="Picture 137" descr="TP_tmp.png"/>
          <p:cNvPicPr>
            <a:picLocks noChangeAspect="1"/>
          </p:cNvPicPr>
          <p:nvPr>
            <p:custDataLst>
              <p:tags r:id="rId5"/>
            </p:custDataLst>
          </p:nvPr>
        </p:nvPicPr>
        <p:blipFill>
          <a:blip r:embed="rId79" cstate="print"/>
          <a:stretch>
            <a:fillRect/>
          </a:stretch>
        </p:blipFill>
        <p:spPr bwMode="auto">
          <a:xfrm>
            <a:off x="18873473" y="26877763"/>
            <a:ext cx="3673038" cy="1874579"/>
          </a:xfrm>
          <a:prstGeom prst="rect">
            <a:avLst/>
          </a:prstGeom>
          <a:noFill/>
          <a:ln/>
          <a:effectLst/>
        </p:spPr>
      </p:pic>
      <p:pic>
        <p:nvPicPr>
          <p:cNvPr id="136" name="Picture 135" descr="TP_tmp.png"/>
          <p:cNvPicPr>
            <a:picLocks noChangeAspect="1"/>
          </p:cNvPicPr>
          <p:nvPr>
            <p:custDataLst>
              <p:tags r:id="rId6"/>
            </p:custDataLst>
          </p:nvPr>
        </p:nvPicPr>
        <p:blipFill>
          <a:blip r:embed="rId80" cstate="print"/>
          <a:stretch>
            <a:fillRect/>
          </a:stretch>
        </p:blipFill>
        <p:spPr bwMode="auto">
          <a:xfrm>
            <a:off x="15475654" y="26866190"/>
            <a:ext cx="3033197" cy="1876557"/>
          </a:xfrm>
          <a:prstGeom prst="rect">
            <a:avLst/>
          </a:prstGeom>
          <a:noFill/>
          <a:ln/>
          <a:effectLst/>
        </p:spPr>
      </p:pic>
      <p:pic>
        <p:nvPicPr>
          <p:cNvPr id="140" name="Picture 139" descr="TP_tmp.png"/>
          <p:cNvPicPr>
            <a:picLocks noChangeAspect="1"/>
          </p:cNvPicPr>
          <p:nvPr>
            <p:custDataLst>
              <p:tags r:id="rId7"/>
            </p:custDataLst>
          </p:nvPr>
        </p:nvPicPr>
        <p:blipFill>
          <a:blip r:embed="rId81" cstate="print"/>
          <a:stretch>
            <a:fillRect/>
          </a:stretch>
        </p:blipFill>
        <p:spPr>
          <a:xfrm>
            <a:off x="19972289" y="26162643"/>
            <a:ext cx="2322407" cy="362027"/>
          </a:xfrm>
          <a:prstGeom prst="rect">
            <a:avLst/>
          </a:prstGeom>
        </p:spPr>
      </p:pic>
      <p:sp>
        <p:nvSpPr>
          <p:cNvPr id="141" name="TextBox 140"/>
          <p:cNvSpPr txBox="1"/>
          <p:nvPr/>
        </p:nvSpPr>
        <p:spPr>
          <a:xfrm>
            <a:off x="16825924" y="28817488"/>
            <a:ext cx="356188" cy="400110"/>
          </a:xfrm>
          <a:prstGeom prst="rect">
            <a:avLst/>
          </a:prstGeom>
          <a:noFill/>
        </p:spPr>
        <p:txBody>
          <a:bodyPr wrap="none" rtlCol="0">
            <a:spAutoFit/>
          </a:bodyPr>
          <a:lstStyle/>
          <a:p>
            <a:r>
              <a:rPr lang="en-US" sz="2000" dirty="0" smtClean="0">
                <a:latin typeface="cmmi10"/>
              </a:rPr>
              <a:t>P</a:t>
            </a:r>
            <a:endParaRPr lang="en-US" sz="2000" dirty="0">
              <a:latin typeface="cmmi10"/>
            </a:endParaRPr>
          </a:p>
        </p:txBody>
      </p:sp>
      <p:sp>
        <p:nvSpPr>
          <p:cNvPr id="142" name="TextBox 141"/>
          <p:cNvSpPr txBox="1"/>
          <p:nvPr/>
        </p:nvSpPr>
        <p:spPr>
          <a:xfrm>
            <a:off x="20165028" y="28865137"/>
            <a:ext cx="391454" cy="400110"/>
          </a:xfrm>
          <a:prstGeom prst="rect">
            <a:avLst/>
          </a:prstGeom>
          <a:noFill/>
        </p:spPr>
        <p:txBody>
          <a:bodyPr wrap="none" rtlCol="0">
            <a:spAutoFit/>
          </a:bodyPr>
          <a:lstStyle/>
          <a:p>
            <a:r>
              <a:rPr lang="en-US" sz="2000" dirty="0" smtClean="0">
                <a:latin typeface="cmmi10"/>
              </a:rPr>
              <a:t>N</a:t>
            </a:r>
            <a:endParaRPr lang="en-US" sz="2000" dirty="0">
              <a:latin typeface="cmmi10"/>
            </a:endParaRPr>
          </a:p>
        </p:txBody>
      </p:sp>
      <p:sp>
        <p:nvSpPr>
          <p:cNvPr id="143" name="TextBox 142"/>
          <p:cNvSpPr txBox="1"/>
          <p:nvPr/>
        </p:nvSpPr>
        <p:spPr>
          <a:xfrm>
            <a:off x="22121148" y="28868801"/>
            <a:ext cx="378630" cy="400110"/>
          </a:xfrm>
          <a:prstGeom prst="rect">
            <a:avLst/>
          </a:prstGeom>
          <a:noFill/>
        </p:spPr>
        <p:txBody>
          <a:bodyPr wrap="none" rtlCol="0">
            <a:spAutoFit/>
          </a:bodyPr>
          <a:lstStyle/>
          <a:p>
            <a:r>
              <a:rPr lang="en-US" sz="2000" dirty="0" smtClean="0">
                <a:latin typeface="cmmi10"/>
              </a:rPr>
              <a:t>B</a:t>
            </a:r>
            <a:endParaRPr lang="en-US" sz="2000" dirty="0">
              <a:latin typeface="cmmi10"/>
            </a:endParaRPr>
          </a:p>
        </p:txBody>
      </p:sp>
      <p:sp>
        <p:nvSpPr>
          <p:cNvPr id="145" name="TextBox 144"/>
          <p:cNvSpPr txBox="1"/>
          <p:nvPr/>
        </p:nvSpPr>
        <p:spPr>
          <a:xfrm>
            <a:off x="756627" y="25534233"/>
            <a:ext cx="1965603" cy="584775"/>
          </a:xfrm>
          <a:prstGeom prst="rect">
            <a:avLst/>
          </a:prstGeom>
          <a:noFill/>
        </p:spPr>
        <p:txBody>
          <a:bodyPr wrap="none" rtlCol="0">
            <a:spAutoFit/>
          </a:bodyPr>
          <a:lstStyle/>
          <a:p>
            <a:pPr algn="l"/>
            <a:r>
              <a:rPr lang="en-US" sz="3200" dirty="0" smtClean="0">
                <a:latin typeface="Arial Narrow" pitchFamily="34" charset="0"/>
              </a:rPr>
              <a:t>Lagrangian</a:t>
            </a:r>
            <a:r>
              <a:rPr lang="en-US" sz="3200" dirty="0" smtClean="0">
                <a:latin typeface="Arial Narrow" pitchFamily="34" charset="0"/>
              </a:rPr>
              <a:t>:</a:t>
            </a:r>
            <a:endParaRPr lang="en-US" sz="3200" dirty="0">
              <a:latin typeface="Arial Narrow" pitchFamily="34" charset="0"/>
            </a:endParaRPr>
          </a:p>
        </p:txBody>
      </p:sp>
      <p:sp>
        <p:nvSpPr>
          <p:cNvPr id="147" name="TextBox 146"/>
          <p:cNvSpPr txBox="1"/>
          <p:nvPr/>
        </p:nvSpPr>
        <p:spPr>
          <a:xfrm>
            <a:off x="701993" y="26765915"/>
            <a:ext cx="3215945" cy="584775"/>
          </a:xfrm>
          <a:prstGeom prst="rect">
            <a:avLst/>
          </a:prstGeom>
          <a:noFill/>
        </p:spPr>
        <p:txBody>
          <a:bodyPr wrap="none" rtlCol="0">
            <a:spAutoFit/>
          </a:bodyPr>
          <a:lstStyle/>
          <a:p>
            <a:pPr algn="l"/>
            <a:r>
              <a:rPr lang="en-US" sz="3200" dirty="0" smtClean="0">
                <a:latin typeface="Arial Narrow" pitchFamily="34" charset="0"/>
              </a:rPr>
              <a:t>Optimization system</a:t>
            </a:r>
            <a:endParaRPr lang="en-US" sz="3200" dirty="0">
              <a:latin typeface="Arial Narrow" pitchFamily="34" charset="0"/>
            </a:endParaRPr>
          </a:p>
        </p:txBody>
      </p:sp>
      <p:sp>
        <p:nvSpPr>
          <p:cNvPr id="148" name="TextBox 147"/>
          <p:cNvSpPr txBox="1"/>
          <p:nvPr/>
        </p:nvSpPr>
        <p:spPr>
          <a:xfrm>
            <a:off x="7956233" y="26826875"/>
            <a:ext cx="3751925" cy="584775"/>
          </a:xfrm>
          <a:prstGeom prst="rect">
            <a:avLst/>
          </a:prstGeom>
          <a:noFill/>
        </p:spPr>
        <p:txBody>
          <a:bodyPr wrap="none" rtlCol="0">
            <a:spAutoFit/>
          </a:bodyPr>
          <a:lstStyle/>
          <a:p>
            <a:pPr algn="l"/>
            <a:r>
              <a:rPr lang="en-US" sz="3200" dirty="0" smtClean="0">
                <a:latin typeface="Arial Narrow" pitchFamily="34" charset="0"/>
              </a:rPr>
              <a:t>DT Optimization </a:t>
            </a:r>
            <a:r>
              <a:rPr lang="en-US" sz="3200" dirty="0" smtClean="0">
                <a:latin typeface="Arial Narrow" pitchFamily="34" charset="0"/>
              </a:rPr>
              <a:t>system</a:t>
            </a:r>
            <a:endParaRPr lang="en-US" sz="3200" dirty="0">
              <a:latin typeface="Arial Narrow" pitchFamily="34" charset="0"/>
            </a:endParaRPr>
          </a:p>
        </p:txBody>
      </p:sp>
      <p:grpSp>
        <p:nvGrpSpPr>
          <p:cNvPr id="160" name="Group 159"/>
          <p:cNvGrpSpPr/>
          <p:nvPr/>
        </p:nvGrpSpPr>
        <p:grpSpPr>
          <a:xfrm>
            <a:off x="7864793" y="24144635"/>
            <a:ext cx="5458745" cy="2053311"/>
            <a:chOff x="7834313" y="23397875"/>
            <a:chExt cx="5458745" cy="2053311"/>
          </a:xfrm>
        </p:grpSpPr>
        <p:pic>
          <p:nvPicPr>
            <p:cNvPr id="111" name="Picture 110" descr="TP_tmp.png"/>
            <p:cNvPicPr>
              <a:picLocks noChangeAspect="1"/>
            </p:cNvPicPr>
            <p:nvPr>
              <p:custDataLst>
                <p:tags r:id="rId15"/>
              </p:custDataLst>
            </p:nvPr>
          </p:nvPicPr>
          <p:blipFill>
            <a:blip r:embed="rId82" cstate="print"/>
            <a:stretch>
              <a:fillRect/>
            </a:stretch>
          </p:blipFill>
          <p:spPr bwMode="auto">
            <a:xfrm>
              <a:off x="9107016" y="24353520"/>
              <a:ext cx="4186042" cy="403182"/>
            </a:xfrm>
            <a:prstGeom prst="rect">
              <a:avLst/>
            </a:prstGeom>
            <a:noFill/>
            <a:ln/>
            <a:effectLst/>
          </p:spPr>
        </p:pic>
        <p:pic>
          <p:nvPicPr>
            <p:cNvPr id="113" name="Picture 112" descr="TP_tmp.png"/>
            <p:cNvPicPr>
              <a:picLocks noChangeAspect="1"/>
            </p:cNvPicPr>
            <p:nvPr>
              <p:custDataLst>
                <p:tags r:id="rId16"/>
              </p:custDataLst>
            </p:nvPr>
          </p:nvPicPr>
          <p:blipFill>
            <a:blip r:embed="rId83" cstate="print"/>
            <a:stretch>
              <a:fillRect/>
            </a:stretch>
          </p:blipFill>
          <p:spPr bwMode="auto">
            <a:xfrm>
              <a:off x="9156620" y="25054560"/>
              <a:ext cx="4081139" cy="396626"/>
            </a:xfrm>
            <a:prstGeom prst="rect">
              <a:avLst/>
            </a:prstGeom>
            <a:noFill/>
            <a:ln/>
            <a:effectLst/>
          </p:spPr>
        </p:pic>
        <p:sp>
          <p:nvSpPr>
            <p:cNvPr id="149" name="TextBox 148"/>
            <p:cNvSpPr txBox="1"/>
            <p:nvPr/>
          </p:nvSpPr>
          <p:spPr>
            <a:xfrm>
              <a:off x="7834313" y="23397875"/>
              <a:ext cx="3969356" cy="584775"/>
            </a:xfrm>
            <a:prstGeom prst="rect">
              <a:avLst/>
            </a:prstGeom>
            <a:noFill/>
          </p:spPr>
          <p:txBody>
            <a:bodyPr wrap="none" rtlCol="0">
              <a:spAutoFit/>
            </a:bodyPr>
            <a:lstStyle/>
            <a:p>
              <a:pPr algn="l"/>
              <a:r>
                <a:rPr lang="en-US" sz="3200" dirty="0" smtClean="0">
                  <a:latin typeface="Arial Narrow" pitchFamily="34" charset="0"/>
                </a:rPr>
                <a:t>Exponential convergence</a:t>
              </a:r>
              <a:endParaRPr lang="en-US" sz="3200" dirty="0">
                <a:latin typeface="Arial Narrow" pitchFamily="34" charset="0"/>
              </a:endParaRPr>
            </a:p>
          </p:txBody>
        </p:sp>
      </p:grpSp>
      <p:sp>
        <p:nvSpPr>
          <p:cNvPr id="150" name="TextBox 149"/>
          <p:cNvSpPr txBox="1"/>
          <p:nvPr/>
        </p:nvSpPr>
        <p:spPr>
          <a:xfrm>
            <a:off x="7895273" y="19877435"/>
            <a:ext cx="2311274" cy="584775"/>
          </a:xfrm>
          <a:prstGeom prst="rect">
            <a:avLst/>
          </a:prstGeom>
          <a:noFill/>
        </p:spPr>
        <p:txBody>
          <a:bodyPr wrap="none" rtlCol="0">
            <a:spAutoFit/>
          </a:bodyPr>
          <a:lstStyle/>
          <a:p>
            <a:pPr algn="l"/>
            <a:r>
              <a:rPr lang="en-US" sz="3200" dirty="0" smtClean="0">
                <a:latin typeface="Arial Narrow" pitchFamily="34" charset="0"/>
              </a:rPr>
              <a:t>LTI  Dynamics</a:t>
            </a:r>
            <a:endParaRPr lang="en-US" sz="3200" dirty="0">
              <a:latin typeface="Arial Narrow" pitchFamily="34" charset="0"/>
            </a:endParaRPr>
          </a:p>
        </p:txBody>
      </p:sp>
      <p:pic>
        <p:nvPicPr>
          <p:cNvPr id="118" name="Picture 117" descr="TP_tmp.png"/>
          <p:cNvPicPr>
            <a:picLocks noChangeAspect="1"/>
          </p:cNvPicPr>
          <p:nvPr>
            <p:custDataLst>
              <p:tags r:id="rId8"/>
            </p:custDataLst>
          </p:nvPr>
        </p:nvPicPr>
        <p:blipFill>
          <a:blip r:embed="rId84" cstate="print"/>
          <a:stretch>
            <a:fillRect/>
          </a:stretch>
        </p:blipFill>
        <p:spPr>
          <a:xfrm>
            <a:off x="16303925" y="20231582"/>
            <a:ext cx="5488421" cy="1528823"/>
          </a:xfrm>
          <a:prstGeom prst="rect">
            <a:avLst/>
          </a:prstGeom>
        </p:spPr>
      </p:pic>
      <p:sp>
        <p:nvSpPr>
          <p:cNvPr id="151" name="TextBox 150"/>
          <p:cNvSpPr txBox="1"/>
          <p:nvPr/>
        </p:nvSpPr>
        <p:spPr>
          <a:xfrm>
            <a:off x="15606713" y="19328795"/>
            <a:ext cx="5371983" cy="584775"/>
          </a:xfrm>
          <a:prstGeom prst="rect">
            <a:avLst/>
          </a:prstGeom>
          <a:noFill/>
        </p:spPr>
        <p:txBody>
          <a:bodyPr wrap="none" rtlCol="0">
            <a:spAutoFit/>
          </a:bodyPr>
          <a:lstStyle/>
          <a:p>
            <a:pPr algn="l"/>
            <a:r>
              <a:rPr lang="en-US" sz="3200" dirty="0" smtClean="0">
                <a:latin typeface="Arial Narrow" pitchFamily="34" charset="0"/>
              </a:rPr>
              <a:t>Natural Distributed Implementation</a:t>
            </a:r>
            <a:endParaRPr lang="en-US" sz="3200" dirty="0">
              <a:latin typeface="Arial Narrow" pitchFamily="34" charset="0"/>
            </a:endParaRPr>
          </a:p>
        </p:txBody>
      </p:sp>
      <p:sp>
        <p:nvSpPr>
          <p:cNvPr id="152" name="TextBox 151"/>
          <p:cNvSpPr txBox="1"/>
          <p:nvPr/>
        </p:nvSpPr>
        <p:spPr>
          <a:xfrm>
            <a:off x="15419193" y="26019155"/>
            <a:ext cx="4172937" cy="584775"/>
          </a:xfrm>
          <a:prstGeom prst="rect">
            <a:avLst/>
          </a:prstGeom>
          <a:noFill/>
        </p:spPr>
        <p:txBody>
          <a:bodyPr wrap="none" rtlCol="0">
            <a:spAutoFit/>
          </a:bodyPr>
          <a:lstStyle/>
          <a:p>
            <a:pPr algn="l"/>
            <a:r>
              <a:rPr lang="en-US" sz="3200" dirty="0" smtClean="0">
                <a:latin typeface="Arial Narrow" pitchFamily="34" charset="0"/>
              </a:rPr>
              <a:t>Alternative Implementation</a:t>
            </a:r>
            <a:endParaRPr lang="en-US" sz="3200" dirty="0">
              <a:latin typeface="Arial Narrow" pitchFamily="34" charset="0"/>
            </a:endParaRPr>
          </a:p>
        </p:txBody>
      </p:sp>
      <p:grpSp>
        <p:nvGrpSpPr>
          <p:cNvPr id="158" name="Group 157"/>
          <p:cNvGrpSpPr/>
          <p:nvPr/>
        </p:nvGrpSpPr>
        <p:grpSpPr>
          <a:xfrm>
            <a:off x="15091404" y="21950655"/>
            <a:ext cx="8089251" cy="3814057"/>
            <a:chOff x="15076164" y="21295335"/>
            <a:chExt cx="8089251" cy="3814057"/>
          </a:xfrm>
        </p:grpSpPr>
        <p:pic>
          <p:nvPicPr>
            <p:cNvPr id="263" name="Picture 262" descr="bipartite.png"/>
            <p:cNvPicPr>
              <a:picLocks noChangeAspect="1"/>
            </p:cNvPicPr>
            <p:nvPr/>
          </p:nvPicPr>
          <p:blipFill>
            <a:blip r:embed="rId85" cstate="print"/>
            <a:stretch>
              <a:fillRect/>
            </a:stretch>
          </p:blipFill>
          <p:spPr>
            <a:xfrm>
              <a:off x="16822175" y="21999783"/>
              <a:ext cx="4812838" cy="3109609"/>
            </a:xfrm>
            <a:prstGeom prst="rect">
              <a:avLst/>
            </a:prstGeom>
          </p:spPr>
        </p:pic>
        <p:pic>
          <p:nvPicPr>
            <p:cNvPr id="122" name="Picture 121" descr="TP_tmp.png"/>
            <p:cNvPicPr>
              <a:picLocks noChangeAspect="1"/>
            </p:cNvPicPr>
            <p:nvPr>
              <p:custDataLst>
                <p:tags r:id="rId11"/>
              </p:custDataLst>
            </p:nvPr>
          </p:nvPicPr>
          <p:blipFill>
            <a:blip r:embed="rId86" cstate="print"/>
            <a:stretch>
              <a:fillRect/>
            </a:stretch>
          </p:blipFill>
          <p:spPr>
            <a:xfrm>
              <a:off x="15139987" y="22951440"/>
              <a:ext cx="1621191" cy="284988"/>
            </a:xfrm>
            <a:prstGeom prst="rect">
              <a:avLst/>
            </a:prstGeom>
          </p:spPr>
        </p:pic>
        <p:pic>
          <p:nvPicPr>
            <p:cNvPr id="125" name="Picture 124" descr="TP_tmp.png"/>
            <p:cNvPicPr>
              <a:picLocks noChangeAspect="1"/>
            </p:cNvPicPr>
            <p:nvPr>
              <p:custDataLst>
                <p:tags r:id="rId12"/>
              </p:custDataLst>
            </p:nvPr>
          </p:nvPicPr>
          <p:blipFill>
            <a:blip r:embed="rId87" cstate="print"/>
            <a:stretch>
              <a:fillRect/>
            </a:stretch>
          </p:blipFill>
          <p:spPr>
            <a:xfrm>
              <a:off x="21439685" y="23033620"/>
              <a:ext cx="1725730" cy="239020"/>
            </a:xfrm>
            <a:prstGeom prst="rect">
              <a:avLst/>
            </a:prstGeom>
          </p:spPr>
        </p:pic>
        <p:pic>
          <p:nvPicPr>
            <p:cNvPr id="133" name="Picture 132" descr="TP_tmp.png"/>
            <p:cNvPicPr>
              <a:picLocks noChangeAspect="1"/>
            </p:cNvPicPr>
            <p:nvPr>
              <p:custDataLst>
                <p:tags r:id="rId13"/>
              </p:custDataLst>
            </p:nvPr>
          </p:nvPicPr>
          <p:blipFill>
            <a:blip r:embed="rId88" cstate="print"/>
            <a:stretch>
              <a:fillRect/>
            </a:stretch>
          </p:blipFill>
          <p:spPr bwMode="auto">
            <a:xfrm>
              <a:off x="15076164" y="23544576"/>
              <a:ext cx="1751328" cy="656544"/>
            </a:xfrm>
            <a:prstGeom prst="rect">
              <a:avLst/>
            </a:prstGeom>
            <a:noFill/>
            <a:ln/>
            <a:effectLst/>
          </p:spPr>
        </p:pic>
        <p:pic>
          <p:nvPicPr>
            <p:cNvPr id="132" name="Picture 131" descr="TP_tmp.png"/>
            <p:cNvPicPr>
              <a:picLocks noChangeAspect="1"/>
            </p:cNvPicPr>
            <p:nvPr>
              <p:custDataLst>
                <p:tags r:id="rId14"/>
              </p:custDataLst>
            </p:nvPr>
          </p:nvPicPr>
          <p:blipFill>
            <a:blip r:embed="rId89" cstate="print"/>
            <a:stretch>
              <a:fillRect/>
            </a:stretch>
          </p:blipFill>
          <p:spPr bwMode="auto">
            <a:xfrm>
              <a:off x="21378651" y="23595308"/>
              <a:ext cx="1770715" cy="663811"/>
            </a:xfrm>
            <a:prstGeom prst="rect">
              <a:avLst/>
            </a:prstGeom>
            <a:noFill/>
            <a:ln/>
            <a:effectLst/>
          </p:spPr>
        </p:pic>
        <p:sp>
          <p:nvSpPr>
            <p:cNvPr id="153" name="TextBox 152"/>
            <p:cNvSpPr txBox="1"/>
            <p:nvPr/>
          </p:nvSpPr>
          <p:spPr>
            <a:xfrm>
              <a:off x="15545753" y="21295335"/>
              <a:ext cx="2375971" cy="584775"/>
            </a:xfrm>
            <a:prstGeom prst="rect">
              <a:avLst/>
            </a:prstGeom>
            <a:noFill/>
          </p:spPr>
          <p:txBody>
            <a:bodyPr wrap="none" rtlCol="0">
              <a:spAutoFit/>
            </a:bodyPr>
            <a:lstStyle/>
            <a:p>
              <a:pPr algn="l"/>
              <a:r>
                <a:rPr lang="en-US" sz="3200" dirty="0" smtClean="0">
                  <a:latin typeface="Arial Narrow" pitchFamily="34" charset="0"/>
                </a:rPr>
                <a:t>Bipartite graph</a:t>
              </a:r>
              <a:endParaRPr lang="en-US" sz="3200" dirty="0">
                <a:latin typeface="Arial Narrow" pitchFamily="34" charset="0"/>
              </a:endParaRPr>
            </a:p>
          </p:txBody>
        </p:sp>
      </p:grpSp>
      <p:sp>
        <p:nvSpPr>
          <p:cNvPr id="154" name="TextBox 153"/>
          <p:cNvSpPr txBox="1"/>
          <p:nvPr/>
        </p:nvSpPr>
        <p:spPr>
          <a:xfrm>
            <a:off x="23673693" y="19293887"/>
            <a:ext cx="2190023" cy="584775"/>
          </a:xfrm>
          <a:prstGeom prst="rect">
            <a:avLst/>
          </a:prstGeom>
          <a:noFill/>
        </p:spPr>
        <p:txBody>
          <a:bodyPr wrap="none" rtlCol="0">
            <a:spAutoFit/>
          </a:bodyPr>
          <a:lstStyle/>
          <a:p>
            <a:pPr algn="l"/>
            <a:r>
              <a:rPr lang="en-US" sz="3200" dirty="0" smtClean="0">
                <a:latin typeface="Arial Narrow" pitchFamily="34" charset="0"/>
              </a:rPr>
              <a:t>Convergence</a:t>
            </a:r>
            <a:endParaRPr lang="en-US" sz="3200" dirty="0">
              <a:latin typeface="Arial Narrow" pitchFamily="34" charset="0"/>
            </a:endParaRPr>
          </a:p>
        </p:txBody>
      </p:sp>
      <p:sp>
        <p:nvSpPr>
          <p:cNvPr id="155" name="TextBox 154"/>
          <p:cNvSpPr txBox="1"/>
          <p:nvPr/>
        </p:nvSpPr>
        <p:spPr>
          <a:xfrm>
            <a:off x="23571450" y="23948839"/>
            <a:ext cx="3236784" cy="584775"/>
          </a:xfrm>
          <a:prstGeom prst="rect">
            <a:avLst/>
          </a:prstGeom>
          <a:noFill/>
        </p:spPr>
        <p:txBody>
          <a:bodyPr wrap="none" rtlCol="0">
            <a:spAutoFit/>
          </a:bodyPr>
          <a:lstStyle/>
          <a:p>
            <a:pPr algn="l"/>
            <a:r>
              <a:rPr lang="en-US" sz="3200" dirty="0" smtClean="0">
                <a:latin typeface="Arial Narrow" pitchFamily="34" charset="0"/>
              </a:rPr>
              <a:t>Robustness to noise</a:t>
            </a:r>
            <a:endParaRPr lang="en-US" sz="3200" dirty="0">
              <a:latin typeface="Arial Narrow" pitchFamily="34" charset="0"/>
            </a:endParaRPr>
          </a:p>
        </p:txBody>
      </p:sp>
      <p:sp>
        <p:nvSpPr>
          <p:cNvPr id="156" name="Rectangle 155"/>
          <p:cNvSpPr/>
          <p:nvPr/>
        </p:nvSpPr>
        <p:spPr bwMode="auto">
          <a:xfrm>
            <a:off x="300942" y="18364200"/>
            <a:ext cx="29527017" cy="109728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sp>
        <p:nvSpPr>
          <p:cNvPr id="157" name="Rectangle 156"/>
          <p:cNvSpPr/>
          <p:nvPr/>
        </p:nvSpPr>
        <p:spPr>
          <a:xfrm>
            <a:off x="396240" y="18381891"/>
            <a:ext cx="29474160" cy="892552"/>
          </a:xfrm>
          <a:prstGeom prst="rect">
            <a:avLst/>
          </a:prstGeom>
        </p:spPr>
        <p:txBody>
          <a:bodyPr wrap="square">
            <a:spAutoFit/>
          </a:bodyPr>
          <a:lstStyle/>
          <a:p>
            <a:pPr algn="ctr" defTabSz="4171950"/>
            <a:r>
              <a:rPr lang="en-US" sz="5200" b="1" dirty="0" smtClean="0">
                <a:solidFill>
                  <a:srgbClr val="000000"/>
                </a:solidFill>
                <a:latin typeface="Arial Narrow" pitchFamily="34" charset="0"/>
                <a:ea typeface="宋体" pitchFamily="2" charset="-122"/>
              </a:rPr>
              <a:t>Application to Distributed Solution of Linear </a:t>
            </a:r>
            <a:r>
              <a:rPr lang="en-US" sz="5200" b="1" dirty="0" smtClean="0">
                <a:solidFill>
                  <a:srgbClr val="000000"/>
                </a:solidFill>
                <a:latin typeface="Arial Narrow" pitchFamily="34" charset="0"/>
                <a:ea typeface="宋体" pitchFamily="2" charset="-122"/>
              </a:rPr>
              <a:t>E</a:t>
            </a:r>
            <a:r>
              <a:rPr lang="en-US" sz="5200" b="1" dirty="0" smtClean="0">
                <a:solidFill>
                  <a:srgbClr val="000000"/>
                </a:solidFill>
                <a:latin typeface="Arial Narrow" pitchFamily="34" charset="0"/>
                <a:ea typeface="宋体" pitchFamily="2" charset="-122"/>
              </a:rPr>
              <a:t>quations</a:t>
            </a:r>
            <a:endParaRPr lang="en-US" sz="5200" b="1" dirty="0">
              <a:solidFill>
                <a:srgbClr val="000000"/>
              </a:solidFill>
              <a:latin typeface="Arial Narrow" pitchFamily="34" charset="0"/>
            </a:endParaRPr>
          </a:p>
        </p:txBody>
      </p:sp>
      <p:pic>
        <p:nvPicPr>
          <p:cNvPr id="239" name="Picture 238" descr="TP_tmp.png"/>
          <p:cNvPicPr>
            <a:picLocks noChangeAspect="1"/>
          </p:cNvPicPr>
          <p:nvPr>
            <p:custDataLst>
              <p:tags r:id="rId9"/>
            </p:custDataLst>
          </p:nvPr>
        </p:nvPicPr>
        <p:blipFill>
          <a:blip r:embed="rId90" cstate="print"/>
          <a:stretch>
            <a:fillRect/>
          </a:stretch>
        </p:blipFill>
        <p:spPr bwMode="auto">
          <a:xfrm>
            <a:off x="17307176" y="14368246"/>
            <a:ext cx="4233022" cy="3261509"/>
          </a:xfrm>
          <a:prstGeom prst="rect">
            <a:avLst/>
          </a:prstGeom>
          <a:noFill/>
          <a:ln/>
          <a:effectLst/>
        </p:spPr>
      </p:pic>
      <p:sp>
        <p:nvSpPr>
          <p:cNvPr id="242" name="TextBox 241"/>
          <p:cNvSpPr txBox="1"/>
          <p:nvPr/>
        </p:nvSpPr>
        <p:spPr>
          <a:xfrm>
            <a:off x="15277148" y="8920917"/>
            <a:ext cx="7063152" cy="58477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tabLst/>
              <a:defRPr/>
            </a:pPr>
            <a:r>
              <a:rPr lang="en-US" sz="3200" b="1" kern="0" dirty="0" smtClean="0">
                <a:latin typeface="Arial Narrow" pitchFamily="34" charset="0"/>
              </a:rPr>
              <a:t>Real-time adaptive distributed optimization</a:t>
            </a:r>
            <a:endParaRPr kumimoji="0" lang="en-US" sz="3200" b="1" i="0" u="none" strike="noStrike" kern="0" cap="none" spc="0" normalizeH="0" baseline="0" noProof="0" dirty="0">
              <a:ln>
                <a:noFill/>
              </a:ln>
              <a:effectLst/>
              <a:uLnTx/>
              <a:uFillTx/>
              <a:latin typeface="Arial Narrow" pitchFamily="34" charset="0"/>
            </a:endParaRPr>
          </a:p>
        </p:txBody>
      </p:sp>
      <p:pic>
        <p:nvPicPr>
          <p:cNvPr id="243" name="Picture 242" descr="control_LS.png"/>
          <p:cNvPicPr>
            <a:picLocks noChangeAspect="1"/>
          </p:cNvPicPr>
          <p:nvPr/>
        </p:nvPicPr>
        <p:blipFill>
          <a:blip r:embed="rId91" cstate="print"/>
          <a:stretch>
            <a:fillRect/>
          </a:stretch>
        </p:blipFill>
        <p:spPr>
          <a:xfrm>
            <a:off x="15925800" y="10774353"/>
            <a:ext cx="6134112" cy="3360748"/>
          </a:xfrm>
          <a:prstGeom prst="rect">
            <a:avLst/>
          </a:prstGeom>
        </p:spPr>
      </p:pic>
      <p:pic>
        <p:nvPicPr>
          <p:cNvPr id="245" name="Picture 244" descr="txp_fig"/>
          <p:cNvPicPr>
            <a:picLocks noChangeAspect="1"/>
          </p:cNvPicPr>
          <p:nvPr>
            <p:custDataLst>
              <p:tags r:id="rId10"/>
            </p:custDataLst>
          </p:nvPr>
        </p:nvPicPr>
        <p:blipFill>
          <a:blip r:embed="rId92" cstate="print"/>
          <a:stretch>
            <a:fillRect/>
          </a:stretch>
        </p:blipFill>
        <p:spPr bwMode="auto">
          <a:xfrm>
            <a:off x="16995562" y="9604867"/>
            <a:ext cx="4250799" cy="849774"/>
          </a:xfrm>
          <a:prstGeom prst="rect">
            <a:avLst/>
          </a:prstGeom>
          <a:noFill/>
          <a:ln/>
          <a:effectLst/>
        </p:spPr>
      </p:pic>
      <p:sp>
        <p:nvSpPr>
          <p:cNvPr id="266" name="TextBox 265"/>
          <p:cNvSpPr txBox="1"/>
          <p:nvPr/>
        </p:nvSpPr>
        <p:spPr>
          <a:xfrm>
            <a:off x="23171468" y="8989497"/>
            <a:ext cx="5662127" cy="584775"/>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tabLst/>
              <a:defRPr/>
            </a:pPr>
            <a:r>
              <a:rPr lang="en-US" sz="3200" b="1" kern="0" noProof="0" dirty="0" smtClean="0">
                <a:latin typeface="Arial Narrow" pitchFamily="34" charset="0"/>
              </a:rPr>
              <a:t>Design of D</a:t>
            </a:r>
            <a:r>
              <a:rPr lang="en-US" sz="3200" b="1" kern="0" noProof="0" dirty="0" smtClean="0">
                <a:latin typeface="Arial Narrow" pitchFamily="34" charset="0"/>
              </a:rPr>
              <a:t>istributed </a:t>
            </a:r>
            <a:r>
              <a:rPr lang="en-US" sz="3200" b="1" kern="0" dirty="0" smtClean="0">
                <a:latin typeface="Arial Narrow" pitchFamily="34" charset="0"/>
              </a:rPr>
              <a:t>C</a:t>
            </a:r>
            <a:r>
              <a:rPr lang="en-US" sz="3200" b="1" kern="0" noProof="0" dirty="0" smtClean="0">
                <a:latin typeface="Arial Narrow" pitchFamily="34" charset="0"/>
              </a:rPr>
              <a:t>controllers</a:t>
            </a:r>
            <a:endParaRPr kumimoji="0" lang="en-US" sz="3200" b="1" i="0" u="none" strike="noStrike" kern="0" cap="none" spc="0" normalizeH="0" baseline="0" noProof="0" dirty="0">
              <a:ln>
                <a:noFill/>
              </a:ln>
              <a:effectLst/>
              <a:uLnTx/>
              <a:uFillTx/>
              <a:latin typeface="Arial Narrow" pitchFamily="34" charset="0"/>
            </a:endParaRPr>
          </a:p>
        </p:txBody>
      </p:sp>
      <p:sp>
        <p:nvSpPr>
          <p:cNvPr id="267" name="TextBox 266"/>
          <p:cNvSpPr txBox="1"/>
          <p:nvPr/>
        </p:nvSpPr>
        <p:spPr>
          <a:xfrm>
            <a:off x="22662387" y="15079980"/>
            <a:ext cx="6941324" cy="2062103"/>
          </a:xfrm>
          <a:prstGeom prst="rect">
            <a:avLst/>
          </a:prstGeom>
          <a:noFill/>
        </p:spPr>
        <p:txBody>
          <a:bodyPr wrap="none" rtlCol="0">
            <a:spAutoFit/>
          </a:bodyPr>
          <a:lstStyle/>
          <a:p>
            <a:pPr algn="l">
              <a:buFont typeface="Arial" pitchFamily="34" charset="0"/>
              <a:buChar char="•"/>
            </a:pPr>
            <a:r>
              <a:rPr lang="en-US" sz="3200" dirty="0" smtClean="0">
                <a:latin typeface="Arial Narrow" pitchFamily="34" charset="0"/>
              </a:rPr>
              <a:t> New distributed controller design method</a:t>
            </a:r>
          </a:p>
          <a:p>
            <a:pPr algn="l"/>
            <a:r>
              <a:rPr lang="en-US" sz="3200" dirty="0" smtClean="0">
                <a:latin typeface="Arial Narrow" pitchFamily="34" charset="0"/>
              </a:rPr>
              <a:t>   provides network realizable controllers</a:t>
            </a:r>
          </a:p>
          <a:p>
            <a:pPr algn="l">
              <a:buFont typeface="Arial" pitchFamily="34" charset="0"/>
              <a:buChar char="•"/>
            </a:pPr>
            <a:r>
              <a:rPr lang="en-US" sz="3200" dirty="0" smtClean="0">
                <a:latin typeface="Arial Narrow" pitchFamily="34" charset="0"/>
              </a:rPr>
              <a:t> </a:t>
            </a:r>
            <a:r>
              <a:rPr lang="en-US" sz="3200" dirty="0" smtClean="0">
                <a:latin typeface="Arial Narrow" pitchFamily="34" charset="0"/>
              </a:rPr>
              <a:t>C</a:t>
            </a:r>
            <a:r>
              <a:rPr lang="en-US" sz="3200" dirty="0" smtClean="0">
                <a:latin typeface="Arial Narrow" pitchFamily="34" charset="0"/>
              </a:rPr>
              <a:t>ontroller </a:t>
            </a:r>
            <a:r>
              <a:rPr lang="en-US" sz="3200" dirty="0" smtClean="0">
                <a:latin typeface="Arial Narrow" pitchFamily="34" charset="0"/>
              </a:rPr>
              <a:t>design methods </a:t>
            </a:r>
          </a:p>
          <a:p>
            <a:pPr algn="l"/>
            <a:r>
              <a:rPr lang="en-US" sz="3200" dirty="0" smtClean="0">
                <a:latin typeface="Arial Narrow" pitchFamily="34" charset="0"/>
              </a:rPr>
              <a:t> for networked distributed computing systems</a:t>
            </a:r>
            <a:endParaRPr lang="en-US" sz="3200" dirty="0">
              <a:latin typeface="Arial Narrow" pitchFamily="34" charset="0"/>
            </a:endParaRPr>
          </a:p>
        </p:txBody>
      </p:sp>
      <p:sp>
        <p:nvSpPr>
          <p:cNvPr id="269" name="TextBox 268"/>
          <p:cNvSpPr txBox="1"/>
          <p:nvPr/>
        </p:nvSpPr>
        <p:spPr>
          <a:xfrm>
            <a:off x="15642908" y="17411700"/>
            <a:ext cx="6800836" cy="584775"/>
          </a:xfrm>
          <a:prstGeom prst="rect">
            <a:avLst/>
          </a:prstGeom>
          <a:noFill/>
        </p:spPr>
        <p:txBody>
          <a:bodyPr wrap="none" rtlCol="0">
            <a:spAutoFit/>
          </a:bodyPr>
          <a:lstStyle/>
          <a:p>
            <a:pPr algn="l"/>
            <a:r>
              <a:rPr lang="en-US" sz="3200" dirty="0" smtClean="0">
                <a:latin typeface="Arial Narrow" pitchFamily="34" charset="0"/>
              </a:rPr>
              <a:t>Tracking resilient to noise and packet drops</a:t>
            </a:r>
            <a:endParaRPr lang="en-US" sz="3200" dirty="0">
              <a:latin typeface="Arial Narrow" pitchFamily="34" charset="0"/>
            </a:endParaRPr>
          </a:p>
        </p:txBody>
      </p:sp>
      <p:pic>
        <p:nvPicPr>
          <p:cNvPr id="270" name="Picture 269" descr="alpha005beta1.png"/>
          <p:cNvPicPr>
            <a:picLocks noChangeAspect="1"/>
          </p:cNvPicPr>
          <p:nvPr/>
        </p:nvPicPr>
        <p:blipFill>
          <a:blip r:embed="rId93" cstate="print"/>
          <a:stretch>
            <a:fillRect/>
          </a:stretch>
        </p:blipFill>
        <p:spPr>
          <a:xfrm>
            <a:off x="23634322" y="10011122"/>
            <a:ext cx="4742558" cy="4070637"/>
          </a:xfrm>
          <a:prstGeom prst="rect">
            <a:avLst/>
          </a:prstGeom>
        </p:spPr>
      </p:pic>
      <p:sp>
        <p:nvSpPr>
          <p:cNvPr id="271" name="TextBox 270"/>
          <p:cNvSpPr txBox="1"/>
          <p:nvPr/>
        </p:nvSpPr>
        <p:spPr>
          <a:xfrm>
            <a:off x="1874520" y="19735800"/>
            <a:ext cx="184731" cy="584775"/>
          </a:xfrm>
          <a:prstGeom prst="rect">
            <a:avLst/>
          </a:prstGeom>
          <a:noFill/>
        </p:spPr>
        <p:txBody>
          <a:bodyPr wrap="none" rtlCol="0">
            <a:spAutoFit/>
          </a:bodyPr>
          <a:lstStyle/>
          <a:p>
            <a:endParaRPr lang="en-US" sz="3200" dirty="0"/>
          </a:p>
        </p:txBody>
      </p:sp>
      <p:sp>
        <p:nvSpPr>
          <p:cNvPr id="273" name="TextBox 272"/>
          <p:cNvSpPr txBox="1"/>
          <p:nvPr/>
        </p:nvSpPr>
        <p:spPr>
          <a:xfrm>
            <a:off x="973239" y="19998156"/>
            <a:ext cx="6782764" cy="3600986"/>
          </a:xfrm>
          <a:prstGeom prst="rect">
            <a:avLst/>
          </a:prstGeom>
          <a:noFill/>
        </p:spPr>
        <p:txBody>
          <a:bodyPr wrap="square" rtlCol="0">
            <a:spAutoFit/>
          </a:bodyPr>
          <a:lstStyle/>
          <a:p>
            <a:r>
              <a:rPr lang="en-US" sz="3200" dirty="0" smtClean="0">
                <a:latin typeface="Arial Narrow" pitchFamily="34" charset="0"/>
              </a:rPr>
              <a:t>Main idea: </a:t>
            </a:r>
          </a:p>
          <a:p>
            <a:r>
              <a:rPr lang="en-US" sz="2800" dirty="0" smtClean="0">
                <a:latin typeface="Arial Narrow" pitchFamily="34" charset="0"/>
              </a:rPr>
              <a:t>Solve linear equations via constrained optimization</a:t>
            </a:r>
          </a:p>
          <a:p>
            <a:endParaRPr lang="en-US" sz="2800" dirty="0" smtClean="0">
              <a:latin typeface="Arial Narrow" pitchFamily="34" charset="0"/>
            </a:endParaRPr>
          </a:p>
          <a:p>
            <a:r>
              <a:rPr lang="en-US" sz="2800" dirty="0" smtClean="0">
                <a:latin typeface="Arial Narrow" pitchFamily="34" charset="0"/>
              </a:rPr>
              <a:t>General approach</a:t>
            </a:r>
          </a:p>
          <a:p>
            <a:pPr>
              <a:buFont typeface="Arial" pitchFamily="34" charset="0"/>
              <a:buChar char="•"/>
            </a:pPr>
            <a:r>
              <a:rPr lang="en-US" sz="2800" dirty="0" smtClean="0">
                <a:latin typeface="Arial Narrow" pitchFamily="34" charset="0"/>
              </a:rPr>
              <a:t> </a:t>
            </a:r>
            <a:r>
              <a:rPr lang="en-US" sz="2800" dirty="0" smtClean="0">
                <a:latin typeface="Arial Narrow" pitchFamily="34" charset="0"/>
              </a:rPr>
              <a:t>A need not to be symmetric</a:t>
            </a:r>
          </a:p>
          <a:p>
            <a:pPr>
              <a:buFont typeface="Arial" pitchFamily="34" charset="0"/>
              <a:buChar char="•"/>
            </a:pPr>
            <a:r>
              <a:rPr lang="en-US" sz="2800" dirty="0" smtClean="0">
                <a:latin typeface="Arial Narrow" pitchFamily="34" charset="0"/>
              </a:rPr>
              <a:t> </a:t>
            </a:r>
            <a:r>
              <a:rPr lang="en-US" sz="2800" dirty="0" smtClean="0">
                <a:latin typeface="Arial Narrow" pitchFamily="34" charset="0"/>
              </a:rPr>
              <a:t>Solution need  not to be unique</a:t>
            </a:r>
          </a:p>
          <a:p>
            <a:pPr>
              <a:buFont typeface="Arial" pitchFamily="34" charset="0"/>
              <a:buChar char="•"/>
            </a:pPr>
            <a:r>
              <a:rPr lang="en-US" sz="2800" dirty="0" smtClean="0">
                <a:latin typeface="Arial Narrow" pitchFamily="34" charset="0"/>
              </a:rPr>
              <a:t> </a:t>
            </a:r>
            <a:r>
              <a:rPr lang="en-US" sz="2800" dirty="0" smtClean="0">
                <a:latin typeface="Arial Narrow" pitchFamily="34" charset="0"/>
              </a:rPr>
              <a:t>Solution assumed to exist  </a:t>
            </a:r>
          </a:p>
          <a:p>
            <a:endParaRPr lang="en-US" sz="2800" dirty="0">
              <a:latin typeface="Arial Narrow" pitchFamily="34" charset="0"/>
            </a:endParaRPr>
          </a:p>
        </p:txBody>
      </p:sp>
      <p:sp>
        <p:nvSpPr>
          <p:cNvPr id="274" name="TextBox 273"/>
          <p:cNvSpPr txBox="1"/>
          <p:nvPr/>
        </p:nvSpPr>
        <p:spPr>
          <a:xfrm>
            <a:off x="2963119" y="20112903"/>
            <a:ext cx="3197094" cy="400110"/>
          </a:xfrm>
          <a:prstGeom prst="rect">
            <a:avLst/>
          </a:prstGeom>
          <a:noFill/>
        </p:spPr>
        <p:txBody>
          <a:bodyPr wrap="none" rtlCol="0">
            <a:spAutoFit/>
          </a:bodyPr>
          <a:lstStyle/>
          <a:p>
            <a:r>
              <a:rPr lang="en-US" sz="2000" dirty="0" smtClean="0"/>
              <a:t>Wang and Elia  IFAC 2014</a:t>
            </a:r>
            <a:endParaRPr lang="en-US" sz="2000" dirty="0"/>
          </a:p>
        </p:txBody>
      </p:sp>
      <p:sp>
        <p:nvSpPr>
          <p:cNvPr id="275" name="TextBox 274"/>
          <p:cNvSpPr txBox="1"/>
          <p:nvPr/>
        </p:nvSpPr>
        <p:spPr>
          <a:xfrm>
            <a:off x="24612600" y="40294560"/>
            <a:ext cx="4448654" cy="461665"/>
          </a:xfrm>
          <a:prstGeom prst="rect">
            <a:avLst/>
          </a:prstGeom>
          <a:noFill/>
        </p:spPr>
        <p:txBody>
          <a:bodyPr wrap="none" rtlCol="0">
            <a:spAutoFit/>
          </a:bodyPr>
          <a:lstStyle/>
          <a:p>
            <a:r>
              <a:rPr lang="en-US" sz="2400" dirty="0" smtClean="0"/>
              <a:t>Ma and Elia Med14, CDC 2014</a:t>
            </a:r>
            <a:endParaRPr lang="en-US" sz="2400" dirty="0"/>
          </a:p>
        </p:txBody>
      </p:sp>
      <p:sp>
        <p:nvSpPr>
          <p:cNvPr id="276" name="TextBox 275"/>
          <p:cNvSpPr txBox="1"/>
          <p:nvPr/>
        </p:nvSpPr>
        <p:spPr>
          <a:xfrm>
            <a:off x="15139988" y="40934640"/>
            <a:ext cx="14113607" cy="830997"/>
          </a:xfrm>
          <a:prstGeom prst="rect">
            <a:avLst/>
          </a:prstGeom>
          <a:noFill/>
        </p:spPr>
        <p:txBody>
          <a:bodyPr wrap="none" rtlCol="0">
            <a:spAutoFit/>
          </a:bodyPr>
          <a:lstStyle/>
          <a:p>
            <a:r>
              <a:rPr lang="en-US" sz="2400" dirty="0" smtClean="0">
                <a:latin typeface="Arial Narrow" pitchFamily="34" charset="0"/>
              </a:rPr>
              <a:t>N. Elia, J. Wang and X. Ma, “Mean Square Limitations of Spatially Invariant Systems” </a:t>
            </a:r>
            <a:r>
              <a:rPr lang="en-US" sz="2400" dirty="0" smtClean="0">
                <a:latin typeface="Arial Narrow" pitchFamily="34" charset="0"/>
              </a:rPr>
              <a:t>in Control of Cyber-physical systems, </a:t>
            </a:r>
          </a:p>
          <a:p>
            <a:r>
              <a:rPr lang="en-US" sz="2400" dirty="0" smtClean="0">
                <a:latin typeface="Arial Narrow" pitchFamily="34" charset="0"/>
              </a:rPr>
              <a:t> LNCNS, </a:t>
            </a:r>
            <a:r>
              <a:rPr lang="en-US" sz="2400" dirty="0" smtClean="0">
                <a:latin typeface="Arial Narrow" pitchFamily="34" charset="0"/>
              </a:rPr>
              <a:t>M. </a:t>
            </a:r>
            <a:r>
              <a:rPr lang="en-US" sz="2400" dirty="0" err="1" smtClean="0">
                <a:latin typeface="Arial Narrow" pitchFamily="34" charset="0"/>
              </a:rPr>
              <a:t>Thoma</a:t>
            </a:r>
            <a:r>
              <a:rPr lang="en-US" sz="2400" dirty="0" smtClean="0">
                <a:latin typeface="Arial Narrow" pitchFamily="34" charset="0"/>
              </a:rPr>
              <a:t>, F. </a:t>
            </a:r>
            <a:r>
              <a:rPr lang="en-US" sz="2400" dirty="0" err="1" smtClean="0">
                <a:latin typeface="Arial Narrow" pitchFamily="34" charset="0"/>
              </a:rPr>
              <a:t>Allgower</a:t>
            </a:r>
            <a:r>
              <a:rPr lang="en-US" sz="2400" dirty="0" smtClean="0">
                <a:latin typeface="Arial Narrow" pitchFamily="34" charset="0"/>
              </a:rPr>
              <a:t>, M. </a:t>
            </a:r>
            <a:r>
              <a:rPr lang="en-US" sz="2400" dirty="0" err="1" smtClean="0">
                <a:latin typeface="Arial Narrow" pitchFamily="34" charset="0"/>
              </a:rPr>
              <a:t>Morari</a:t>
            </a:r>
            <a:r>
              <a:rPr lang="en-US" sz="2400" dirty="0" smtClean="0">
                <a:latin typeface="Arial Narrow" pitchFamily="34" charset="0"/>
              </a:rPr>
              <a:t> Editors, Springer, Volume 449, 2013, pp </a:t>
            </a:r>
            <a:r>
              <a:rPr lang="en-US" sz="2400" dirty="0" smtClean="0">
                <a:latin typeface="Arial Narrow" pitchFamily="34" charset="0"/>
              </a:rPr>
              <a:t>357-378, 2013.</a:t>
            </a:r>
            <a:endParaRPr lang="en-US" sz="2400" dirty="0" smtClean="0">
              <a:latin typeface="Arial Narrow"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ADMINISTRATOR@JNHV02ZKCIENJWW9" val="3262"/>
  <p:tag name="FIRSTADMINISTRATOR@6X80D3YWDKSEOPBV" val="3262"/>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graphicx}&#10;\begin{document}&#10;\begin{figure}&#10;\includegraphics[scale=.35]{example_noise.eps}&#10;\end{figure}&#10;\end{document}&#10;"/>
  <p:tag name="FILENAME" val="TP_tmp"/>
  <p:tag name="FORMAT" val="png256"/>
  <p:tag name="RES" val="1200"/>
  <p:tag name="BLEND" val="0"/>
  <p:tag name="TRANSPARENT" val="0"/>
  <p:tag name="TBUG" val="0"/>
  <p:tag name="ALLOWFS" val="0"/>
  <p:tag name="ORIGWIDTH" val="183"/>
  <p:tag name="PICTUREFILESIZE" val="12563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graphicx}&#10;\usepackage{amssymb}&#10;\usepackage{amsmath}&#10;\usepackage{color}&#10;\begin{document}&#10;$$&#10;\arg\min_{x_i=x_j, \forall i,j}\sum_{i=1}^n\frac{1}{2}(x_i-q_i)^2.&#10;$$&#10;\end{document}&#10;"/>
  <p:tag name="FILENAME" val="txp_fig"/>
  <p:tag name="FORMAT" val="pngmono"/>
  <p:tag name="RES" val="1200"/>
  <p:tag name="BLEND" val="0"/>
  <p:tag name="TRANSPARENT" val="0"/>
  <p:tag name="TBUG" val="0"/>
  <p:tag name="ALLOWFS" val="0"/>
  <p:tag name="ORIGWIDTH" val="265"/>
  <p:tag name="PICTUREFILESIZE" val="19745"/>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ot{\nu}_i=-b_i+v_i$$&#10;\end{document}&#10;"/>
  <p:tag name="FILENAME" val="TP_tmp"/>
  <p:tag name="FORMAT" val="png256"/>
  <p:tag name="RES" val="1200"/>
  <p:tag name="BLEND" val="0"/>
  <p:tag name="TRANSPARENT" val="0"/>
  <p:tag name="TBUG" val="0"/>
  <p:tag name="ALLOWFS" val="0"/>
  <p:tag name="ORIGWIDTH" val="57"/>
  <p:tag name="PICTUREFILESIZE" val="3441"/>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dot{x}_i=-2x_i-u_i$$ &#10;\end{document}&#10;"/>
  <p:tag name="FILENAME" val="TP_tmp"/>
  <p:tag name="FORMAT" val="png256"/>
  <p:tag name="RES" val="1200"/>
  <p:tag name="BLEND" val="0"/>
  <p:tag name="TRANSPARENT" val="0"/>
  <p:tag name="TBUG" val="0"/>
  <p:tag name="ALLOWFS" val="0"/>
  <p:tag name="ORIGWIDTH" val="65"/>
  <p:tag name="PICTUREFILESIZE" val="3585"/>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_i=\sum_{j\in{\cal N}_{i}} a_{ij}x_j$$&#10;\end{document}&#10;"/>
  <p:tag name="FILENAME" val="TP_tmp"/>
  <p:tag name="FORMAT" val="png256"/>
  <p:tag name="RES" val="1200"/>
  <p:tag name="BLEND" val="0"/>
  <p:tag name="TRANSPARENT" val="0"/>
  <p:tag name="TBUG" val="0"/>
  <p:tag name="ALLOWFS" val="0"/>
  <p:tag name="ORIGWIDTH" val="64"/>
  <p:tag name="PICTUREFILESIZE" val="6585"/>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u_j=\sum_{i\in {\cal N}_{j}} a_{ij} \nu_i$$&#10;\end{document}&#10;"/>
  <p:tag name="FILENAME" val="TP_tmp"/>
  <p:tag name="FORMAT" val="png256"/>
  <p:tag name="RES" val="1200"/>
  <p:tag name="BLEND" val="0"/>
  <p:tag name="TRANSPARENT" val="0"/>
  <p:tag name="TBUG" val="0"/>
  <p:tag name="ALLOWFS" val="0"/>
  <p:tag name="ORIGWIDTH" val="64"/>
  <p:tag name="PICTUREFILESIZE" val="6498"/>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x(t)|| \leq ||x(0)|| \exp(-2t).&#10;$$&#10;\end{document}&#10;"/>
  <p:tag name="FILENAME" val="TP_tmp"/>
  <p:tag name="FORMAT" val="png256"/>
  <p:tag name="RES" val="1200"/>
  <p:tag name="BLEND" val="0"/>
  <p:tag name="TRANSPARENT" val="0"/>
  <p:tag name="TBUG" val="0"/>
  <p:tag name="ALLOWFS" val="0"/>
  <p:tag name="ORIGWIDTH" val="114"/>
  <p:tag name="PICTUREFILESIZE" val="839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nu(t)|| \leq ||\nu(0)|| \exp(-2t).&#10;$$&#10;\end{document}&#10;"/>
  <p:tag name="FILENAME" val="TP_tmp"/>
  <p:tag name="FORMAT" val="png256"/>
  <p:tag name="RES" val="1200"/>
  <p:tag name="BLEND" val="0"/>
  <p:tag name="TRANSPARENT" val="0"/>
  <p:tag name="TBUG" val="0"/>
  <p:tag name="ALLOWFS" val="0"/>
  <p:tag name="ORIGWIDTH" val="113"/>
  <p:tag name="PICTUREFILESIZE" val="8269"/>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graphicx}&#10;\usepackage{amssymb}&#10;\usepackage{amsmath}&#10;\usepackage{color}&#10;\begin{document}&#10;$$&#10;p^*=\min_{Lx=0} \sum_{i=1}^N f_i(x^i) +x^T\frac{L}{2}x&#10;$$&#10;\end{document}&#10;"/>
  <p:tag name="FILENAME" val="txp_fig"/>
  <p:tag name="FORMAT" val="pngmono"/>
  <p:tag name="RES" val="1200"/>
  <p:tag name="BLEND" val="0"/>
  <p:tag name="TRANSPARENT" val="0"/>
  <p:tag name="TBUG" val="0"/>
  <p:tag name="ALLOWFS" val="0"/>
  <p:tag name="ORIGWIDTH" val="275"/>
  <p:tag name="PICTUREFILESIZE" val="19315"/>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array}{lcl}&#10;p^*&amp;=&amp;\displaystyle\min_{x} f(x)\\&#10;&amp;&amp; Ax=b&#10;\end{array}&#10;$$&#10;\end{document}&#10;"/>
  <p:tag name="FILENAME" val="TP_tmp"/>
  <p:tag name="FORMAT" val="pngmono"/>
  <p:tag name="RES" val="1200"/>
  <p:tag name="BLEND" val="0"/>
  <p:tag name="TRANSPARENT" val="0"/>
  <p:tag name="TBUG" val="0"/>
  <p:tag name="ALLOWFS" val="0"/>
  <p:tag name="ORIGWIDTH" val="76"/>
  <p:tag name="PICTUREFILESIZE" val="4139"/>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10;\begin{document}&#10;$$&#10;\begin{array}{lcl}&#10;p^*&amp;=&amp;\displaystyle\min_{x\in \mathbb{R}^n}\|x\|_2^2\\&#10;&amp;&amp;Ax=b.&#10;\end{array}&#10;$$&#10;\end{document}&#10;"/>
  <p:tag name="FILENAME" val="TP_tmp"/>
  <p:tag name="FORMAT" val="png256"/>
  <p:tag name="RES" val="1200"/>
  <p:tag name="BLEND" val="0"/>
  <p:tag name="TRANSPARENT" val="1"/>
  <p:tag name="TBUG" val="0"/>
  <p:tag name="ALLOWFS" val="0"/>
  <p:tag name="ORIGWIDTH" val="80"/>
  <p:tag name="PICTUREFILESIZE" val="8191"/>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graphicx}&#10;\usepackage{amssymb}&#10;\usepackage{amsmath}&#10;\begin{document}&#10;$$&#10;F(x,\nu)=f(x)+\nu^T(Ax-b)&#10;$$&#10;&#10;&#10;&#10;\end{document}&#10;"/>
  <p:tag name="FILENAME" val="txp_fig"/>
  <p:tag name="FORMAT" val="pngmono"/>
  <p:tag name="RES" val="1200"/>
  <p:tag name="BLEND" val="0"/>
  <p:tag name="TRANSPARENT" val="0"/>
  <p:tag name="TBUG" val="0"/>
  <p:tag name="ALLOWFS" val="0"/>
  <p:tag name="ORIGWIDTH" val="276"/>
  <p:tag name="PICTUREFILESIZE" val="13072"/>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graphicx}&#10;\usepackage{amssymb}&#10;\usepackage{amsmath}&#10;\begin{document}&#10;\begin{equation}\label{dyn.eq}&#10;\begin{array}{lcrcl}&#10;\dot{x}&amp;=&amp;-\nabla_x F(x,\nu)&amp; =&amp;-\nabla_x f(x)-A^T\nu  \nonumber \\ &#10;\dot{\nu}&amp;=&amp;\nabla_\nu F(x,\nu)&amp;=&amp; Ax-b\nonumber&#10;\end{array}&#10;\end{equation}&#10;\end{document}&#10;"/>
  <p:tag name="FILENAME" val="txp_fig"/>
  <p:tag name="FORMAT" val="pngmono"/>
  <p:tag name="RES" val="1200"/>
  <p:tag name="BLEND" val="0"/>
  <p:tag name="TRANSPARENT" val="0"/>
  <p:tag name="TBUG" val="0"/>
  <p:tag name="ALLOWFS" val="0"/>
  <p:tag name="ORIGWIDTH" val="380"/>
  <p:tag name="PICTUREFILESIZE" val="25737"/>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L&#10;$$&#10;\end{document}&#10;"/>
  <p:tag name="FILENAME" val="TP_tmp"/>
  <p:tag name="FORMAT" val="pngmono"/>
  <p:tag name="RES" val="1200"/>
  <p:tag name="BLEND" val="0"/>
  <p:tag name="TRANSPARENT" val="0"/>
  <p:tag name="TBUG" val="0"/>
  <p:tag name="ALLOWFS" val="0"/>
  <p:tag name="ORIGWIDTH" val="7"/>
  <p:tag name="PICTUREFILESIZE" val="36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10;\end{document}&#10;"/>
  <p:tag name="FILENAME" val="TP_tmp"/>
  <p:tag name="FORMAT" val="pngmono"/>
  <p:tag name="RES" val="1200"/>
  <p:tag name="BLEND" val="0"/>
  <p:tag name="TRANSPARENT" val="0"/>
  <p:tag name="TBUG" val="0"/>
  <p:tag name="ALLOWFS" val="0"/>
  <p:tag name="ORIGWIDTH" val="7"/>
  <p:tag name="PICTUREFILESIZE" val="366"/>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10;\end{document}&#10;"/>
  <p:tag name="FILENAME" val="TP_tmp"/>
  <p:tag name="FORMAT" val="pngmono"/>
  <p:tag name="RES" val="1200"/>
  <p:tag name="BLEND" val="0"/>
  <p:tag name="TRANSPARENT" val="0"/>
  <p:tag name="TBUG" val="0"/>
  <p:tag name="ALLOWFS" val="0"/>
  <p:tag name="ORIGWIDTH" val="7"/>
  <p:tag name="PICTUREFILESIZE" val="158"/>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10;\end{document}&#10;"/>
  <p:tag name="FILENAME" val="TP_tmp"/>
  <p:tag name="FORMAT" val="pngmono"/>
  <p:tag name="RES" val="1200"/>
  <p:tag name="BLEND" val="0"/>
  <p:tag name="TRANSPARENT" val="0"/>
  <p:tag name="TBUG" val="0"/>
  <p:tag name="ALLOWFS" val="0"/>
  <p:tag name="ORIGWIDTH" val="7"/>
  <p:tag name="PICTUREFILESIZE" val="158"/>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x&#10;$$&#10;\end{document}&#10;"/>
  <p:tag name="FILENAME" val="TP_tmp"/>
  <p:tag name="FORMAT" val="pngmono"/>
  <p:tag name="RES" val="1200"/>
  <p:tag name="BLEND" val="0"/>
  <p:tag name="TRANSPARENT" val="0"/>
  <p:tag name="TBUG" val="0"/>
  <p:tag name="ALLOWFS" val="0"/>
  <p:tag name="ORIGWIDTH" val="6"/>
  <p:tag name="PICTUREFILESIZE" val="445"/>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frac{I}{s}&#10;$$&#10;\end{document}&#10;"/>
  <p:tag name="FILENAME" val="TP_tmp"/>
  <p:tag name="FORMAT" val="pngmono"/>
  <p:tag name="RES" val="1200"/>
  <p:tag name="BLEND" val="0"/>
  <p:tag name="TRANSPARENT" val="0"/>
  <p:tag name="TBUG" val="0"/>
  <p:tag name="ALLOWFS" val="0"/>
  <p:tag name="ORIGWIDTH" val="6"/>
  <p:tag name="PICTUREFILESIZE" val="550"/>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x}&#10;$$&#10;\end{document}&#10;"/>
  <p:tag name="FILENAME" val="TP_tmp"/>
  <p:tag name="FORMAT" val="pngmono"/>
  <p:tag name="RES" val="1200"/>
  <p:tag name="BLEND" val="0"/>
  <p:tag name="TRANSPARENT" val="0"/>
  <p:tag name="TBUG" val="0"/>
  <p:tag name="ALLOWFS" val="0"/>
  <p:tag name="ORIGWIDTH" val="6"/>
  <p:tag name="PICTUREFILESIZE" val="477"/>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frac{I}{s}&#10;$$&#10;\end{document}&#10;"/>
  <p:tag name="FILENAME" val="TP_tmp"/>
  <p:tag name="FORMAT" val="pngmono"/>
  <p:tag name="RES" val="1200"/>
  <p:tag name="BLEND" val="0"/>
  <p:tag name="TRANSPARENT" val="0"/>
  <p:tag name="TBUG" val="0"/>
  <p:tag name="ALLOWFS" val="0"/>
  <p:tag name="ORIGWIDTH" val="6"/>
  <p:tag name="PICTUREFILESIZE" val="55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F(x,\nu)=x'x+\nu'(Ax-b).&#10;$$&#10;\end{document}&#10;"/>
  <p:tag name="FILENAME" val="TP_tmp"/>
  <p:tag name="FORMAT" val="png256"/>
  <p:tag name="RES" val="1200"/>
  <p:tag name="BLEND" val="0"/>
  <p:tag name="TRANSPARENT" val="0"/>
  <p:tag name="TBUG" val="0"/>
  <p:tag name="ALLOWFS" val="0"/>
  <p:tag name="ORIGWIDTH" val="119"/>
  <p:tag name="PICTUREFILESIZE" val="7467"/>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abla_{x^1}f_1$$&#10;\end{document}&#10;"/>
  <p:tag name="FILENAME" val="TP_tmp"/>
  <p:tag name="FORMAT" val="pngmono"/>
  <p:tag name="RES" val="1200"/>
  <p:tag name="BLEND" val="0"/>
  <p:tag name="TRANSPARENT" val="0"/>
  <p:tag name="TBUG" val="0"/>
  <p:tag name="ALLOWFS" val="0"/>
  <p:tag name="ORIGWIDTH" val="26"/>
  <p:tag name="PICTUREFILESIZE" val="1255"/>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dots&#10;$$&#10;\end{document}&#10;"/>
  <p:tag name="FILENAME" val="TP_tmp"/>
  <p:tag name="FORMAT" val="pngmono"/>
  <p:tag name="RES" val="1200"/>
  <p:tag name="BLEND" val="0"/>
  <p:tag name="TRANSPARENT" val="1"/>
  <p:tag name="TBUG" val="0"/>
  <p:tag name="ALLOWFS" val="0"/>
  <p:tag name="ORIGWIDTH" val="10"/>
  <p:tag name="PICTUREFILESIZE" val="267"/>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abla_{x^N}f_N$$&#10;\end{document}&#10;"/>
  <p:tag name="FILENAME" val="TP_tmp"/>
  <p:tag name="FORMAT" val="pngmono"/>
  <p:tag name="RES" val="1200"/>
  <p:tag name="BLEND" val="0"/>
  <p:tag name="TRANSPARENT" val="0"/>
  <p:tag name="TBUG" val="0"/>
  <p:tag name="ALLOWFS" val="0"/>
  <p:tag name="ORIGWIDTH" val="32"/>
  <p:tag name="PICTUREFILESIZE" val="1764"/>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10;\end{document}&#10;"/>
  <p:tag name="FILENAME" val="TP_tmp"/>
  <p:tag name="FORMAT" val="pngmono"/>
  <p:tag name="RES" val="1200"/>
  <p:tag name="BLEND" val="0"/>
  <p:tag name="TRANSPARENT" val="0"/>
  <p:tag name="TBUG" val="0"/>
  <p:tag name="ALLOWFS" val="0"/>
  <p:tag name="ORIGWIDTH" val="7"/>
  <p:tag name="PICTUREFILESIZE" val="189"/>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10;$$&#10;\end{document}&#10;"/>
  <p:tag name="FILENAME" val="TP_tmp"/>
  <p:tag name="FORMAT" val="pngmono"/>
  <p:tag name="RES" val="1200"/>
  <p:tag name="BLEND" val="0"/>
  <p:tag name="TRANSPARENT" val="0"/>
  <p:tag name="TBUG" val="0"/>
  <p:tag name="ALLOWFS" val="0"/>
  <p:tag name="ORIGWIDTH" val="7"/>
  <p:tag name="PICTUREFILESIZE" val="18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nu&#10;$$&#10;\end{document}&#10;"/>
  <p:tag name="FILENAME" val="TP_tmp"/>
  <p:tag name="FORMAT" val="pngmono"/>
  <p:tag name="RES" val="1200"/>
  <p:tag name="BLEND" val="0"/>
  <p:tag name="TRANSPARENT" val="0"/>
  <p:tag name="TBUG" val="0"/>
  <p:tag name="ALLOWFS" val="0"/>
  <p:tag name="ORIGWIDTH" val="6"/>
  <p:tag name="PICTUREFILESIZE" val="378"/>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nu}&#10;$$&#10;\end{document}&#10;"/>
  <p:tag name="FILENAME" val="TP_tmp"/>
  <p:tag name="FORMAT" val="pngmono"/>
  <p:tag name="RES" val="1200"/>
  <p:tag name="BLEND" val="0"/>
  <p:tag name="TRANSPARENT" val="0"/>
  <p:tag name="TBUG" val="0"/>
  <p:tag name="ALLOWFS" val="0"/>
  <p:tag name="ORIGWIDTH" val="6"/>
  <p:tag name="PICTUREFILESIZE" val="4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fonts}&#10;\usepackage{amssymb}&#10;\usepackage{mathrsfs}&#10;\pagestyle{empty}&#10;&#10;\DeclareMathOperator*{\minimize}{minimize}&#10;\DeclareMathOperator*{\maximize}{maximize}&#10;\DeclareMathOperator*{\subjt}{subject \ to}&#10;&#10;\begin{document}&#10;&#10;\begin{subequations}&#10;\begin{align*}&#10;&amp; \minimize_{U \in \mathbb{R}^{2n}} \quad \sum_{l \in \mathcal{G}} f_l\left(U^T\textbf{Y}_lU + P_l^d\right) \\&#10;&amp; \subjt \\&#10;&amp; P_k^{\text{min}} - P_k^d \leq U^T\textbf{Y}_kU \leq P_k^{\text{max}} - P_k^d \\&#10;&amp; Q_k^{\text{min}} - Q_k^d \leq U^T\overline{\textbf{Y}}_kU \leq Q_k^{\text{max}} - Q_k^d \\&#10;&amp; (V_k^{\text{min}})^2 \leq U^T\textbf{M}_kU \leq (V_k^{\text{max}})^2 \\&#10;&amp; (U^T\textbf{Y}_{lm}U)^2 + (U^T\overline{\textbf{Y}}_{lm}U)^2 \leq (S_{lm}^\text{max})^2&#10;\end{align*}&#10;\end{subequations}&#10;&#10;\end{document}"/>
  <p:tag name="IGUANATEXSIZE" val="24"/>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10;\DeclareMathOperator*{\minimize}{minimize}&#10;\DeclareMathOperator*{\maximize}{maximize}&#10;\DeclareMathOperator*{\subjt}{subject \ to}&#10;&#10;\pagestyle{empty}&#10;\begin{document}&#10;&#10;$\dot{U} = -2\textbf{B}(U, \lambda, \gamma, \mu, \nu)U$&#10;&#10;\end{document}"/>
  <p:tag name="IGUANATEXSIZE" val="24"/>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10;\DeclareMathOperator*{\minimize}{minimize}&#10;\DeclareMathOperator*{\maximize}{maximize}&#10;\DeclareMathOperator*{\subjt}{subject \ to}&#10;&#10;\pagestyle{empty}&#10;\begin{document}&#10;&#10;$\textbf{B}^\star \succeq 0$&#10;&#10;\end{document}"/>
  <p:tag name="IGUANATEXSIZE" val="3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array}{lcl}&#10;\dot{x} &amp;=&amp; -2x-A'\nu \\&#10;\dot{\nu} &amp;=&amp; Ax-b&#10;\end{array}&#10;$$&#10;\end{document}&#10;"/>
  <p:tag name="FILENAME" val="TP_tmp"/>
  <p:tag name="FORMAT" val="png256"/>
  <p:tag name="RES" val="1200"/>
  <p:tag name="BLEND" val="0"/>
  <p:tag name="TRANSPARENT" val="0"/>
  <p:tag name="TBUG" val="0"/>
  <p:tag name="ALLOWFS" val="0"/>
  <p:tag name="ORIGWIDTH" val="81"/>
  <p:tag name="PICTUREFILESIZE" val="6373"/>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10;\DeclareMathOperator*{\minimize}{minimize}&#10;\DeclareMathOperator*{\maximize}{maximize}&#10;\DeclareMathOperator*{\subjt}{subject \ to}&#10;&#10;\pagestyle{empty}&#10;\begin{document}&#10;&#10;$\Rightarrow$&#10;&#10;\end{document}"/>
  <p:tag name="IGUANATEXSIZE" val="32"/>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10;\DeclareMathOperator*{\minimize}{minimize}&#10;\DeclareMathOperator*{\maximize}{maximize}&#10;\DeclareMathOperator*{\subjt}{subject \ to}&#10;&#10;\pagestyle{empty}&#10;\begin{document}&#10;&#10;$\Leftrightarrow$&#10;&#10;\end{document}"/>
  <p:tag name="IGUANATEXSIZE" val="3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begin{array}{lcl}&#10;x(k+1) &amp;=&amp; (1-2\gamma)x(k)-\gamma A'\nu(k) \\&#10;\nu(k+1) &amp;=&amp; \nu(k) -\gamma(Ax(k)-b)&#10;\end{array}&#10;$$&#10;\end{document}&#10;"/>
  <p:tag name="FILENAME" val="TP_tmp"/>
  <p:tag name="FORMAT" val="png256"/>
  <p:tag name="RES" val="1200"/>
  <p:tag name="BLEND" val="0"/>
  <p:tag name="TRANSPARENT" val="0"/>
  <p:tag name="TBUG" val="0"/>
  <p:tag name="ALLOWFS" val="0"/>
  <p:tag name="ORIGWIDTH" val="165"/>
  <p:tag name="PICTUREFILESIZE" val="18049"/>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c c|c c|c c|c c|}&#10;  \hline&#10;  % after \\: \hline or \cline{col1-col2} \cline{col3-col4} ...&#10;    &amp;   &amp; 0  &amp; 0  &amp; 0 &amp; 1  &amp;   &amp;   \\&#10;    &amp;   &amp; 2 &amp; 0  &amp; 0  &amp; 0  &amp;   &amp;   \\&#10;    \hline&#10;0 &amp; -2 &amp;   &amp;   &amp;   &amp;   &amp; 0 &amp; 0  \\&#10;0 &amp; 0 &amp;   &amp;   &amp;   &amp;   &amp; 1 &amp; 0  \\&#10;    \hline&#10;0    &amp; 0  &amp;   &amp;   &amp;   &amp;   &amp;  0 &amp; 1 \\&#10;  -1 &amp; 0  &amp;   &amp;   &amp;   &amp;   &amp; 1 &amp; 0  \\&#10;  \hline&#10;    &amp;   &amp;  0 &amp; -1 &amp; 0  &amp; -1 &amp;   &amp;   \\&#10;    &amp;   &amp;  0 &amp; 0  &amp; -1 &amp; 0  &amp;   &amp;   \\&#10;  \hline&#10;\end{tabular}\qquad&#10;\begin{tabular}{|c|}&#10;\hline&#10;0\cr&#10;5\cr&#10;\hline&#10;0\cr&#10;2\cr&#10;\hline&#10;0\cr&#10;-3\cr&#10;\hline&#10;0\cr&#10;-1\cr&#10;\hline&#10;\end{tabular}&#10;&#10;\end{document}&#10;"/>
  <p:tag name="FILENAME" val="TP_tmp"/>
  <p:tag name="FORMAT" val="png256"/>
  <p:tag name="RES" val="1200"/>
  <p:tag name="BLEND" val="0"/>
  <p:tag name="TRANSPARENT" val="0"/>
  <p:tag name="TBUG" val="0"/>
  <p:tag name="ALLOWFS" val="0"/>
  <p:tag name="ORIGWIDTH" val="194"/>
  <p:tag name="PICTUREFILESIZE" val="4532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c c|c c|c c|c c|}&#10;  \hline&#10;-2&amp; -1&amp; &amp; &amp; &amp; &amp; &amp; \cr&#10;1&amp;  0 &amp; &amp; &amp; &amp; &amp; &amp; \cr&#10;\hline&#10;&amp; &amp; -2 &amp;-2 &amp; &amp; &amp; &amp;\cr&#10;&amp; &amp; 2 &amp; 0  &amp; &amp; &amp; &amp; \cr&#10;\hline&#10;&amp; &amp; &amp; &amp; -2 &amp; 0 &amp; &amp; \cr&#10;&amp; &amp; &amp; &amp; 0 &amp; 0  &amp; &amp; \cr&#10;\hline&#10;&amp; &amp; &amp; &amp; &amp; &amp; -2 &amp; -1 \cr&#10;&amp; &amp; &amp; &amp; &amp; &amp; 1 &amp; 0\\&#10;\hline&#10;\end{tabular}&#10;\end{document}&#10;"/>
  <p:tag name="FILENAME" val="TP_tmp"/>
  <p:tag name="FORMAT" val="png256"/>
  <p:tag name="RES" val="1200"/>
  <p:tag name="BLEND" val="0"/>
  <p:tag name="TRANSPARENT" val="0"/>
  <p:tag name="TBUG" val="0"/>
  <p:tag name="ALLOWFS" val="0"/>
  <p:tag name="ORIGWIDTH" val="160"/>
  <p:tag name="PICTUREFILESIZE" val="2590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t{\xi}=P\xi+N\xi-B&#10;$$&#10;\end{document}&#10;"/>
  <p:tag name="FILENAME" val="TP_tmp"/>
  <p:tag name="FORMAT" val="png256"/>
  <p:tag name="RES" val="1200"/>
  <p:tag name="BLEND" val="0"/>
  <p:tag name="TRANSPARENT" val="0"/>
  <p:tag name="TBUG" val="0"/>
  <p:tag name="ALLOWFS" val="0"/>
  <p:tag name="ORIGWIDTH" val="77"/>
  <p:tag name="PICTUREFILESIZE" val="4909"/>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A =\left[ \begin{array}{cccc}&#10;1 &amp;2 &amp;  0&amp; 0 \cr&#10;0 &amp;2 &amp;  0&amp; 1 \cr&#10;-1 &amp;0&amp; 0&amp; 1 \cr&#10;0 &amp; 0&amp; -1&amp; 1&#10;\end{array}\right], \quad&#10;b= \left[\begin{array}{c}&#10;5 \cr 2 \cr -3 \cr -1&#10;\end{array}\right]&#10;$$&#10;\end{document}&#10;"/>
  <p:tag name="FILENAME" val="TP_tmp"/>
  <p:tag name="FORMAT" val="png256"/>
  <p:tag name="RES" val="1200"/>
  <p:tag name="BLEND" val="0"/>
  <p:tag name="TRANSPARENT" val="0"/>
  <p:tag name="TBUG" val="0"/>
  <p:tag name="ALLOWFS" val="0"/>
  <p:tag name="ORIGWIDTH" val="176"/>
  <p:tag name="PICTUREFILESIZE" val="21457"/>
</p:tagLst>
</file>

<file path=ppt/theme/theme1.xml><?xml version="1.0" encoding="utf-8"?>
<a:theme xmlns:a="http://schemas.openxmlformats.org/drawingml/2006/main" name="poster13">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it-IT"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it-IT" sz="19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poster13</Template>
  <TotalTime>2552519</TotalTime>
  <Words>564</Words>
  <Application>Microsoft Office PowerPoint</Application>
  <PresentationFormat>Custom</PresentationFormat>
  <Paragraphs>79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poster13</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Nicola Elia</dc:creator>
  <cp:lastModifiedBy>Nicola Elia</cp:lastModifiedBy>
  <cp:revision>121</cp:revision>
  <dcterms:created xsi:type="dcterms:W3CDTF">2013-10-10T13:42:27Z</dcterms:created>
  <dcterms:modified xsi:type="dcterms:W3CDTF">2008-12-07T01:37:54Z</dcterms:modified>
</cp:coreProperties>
</file>