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7432000" cy="36576000"/>
  <p:notesSz cx="6934200" cy="9234488"/>
  <p:defaultTextStyle>
    <a:defPPr>
      <a:defRPr lang="en-US"/>
    </a:defPPr>
    <a:lvl1pPr algn="l" rtl="0" eaLnBrk="0" fontAlgn="base" hangingPunct="0">
      <a:spcBef>
        <a:spcPct val="20000"/>
      </a:spcBef>
      <a:spcAft>
        <a:spcPct val="0"/>
      </a:spcAft>
      <a:buClr>
        <a:srgbClr val="FF9900"/>
      </a:buClr>
      <a:buFont typeface="Wingdings" pitchFamily="2" charset="2"/>
      <a:buChar char="n"/>
      <a:defRPr sz="3200" kern="1200">
        <a:solidFill>
          <a:schemeClr val="tx1"/>
        </a:solidFill>
        <a:latin typeface="Arial" charset="0"/>
        <a:ea typeface="+mn-ea"/>
        <a:cs typeface="+mn-cs"/>
      </a:defRPr>
    </a:lvl1pPr>
    <a:lvl2pPr marL="533280" algn="l" rtl="0" eaLnBrk="0" fontAlgn="base" hangingPunct="0">
      <a:spcBef>
        <a:spcPct val="20000"/>
      </a:spcBef>
      <a:spcAft>
        <a:spcPct val="0"/>
      </a:spcAft>
      <a:buClr>
        <a:srgbClr val="FF9900"/>
      </a:buClr>
      <a:buFont typeface="Wingdings" pitchFamily="2" charset="2"/>
      <a:buChar char="n"/>
      <a:defRPr sz="3200" kern="1200">
        <a:solidFill>
          <a:schemeClr val="tx1"/>
        </a:solidFill>
        <a:latin typeface="Arial" charset="0"/>
        <a:ea typeface="+mn-ea"/>
        <a:cs typeface="+mn-cs"/>
      </a:defRPr>
    </a:lvl2pPr>
    <a:lvl3pPr marL="1066556" algn="l" rtl="0" eaLnBrk="0" fontAlgn="base" hangingPunct="0">
      <a:spcBef>
        <a:spcPct val="20000"/>
      </a:spcBef>
      <a:spcAft>
        <a:spcPct val="0"/>
      </a:spcAft>
      <a:buClr>
        <a:srgbClr val="FF9900"/>
      </a:buClr>
      <a:buFont typeface="Wingdings" pitchFamily="2" charset="2"/>
      <a:buChar char="n"/>
      <a:defRPr sz="3200" kern="1200">
        <a:solidFill>
          <a:schemeClr val="tx1"/>
        </a:solidFill>
        <a:latin typeface="Arial" charset="0"/>
        <a:ea typeface="+mn-ea"/>
        <a:cs typeface="+mn-cs"/>
      </a:defRPr>
    </a:lvl3pPr>
    <a:lvl4pPr marL="1599836" algn="l" rtl="0" eaLnBrk="0" fontAlgn="base" hangingPunct="0">
      <a:spcBef>
        <a:spcPct val="20000"/>
      </a:spcBef>
      <a:spcAft>
        <a:spcPct val="0"/>
      </a:spcAft>
      <a:buClr>
        <a:srgbClr val="FF9900"/>
      </a:buClr>
      <a:buFont typeface="Wingdings" pitchFamily="2" charset="2"/>
      <a:buChar char="n"/>
      <a:defRPr sz="3200" kern="1200">
        <a:solidFill>
          <a:schemeClr val="tx1"/>
        </a:solidFill>
        <a:latin typeface="Arial" charset="0"/>
        <a:ea typeface="+mn-ea"/>
        <a:cs typeface="+mn-cs"/>
      </a:defRPr>
    </a:lvl4pPr>
    <a:lvl5pPr marL="2133112" algn="l" rtl="0" eaLnBrk="0" fontAlgn="base" hangingPunct="0">
      <a:spcBef>
        <a:spcPct val="20000"/>
      </a:spcBef>
      <a:spcAft>
        <a:spcPct val="0"/>
      </a:spcAft>
      <a:buClr>
        <a:srgbClr val="FF9900"/>
      </a:buClr>
      <a:buFont typeface="Wingdings" pitchFamily="2" charset="2"/>
      <a:buChar char="n"/>
      <a:defRPr sz="3200" kern="1200">
        <a:solidFill>
          <a:schemeClr val="tx1"/>
        </a:solidFill>
        <a:latin typeface="Arial" charset="0"/>
        <a:ea typeface="+mn-ea"/>
        <a:cs typeface="+mn-cs"/>
      </a:defRPr>
    </a:lvl5pPr>
    <a:lvl6pPr marL="2666392" algn="l" defTabSz="1066556" rtl="0" eaLnBrk="1" latinLnBrk="0" hangingPunct="1">
      <a:defRPr sz="3200" kern="1200">
        <a:solidFill>
          <a:schemeClr val="tx1"/>
        </a:solidFill>
        <a:latin typeface="Arial" charset="0"/>
        <a:ea typeface="+mn-ea"/>
        <a:cs typeface="+mn-cs"/>
      </a:defRPr>
    </a:lvl6pPr>
    <a:lvl7pPr marL="3199668" algn="l" defTabSz="1066556" rtl="0" eaLnBrk="1" latinLnBrk="0" hangingPunct="1">
      <a:defRPr sz="3200" kern="1200">
        <a:solidFill>
          <a:schemeClr val="tx1"/>
        </a:solidFill>
        <a:latin typeface="Arial" charset="0"/>
        <a:ea typeface="+mn-ea"/>
        <a:cs typeface="+mn-cs"/>
      </a:defRPr>
    </a:lvl7pPr>
    <a:lvl8pPr marL="3732948" algn="l" defTabSz="1066556" rtl="0" eaLnBrk="1" latinLnBrk="0" hangingPunct="1">
      <a:defRPr sz="3200" kern="1200">
        <a:solidFill>
          <a:schemeClr val="tx1"/>
        </a:solidFill>
        <a:latin typeface="Arial" charset="0"/>
        <a:ea typeface="+mn-ea"/>
        <a:cs typeface="+mn-cs"/>
      </a:defRPr>
    </a:lvl8pPr>
    <a:lvl9pPr marL="4266224" algn="l" defTabSz="1066556"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17AE0"/>
    <a:srgbClr val="69A0E9"/>
    <a:srgbClr val="60BEF2"/>
    <a:srgbClr val="627AE0"/>
    <a:srgbClr val="FF6600"/>
    <a:srgbClr val="FF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85" autoAdjust="0"/>
    <p:restoredTop sz="94660" autoAdjust="0"/>
  </p:normalViewPr>
  <p:slideViewPr>
    <p:cSldViewPr snapToGrid="0">
      <p:cViewPr>
        <p:scale>
          <a:sx n="33" d="100"/>
          <a:sy n="33" d="100"/>
        </p:scale>
        <p:origin x="-78" y="3288"/>
      </p:cViewPr>
      <p:guideLst>
        <p:guide orient="horz" pos="1324"/>
        <p:guide pos="203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8788"/>
          </a:xfrm>
          <a:prstGeom prst="rect">
            <a:avLst/>
          </a:prstGeom>
          <a:noFill/>
          <a:ln w="9525">
            <a:noFill/>
            <a:miter lim="800000"/>
            <a:headEnd/>
            <a:tailEnd/>
          </a:ln>
          <a:effectLst/>
        </p:spPr>
        <p:txBody>
          <a:bodyPr vert="horz" wrap="square" lIns="92995" tIns="46498" rIns="92995" bIns="46498" numCol="1" anchor="t" anchorCtr="0" compatLnSpc="1">
            <a:prstTxWarp prst="textNoShape">
              <a:avLst/>
            </a:prstTxWarp>
          </a:bodyPr>
          <a:lstStyle>
            <a:lvl1pPr defTabSz="922338">
              <a:spcBef>
                <a:spcPct val="0"/>
              </a:spcBef>
              <a:buClrTx/>
              <a:buFontTx/>
              <a:buNone/>
              <a:defRPr sz="1200"/>
            </a:lvl1pPr>
          </a:lstStyle>
          <a:p>
            <a:endParaRPr lang="en-US" altLang="zh-CN"/>
          </a:p>
        </p:txBody>
      </p:sp>
      <p:sp>
        <p:nvSpPr>
          <p:cNvPr id="3075" name="Rectangle 3"/>
          <p:cNvSpPr>
            <a:spLocks noGrp="1" noChangeArrowheads="1"/>
          </p:cNvSpPr>
          <p:nvPr>
            <p:ph type="dt" sz="quarter" idx="1"/>
          </p:nvPr>
        </p:nvSpPr>
        <p:spPr bwMode="auto">
          <a:xfrm>
            <a:off x="3929063" y="0"/>
            <a:ext cx="3005137" cy="458788"/>
          </a:xfrm>
          <a:prstGeom prst="rect">
            <a:avLst/>
          </a:prstGeom>
          <a:noFill/>
          <a:ln w="9525">
            <a:noFill/>
            <a:miter lim="800000"/>
            <a:headEnd/>
            <a:tailEnd/>
          </a:ln>
          <a:effectLst/>
        </p:spPr>
        <p:txBody>
          <a:bodyPr vert="horz" wrap="square" lIns="92995" tIns="46498" rIns="92995" bIns="46498" numCol="1" anchor="t" anchorCtr="0" compatLnSpc="1">
            <a:prstTxWarp prst="textNoShape">
              <a:avLst/>
            </a:prstTxWarp>
          </a:bodyPr>
          <a:lstStyle>
            <a:lvl1pPr algn="r" defTabSz="922338">
              <a:spcBef>
                <a:spcPct val="0"/>
              </a:spcBef>
              <a:buClrTx/>
              <a:buFontTx/>
              <a:buNone/>
              <a:defRPr sz="1200"/>
            </a:lvl1pPr>
          </a:lstStyle>
          <a:p>
            <a:endParaRPr lang="en-US" altLang="zh-CN"/>
          </a:p>
        </p:txBody>
      </p:sp>
      <p:sp>
        <p:nvSpPr>
          <p:cNvPr id="3076" name="Rectangle 4"/>
          <p:cNvSpPr>
            <a:spLocks noGrp="1" noChangeArrowheads="1"/>
          </p:cNvSpPr>
          <p:nvPr>
            <p:ph type="ftr" sz="quarter" idx="2"/>
          </p:nvPr>
        </p:nvSpPr>
        <p:spPr bwMode="auto">
          <a:xfrm>
            <a:off x="0" y="8763000"/>
            <a:ext cx="3005138" cy="455613"/>
          </a:xfrm>
          <a:prstGeom prst="rect">
            <a:avLst/>
          </a:prstGeom>
          <a:noFill/>
          <a:ln w="9525">
            <a:noFill/>
            <a:miter lim="800000"/>
            <a:headEnd/>
            <a:tailEnd/>
          </a:ln>
          <a:effectLst/>
        </p:spPr>
        <p:txBody>
          <a:bodyPr vert="horz" wrap="square" lIns="92995" tIns="46498" rIns="92995" bIns="46498" numCol="1" anchor="b" anchorCtr="0" compatLnSpc="1">
            <a:prstTxWarp prst="textNoShape">
              <a:avLst/>
            </a:prstTxWarp>
          </a:bodyPr>
          <a:lstStyle>
            <a:lvl1pPr defTabSz="922338">
              <a:spcBef>
                <a:spcPct val="0"/>
              </a:spcBef>
              <a:buClrTx/>
              <a:buFontTx/>
              <a:buNone/>
              <a:defRPr sz="1200"/>
            </a:lvl1pPr>
          </a:lstStyle>
          <a:p>
            <a:endParaRPr lang="en-US" altLang="zh-CN"/>
          </a:p>
        </p:txBody>
      </p:sp>
      <p:sp>
        <p:nvSpPr>
          <p:cNvPr id="3077" name="Rectangle 5"/>
          <p:cNvSpPr>
            <a:spLocks noGrp="1" noChangeArrowheads="1"/>
          </p:cNvSpPr>
          <p:nvPr>
            <p:ph type="sldNum" sz="quarter" idx="3"/>
          </p:nvPr>
        </p:nvSpPr>
        <p:spPr bwMode="auto">
          <a:xfrm>
            <a:off x="3929063" y="8763000"/>
            <a:ext cx="3005137" cy="455613"/>
          </a:xfrm>
          <a:prstGeom prst="rect">
            <a:avLst/>
          </a:prstGeom>
          <a:noFill/>
          <a:ln w="9525">
            <a:noFill/>
            <a:miter lim="800000"/>
            <a:headEnd/>
            <a:tailEnd/>
          </a:ln>
          <a:effectLst/>
        </p:spPr>
        <p:txBody>
          <a:bodyPr vert="horz" wrap="square" lIns="92995" tIns="46498" rIns="92995" bIns="46498" numCol="1" anchor="b" anchorCtr="0" compatLnSpc="1">
            <a:prstTxWarp prst="textNoShape">
              <a:avLst/>
            </a:prstTxWarp>
          </a:bodyPr>
          <a:lstStyle>
            <a:lvl1pPr algn="r" defTabSz="922338">
              <a:spcBef>
                <a:spcPct val="0"/>
              </a:spcBef>
              <a:buClrTx/>
              <a:buFontTx/>
              <a:buNone/>
              <a:defRPr sz="1200"/>
            </a:lvl1pPr>
          </a:lstStyle>
          <a:p>
            <a:fld id="{5C110B81-AE03-4482-8291-3FDF7B5FCB9E}"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533280" algn="l" rtl="0" fontAlgn="base">
      <a:spcBef>
        <a:spcPct val="30000"/>
      </a:spcBef>
      <a:spcAft>
        <a:spcPct val="0"/>
      </a:spcAft>
      <a:defRPr sz="1200" kern="1200">
        <a:solidFill>
          <a:schemeClr val="tx1"/>
        </a:solidFill>
        <a:latin typeface="Times New Roman" pitchFamily="18" charset="0"/>
        <a:ea typeface="+mn-ea"/>
        <a:cs typeface="+mn-cs"/>
      </a:defRPr>
    </a:lvl2pPr>
    <a:lvl3pPr marL="1066556" algn="l" rtl="0" fontAlgn="base">
      <a:spcBef>
        <a:spcPct val="30000"/>
      </a:spcBef>
      <a:spcAft>
        <a:spcPct val="0"/>
      </a:spcAft>
      <a:defRPr sz="1200" kern="1200">
        <a:solidFill>
          <a:schemeClr val="tx1"/>
        </a:solidFill>
        <a:latin typeface="Times New Roman" pitchFamily="18" charset="0"/>
        <a:ea typeface="+mn-ea"/>
        <a:cs typeface="+mn-cs"/>
      </a:defRPr>
    </a:lvl3pPr>
    <a:lvl4pPr marL="1599836" algn="l" rtl="0" fontAlgn="base">
      <a:spcBef>
        <a:spcPct val="30000"/>
      </a:spcBef>
      <a:spcAft>
        <a:spcPct val="0"/>
      </a:spcAft>
      <a:defRPr sz="1200" kern="1200">
        <a:solidFill>
          <a:schemeClr val="tx1"/>
        </a:solidFill>
        <a:latin typeface="Times New Roman" pitchFamily="18" charset="0"/>
        <a:ea typeface="+mn-ea"/>
        <a:cs typeface="+mn-cs"/>
      </a:defRPr>
    </a:lvl4pPr>
    <a:lvl5pPr marL="2133112" algn="l" rtl="0" fontAlgn="base">
      <a:spcBef>
        <a:spcPct val="30000"/>
      </a:spcBef>
      <a:spcAft>
        <a:spcPct val="0"/>
      </a:spcAft>
      <a:defRPr sz="1200" kern="1200">
        <a:solidFill>
          <a:schemeClr val="tx1"/>
        </a:solidFill>
        <a:latin typeface="Times New Roman" pitchFamily="18" charset="0"/>
        <a:ea typeface="+mn-ea"/>
        <a:cs typeface="+mn-cs"/>
      </a:defRPr>
    </a:lvl5pPr>
    <a:lvl6pPr marL="2666392" algn="l" defTabSz="1066556" rtl="0" eaLnBrk="1" latinLnBrk="0" hangingPunct="1">
      <a:defRPr sz="1200" kern="1200">
        <a:solidFill>
          <a:schemeClr val="tx1"/>
        </a:solidFill>
        <a:latin typeface="+mn-lt"/>
        <a:ea typeface="+mn-ea"/>
        <a:cs typeface="+mn-cs"/>
      </a:defRPr>
    </a:lvl6pPr>
    <a:lvl7pPr marL="3199668" algn="l" defTabSz="1066556" rtl="0" eaLnBrk="1" latinLnBrk="0" hangingPunct="1">
      <a:defRPr sz="1200" kern="1200">
        <a:solidFill>
          <a:schemeClr val="tx1"/>
        </a:solidFill>
        <a:latin typeface="+mn-lt"/>
        <a:ea typeface="+mn-ea"/>
        <a:cs typeface="+mn-cs"/>
      </a:defRPr>
    </a:lvl7pPr>
    <a:lvl8pPr marL="3732948" algn="l" defTabSz="1066556" rtl="0" eaLnBrk="1" latinLnBrk="0" hangingPunct="1">
      <a:defRPr sz="1200" kern="1200">
        <a:solidFill>
          <a:schemeClr val="tx1"/>
        </a:solidFill>
        <a:latin typeface="+mn-lt"/>
        <a:ea typeface="+mn-ea"/>
        <a:cs typeface="+mn-cs"/>
      </a:defRPr>
    </a:lvl8pPr>
    <a:lvl9pPr marL="4266224" algn="l" defTabSz="10665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2157413" y="690563"/>
            <a:ext cx="2624137" cy="3498850"/>
          </a:xfrm>
          <a:prstGeom prst="rect">
            <a:avLst/>
          </a:prstGeom>
          <a:noFill/>
          <a:ln w="12700">
            <a:solidFill>
              <a:srgbClr val="000000"/>
            </a:solidFill>
            <a:miter lim="800000"/>
            <a:headEnd/>
            <a:tailEnd/>
          </a:ln>
        </p:spPr>
      </p:sp>
      <p:sp>
        <p:nvSpPr>
          <p:cNvPr id="5123" name="Rectangle 3"/>
          <p:cNvSpPr>
            <a:spLocks noGrp="1" noChangeArrowheads="1"/>
          </p:cNvSpPr>
          <p:nvPr>
            <p:ph type="body" idx="1"/>
          </p:nvPr>
        </p:nvSpPr>
        <p:spPr bwMode="auto">
          <a:xfrm>
            <a:off x="922338" y="4418013"/>
            <a:ext cx="5089525" cy="4113212"/>
          </a:xfrm>
          <a:prstGeom prst="rect">
            <a:avLst/>
          </a:prstGeom>
          <a:noFill/>
          <a:ln>
            <a:miter lim="800000"/>
            <a:headEnd/>
            <a:tailEnd/>
          </a:ln>
        </p:spPr>
        <p:txBody>
          <a:bodyPr lIns="92995" tIns="46498" rIns="92995" bIns="46498"/>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796" y="11362974"/>
            <a:ext cx="23316408" cy="7838724"/>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5598" y="20725698"/>
            <a:ext cx="19200812" cy="9348612"/>
          </a:xfrm>
        </p:spPr>
        <p:txBody>
          <a:bodyPr/>
          <a:lstStyle>
            <a:lvl1pPr marL="0" indent="0" algn="ctr">
              <a:buNone/>
              <a:defRPr/>
            </a:lvl1pPr>
            <a:lvl2pPr marL="533280" indent="0" algn="ctr">
              <a:buNone/>
              <a:defRPr/>
            </a:lvl2pPr>
            <a:lvl3pPr marL="1066556" indent="0" algn="ctr">
              <a:buNone/>
              <a:defRPr/>
            </a:lvl3pPr>
            <a:lvl4pPr marL="1599836" indent="0" algn="ctr">
              <a:buNone/>
              <a:defRPr/>
            </a:lvl4pPr>
            <a:lvl5pPr marL="2133112" indent="0" algn="ctr">
              <a:buNone/>
              <a:defRPr/>
            </a:lvl5pPr>
            <a:lvl6pPr marL="2666392" indent="0" algn="ctr">
              <a:buNone/>
              <a:defRPr/>
            </a:lvl6pPr>
            <a:lvl7pPr marL="3199668" indent="0" algn="ctr">
              <a:buNone/>
              <a:defRPr/>
            </a:lvl7pPr>
            <a:lvl8pPr marL="3732948" indent="0" algn="ctr">
              <a:buNone/>
              <a:defRPr/>
            </a:lvl8pPr>
            <a:lvl9pPr marL="426622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A134070-8A17-4A4D-957C-6012DA2B1445}"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B7E21D1-F6B2-4DD3-B6E1-5F027BB81017}"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46092" y="3250848"/>
            <a:ext cx="5828112" cy="292611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802" y="3250848"/>
            <a:ext cx="17297796" cy="292611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4AAC2E8-2F34-4016-B796-1A43CDC6D579}"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B681189-E5F0-4B06-83DA-6DC6220E6F3F}"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6" y="23503820"/>
            <a:ext cx="23316408" cy="7263696"/>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6" y="15502820"/>
            <a:ext cx="23316408" cy="8001000"/>
          </a:xfrm>
        </p:spPr>
        <p:txBody>
          <a:bodyPr anchor="b"/>
          <a:lstStyle>
            <a:lvl1pPr marL="0" indent="0">
              <a:buNone/>
              <a:defRPr sz="2400"/>
            </a:lvl1pPr>
            <a:lvl2pPr marL="533280" indent="0">
              <a:buNone/>
              <a:defRPr sz="2000"/>
            </a:lvl2pPr>
            <a:lvl3pPr marL="1066556" indent="0">
              <a:buNone/>
              <a:defRPr sz="2000"/>
            </a:lvl3pPr>
            <a:lvl4pPr marL="1599836" indent="0">
              <a:buNone/>
              <a:defRPr sz="1600"/>
            </a:lvl4pPr>
            <a:lvl5pPr marL="2133112" indent="0">
              <a:buNone/>
              <a:defRPr sz="1600"/>
            </a:lvl5pPr>
            <a:lvl6pPr marL="2666392" indent="0">
              <a:buNone/>
              <a:defRPr sz="1600"/>
            </a:lvl6pPr>
            <a:lvl7pPr marL="3199668" indent="0">
              <a:buNone/>
              <a:defRPr sz="1600"/>
            </a:lvl7pPr>
            <a:lvl8pPr marL="3732948" indent="0">
              <a:buNone/>
              <a:defRPr sz="1600"/>
            </a:lvl8pPr>
            <a:lvl9pPr marL="4266224"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B1CFD1D-1279-471F-AEE0-36D612AD4495}"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796" y="10567462"/>
            <a:ext cx="11562952" cy="219445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811252" y="10567462"/>
            <a:ext cx="11562952" cy="219445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76E194E-2116-4EDE-B175-F079DBD51FB0}"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04" y="1464028"/>
            <a:ext cx="24689592"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206" y="8187972"/>
            <a:ext cx="12120564" cy="3411360"/>
          </a:xfrm>
        </p:spPr>
        <p:txBody>
          <a:bodyPr anchor="b"/>
          <a:lstStyle>
            <a:lvl1pPr marL="0" indent="0">
              <a:buNone/>
              <a:defRPr sz="2800" b="1"/>
            </a:lvl1pPr>
            <a:lvl2pPr marL="533280" indent="0">
              <a:buNone/>
              <a:defRPr sz="2400" b="1"/>
            </a:lvl2pPr>
            <a:lvl3pPr marL="1066556" indent="0">
              <a:buNone/>
              <a:defRPr sz="2000" b="1"/>
            </a:lvl3pPr>
            <a:lvl4pPr marL="1599836" indent="0">
              <a:buNone/>
              <a:defRPr sz="2000" b="1"/>
            </a:lvl4pPr>
            <a:lvl5pPr marL="2133112" indent="0">
              <a:buNone/>
              <a:defRPr sz="2000" b="1"/>
            </a:lvl5pPr>
            <a:lvl6pPr marL="2666392" indent="0">
              <a:buNone/>
              <a:defRPr sz="2000" b="1"/>
            </a:lvl6pPr>
            <a:lvl7pPr marL="3199668" indent="0">
              <a:buNone/>
              <a:defRPr sz="2000" b="1"/>
            </a:lvl7pPr>
            <a:lvl8pPr marL="3732948" indent="0">
              <a:buNone/>
              <a:defRPr sz="2000" b="1"/>
            </a:lvl8pPr>
            <a:lvl9pPr marL="426622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1371206" y="11599338"/>
            <a:ext cx="12120564" cy="2107318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4286" y="8187972"/>
            <a:ext cx="12126516" cy="3411360"/>
          </a:xfrm>
        </p:spPr>
        <p:txBody>
          <a:bodyPr anchor="b"/>
          <a:lstStyle>
            <a:lvl1pPr marL="0" indent="0">
              <a:buNone/>
              <a:defRPr sz="2800" b="1"/>
            </a:lvl1pPr>
            <a:lvl2pPr marL="533280" indent="0">
              <a:buNone/>
              <a:defRPr sz="2400" b="1"/>
            </a:lvl2pPr>
            <a:lvl3pPr marL="1066556" indent="0">
              <a:buNone/>
              <a:defRPr sz="2000" b="1"/>
            </a:lvl3pPr>
            <a:lvl4pPr marL="1599836" indent="0">
              <a:buNone/>
              <a:defRPr sz="2000" b="1"/>
            </a:lvl4pPr>
            <a:lvl5pPr marL="2133112" indent="0">
              <a:buNone/>
              <a:defRPr sz="2000" b="1"/>
            </a:lvl5pPr>
            <a:lvl6pPr marL="2666392" indent="0">
              <a:buNone/>
              <a:defRPr sz="2000" b="1"/>
            </a:lvl6pPr>
            <a:lvl7pPr marL="3199668" indent="0">
              <a:buNone/>
              <a:defRPr sz="2000" b="1"/>
            </a:lvl7pPr>
            <a:lvl8pPr marL="3732948" indent="0">
              <a:buNone/>
              <a:defRPr sz="2000" b="1"/>
            </a:lvl8pPr>
            <a:lvl9pPr marL="426622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13934286" y="11599338"/>
            <a:ext cx="12126516" cy="2107318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072FDF25-01D9-4CA3-A79C-674ADB0FEC0D}"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BA9B4175-8FE0-4902-B1C0-EDCDFF75374E}"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DBA8E2C5-5159-4275-B048-1F4A00C99D4B}"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204" y="1456972"/>
            <a:ext cx="9024936" cy="6196544"/>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10725550" y="1456972"/>
            <a:ext cx="15335252" cy="31215544"/>
          </a:xfrm>
        </p:spPr>
        <p:txBody>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204" y="7653516"/>
            <a:ext cx="9024936" cy="25019000"/>
          </a:xfrm>
        </p:spPr>
        <p:txBody>
          <a:bodyPr/>
          <a:lstStyle>
            <a:lvl1pPr marL="0" indent="0">
              <a:buNone/>
              <a:defRPr sz="1600"/>
            </a:lvl1pPr>
            <a:lvl2pPr marL="533280" indent="0">
              <a:buNone/>
              <a:defRPr sz="1200"/>
            </a:lvl2pPr>
            <a:lvl3pPr marL="1066556" indent="0">
              <a:buNone/>
              <a:defRPr sz="1200"/>
            </a:lvl3pPr>
            <a:lvl4pPr marL="1599836" indent="0">
              <a:buNone/>
              <a:defRPr sz="1200"/>
            </a:lvl4pPr>
            <a:lvl5pPr marL="2133112" indent="0">
              <a:buNone/>
              <a:defRPr sz="1200"/>
            </a:lvl5pPr>
            <a:lvl6pPr marL="2666392" indent="0">
              <a:buNone/>
              <a:defRPr sz="1200"/>
            </a:lvl6pPr>
            <a:lvl7pPr marL="3199668" indent="0">
              <a:buNone/>
              <a:defRPr sz="1200"/>
            </a:lvl7pPr>
            <a:lvl8pPr marL="3732948" indent="0">
              <a:buNone/>
              <a:defRPr sz="1200"/>
            </a:lvl8pPr>
            <a:lvl9pPr marL="426622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3188178-4DA6-4833-BEE2-EA91C52FE5A8}"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7656" y="25602848"/>
            <a:ext cx="16458408" cy="3023304"/>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377656" y="3268490"/>
            <a:ext cx="16458408" cy="21944540"/>
          </a:xfrm>
        </p:spPr>
        <p:txBody>
          <a:bodyPr/>
          <a:lstStyle>
            <a:lvl1pPr marL="0" indent="0">
              <a:buNone/>
              <a:defRPr sz="3600"/>
            </a:lvl1pPr>
            <a:lvl2pPr marL="533280" indent="0">
              <a:buNone/>
              <a:defRPr sz="3200"/>
            </a:lvl2pPr>
            <a:lvl3pPr marL="1066556" indent="0">
              <a:buNone/>
              <a:defRPr sz="2800"/>
            </a:lvl3pPr>
            <a:lvl4pPr marL="1599836" indent="0">
              <a:buNone/>
              <a:defRPr sz="2400"/>
            </a:lvl4pPr>
            <a:lvl5pPr marL="2133112" indent="0">
              <a:buNone/>
              <a:defRPr sz="2400"/>
            </a:lvl5pPr>
            <a:lvl6pPr marL="2666392" indent="0">
              <a:buNone/>
              <a:defRPr sz="2400"/>
            </a:lvl6pPr>
            <a:lvl7pPr marL="3199668" indent="0">
              <a:buNone/>
              <a:defRPr sz="2400"/>
            </a:lvl7pPr>
            <a:lvl8pPr marL="3732948" indent="0">
              <a:buNone/>
              <a:defRPr sz="2400"/>
            </a:lvl8pPr>
            <a:lvl9pPr marL="4266224" indent="0">
              <a:buNone/>
              <a:defRPr sz="2400"/>
            </a:lvl9pPr>
          </a:lstStyle>
          <a:p>
            <a:endParaRPr lang="en-US"/>
          </a:p>
        </p:txBody>
      </p:sp>
      <p:sp>
        <p:nvSpPr>
          <p:cNvPr id="4" name="Text Placeholder 3"/>
          <p:cNvSpPr>
            <a:spLocks noGrp="1"/>
          </p:cNvSpPr>
          <p:nvPr>
            <p:ph type="body" sz="half" idx="2"/>
          </p:nvPr>
        </p:nvSpPr>
        <p:spPr>
          <a:xfrm>
            <a:off x="5377656" y="28626158"/>
            <a:ext cx="16458408" cy="4291540"/>
          </a:xfrm>
        </p:spPr>
        <p:txBody>
          <a:bodyPr/>
          <a:lstStyle>
            <a:lvl1pPr marL="0" indent="0">
              <a:buNone/>
              <a:defRPr sz="1600"/>
            </a:lvl1pPr>
            <a:lvl2pPr marL="533280" indent="0">
              <a:buNone/>
              <a:defRPr sz="1200"/>
            </a:lvl2pPr>
            <a:lvl3pPr marL="1066556" indent="0">
              <a:buNone/>
              <a:defRPr sz="1200"/>
            </a:lvl3pPr>
            <a:lvl4pPr marL="1599836" indent="0">
              <a:buNone/>
              <a:defRPr sz="1200"/>
            </a:lvl4pPr>
            <a:lvl5pPr marL="2133112" indent="0">
              <a:buNone/>
              <a:defRPr sz="1200"/>
            </a:lvl5pPr>
            <a:lvl6pPr marL="2666392" indent="0">
              <a:buNone/>
              <a:defRPr sz="1200"/>
            </a:lvl6pPr>
            <a:lvl7pPr marL="3199668" indent="0">
              <a:buNone/>
              <a:defRPr sz="1200"/>
            </a:lvl7pPr>
            <a:lvl8pPr marL="3732948" indent="0">
              <a:buNone/>
              <a:defRPr sz="1200"/>
            </a:lvl8pPr>
            <a:lvl9pPr marL="426622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098895A7-62D5-414B-9B0E-EF24EF713933}"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796" y="3250848"/>
            <a:ext cx="23316408" cy="6096000"/>
          </a:xfrm>
          <a:prstGeom prst="rect">
            <a:avLst/>
          </a:prstGeom>
          <a:noFill/>
          <a:ln w="9525">
            <a:noFill/>
            <a:miter lim="800000"/>
            <a:headEnd/>
            <a:tailEnd/>
          </a:ln>
          <a:effectLst/>
        </p:spPr>
        <p:txBody>
          <a:bodyPr vert="horz" wrap="square" lIns="368196" tIns="184100" rIns="368196" bIns="18410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2057796" y="10567462"/>
            <a:ext cx="23316408" cy="21944540"/>
          </a:xfrm>
          <a:prstGeom prst="rect">
            <a:avLst/>
          </a:prstGeom>
          <a:noFill/>
          <a:ln w="9525">
            <a:noFill/>
            <a:miter lim="800000"/>
            <a:headEnd/>
            <a:tailEnd/>
          </a:ln>
          <a:effectLst/>
        </p:spPr>
        <p:txBody>
          <a:bodyPr vert="horz" wrap="square" lIns="368196" tIns="184100" rIns="368196" bIns="18410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2057796" y="33325152"/>
            <a:ext cx="5715000" cy="2437696"/>
          </a:xfrm>
          <a:prstGeom prst="rect">
            <a:avLst/>
          </a:prstGeom>
          <a:noFill/>
          <a:ln w="9525">
            <a:noFill/>
            <a:miter lim="800000"/>
            <a:headEnd/>
            <a:tailEnd/>
          </a:ln>
          <a:effectLst/>
        </p:spPr>
        <p:txBody>
          <a:bodyPr vert="horz" wrap="none" lIns="368196" tIns="184100" rIns="368196" bIns="184100" numCol="1" anchor="ctr" anchorCtr="0" compatLnSpc="1">
            <a:prstTxWarp prst="textNoShape">
              <a:avLst/>
            </a:prstTxWarp>
          </a:bodyPr>
          <a:lstStyle>
            <a:lvl1pPr defTabSz="3657028">
              <a:spcBef>
                <a:spcPct val="0"/>
              </a:spcBef>
              <a:buClrTx/>
              <a:buFontTx/>
              <a:buNone/>
              <a:defRPr sz="5600">
                <a:latin typeface="+mn-lt"/>
                <a:ea typeface="宋体" pitchFamily="2" charset="-122"/>
              </a:defRPr>
            </a:lvl1pPr>
          </a:lstStyle>
          <a:p>
            <a:endParaRPr lang="en-US" altLang="zh-CN"/>
          </a:p>
        </p:txBody>
      </p:sp>
      <p:sp>
        <p:nvSpPr>
          <p:cNvPr id="1029" name="Rectangle 5"/>
          <p:cNvSpPr>
            <a:spLocks noGrp="1" noChangeArrowheads="1"/>
          </p:cNvSpPr>
          <p:nvPr>
            <p:ph type="ftr" sz="quarter" idx="3"/>
          </p:nvPr>
        </p:nvSpPr>
        <p:spPr bwMode="auto">
          <a:xfrm>
            <a:off x="9372204" y="33325152"/>
            <a:ext cx="8687592" cy="2437696"/>
          </a:xfrm>
          <a:prstGeom prst="rect">
            <a:avLst/>
          </a:prstGeom>
          <a:noFill/>
          <a:ln w="9525">
            <a:noFill/>
            <a:miter lim="800000"/>
            <a:headEnd/>
            <a:tailEnd/>
          </a:ln>
          <a:effectLst/>
        </p:spPr>
        <p:txBody>
          <a:bodyPr vert="horz" wrap="none" lIns="368196" tIns="184100" rIns="368196" bIns="184100" numCol="1" anchor="ctr" anchorCtr="0" compatLnSpc="1">
            <a:prstTxWarp prst="textNoShape">
              <a:avLst/>
            </a:prstTxWarp>
          </a:bodyPr>
          <a:lstStyle>
            <a:lvl1pPr algn="ctr" defTabSz="3657028">
              <a:spcBef>
                <a:spcPct val="0"/>
              </a:spcBef>
              <a:buClrTx/>
              <a:buFontTx/>
              <a:buNone/>
              <a:defRPr sz="5600">
                <a:latin typeface="+mn-lt"/>
                <a:ea typeface="宋体" pitchFamily="2" charset="-122"/>
              </a:defRPr>
            </a:lvl1pPr>
          </a:lstStyle>
          <a:p>
            <a:endParaRPr lang="en-US" altLang="zh-CN"/>
          </a:p>
        </p:txBody>
      </p:sp>
      <p:sp>
        <p:nvSpPr>
          <p:cNvPr id="1030" name="Rectangle 6"/>
          <p:cNvSpPr>
            <a:spLocks noGrp="1" noChangeArrowheads="1"/>
          </p:cNvSpPr>
          <p:nvPr>
            <p:ph type="sldNum" sz="quarter" idx="4"/>
          </p:nvPr>
        </p:nvSpPr>
        <p:spPr bwMode="auto">
          <a:xfrm>
            <a:off x="19659204" y="33325152"/>
            <a:ext cx="5715000" cy="2437696"/>
          </a:xfrm>
          <a:prstGeom prst="rect">
            <a:avLst/>
          </a:prstGeom>
          <a:noFill/>
          <a:ln w="9525">
            <a:noFill/>
            <a:miter lim="800000"/>
            <a:headEnd/>
            <a:tailEnd/>
          </a:ln>
          <a:effectLst/>
        </p:spPr>
        <p:txBody>
          <a:bodyPr vert="horz" wrap="none" lIns="368196" tIns="184100" rIns="368196" bIns="184100" numCol="1" anchor="ctr" anchorCtr="0" compatLnSpc="1">
            <a:prstTxWarp prst="textNoShape">
              <a:avLst/>
            </a:prstTxWarp>
          </a:bodyPr>
          <a:lstStyle>
            <a:lvl1pPr algn="r" defTabSz="3657028">
              <a:spcBef>
                <a:spcPct val="0"/>
              </a:spcBef>
              <a:buClrTx/>
              <a:buFontTx/>
              <a:buNone/>
              <a:defRPr sz="5600">
                <a:latin typeface="+mn-lt"/>
                <a:ea typeface="宋体" pitchFamily="2" charset="-122"/>
              </a:defRPr>
            </a:lvl1pPr>
          </a:lstStyle>
          <a:p>
            <a:fld id="{7A01EC58-358A-472D-BB38-53C5D66FE96C}"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028" rtl="0" fontAlgn="base">
        <a:spcBef>
          <a:spcPct val="0"/>
        </a:spcBef>
        <a:spcAft>
          <a:spcPct val="0"/>
        </a:spcAft>
        <a:defRPr sz="17600">
          <a:solidFill>
            <a:schemeClr val="tx2"/>
          </a:solidFill>
          <a:latin typeface="+mj-lt"/>
          <a:ea typeface="+mj-ea"/>
          <a:cs typeface="+mj-cs"/>
        </a:defRPr>
      </a:lvl1pPr>
      <a:lvl2pPr algn="ctr" defTabSz="3657028" rtl="0" fontAlgn="base">
        <a:spcBef>
          <a:spcPct val="0"/>
        </a:spcBef>
        <a:spcAft>
          <a:spcPct val="0"/>
        </a:spcAft>
        <a:defRPr sz="17600">
          <a:solidFill>
            <a:schemeClr val="tx2"/>
          </a:solidFill>
          <a:latin typeface="Times New Roman" pitchFamily="18" charset="0"/>
        </a:defRPr>
      </a:lvl2pPr>
      <a:lvl3pPr algn="ctr" defTabSz="3657028" rtl="0" fontAlgn="base">
        <a:spcBef>
          <a:spcPct val="0"/>
        </a:spcBef>
        <a:spcAft>
          <a:spcPct val="0"/>
        </a:spcAft>
        <a:defRPr sz="17600">
          <a:solidFill>
            <a:schemeClr val="tx2"/>
          </a:solidFill>
          <a:latin typeface="Times New Roman" pitchFamily="18" charset="0"/>
        </a:defRPr>
      </a:lvl3pPr>
      <a:lvl4pPr algn="ctr" defTabSz="3657028" rtl="0" fontAlgn="base">
        <a:spcBef>
          <a:spcPct val="0"/>
        </a:spcBef>
        <a:spcAft>
          <a:spcPct val="0"/>
        </a:spcAft>
        <a:defRPr sz="17600">
          <a:solidFill>
            <a:schemeClr val="tx2"/>
          </a:solidFill>
          <a:latin typeface="Times New Roman" pitchFamily="18" charset="0"/>
        </a:defRPr>
      </a:lvl4pPr>
      <a:lvl5pPr algn="ctr" defTabSz="3657028" rtl="0" fontAlgn="base">
        <a:spcBef>
          <a:spcPct val="0"/>
        </a:spcBef>
        <a:spcAft>
          <a:spcPct val="0"/>
        </a:spcAft>
        <a:defRPr sz="17600">
          <a:solidFill>
            <a:schemeClr val="tx2"/>
          </a:solidFill>
          <a:latin typeface="Times New Roman" pitchFamily="18" charset="0"/>
        </a:defRPr>
      </a:lvl5pPr>
      <a:lvl6pPr marL="533280" algn="ctr" defTabSz="3657028" rtl="0" fontAlgn="base">
        <a:spcBef>
          <a:spcPct val="0"/>
        </a:spcBef>
        <a:spcAft>
          <a:spcPct val="0"/>
        </a:spcAft>
        <a:defRPr sz="17600">
          <a:solidFill>
            <a:schemeClr val="tx2"/>
          </a:solidFill>
          <a:latin typeface="Times New Roman" pitchFamily="18" charset="0"/>
        </a:defRPr>
      </a:lvl6pPr>
      <a:lvl7pPr marL="1066556" algn="ctr" defTabSz="3657028" rtl="0" fontAlgn="base">
        <a:spcBef>
          <a:spcPct val="0"/>
        </a:spcBef>
        <a:spcAft>
          <a:spcPct val="0"/>
        </a:spcAft>
        <a:defRPr sz="17600">
          <a:solidFill>
            <a:schemeClr val="tx2"/>
          </a:solidFill>
          <a:latin typeface="Times New Roman" pitchFamily="18" charset="0"/>
        </a:defRPr>
      </a:lvl7pPr>
      <a:lvl8pPr marL="1599836" algn="ctr" defTabSz="3657028" rtl="0" fontAlgn="base">
        <a:spcBef>
          <a:spcPct val="0"/>
        </a:spcBef>
        <a:spcAft>
          <a:spcPct val="0"/>
        </a:spcAft>
        <a:defRPr sz="17600">
          <a:solidFill>
            <a:schemeClr val="tx2"/>
          </a:solidFill>
          <a:latin typeface="Times New Roman" pitchFamily="18" charset="0"/>
        </a:defRPr>
      </a:lvl8pPr>
      <a:lvl9pPr marL="2133112" algn="ctr" defTabSz="3657028" rtl="0" fontAlgn="base">
        <a:spcBef>
          <a:spcPct val="0"/>
        </a:spcBef>
        <a:spcAft>
          <a:spcPct val="0"/>
        </a:spcAft>
        <a:defRPr sz="17600">
          <a:solidFill>
            <a:schemeClr val="tx2"/>
          </a:solidFill>
          <a:latin typeface="Times New Roman" pitchFamily="18" charset="0"/>
        </a:defRPr>
      </a:lvl9pPr>
    </p:titleStyle>
    <p:bodyStyle>
      <a:lvl1pPr marL="1372080" indent="-1372080" algn="l" defTabSz="3657028" rtl="0" fontAlgn="base">
        <a:spcBef>
          <a:spcPct val="20000"/>
        </a:spcBef>
        <a:spcAft>
          <a:spcPct val="0"/>
        </a:spcAft>
        <a:buChar char="•"/>
        <a:defRPr sz="12800">
          <a:solidFill>
            <a:schemeClr val="tx1"/>
          </a:solidFill>
          <a:latin typeface="+mn-lt"/>
          <a:ea typeface="+mn-ea"/>
          <a:cs typeface="+mn-cs"/>
        </a:defRPr>
      </a:lvl1pPr>
      <a:lvl2pPr marL="2970064" indent="-1142476" algn="l" defTabSz="3657028" rtl="0" fontAlgn="base">
        <a:spcBef>
          <a:spcPct val="20000"/>
        </a:spcBef>
        <a:spcAft>
          <a:spcPct val="0"/>
        </a:spcAft>
        <a:buChar char="–"/>
        <a:defRPr sz="11200">
          <a:solidFill>
            <a:schemeClr val="tx1"/>
          </a:solidFill>
          <a:latin typeface="+mn-lt"/>
        </a:defRPr>
      </a:lvl2pPr>
      <a:lvl3pPr marL="4569896" indent="-912868" algn="l" defTabSz="3657028" rtl="0" fontAlgn="base">
        <a:spcBef>
          <a:spcPct val="20000"/>
        </a:spcBef>
        <a:spcAft>
          <a:spcPct val="0"/>
        </a:spcAft>
        <a:buChar char="•"/>
        <a:defRPr sz="9600">
          <a:solidFill>
            <a:schemeClr val="tx1"/>
          </a:solidFill>
          <a:latin typeface="+mn-lt"/>
        </a:defRPr>
      </a:lvl3pPr>
      <a:lvl4pPr marL="6399336" indent="-914720" algn="l" defTabSz="3657028" rtl="0" fontAlgn="base">
        <a:spcBef>
          <a:spcPct val="20000"/>
        </a:spcBef>
        <a:spcAft>
          <a:spcPct val="0"/>
        </a:spcAft>
        <a:buChar char="–"/>
        <a:defRPr sz="8000">
          <a:solidFill>
            <a:schemeClr val="tx1"/>
          </a:solidFill>
          <a:latin typeface="+mn-lt"/>
        </a:defRPr>
      </a:lvl4pPr>
      <a:lvl5pPr marL="8226924" indent="-912868" algn="l" defTabSz="3657028" rtl="0" fontAlgn="base">
        <a:spcBef>
          <a:spcPct val="20000"/>
        </a:spcBef>
        <a:spcAft>
          <a:spcPct val="0"/>
        </a:spcAft>
        <a:buChar char="•"/>
        <a:defRPr sz="8000">
          <a:solidFill>
            <a:schemeClr val="tx1"/>
          </a:solidFill>
          <a:latin typeface="+mn-lt"/>
        </a:defRPr>
      </a:lvl5pPr>
      <a:lvl6pPr marL="8760204" indent="-912868" algn="l" defTabSz="3657028" rtl="0" fontAlgn="base">
        <a:spcBef>
          <a:spcPct val="20000"/>
        </a:spcBef>
        <a:spcAft>
          <a:spcPct val="0"/>
        </a:spcAft>
        <a:buChar char="•"/>
        <a:defRPr sz="8000">
          <a:solidFill>
            <a:schemeClr val="tx1"/>
          </a:solidFill>
          <a:latin typeface="+mn-lt"/>
        </a:defRPr>
      </a:lvl6pPr>
      <a:lvl7pPr marL="9293484" indent="-912868" algn="l" defTabSz="3657028" rtl="0" fontAlgn="base">
        <a:spcBef>
          <a:spcPct val="20000"/>
        </a:spcBef>
        <a:spcAft>
          <a:spcPct val="0"/>
        </a:spcAft>
        <a:buChar char="•"/>
        <a:defRPr sz="8000">
          <a:solidFill>
            <a:schemeClr val="tx1"/>
          </a:solidFill>
          <a:latin typeface="+mn-lt"/>
        </a:defRPr>
      </a:lvl7pPr>
      <a:lvl8pPr marL="9826760" indent="-912868" algn="l" defTabSz="3657028" rtl="0" fontAlgn="base">
        <a:spcBef>
          <a:spcPct val="20000"/>
        </a:spcBef>
        <a:spcAft>
          <a:spcPct val="0"/>
        </a:spcAft>
        <a:buChar char="•"/>
        <a:defRPr sz="8000">
          <a:solidFill>
            <a:schemeClr val="tx1"/>
          </a:solidFill>
          <a:latin typeface="+mn-lt"/>
        </a:defRPr>
      </a:lvl8pPr>
      <a:lvl9pPr marL="10360040" indent="-912868" algn="l" defTabSz="3657028" rtl="0" fontAlgn="base">
        <a:spcBef>
          <a:spcPct val="20000"/>
        </a:spcBef>
        <a:spcAft>
          <a:spcPct val="0"/>
        </a:spcAft>
        <a:buChar char="•"/>
        <a:defRPr sz="8000">
          <a:solidFill>
            <a:schemeClr val="tx1"/>
          </a:solidFill>
          <a:latin typeface="+mn-lt"/>
        </a:defRPr>
      </a:lvl9pPr>
    </p:bodyStyle>
    <p:otherStyle>
      <a:defPPr>
        <a:defRPr lang="en-US"/>
      </a:defPPr>
      <a:lvl1pPr marL="0" algn="l" defTabSz="1066556" rtl="0" eaLnBrk="1" latinLnBrk="0" hangingPunct="1">
        <a:defRPr sz="2000" kern="1200">
          <a:solidFill>
            <a:schemeClr val="tx1"/>
          </a:solidFill>
          <a:latin typeface="+mn-lt"/>
          <a:ea typeface="+mn-ea"/>
          <a:cs typeface="+mn-cs"/>
        </a:defRPr>
      </a:lvl1pPr>
      <a:lvl2pPr marL="533280" algn="l" defTabSz="1066556" rtl="0" eaLnBrk="1" latinLnBrk="0" hangingPunct="1">
        <a:defRPr sz="2000" kern="1200">
          <a:solidFill>
            <a:schemeClr val="tx1"/>
          </a:solidFill>
          <a:latin typeface="+mn-lt"/>
          <a:ea typeface="+mn-ea"/>
          <a:cs typeface="+mn-cs"/>
        </a:defRPr>
      </a:lvl2pPr>
      <a:lvl3pPr marL="1066556" algn="l" defTabSz="1066556" rtl="0" eaLnBrk="1" latinLnBrk="0" hangingPunct="1">
        <a:defRPr sz="2000" kern="1200">
          <a:solidFill>
            <a:schemeClr val="tx1"/>
          </a:solidFill>
          <a:latin typeface="+mn-lt"/>
          <a:ea typeface="+mn-ea"/>
          <a:cs typeface="+mn-cs"/>
        </a:defRPr>
      </a:lvl3pPr>
      <a:lvl4pPr marL="1599836" algn="l" defTabSz="1066556" rtl="0" eaLnBrk="1" latinLnBrk="0" hangingPunct="1">
        <a:defRPr sz="2000" kern="1200">
          <a:solidFill>
            <a:schemeClr val="tx1"/>
          </a:solidFill>
          <a:latin typeface="+mn-lt"/>
          <a:ea typeface="+mn-ea"/>
          <a:cs typeface="+mn-cs"/>
        </a:defRPr>
      </a:lvl4pPr>
      <a:lvl5pPr marL="2133112" algn="l" defTabSz="1066556" rtl="0" eaLnBrk="1" latinLnBrk="0" hangingPunct="1">
        <a:defRPr sz="2000" kern="1200">
          <a:solidFill>
            <a:schemeClr val="tx1"/>
          </a:solidFill>
          <a:latin typeface="+mn-lt"/>
          <a:ea typeface="+mn-ea"/>
          <a:cs typeface="+mn-cs"/>
        </a:defRPr>
      </a:lvl5pPr>
      <a:lvl6pPr marL="2666392" algn="l" defTabSz="1066556" rtl="0" eaLnBrk="1" latinLnBrk="0" hangingPunct="1">
        <a:defRPr sz="2000" kern="1200">
          <a:solidFill>
            <a:schemeClr val="tx1"/>
          </a:solidFill>
          <a:latin typeface="+mn-lt"/>
          <a:ea typeface="+mn-ea"/>
          <a:cs typeface="+mn-cs"/>
        </a:defRPr>
      </a:lvl6pPr>
      <a:lvl7pPr marL="3199668" algn="l" defTabSz="1066556" rtl="0" eaLnBrk="1" latinLnBrk="0" hangingPunct="1">
        <a:defRPr sz="2000" kern="1200">
          <a:solidFill>
            <a:schemeClr val="tx1"/>
          </a:solidFill>
          <a:latin typeface="+mn-lt"/>
          <a:ea typeface="+mn-ea"/>
          <a:cs typeface="+mn-cs"/>
        </a:defRPr>
      </a:lvl7pPr>
      <a:lvl8pPr marL="3732948" algn="l" defTabSz="1066556" rtl="0" eaLnBrk="1" latinLnBrk="0" hangingPunct="1">
        <a:defRPr sz="2000" kern="1200">
          <a:solidFill>
            <a:schemeClr val="tx1"/>
          </a:solidFill>
          <a:latin typeface="+mn-lt"/>
          <a:ea typeface="+mn-ea"/>
          <a:cs typeface="+mn-cs"/>
        </a:defRPr>
      </a:lvl8pPr>
      <a:lvl9pPr marL="4266224" algn="l" defTabSz="10665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Box 345"/>
          <p:cNvSpPr txBox="1">
            <a:spLocks noChangeArrowheads="1"/>
          </p:cNvSpPr>
          <p:nvPr/>
        </p:nvSpPr>
        <p:spPr bwMode="auto">
          <a:xfrm>
            <a:off x="1261269" y="23722193"/>
            <a:ext cx="12207876" cy="11692407"/>
          </a:xfrm>
          <a:prstGeom prst="rect">
            <a:avLst/>
          </a:prstGeom>
          <a:noFill/>
          <a:ln w="12700">
            <a:solidFill>
              <a:schemeClr val="tx1"/>
            </a:solidFill>
            <a:miter lim="800000"/>
            <a:headEnd type="none" w="sm" len="sm"/>
            <a:tailEnd type="none" w="sm" len="sm"/>
          </a:ln>
          <a:effectLst/>
        </p:spPr>
        <p:txBody>
          <a:bodyPr lIns="106656" tIns="53328" rIns="106656" bIns="53328">
            <a:spAutoFit/>
          </a:bodyPr>
          <a:lstStyle/>
          <a:p>
            <a:pPr marL="533280" indent="-533280" algn="ctr" eaLnBrk="1" hangingPunct="1">
              <a:spcBef>
                <a:spcPct val="0"/>
              </a:spcBef>
              <a:buClrTx/>
              <a:buNone/>
            </a:pPr>
            <a:r>
              <a:rPr lang="en-US" altLang="zh-CN" sz="3600" b="1" dirty="0" smtClean="0">
                <a:ea typeface="宋体" pitchFamily="2" charset="-122"/>
              </a:rPr>
              <a:t>Cognitive Building-Clusters Energy Analytics</a:t>
            </a:r>
            <a:endParaRPr lang="en-US" altLang="zh-CN" sz="3600" b="1" dirty="0">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r>
              <a:rPr lang="en-US" altLang="zh-CN" b="1" dirty="0" smtClean="0">
                <a:solidFill>
                  <a:srgbClr val="3333FF"/>
                </a:solidFill>
                <a:ea typeface="宋体" pitchFamily="2" charset="-122"/>
              </a:rPr>
              <a:t>A Stochastic Approximation Approach</a:t>
            </a:r>
            <a:r>
              <a:rPr lang="en-US" altLang="zh-CN" dirty="0" smtClean="0">
                <a:solidFill>
                  <a:srgbClr val="3333FF"/>
                </a:solidFill>
                <a:ea typeface="宋体" pitchFamily="2" charset="-122"/>
              </a:rPr>
              <a:t>:</a:t>
            </a:r>
            <a:endParaRPr lang="en-US" altLang="zh-CN" dirty="0">
              <a:solidFill>
                <a:srgbClr val="3333FF"/>
              </a:solidFill>
              <a:ea typeface="宋体" pitchFamily="2" charset="-122"/>
            </a:endParaRPr>
          </a:p>
          <a:p>
            <a:pPr marL="1066556" lvl="1" indent="-533280">
              <a:buClr>
                <a:srgbClr val="CC0000"/>
              </a:buClr>
            </a:pPr>
            <a:r>
              <a:rPr lang="en-US" altLang="zh-CN" dirty="0" smtClean="0">
                <a:ea typeface="宋体" pitchFamily="2" charset="-122"/>
              </a:rPr>
              <a:t>Inspired by utility maximization in </a:t>
            </a:r>
            <a:r>
              <a:rPr lang="en-US" altLang="zh-CN" dirty="0" err="1" smtClean="0">
                <a:ea typeface="宋体" pitchFamily="2" charset="-122"/>
              </a:rPr>
              <a:t>comm.&amp;netw</a:t>
            </a:r>
            <a:r>
              <a:rPr lang="en-US" altLang="zh-CN" dirty="0" smtClean="0">
                <a:ea typeface="宋体" pitchFamily="2" charset="-122"/>
              </a:rPr>
              <a:t>. literature</a:t>
            </a:r>
          </a:p>
          <a:p>
            <a:pPr marL="533280" indent="-533280">
              <a:buSzPct val="110000"/>
              <a:buFont typeface="Wingdings" pitchFamily="2" charset="2"/>
              <a:buChar char="l"/>
            </a:pPr>
            <a:r>
              <a:rPr lang="en-US" altLang="zh-CN" b="1" dirty="0" smtClean="0">
                <a:solidFill>
                  <a:srgbClr val="3333FF"/>
                </a:solidFill>
                <a:ea typeface="宋体" pitchFamily="2" charset="-122"/>
              </a:rPr>
              <a:t>Open Research Tasks</a:t>
            </a:r>
            <a:r>
              <a:rPr lang="en-US" altLang="zh-CN" dirty="0" smtClean="0">
                <a:solidFill>
                  <a:srgbClr val="3333FF"/>
                </a:solidFill>
                <a:ea typeface="宋体" pitchFamily="2" charset="-122"/>
              </a:rPr>
              <a:t>:</a:t>
            </a:r>
          </a:p>
          <a:p>
            <a:pPr marL="1066556" lvl="1" indent="-533280">
              <a:buClr>
                <a:srgbClr val="CC0000"/>
              </a:buClr>
            </a:pPr>
            <a:r>
              <a:rPr lang="en-US" altLang="zh-CN" dirty="0" smtClean="0">
                <a:ea typeface="宋体" pitchFamily="2" charset="-122"/>
              </a:rPr>
              <a:t>Interplay between utility provider and users on grid stability.</a:t>
            </a:r>
          </a:p>
          <a:p>
            <a:pPr marL="1066556" lvl="1" indent="-533280">
              <a:buClr>
                <a:srgbClr val="CC0000"/>
              </a:buClr>
            </a:pPr>
            <a:r>
              <a:rPr lang="en-US" altLang="zh-CN" dirty="0" smtClean="0">
                <a:ea typeface="宋体" pitchFamily="2" charset="-122"/>
              </a:rPr>
              <a:t>More complex environmental and social dynamics with multiple utility providers.</a:t>
            </a:r>
          </a:p>
          <a:p>
            <a:pPr marL="1066556" lvl="1" indent="-533280">
              <a:buClr>
                <a:srgbClr val="CC0000"/>
              </a:buClr>
            </a:pPr>
            <a:r>
              <a:rPr lang="en-US" altLang="zh-CN" dirty="0" smtClean="0">
                <a:ea typeface="宋体" pitchFamily="2" charset="-122"/>
              </a:rPr>
              <a:t>Understand the impact of uncertain inelastic building energy demands on the power grid.</a:t>
            </a:r>
            <a:endParaRPr lang="en-US" altLang="zh-CN" dirty="0">
              <a:ea typeface="宋体" pitchFamily="2" charset="-122"/>
            </a:endParaRPr>
          </a:p>
        </p:txBody>
      </p:sp>
      <p:pic>
        <p:nvPicPr>
          <p:cNvPr id="3082" name="Picture 10"/>
          <p:cNvPicPr>
            <a:picLocks noChangeAspect="1" noChangeArrowheads="1"/>
          </p:cNvPicPr>
          <p:nvPr/>
        </p:nvPicPr>
        <p:blipFill>
          <a:blip r:embed="rId3" cstate="print"/>
          <a:srcRect l="11575"/>
          <a:stretch>
            <a:fillRect/>
          </a:stretch>
        </p:blipFill>
        <p:spPr bwMode="auto">
          <a:xfrm>
            <a:off x="1343025" y="29744536"/>
            <a:ext cx="12030076" cy="1023699"/>
          </a:xfrm>
          <a:prstGeom prst="rect">
            <a:avLst/>
          </a:prstGeom>
          <a:noFill/>
          <a:ln w="9525">
            <a:noFill/>
            <a:miter lim="800000"/>
            <a:headEnd/>
            <a:tailEnd/>
          </a:ln>
        </p:spPr>
      </p:pic>
      <p:sp>
        <p:nvSpPr>
          <p:cNvPr id="88" name="Text Box 345"/>
          <p:cNvSpPr txBox="1">
            <a:spLocks noChangeArrowheads="1"/>
          </p:cNvSpPr>
          <p:nvPr/>
        </p:nvSpPr>
        <p:spPr bwMode="auto">
          <a:xfrm>
            <a:off x="13967619" y="15225893"/>
            <a:ext cx="12207876" cy="13957643"/>
          </a:xfrm>
          <a:prstGeom prst="rect">
            <a:avLst/>
          </a:prstGeom>
          <a:noFill/>
          <a:ln w="12700">
            <a:solidFill>
              <a:schemeClr val="tx1"/>
            </a:solidFill>
            <a:miter lim="800000"/>
            <a:headEnd type="none" w="sm" len="sm"/>
            <a:tailEnd type="none" w="sm" len="sm"/>
          </a:ln>
          <a:effectLst/>
        </p:spPr>
        <p:txBody>
          <a:bodyPr lIns="106656" tIns="53328" rIns="106656" bIns="53328">
            <a:spAutoFit/>
          </a:bodyPr>
          <a:lstStyle/>
          <a:p>
            <a:pPr marL="533280" indent="-533280" algn="ctr" eaLnBrk="1" hangingPunct="1">
              <a:spcBef>
                <a:spcPct val="0"/>
              </a:spcBef>
              <a:buClrTx/>
              <a:buNone/>
            </a:pPr>
            <a:r>
              <a:rPr lang="en-US" altLang="zh-CN" sz="3600" b="1" dirty="0" smtClean="0">
                <a:ea typeface="宋体" pitchFamily="2" charset="-122"/>
              </a:rPr>
              <a:t>Cognitive Intra-Building Integrated Energy Analytics</a:t>
            </a:r>
            <a:endParaRPr lang="en-US" altLang="zh-CN" sz="3600" b="1" dirty="0">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1599836" lvl="2"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a:p>
            <a:pPr marL="533280" indent="-533280">
              <a:buSzPct val="110000"/>
              <a:buFont typeface="Wingdings" pitchFamily="2" charset="2"/>
              <a:buChar char="l"/>
            </a:pPr>
            <a:r>
              <a:rPr lang="en-US" altLang="zh-CN" b="1" dirty="0" smtClean="0">
                <a:solidFill>
                  <a:srgbClr val="3333FF"/>
                </a:solidFill>
                <a:ea typeface="宋体" pitchFamily="2" charset="-122"/>
              </a:rPr>
              <a:t>A Decomposition-Based Solution Approach</a:t>
            </a:r>
            <a:r>
              <a:rPr lang="en-US" altLang="zh-CN" dirty="0" smtClean="0">
                <a:solidFill>
                  <a:srgbClr val="3333FF"/>
                </a:solidFill>
                <a:ea typeface="宋体" pitchFamily="2" charset="-122"/>
              </a:rPr>
              <a:t>:</a:t>
            </a:r>
            <a:endParaRPr lang="en-US" altLang="zh-CN" dirty="0">
              <a:solidFill>
                <a:srgbClr val="3333FF"/>
              </a:solidFill>
              <a:ea typeface="宋体" pitchFamily="2" charset="-122"/>
            </a:endParaRPr>
          </a:p>
          <a:p>
            <a:pPr marL="1066556" lvl="1" indent="-533280">
              <a:buClr>
                <a:srgbClr val="CC0000"/>
              </a:buClr>
            </a:pPr>
            <a:r>
              <a:rPr lang="en-US" altLang="zh-CN" dirty="0" smtClean="0">
                <a:ea typeface="宋体" pitchFamily="2" charset="-122"/>
              </a:rPr>
              <a:t>Given a charging/discharging policy, determine optimal preheat starting time.</a:t>
            </a:r>
          </a:p>
          <a:p>
            <a:pPr marL="1066556" lvl="1" indent="-533280">
              <a:buClr>
                <a:srgbClr val="CC0000"/>
              </a:buClr>
            </a:pPr>
            <a:r>
              <a:rPr lang="en-US" altLang="zh-CN" dirty="0" smtClean="0">
                <a:ea typeface="宋体" pitchFamily="2" charset="-122"/>
              </a:rPr>
              <a:t>Determine optimal battery charging/discharging policy.</a:t>
            </a:r>
          </a:p>
          <a:p>
            <a:pPr marL="533280" indent="-533280">
              <a:buSzPct val="110000"/>
              <a:buFont typeface="Wingdings" pitchFamily="2" charset="2"/>
              <a:buChar char="l"/>
            </a:pPr>
            <a:r>
              <a:rPr lang="en-US" altLang="zh-CN" b="1" dirty="0" smtClean="0">
                <a:solidFill>
                  <a:srgbClr val="3333FF"/>
                </a:solidFill>
                <a:ea typeface="宋体" pitchFamily="2" charset="-122"/>
              </a:rPr>
              <a:t>Open Research Tasks</a:t>
            </a:r>
            <a:r>
              <a:rPr lang="en-US" altLang="zh-CN" dirty="0" smtClean="0">
                <a:solidFill>
                  <a:srgbClr val="3333FF"/>
                </a:solidFill>
                <a:ea typeface="宋体" pitchFamily="2" charset="-122"/>
              </a:rPr>
              <a:t>:</a:t>
            </a:r>
          </a:p>
          <a:p>
            <a:pPr marL="1066556" lvl="1" indent="-533280">
              <a:buClr>
                <a:srgbClr val="CC0000"/>
              </a:buClr>
            </a:pPr>
            <a:r>
              <a:rPr lang="en-US" altLang="zh-CN" dirty="0" smtClean="0">
                <a:ea typeface="宋体" pitchFamily="2" charset="-122"/>
              </a:rPr>
              <a:t>Understanding fundamental limits of </a:t>
            </a:r>
            <a:r>
              <a:rPr lang="en-US" altLang="zh-CN" b="1" dirty="0" smtClean="0">
                <a:ea typeface="宋体" pitchFamily="2" charset="-122"/>
              </a:rPr>
              <a:t>elastic</a:t>
            </a:r>
            <a:r>
              <a:rPr lang="en-US" altLang="zh-CN" dirty="0" smtClean="0">
                <a:ea typeface="宋体" pitchFamily="2" charset="-122"/>
              </a:rPr>
              <a:t> energy saving with </a:t>
            </a:r>
            <a:r>
              <a:rPr lang="en-US" altLang="zh-CN" b="1" dirty="0" smtClean="0">
                <a:ea typeface="宋体" pitchFamily="2" charset="-122"/>
              </a:rPr>
              <a:t>human comfort zone</a:t>
            </a:r>
            <a:r>
              <a:rPr lang="en-US" altLang="zh-CN" dirty="0" smtClean="0">
                <a:ea typeface="宋体" pitchFamily="2" charset="-122"/>
              </a:rPr>
              <a:t>.</a:t>
            </a:r>
          </a:p>
          <a:p>
            <a:pPr marL="1066556" lvl="1" indent="-533280">
              <a:buClr>
                <a:srgbClr val="CC0000"/>
              </a:buClr>
            </a:pPr>
            <a:r>
              <a:rPr lang="en-US" altLang="zh-CN" dirty="0" smtClean="0">
                <a:ea typeface="宋体" pitchFamily="2" charset="-122"/>
              </a:rPr>
              <a:t>Understanding </a:t>
            </a:r>
            <a:r>
              <a:rPr lang="en-US" altLang="zh-CN" b="1" dirty="0" smtClean="0">
                <a:ea typeface="宋体" pitchFamily="2" charset="-122"/>
              </a:rPr>
              <a:t>spatial</a:t>
            </a:r>
            <a:r>
              <a:rPr lang="en-US" altLang="zh-CN" dirty="0" smtClean="0">
                <a:ea typeface="宋体" pitchFamily="2" charset="-122"/>
              </a:rPr>
              <a:t> impact on building energy control.</a:t>
            </a:r>
          </a:p>
          <a:p>
            <a:pPr marL="1066556" lvl="1" indent="-533280">
              <a:buClr>
                <a:srgbClr val="CC0000"/>
              </a:buClr>
            </a:pPr>
            <a:r>
              <a:rPr lang="en-US" altLang="zh-CN" dirty="0" smtClean="0">
                <a:ea typeface="宋体" pitchFamily="2" charset="-122"/>
              </a:rPr>
              <a:t>Exploiting </a:t>
            </a:r>
            <a:r>
              <a:rPr lang="en-US" altLang="zh-CN" b="1" dirty="0" smtClean="0">
                <a:ea typeface="宋体" pitchFamily="2" charset="-122"/>
              </a:rPr>
              <a:t>statistical</a:t>
            </a:r>
            <a:r>
              <a:rPr lang="en-US" altLang="zh-CN" dirty="0" smtClean="0">
                <a:ea typeface="宋体" pitchFamily="2" charset="-122"/>
              </a:rPr>
              <a:t> information of renewable energy </a:t>
            </a:r>
            <a:r>
              <a:rPr lang="en-US" altLang="zh-CN" b="1" dirty="0" smtClean="0">
                <a:ea typeface="宋体" pitchFamily="2" charset="-122"/>
              </a:rPr>
              <a:t>inelasticity</a:t>
            </a:r>
            <a:r>
              <a:rPr lang="en-US" altLang="zh-CN" dirty="0" smtClean="0">
                <a:ea typeface="宋体" pitchFamily="2" charset="-122"/>
              </a:rPr>
              <a:t>-based building energy minimization.</a:t>
            </a:r>
            <a:endParaRPr lang="en-US" altLang="zh-CN" dirty="0">
              <a:ea typeface="宋体" pitchFamily="2" charset="-122"/>
            </a:endParaRPr>
          </a:p>
        </p:txBody>
      </p:sp>
      <p:pic>
        <p:nvPicPr>
          <p:cNvPr id="87" name="Picture 86" descr="fig_Preheat.jpg"/>
          <p:cNvPicPr>
            <a:picLocks noChangeAspect="1"/>
          </p:cNvPicPr>
          <p:nvPr/>
        </p:nvPicPr>
        <p:blipFill>
          <a:blip r:embed="rId4" cstate="print"/>
          <a:stretch>
            <a:fillRect/>
          </a:stretch>
        </p:blipFill>
        <p:spPr>
          <a:xfrm>
            <a:off x="9753600" y="19512948"/>
            <a:ext cx="3714750" cy="2877186"/>
          </a:xfrm>
          <a:prstGeom prst="rect">
            <a:avLst/>
          </a:prstGeom>
        </p:spPr>
      </p:pic>
      <p:grpSp>
        <p:nvGrpSpPr>
          <p:cNvPr id="4431" name="Group 335"/>
          <p:cNvGrpSpPr>
            <a:grpSpLocks/>
          </p:cNvGrpSpPr>
          <p:nvPr/>
        </p:nvGrpSpPr>
        <p:grpSpPr bwMode="auto">
          <a:xfrm>
            <a:off x="807640" y="733782"/>
            <a:ext cx="25816720" cy="35198404"/>
            <a:chOff x="389" y="416"/>
            <a:chExt cx="13010" cy="19955"/>
          </a:xfrm>
        </p:grpSpPr>
        <p:sp>
          <p:nvSpPr>
            <p:cNvPr id="4098" name="Line 2"/>
            <p:cNvSpPr>
              <a:spLocks noChangeShapeType="1"/>
            </p:cNvSpPr>
            <p:nvPr/>
          </p:nvSpPr>
          <p:spPr bwMode="auto">
            <a:xfrm>
              <a:off x="389" y="3680"/>
              <a:ext cx="13010" cy="0"/>
            </a:xfrm>
            <a:prstGeom prst="line">
              <a:avLst/>
            </a:prstGeom>
            <a:noFill/>
            <a:ln w="12700">
              <a:solidFill>
                <a:srgbClr val="60BEF2"/>
              </a:solidFill>
              <a:round/>
              <a:headEnd type="none" w="sm" len="sm"/>
              <a:tailEnd type="none" w="sm" len="sm"/>
            </a:ln>
            <a:effectLst/>
          </p:spPr>
          <p:txBody>
            <a:bodyPr wrap="none" anchor="ctr"/>
            <a:lstStyle/>
            <a:p>
              <a:endParaRPr lang="en-US"/>
            </a:p>
          </p:txBody>
        </p:sp>
        <p:sp>
          <p:nvSpPr>
            <p:cNvPr id="4100" name="Line 4"/>
            <p:cNvSpPr>
              <a:spLocks noChangeShapeType="1"/>
            </p:cNvSpPr>
            <p:nvPr/>
          </p:nvSpPr>
          <p:spPr bwMode="auto">
            <a:xfrm flipH="1">
              <a:off x="2842" y="516"/>
              <a:ext cx="1" cy="3164"/>
            </a:xfrm>
            <a:prstGeom prst="line">
              <a:avLst/>
            </a:prstGeom>
            <a:noFill/>
            <a:ln w="12700">
              <a:solidFill>
                <a:srgbClr val="60BEF2"/>
              </a:solidFill>
              <a:round/>
              <a:headEnd type="none" w="sm" len="sm"/>
              <a:tailEnd type="none" w="sm" len="sm"/>
            </a:ln>
            <a:effectLst/>
          </p:spPr>
          <p:txBody>
            <a:bodyPr wrap="none" anchor="ctr"/>
            <a:lstStyle/>
            <a:p>
              <a:endParaRPr lang="en-US"/>
            </a:p>
          </p:txBody>
        </p:sp>
        <p:sp>
          <p:nvSpPr>
            <p:cNvPr id="4101" name="Rectangle 5"/>
            <p:cNvSpPr>
              <a:spLocks noChangeArrowheads="1"/>
            </p:cNvSpPr>
            <p:nvPr/>
          </p:nvSpPr>
          <p:spPr bwMode="auto">
            <a:xfrm>
              <a:off x="389" y="416"/>
              <a:ext cx="13010" cy="19955"/>
            </a:xfrm>
            <a:prstGeom prst="rect">
              <a:avLst/>
            </a:prstGeom>
            <a:noFill/>
            <a:ln w="28575">
              <a:solidFill>
                <a:srgbClr val="33CCFF"/>
              </a:solidFill>
              <a:miter lim="800000"/>
              <a:headEnd/>
              <a:tailEnd/>
            </a:ln>
            <a:effectLst/>
          </p:spPr>
          <p:txBody>
            <a:bodyPr wrap="none" anchor="ctr"/>
            <a:lstStyle/>
            <a:p>
              <a:endParaRPr lang="en-US"/>
            </a:p>
          </p:txBody>
        </p:sp>
        <p:sp>
          <p:nvSpPr>
            <p:cNvPr id="4402" name="Rectangle 306"/>
            <p:cNvSpPr>
              <a:spLocks noChangeArrowheads="1"/>
            </p:cNvSpPr>
            <p:nvPr/>
          </p:nvSpPr>
          <p:spPr bwMode="auto">
            <a:xfrm>
              <a:off x="389" y="516"/>
              <a:ext cx="13010" cy="19756"/>
            </a:xfrm>
            <a:prstGeom prst="rect">
              <a:avLst/>
            </a:prstGeom>
            <a:noFill/>
            <a:ln w="28575">
              <a:solidFill>
                <a:srgbClr val="33CCFF"/>
              </a:solidFill>
              <a:miter lim="800000"/>
              <a:headEnd/>
              <a:tailEnd/>
            </a:ln>
            <a:effectLst/>
          </p:spPr>
          <p:txBody>
            <a:bodyPr wrap="none" anchor="ctr"/>
            <a:lstStyle/>
            <a:p>
              <a:endParaRPr lang="en-US"/>
            </a:p>
          </p:txBody>
        </p:sp>
      </p:grpSp>
      <p:sp>
        <p:nvSpPr>
          <p:cNvPr id="4425" name="Rectangle 329"/>
          <p:cNvSpPr>
            <a:spLocks noChangeArrowheads="1"/>
          </p:cNvSpPr>
          <p:nvPr/>
        </p:nvSpPr>
        <p:spPr bwMode="auto">
          <a:xfrm>
            <a:off x="5742780" y="3143248"/>
            <a:ext cx="20790296" cy="2095344"/>
          </a:xfrm>
          <a:prstGeom prst="rect">
            <a:avLst/>
          </a:prstGeom>
          <a:noFill/>
          <a:ln w="9525">
            <a:noFill/>
            <a:miter lim="800000"/>
            <a:headEnd/>
            <a:tailEnd/>
          </a:ln>
          <a:effectLst/>
        </p:spPr>
        <p:txBody>
          <a:bodyPr lIns="368196" tIns="184100" rIns="368196" bIns="184100">
            <a:spAutoFit/>
          </a:bodyPr>
          <a:lstStyle/>
          <a:p>
            <a:pPr algn="ctr" defTabSz="3657028">
              <a:spcBef>
                <a:spcPct val="0"/>
              </a:spcBef>
              <a:buClrTx/>
              <a:buNone/>
            </a:pPr>
            <a:r>
              <a:rPr lang="en-US" altLang="zh-CN" sz="5600" b="1" dirty="0" smtClean="0">
                <a:solidFill>
                  <a:srgbClr val="000000"/>
                </a:solidFill>
                <a:ea typeface="宋体" pitchFamily="2" charset="-122"/>
              </a:rPr>
              <a:t>Cognitive Green Building: A Holistic Cyber-Physical Analytic Paradigm for Energy Sustainability</a:t>
            </a:r>
            <a:endParaRPr lang="en-US" altLang="zh-CN" sz="5600" b="1" dirty="0">
              <a:solidFill>
                <a:srgbClr val="000000"/>
              </a:solidFill>
              <a:ea typeface="宋体" pitchFamily="2" charset="-122"/>
            </a:endParaRPr>
          </a:p>
        </p:txBody>
      </p:sp>
      <p:sp>
        <p:nvSpPr>
          <p:cNvPr id="4426" name="Rectangle 330"/>
          <p:cNvSpPr>
            <a:spLocks noChangeArrowheads="1"/>
          </p:cNvSpPr>
          <p:nvPr/>
        </p:nvSpPr>
        <p:spPr bwMode="auto">
          <a:xfrm>
            <a:off x="7575550" y="1326446"/>
            <a:ext cx="17170399" cy="1110459"/>
          </a:xfrm>
          <a:prstGeom prst="rect">
            <a:avLst/>
          </a:prstGeom>
          <a:noFill/>
          <a:ln w="9525">
            <a:noFill/>
            <a:miter lim="800000"/>
            <a:headEnd/>
            <a:tailEnd/>
          </a:ln>
          <a:effectLst/>
        </p:spPr>
        <p:txBody>
          <a:bodyPr wrap="square" lIns="368196" tIns="184100" rIns="368196" bIns="184100">
            <a:spAutoFit/>
          </a:bodyPr>
          <a:lstStyle/>
          <a:p>
            <a:pPr algn="ctr" defTabSz="3657028">
              <a:spcBef>
                <a:spcPct val="0"/>
              </a:spcBef>
              <a:buClrTx/>
              <a:buNone/>
            </a:pPr>
            <a:r>
              <a:rPr lang="zh-CN" altLang="en-US" sz="4000" i="1" dirty="0">
                <a:solidFill>
                  <a:srgbClr val="000000"/>
                </a:solidFill>
                <a:ea typeface="宋体" pitchFamily="2" charset="-122"/>
              </a:rPr>
              <a:t> </a:t>
            </a:r>
            <a:r>
              <a:rPr lang="en-US" altLang="zh-CN" sz="4800" i="1" dirty="0">
                <a:solidFill>
                  <a:srgbClr val="000000"/>
                </a:solidFill>
                <a:ea typeface="宋体" pitchFamily="2" charset="-122"/>
              </a:rPr>
              <a:t>Sponsored by: NSF </a:t>
            </a:r>
            <a:r>
              <a:rPr lang="en-US" altLang="zh-CN" sz="4800" i="1" dirty="0" smtClean="0">
                <a:solidFill>
                  <a:srgbClr val="000000"/>
                </a:solidFill>
                <a:ea typeface="宋体" pitchFamily="2" charset="-122"/>
              </a:rPr>
              <a:t>Grants CPS-1446582 &amp; CPS-1446478</a:t>
            </a:r>
            <a:endParaRPr lang="en-US" altLang="zh-CN" sz="4800" i="1" dirty="0">
              <a:solidFill>
                <a:srgbClr val="000000"/>
              </a:solidFill>
              <a:ea typeface="宋体" pitchFamily="2" charset="-122"/>
            </a:endParaRPr>
          </a:p>
        </p:txBody>
      </p:sp>
      <p:sp>
        <p:nvSpPr>
          <p:cNvPr id="4427" name="Rectangle 331"/>
          <p:cNvSpPr>
            <a:spLocks noChangeArrowheads="1"/>
          </p:cNvSpPr>
          <p:nvPr/>
        </p:nvSpPr>
        <p:spPr bwMode="auto">
          <a:xfrm>
            <a:off x="5804296" y="5205238"/>
            <a:ext cx="20788312" cy="1048904"/>
          </a:xfrm>
          <a:prstGeom prst="rect">
            <a:avLst/>
          </a:prstGeom>
          <a:noFill/>
          <a:ln w="9525">
            <a:noFill/>
            <a:miter lim="800000"/>
            <a:headEnd/>
            <a:tailEnd/>
          </a:ln>
          <a:effectLst/>
        </p:spPr>
        <p:txBody>
          <a:bodyPr lIns="368196" tIns="184100" rIns="368196" bIns="184100">
            <a:spAutoFit/>
          </a:bodyPr>
          <a:lstStyle/>
          <a:p>
            <a:pPr algn="ctr" defTabSz="3657028">
              <a:spcBef>
                <a:spcPct val="0"/>
              </a:spcBef>
              <a:buClrTx/>
              <a:buNone/>
            </a:pPr>
            <a:r>
              <a:rPr lang="en-US" altLang="zh-CN" sz="4400" dirty="0" smtClean="0">
                <a:solidFill>
                  <a:srgbClr val="000000"/>
                </a:solidFill>
                <a:ea typeface="宋体" pitchFamily="2" charset="-122"/>
              </a:rPr>
              <a:t>Ness Shroff (OSU), Qian Chen (OSU), Thomas Hou (VT), Wenjing Lou (VT)</a:t>
            </a:r>
            <a:endParaRPr lang="en-US" altLang="zh-CN" sz="4400" dirty="0">
              <a:solidFill>
                <a:srgbClr val="000000"/>
              </a:solidFill>
              <a:ea typeface="宋体" pitchFamily="2" charset="-122"/>
            </a:endParaRPr>
          </a:p>
        </p:txBody>
      </p:sp>
      <p:sp>
        <p:nvSpPr>
          <p:cNvPr id="4099" name="Line 3"/>
          <p:cNvSpPr>
            <a:spLocks noChangeShapeType="1"/>
          </p:cNvSpPr>
          <p:nvPr/>
        </p:nvSpPr>
        <p:spPr bwMode="auto">
          <a:xfrm>
            <a:off x="5677296" y="2905124"/>
            <a:ext cx="20947064" cy="0"/>
          </a:xfrm>
          <a:prstGeom prst="line">
            <a:avLst/>
          </a:prstGeom>
          <a:noFill/>
          <a:ln w="12700">
            <a:solidFill>
              <a:srgbClr val="60BEF2"/>
            </a:solidFill>
            <a:round/>
            <a:headEnd type="none" w="sm" len="sm"/>
            <a:tailEnd type="none" w="sm" len="sm"/>
          </a:ln>
          <a:effectLst/>
        </p:spPr>
        <p:txBody>
          <a:bodyPr wrap="none" lIns="106656" tIns="53328" rIns="106656" bIns="53328" anchor="ctr"/>
          <a:lstStyle/>
          <a:p>
            <a:endParaRPr lang="en-US"/>
          </a:p>
        </p:txBody>
      </p:sp>
      <p:sp>
        <p:nvSpPr>
          <p:cNvPr id="4439" name="Text Box 343"/>
          <p:cNvSpPr txBox="1">
            <a:spLocks noChangeArrowheads="1"/>
          </p:cNvSpPr>
          <p:nvPr/>
        </p:nvSpPr>
        <p:spPr bwMode="auto">
          <a:xfrm>
            <a:off x="1277938" y="6701018"/>
            <a:ext cx="12207876" cy="4896701"/>
          </a:xfrm>
          <a:prstGeom prst="rect">
            <a:avLst/>
          </a:prstGeom>
          <a:noFill/>
          <a:ln w="12700">
            <a:solidFill>
              <a:schemeClr val="tx1"/>
            </a:solidFill>
            <a:miter lim="800000"/>
            <a:headEnd type="none" w="sm" len="sm"/>
            <a:tailEnd type="none" w="sm" len="sm"/>
          </a:ln>
          <a:effectLst/>
        </p:spPr>
        <p:txBody>
          <a:bodyPr wrap="square" lIns="106656" tIns="53328" rIns="106656" bIns="53328">
            <a:spAutoFit/>
          </a:bodyPr>
          <a:lstStyle/>
          <a:p>
            <a:pPr marL="533280" indent="-533280" algn="ctr" eaLnBrk="1" hangingPunct="1">
              <a:spcBef>
                <a:spcPct val="0"/>
              </a:spcBef>
              <a:buClrTx/>
              <a:buNone/>
            </a:pPr>
            <a:r>
              <a:rPr lang="en-US" altLang="zh-CN" sz="3600" b="1" dirty="0">
                <a:ea typeface="宋体" pitchFamily="2" charset="-122"/>
              </a:rPr>
              <a:t>Research Motivation</a:t>
            </a:r>
          </a:p>
          <a:p>
            <a:pPr marL="533280" indent="-533280"/>
            <a:r>
              <a:rPr lang="en-US" altLang="zh-CN" dirty="0" smtClean="0">
                <a:solidFill>
                  <a:srgbClr val="3333FF"/>
                </a:solidFill>
                <a:ea typeface="宋体" pitchFamily="2" charset="-122"/>
              </a:rPr>
              <a:t>Future buildings are highly-engineered systems integrating </a:t>
            </a:r>
            <a:r>
              <a:rPr lang="en-US" altLang="zh-CN" b="1" dirty="0" smtClean="0">
                <a:solidFill>
                  <a:srgbClr val="3333FF"/>
                </a:solidFill>
                <a:ea typeface="宋体" pitchFamily="2" charset="-122"/>
              </a:rPr>
              <a:t>cyber</a:t>
            </a:r>
            <a:r>
              <a:rPr lang="en-US" altLang="zh-CN" dirty="0" smtClean="0">
                <a:solidFill>
                  <a:srgbClr val="3333FF"/>
                </a:solidFill>
                <a:ea typeface="宋体" pitchFamily="2" charset="-122"/>
              </a:rPr>
              <a:t> (sensing, communication, computation, &amp; control) and </a:t>
            </a:r>
            <a:r>
              <a:rPr lang="en-US" altLang="zh-CN" b="1" dirty="0" smtClean="0">
                <a:solidFill>
                  <a:srgbClr val="3333FF"/>
                </a:solidFill>
                <a:ea typeface="宋体" pitchFamily="2" charset="-122"/>
              </a:rPr>
              <a:t>physical</a:t>
            </a:r>
            <a:r>
              <a:rPr lang="en-US" altLang="zh-CN" dirty="0" smtClean="0">
                <a:solidFill>
                  <a:srgbClr val="3333FF"/>
                </a:solidFill>
                <a:ea typeface="宋体" pitchFamily="2" charset="-122"/>
              </a:rPr>
              <a:t> (active/passive civil infrastructures) subsystems</a:t>
            </a:r>
          </a:p>
          <a:p>
            <a:pPr marL="533280" indent="-533280"/>
            <a:r>
              <a:rPr lang="en-US" altLang="zh-CN" dirty="0" smtClean="0">
                <a:solidFill>
                  <a:srgbClr val="3333FF"/>
                </a:solidFill>
                <a:ea typeface="宋体" pitchFamily="2" charset="-122"/>
              </a:rPr>
              <a:t>Buildings are </a:t>
            </a:r>
            <a:r>
              <a:rPr lang="en-US" altLang="zh-CN" b="1" dirty="0" smtClean="0">
                <a:solidFill>
                  <a:srgbClr val="3333FF"/>
                </a:solidFill>
                <a:ea typeface="宋体" pitchFamily="2" charset="-122"/>
              </a:rPr>
              <a:t>inefficient</a:t>
            </a:r>
            <a:r>
              <a:rPr lang="en-US" altLang="zh-CN" dirty="0" smtClean="0">
                <a:solidFill>
                  <a:srgbClr val="3333FF"/>
                </a:solidFill>
                <a:ea typeface="宋体" pitchFamily="2" charset="-122"/>
              </a:rPr>
              <a:t>: </a:t>
            </a:r>
            <a:r>
              <a:rPr lang="en-US" altLang="zh-CN" dirty="0" smtClean="0">
                <a:solidFill>
                  <a:srgbClr val="3333FF"/>
                </a:solidFill>
                <a:ea typeface="宋体" pitchFamily="2" charset="-122"/>
              </a:rPr>
              <a:t>Use 39</a:t>
            </a:r>
            <a:r>
              <a:rPr lang="en-US" altLang="zh-CN" dirty="0" smtClean="0">
                <a:solidFill>
                  <a:srgbClr val="3333FF"/>
                </a:solidFill>
                <a:ea typeface="宋体" pitchFamily="2" charset="-122"/>
              </a:rPr>
              <a:t>% of </a:t>
            </a:r>
            <a:r>
              <a:rPr lang="en-US" altLang="zh-CN" dirty="0" smtClean="0">
                <a:solidFill>
                  <a:srgbClr val="3333FF"/>
                </a:solidFill>
                <a:ea typeface="宋体" pitchFamily="2" charset="-122"/>
              </a:rPr>
              <a:t>energy, </a:t>
            </a:r>
            <a:r>
              <a:rPr lang="en-US" altLang="zh-CN" dirty="0" smtClean="0">
                <a:solidFill>
                  <a:srgbClr val="3333FF"/>
                </a:solidFill>
                <a:ea typeface="宋体" pitchFamily="2" charset="-122"/>
              </a:rPr>
              <a:t>consume 70% of electricity, and account </a:t>
            </a:r>
            <a:r>
              <a:rPr lang="en-US" altLang="zh-CN" dirty="0" smtClean="0">
                <a:solidFill>
                  <a:srgbClr val="3333FF"/>
                </a:solidFill>
                <a:ea typeface="宋体" pitchFamily="2" charset="-122"/>
              </a:rPr>
              <a:t>for </a:t>
            </a:r>
            <a:r>
              <a:rPr lang="en-US" altLang="zh-CN" dirty="0" smtClean="0">
                <a:solidFill>
                  <a:srgbClr val="3333FF"/>
                </a:solidFill>
                <a:ea typeface="宋体" pitchFamily="2" charset="-122"/>
              </a:rPr>
              <a:t>39% of CO</a:t>
            </a:r>
            <a:r>
              <a:rPr lang="en-US" altLang="zh-CN" baseline="-25000" dirty="0" smtClean="0">
                <a:solidFill>
                  <a:srgbClr val="3333FF"/>
                </a:solidFill>
                <a:ea typeface="宋体" pitchFamily="2" charset="-122"/>
              </a:rPr>
              <a:t>2</a:t>
            </a:r>
            <a:r>
              <a:rPr lang="en-US" altLang="zh-CN" dirty="0" smtClean="0">
                <a:solidFill>
                  <a:srgbClr val="3333FF"/>
                </a:solidFill>
                <a:ea typeface="宋体" pitchFamily="2" charset="-122"/>
              </a:rPr>
              <a:t> emissions</a:t>
            </a:r>
            <a:endParaRPr lang="en-US" altLang="zh-CN" baseline="-25000" dirty="0">
              <a:solidFill>
                <a:srgbClr val="3333FF"/>
              </a:solidFill>
              <a:ea typeface="宋体" pitchFamily="2" charset="-122"/>
            </a:endParaRPr>
          </a:p>
          <a:p>
            <a:pPr marL="533280" indent="-533280"/>
            <a:r>
              <a:rPr lang="en-US" altLang="zh-CN" dirty="0" smtClean="0">
                <a:solidFill>
                  <a:srgbClr val="3333FF"/>
                </a:solidFill>
                <a:ea typeface="宋体" pitchFamily="2" charset="-122"/>
              </a:rPr>
              <a:t>Current green building designs are simply organized around a set of energy consumption benchmarks (e.g., LEED) </a:t>
            </a:r>
            <a:r>
              <a:rPr lang="en-US" altLang="zh-CN" b="1" dirty="0" smtClean="0">
                <a:solidFill>
                  <a:srgbClr val="3333FF"/>
                </a:solidFill>
                <a:ea typeface="宋体" pitchFamily="2" charset="-122"/>
              </a:rPr>
              <a:t>without taking a holistic CPS</a:t>
            </a:r>
            <a:r>
              <a:rPr lang="en-US" altLang="zh-CN" dirty="0" smtClean="0">
                <a:solidFill>
                  <a:srgbClr val="3333FF"/>
                </a:solidFill>
                <a:ea typeface="宋体" pitchFamily="2" charset="-122"/>
              </a:rPr>
              <a:t> viewpoint.</a:t>
            </a:r>
            <a:endParaRPr lang="en-US" altLang="zh-CN" b="1" dirty="0" smtClean="0">
              <a:solidFill>
                <a:srgbClr val="3333FF"/>
              </a:solidFill>
              <a:ea typeface="宋体" pitchFamily="2" charset="-122"/>
            </a:endParaRPr>
          </a:p>
        </p:txBody>
      </p:sp>
      <p:sp>
        <p:nvSpPr>
          <p:cNvPr id="4441" name="Text Box 345"/>
          <p:cNvSpPr txBox="1">
            <a:spLocks noChangeArrowheads="1"/>
          </p:cNvSpPr>
          <p:nvPr/>
        </p:nvSpPr>
        <p:spPr bwMode="auto">
          <a:xfrm>
            <a:off x="13958094" y="6701018"/>
            <a:ext cx="12207876" cy="7654379"/>
          </a:xfrm>
          <a:prstGeom prst="rect">
            <a:avLst/>
          </a:prstGeom>
          <a:noFill/>
          <a:ln w="12700">
            <a:solidFill>
              <a:schemeClr val="tx1"/>
            </a:solidFill>
            <a:miter lim="800000"/>
            <a:headEnd type="none" w="sm" len="sm"/>
            <a:tailEnd type="none" w="sm" len="sm"/>
          </a:ln>
          <a:effectLst/>
        </p:spPr>
        <p:txBody>
          <a:bodyPr lIns="106656" tIns="53328" rIns="106656" bIns="53328">
            <a:spAutoFit/>
          </a:bodyPr>
          <a:lstStyle/>
          <a:p>
            <a:pPr marL="533280" indent="-533280" algn="ctr" eaLnBrk="1" hangingPunct="1">
              <a:spcBef>
                <a:spcPct val="0"/>
              </a:spcBef>
              <a:buClrTx/>
              <a:buNone/>
            </a:pPr>
            <a:r>
              <a:rPr lang="en-US" altLang="zh-CN" sz="3600" b="1" dirty="0" smtClean="0">
                <a:ea typeface="宋体" pitchFamily="2" charset="-122"/>
              </a:rPr>
              <a:t>Our Approach</a:t>
            </a:r>
            <a:endParaRPr lang="en-US" altLang="zh-CN" sz="3600" b="1" dirty="0">
              <a:ea typeface="宋体" pitchFamily="2" charset="-122"/>
            </a:endParaRPr>
          </a:p>
          <a:p>
            <a:pPr marL="533280" indent="-533280">
              <a:buSzPct val="110000"/>
              <a:buFont typeface="Wingdings" pitchFamily="2" charset="2"/>
              <a:buChar char="l"/>
            </a:pPr>
            <a:r>
              <a:rPr lang="en-US" altLang="zh-CN" dirty="0" smtClean="0">
                <a:solidFill>
                  <a:srgbClr val="3333FF"/>
                </a:solidFill>
                <a:ea typeface="宋体" pitchFamily="2" charset="-122"/>
              </a:rPr>
              <a:t>Consider complex interactions between systems of systems, provide high degree of security, agility, and robustness.</a:t>
            </a:r>
            <a:endParaRPr lang="en-US" altLang="zh-CN" dirty="0">
              <a:solidFill>
                <a:srgbClr val="3333FF"/>
              </a:solidFill>
              <a:ea typeface="宋体" pitchFamily="2" charset="-122"/>
            </a:endParaRPr>
          </a:p>
          <a:p>
            <a:pPr marL="533280" indent="-533280">
              <a:buSzPct val="110000"/>
              <a:buFont typeface="Wingdings" pitchFamily="2" charset="2"/>
              <a:buChar char="l"/>
            </a:pPr>
            <a:r>
              <a:rPr lang="en-US" altLang="zh-CN" dirty="0" smtClean="0">
                <a:solidFill>
                  <a:srgbClr val="3333FF"/>
                </a:solidFill>
                <a:ea typeface="宋体" pitchFamily="2" charset="-122"/>
              </a:rPr>
              <a:t>Focus our research efforts along three interrelated thrust areas:</a:t>
            </a:r>
            <a:endParaRPr lang="en-US" altLang="zh-CN" dirty="0">
              <a:solidFill>
                <a:srgbClr val="3333FF"/>
              </a:solidFill>
              <a:ea typeface="宋体" pitchFamily="2" charset="-122"/>
            </a:endParaRPr>
          </a:p>
          <a:p>
            <a:pPr marL="1066556" lvl="1" indent="-533280">
              <a:buClr>
                <a:srgbClr val="CC0000"/>
              </a:buClr>
            </a:pPr>
            <a:r>
              <a:rPr lang="en-US" altLang="zh-CN" b="1" dirty="0" smtClean="0">
                <a:ea typeface="宋体" pitchFamily="2" charset="-122"/>
              </a:rPr>
              <a:t>Intra-Building Integrated Energy Management</a:t>
            </a:r>
            <a:r>
              <a:rPr lang="en-US" altLang="zh-CN" dirty="0" smtClean="0">
                <a:ea typeface="宋体" pitchFamily="2" charset="-122"/>
              </a:rPr>
              <a:t>: Develop </a:t>
            </a:r>
            <a:r>
              <a:rPr lang="en-US" altLang="zh-CN" i="1" dirty="0" smtClean="0">
                <a:ea typeface="宋体" pitchFamily="2" charset="-122"/>
              </a:rPr>
              <a:t>cognitive</a:t>
            </a:r>
            <a:r>
              <a:rPr lang="en-US" altLang="zh-CN" dirty="0" smtClean="0">
                <a:ea typeface="宋体" pitchFamily="2" charset="-122"/>
              </a:rPr>
              <a:t> control schemes to adapt to: </a:t>
            </a:r>
            <a:r>
              <a:rPr lang="en-US" altLang="zh-CN" dirty="0" err="1" smtClean="0">
                <a:ea typeface="宋体" pitchFamily="2" charset="-122"/>
              </a:rPr>
              <a:t>i</a:t>
            </a:r>
            <a:r>
              <a:rPr lang="en-US" altLang="zh-CN" dirty="0" smtClean="0">
                <a:ea typeface="宋体" pitchFamily="2" charset="-122"/>
              </a:rPr>
              <a:t>) demand elasticity, ii) human comfort zones, and (iii) ambient environments</a:t>
            </a:r>
            <a:endParaRPr lang="en-US" altLang="zh-CN" dirty="0">
              <a:ea typeface="宋体" pitchFamily="2" charset="-122"/>
            </a:endParaRPr>
          </a:p>
          <a:p>
            <a:pPr marL="1066556" lvl="1" indent="-533280">
              <a:buClr>
                <a:srgbClr val="CC0000"/>
              </a:buClr>
            </a:pPr>
            <a:r>
              <a:rPr lang="en-US" altLang="zh-CN" b="1" dirty="0" smtClean="0">
                <a:ea typeface="宋体" pitchFamily="2" charset="-122"/>
              </a:rPr>
              <a:t>Managing Multi-Building Interactions</a:t>
            </a:r>
            <a:r>
              <a:rPr lang="en-US" altLang="zh-CN" dirty="0" smtClean="0">
                <a:ea typeface="宋体" pitchFamily="2" charset="-122"/>
              </a:rPr>
              <a:t>: Ensure that not only are the energy costs minimized, but also </a:t>
            </a:r>
            <a:r>
              <a:rPr lang="en-US" altLang="zh-CN" i="1" dirty="0" smtClean="0">
                <a:ea typeface="宋体" pitchFamily="2" charset="-122"/>
              </a:rPr>
              <a:t>no </a:t>
            </a:r>
            <a:r>
              <a:rPr lang="en-US" altLang="zh-CN" i="1" dirty="0" smtClean="0">
                <a:ea typeface="宋体" pitchFamily="2" charset="-122"/>
              </a:rPr>
              <a:t>instabilities </a:t>
            </a:r>
            <a:r>
              <a:rPr lang="en-US" altLang="zh-CN" dirty="0" smtClean="0">
                <a:ea typeface="宋体" pitchFamily="2" charset="-122"/>
              </a:rPr>
              <a:t>caused in the power grid due to myopic actions.</a:t>
            </a:r>
            <a:endParaRPr lang="en-US" altLang="zh-CN" dirty="0">
              <a:ea typeface="宋体" pitchFamily="2" charset="-122"/>
            </a:endParaRPr>
          </a:p>
          <a:p>
            <a:pPr marL="1066556" lvl="1" indent="-533280">
              <a:buClr>
                <a:srgbClr val="CC0000"/>
              </a:buClr>
            </a:pPr>
            <a:r>
              <a:rPr lang="en-US" altLang="zh-CN" b="1" dirty="0" smtClean="0">
                <a:ea typeface="宋体" pitchFamily="2" charset="-122"/>
              </a:rPr>
              <a:t>Coping with Anomalous Conditions</a:t>
            </a:r>
            <a:r>
              <a:rPr lang="en-US" altLang="zh-CN" dirty="0" smtClean="0">
                <a:ea typeface="宋体" pitchFamily="2" charset="-122"/>
              </a:rPr>
              <a:t>: Building energy management under both physical (extreme weathers) and  cyber (e.g., malicious cyber-attacks).</a:t>
            </a:r>
            <a:endParaRPr lang="en-US" altLang="zh-CN" dirty="0">
              <a:ea typeface="宋体" pitchFamily="2" charset="-122"/>
            </a:endParaRPr>
          </a:p>
          <a:p>
            <a:pPr marL="1066556" lvl="1" indent="-533280">
              <a:buClr>
                <a:srgbClr val="CC0000"/>
              </a:buClr>
              <a:buNone/>
            </a:pPr>
            <a:endParaRPr lang="en-US" altLang="zh-CN" dirty="0">
              <a:ea typeface="宋体" pitchFamily="2" charset="-122"/>
            </a:endParaRPr>
          </a:p>
        </p:txBody>
      </p:sp>
      <p:sp>
        <p:nvSpPr>
          <p:cNvPr id="4442" name="Text Box 346"/>
          <p:cNvSpPr txBox="1">
            <a:spLocks noChangeArrowheads="1"/>
          </p:cNvSpPr>
          <p:nvPr/>
        </p:nvSpPr>
        <p:spPr bwMode="auto">
          <a:xfrm>
            <a:off x="13954924" y="13768918"/>
            <a:ext cx="12219776" cy="1093334"/>
          </a:xfrm>
          <a:prstGeom prst="rect">
            <a:avLst/>
          </a:prstGeom>
          <a:solidFill>
            <a:srgbClr val="FFFF00"/>
          </a:solidFill>
          <a:ln w="28575">
            <a:solidFill>
              <a:schemeClr val="tx1"/>
            </a:solidFill>
            <a:miter lim="800000"/>
            <a:headEnd/>
            <a:tailEnd/>
          </a:ln>
          <a:effectLst/>
        </p:spPr>
        <p:txBody>
          <a:bodyPr wrap="square" lIns="107396" tIns="53700" rIns="107396" bIns="53700">
            <a:spAutoFit/>
          </a:bodyPr>
          <a:lstStyle/>
          <a:p>
            <a:pPr marL="337004" indent="-337004">
              <a:spcBef>
                <a:spcPct val="50000"/>
              </a:spcBef>
              <a:buSzPct val="85000"/>
              <a:buNone/>
            </a:pPr>
            <a:r>
              <a:rPr lang="en-US" altLang="zh-CN" sz="2400" dirty="0" smtClean="0">
                <a:ea typeface="宋体" pitchFamily="2" charset="-122"/>
              </a:rPr>
              <a:t>    </a:t>
            </a:r>
            <a:r>
              <a:rPr lang="en-US" altLang="zh-CN" b="1" dirty="0" smtClean="0">
                <a:solidFill>
                  <a:srgbClr val="0000FF"/>
                </a:solidFill>
                <a:ea typeface="宋体" pitchFamily="2" charset="-122"/>
              </a:rPr>
              <a:t>A </a:t>
            </a:r>
            <a:r>
              <a:rPr lang="en-US" altLang="zh-CN" b="1" dirty="0" smtClean="0">
                <a:solidFill>
                  <a:srgbClr val="FF0000"/>
                </a:solidFill>
                <a:ea typeface="宋体" pitchFamily="2" charset="-122"/>
              </a:rPr>
              <a:t>unified analytical foundation</a:t>
            </a:r>
            <a:r>
              <a:rPr lang="en-US" altLang="zh-CN" b="1" dirty="0" smtClean="0">
                <a:solidFill>
                  <a:srgbClr val="0000FF"/>
                </a:solidFill>
                <a:ea typeface="宋体" pitchFamily="2" charset="-122"/>
              </a:rPr>
              <a:t> for green building design that comprehensively manages energy sustainability.</a:t>
            </a:r>
            <a:endParaRPr lang="en-US" altLang="zh-CN" b="1" i="1" dirty="0">
              <a:solidFill>
                <a:srgbClr val="0000FF"/>
              </a:solidFill>
              <a:ea typeface="宋体" pitchFamily="2" charset="-122"/>
            </a:endParaRPr>
          </a:p>
        </p:txBody>
      </p:sp>
      <p:sp>
        <p:nvSpPr>
          <p:cNvPr id="4514" name="Rectangle 418"/>
          <p:cNvSpPr>
            <a:spLocks noChangeArrowheads="1"/>
          </p:cNvSpPr>
          <p:nvPr/>
        </p:nvSpPr>
        <p:spPr bwMode="auto">
          <a:xfrm>
            <a:off x="14291525" y="15987540"/>
            <a:ext cx="6246189" cy="600140"/>
          </a:xfrm>
          <a:prstGeom prst="rect">
            <a:avLst/>
          </a:prstGeom>
          <a:solidFill>
            <a:srgbClr val="FF6600"/>
          </a:solidFill>
          <a:ln w="12700" algn="ctr">
            <a:noFill/>
            <a:miter lim="800000"/>
            <a:headEnd/>
            <a:tailEnd/>
          </a:ln>
          <a:effectLst/>
        </p:spPr>
        <p:txBody>
          <a:bodyPr wrap="square" lIns="106656" tIns="53328" rIns="106656" bIns="53328">
            <a:spAutoFit/>
          </a:bodyPr>
          <a:lstStyle/>
          <a:p>
            <a:pPr algn="ctr">
              <a:buFont typeface="Wingdings" pitchFamily="2" charset="2"/>
              <a:buNone/>
            </a:pPr>
            <a:r>
              <a:rPr lang="en-US" altLang="zh-CN" b="1" dirty="0" smtClean="0">
                <a:solidFill>
                  <a:srgbClr val="800000"/>
                </a:solidFill>
                <a:ea typeface="宋体" pitchFamily="2" charset="-122"/>
              </a:rPr>
              <a:t>HVAC State Transitions</a:t>
            </a:r>
            <a:endParaRPr lang="zh-CN" altLang="en-US" b="1" dirty="0">
              <a:solidFill>
                <a:srgbClr val="800000"/>
              </a:solidFill>
              <a:ea typeface="宋体" pitchFamily="2" charset="-122"/>
            </a:endParaRPr>
          </a:p>
        </p:txBody>
      </p:sp>
      <p:sp>
        <p:nvSpPr>
          <p:cNvPr id="4548" name="Line 452"/>
          <p:cNvSpPr>
            <a:spLocks noChangeShapeType="1"/>
          </p:cNvSpPr>
          <p:nvPr/>
        </p:nvSpPr>
        <p:spPr bwMode="auto">
          <a:xfrm flipH="1" flipV="1">
            <a:off x="10648950" y="23307675"/>
            <a:ext cx="640560" cy="2474"/>
          </a:xfrm>
          <a:prstGeom prst="line">
            <a:avLst/>
          </a:prstGeom>
          <a:noFill/>
          <a:ln w="19050">
            <a:solidFill>
              <a:srgbClr val="FF0000"/>
            </a:solidFill>
            <a:round/>
            <a:headEnd/>
            <a:tailEnd type="triangle" w="lg" len="lg"/>
          </a:ln>
          <a:effectLst/>
        </p:spPr>
        <p:txBody>
          <a:bodyPr lIns="107396" tIns="53700" rIns="107396" bIns="53700"/>
          <a:lstStyle/>
          <a:p>
            <a:endParaRPr lang="en-US"/>
          </a:p>
        </p:txBody>
      </p:sp>
      <p:pic>
        <p:nvPicPr>
          <p:cNvPr id="3076" name="Picture 4" descr="https://encrypted-tbn3.gstatic.com/images?q=tbn:ANd9GcSl2lu42n5-9vd4B6ow2Cz7tDeq6oeOxefV6o5xg9b8blsucO3M0A"/>
          <p:cNvPicPr>
            <a:picLocks noChangeAspect="1" noChangeArrowheads="1"/>
          </p:cNvPicPr>
          <p:nvPr/>
        </p:nvPicPr>
        <p:blipFill>
          <a:blip r:embed="rId5" cstate="print"/>
          <a:srcRect/>
          <a:stretch>
            <a:fillRect/>
          </a:stretch>
        </p:blipFill>
        <p:spPr bwMode="auto">
          <a:xfrm>
            <a:off x="1122854" y="4332725"/>
            <a:ext cx="4111298" cy="1942148"/>
          </a:xfrm>
          <a:prstGeom prst="rect">
            <a:avLst/>
          </a:prstGeom>
          <a:noFill/>
        </p:spPr>
      </p:pic>
      <p:pic>
        <p:nvPicPr>
          <p:cNvPr id="74" name="Picture 73" descr="TheOhioStateUniversity-StackedK-RGBHEX.png"/>
          <p:cNvPicPr>
            <a:picLocks noChangeAspect="1"/>
          </p:cNvPicPr>
          <p:nvPr/>
        </p:nvPicPr>
        <p:blipFill>
          <a:blip r:embed="rId6" cstate="print"/>
          <a:srcRect b="5082"/>
          <a:stretch>
            <a:fillRect/>
          </a:stretch>
        </p:blipFill>
        <p:spPr>
          <a:xfrm>
            <a:off x="1150719" y="1275036"/>
            <a:ext cx="4241087" cy="2725464"/>
          </a:xfrm>
          <a:prstGeom prst="rect">
            <a:avLst/>
          </a:prstGeom>
        </p:spPr>
      </p:pic>
      <p:pic>
        <p:nvPicPr>
          <p:cNvPr id="76" name="Picture 75" descr="fig_GBSG1.JPG"/>
          <p:cNvPicPr>
            <a:picLocks noChangeAspect="1"/>
          </p:cNvPicPr>
          <p:nvPr/>
        </p:nvPicPr>
        <p:blipFill>
          <a:blip r:embed="rId7" cstate="print"/>
          <a:stretch>
            <a:fillRect/>
          </a:stretch>
        </p:blipFill>
        <p:spPr>
          <a:xfrm>
            <a:off x="1270437" y="11847621"/>
            <a:ext cx="7463660" cy="4664788"/>
          </a:xfrm>
          <a:prstGeom prst="rect">
            <a:avLst/>
          </a:prstGeom>
        </p:spPr>
      </p:pic>
      <p:pic>
        <p:nvPicPr>
          <p:cNvPr id="3078" name="Picture 6" descr="http://venturebeat.files.wordpress.com/2010/08/weatherize.gif"/>
          <p:cNvPicPr>
            <a:picLocks noChangeAspect="1" noChangeArrowheads="1"/>
          </p:cNvPicPr>
          <p:nvPr/>
        </p:nvPicPr>
        <p:blipFill>
          <a:blip r:embed="rId8" cstate="print"/>
          <a:srcRect/>
          <a:stretch>
            <a:fillRect/>
          </a:stretch>
        </p:blipFill>
        <p:spPr bwMode="auto">
          <a:xfrm>
            <a:off x="8858141" y="11956611"/>
            <a:ext cx="4620660" cy="4472043"/>
          </a:xfrm>
          <a:prstGeom prst="rect">
            <a:avLst/>
          </a:prstGeom>
          <a:noFill/>
        </p:spPr>
      </p:pic>
      <p:pic>
        <p:nvPicPr>
          <p:cNvPr id="81" name="Picture 80" descr="fig_HeatPump3.jpg"/>
          <p:cNvPicPr>
            <a:picLocks noChangeAspect="1"/>
          </p:cNvPicPr>
          <p:nvPr/>
        </p:nvPicPr>
        <p:blipFill>
          <a:blip r:embed="rId9" cstate="print"/>
          <a:stretch>
            <a:fillRect/>
          </a:stretch>
        </p:blipFill>
        <p:spPr>
          <a:xfrm>
            <a:off x="1886606" y="19561067"/>
            <a:ext cx="3009244" cy="2753459"/>
          </a:xfrm>
          <a:prstGeom prst="rect">
            <a:avLst/>
          </a:prstGeom>
        </p:spPr>
      </p:pic>
      <p:pic>
        <p:nvPicPr>
          <p:cNvPr id="82" name="Picture 81" descr="fig_SingleBldg.emf"/>
          <p:cNvPicPr>
            <a:picLocks noChangeAspect="1"/>
          </p:cNvPicPr>
          <p:nvPr/>
        </p:nvPicPr>
        <p:blipFill>
          <a:blip r:embed="rId10" cstate="print"/>
          <a:stretch>
            <a:fillRect/>
          </a:stretch>
        </p:blipFill>
        <p:spPr>
          <a:xfrm>
            <a:off x="5058873" y="19746928"/>
            <a:ext cx="4529274" cy="2579672"/>
          </a:xfrm>
          <a:prstGeom prst="rect">
            <a:avLst/>
          </a:prstGeom>
        </p:spPr>
      </p:pic>
      <p:sp>
        <p:nvSpPr>
          <p:cNvPr id="84" name="Text Box 395"/>
          <p:cNvSpPr txBox="1">
            <a:spLocks noChangeArrowheads="1"/>
          </p:cNvSpPr>
          <p:nvPr/>
        </p:nvSpPr>
        <p:spPr bwMode="auto">
          <a:xfrm>
            <a:off x="1242222" y="16794341"/>
            <a:ext cx="12207876" cy="5980074"/>
          </a:xfrm>
          <a:prstGeom prst="rect">
            <a:avLst/>
          </a:prstGeom>
          <a:noFill/>
          <a:ln w="12700">
            <a:solidFill>
              <a:schemeClr val="tx1"/>
            </a:solidFill>
            <a:miter lim="800000"/>
            <a:headEnd type="none" w="sm" len="sm"/>
            <a:tailEnd type="none" w="sm" len="sm"/>
          </a:ln>
          <a:effectLst/>
        </p:spPr>
        <p:txBody>
          <a:bodyPr wrap="square" lIns="106656" tIns="53328" rIns="106656" bIns="53328">
            <a:spAutoFit/>
          </a:bodyPr>
          <a:lstStyle/>
          <a:p>
            <a:pPr marL="533280" indent="-533280" algn="ctr" eaLnBrk="1" hangingPunct="1">
              <a:spcBef>
                <a:spcPct val="0"/>
              </a:spcBef>
              <a:buClrTx/>
              <a:buNone/>
            </a:pPr>
            <a:r>
              <a:rPr lang="en-US" altLang="zh-CN" sz="3600" b="1" dirty="0" smtClean="0">
                <a:ea typeface="宋体" pitchFamily="2" charset="-122"/>
              </a:rPr>
              <a:t>Building Energy Elasticity: A Motivating Example</a:t>
            </a:r>
            <a:endParaRPr lang="en-US" altLang="zh-CN" sz="3600" b="1" dirty="0">
              <a:ea typeface="宋体" pitchFamily="2" charset="-122"/>
            </a:endParaRPr>
          </a:p>
          <a:p>
            <a:pPr marL="533280" indent="-533280">
              <a:buSzPct val="110000"/>
              <a:buFont typeface="Wingdings" pitchFamily="2" charset="2"/>
              <a:buChar char="l"/>
            </a:pPr>
            <a:r>
              <a:rPr lang="en-US" altLang="zh-CN" b="1" dirty="0" smtClean="0">
                <a:solidFill>
                  <a:srgbClr val="3333FF"/>
                </a:solidFill>
                <a:ea typeface="宋体" pitchFamily="2" charset="-122"/>
              </a:rPr>
              <a:t>Simulation Study</a:t>
            </a:r>
            <a:r>
              <a:rPr lang="en-US" altLang="zh-CN" dirty="0" smtClean="0">
                <a:solidFill>
                  <a:srgbClr val="3333FF"/>
                </a:solidFill>
                <a:ea typeface="宋体" pitchFamily="2" charset="-122"/>
              </a:rPr>
              <a:t>: A building with heat pump in heating mode:</a:t>
            </a:r>
            <a:endParaRPr lang="en-US" altLang="zh-CN" dirty="0">
              <a:solidFill>
                <a:srgbClr val="3333FF"/>
              </a:solidFill>
              <a:ea typeface="宋体" pitchFamily="2" charset="-122"/>
            </a:endParaRPr>
          </a:p>
          <a:p>
            <a:pPr marL="1028700" lvl="1" indent="-495300">
              <a:buClr>
                <a:srgbClr val="CC0000"/>
              </a:buClr>
              <a:tabLst>
                <a:tab pos="1200150" algn="l"/>
              </a:tabLst>
            </a:pPr>
            <a:r>
              <a:rPr lang="en-US" altLang="zh-CN" dirty="0" smtClean="0">
                <a:ea typeface="宋体" pitchFamily="2" charset="-122"/>
              </a:rPr>
              <a:t>Slow preheat (most efficient, but slow), Fast heating (least efficient, but fast), and maintaining</a:t>
            </a:r>
            <a:endParaRPr lang="en-US" altLang="zh-CN" dirty="0">
              <a:ea typeface="宋体" pitchFamily="2" charset="-122"/>
            </a:endParaRPr>
          </a:p>
          <a:p>
            <a:pPr marL="1028700" lvl="1" indent="-495300">
              <a:buClr>
                <a:srgbClr val="CC0000"/>
              </a:buClr>
            </a:pPr>
            <a:r>
              <a:rPr lang="en-US" altLang="zh-CN" dirty="0" smtClean="0">
                <a:ea typeface="宋体" pitchFamily="2" charset="-122"/>
              </a:rPr>
              <a:t>Random occupant arrivals (</a:t>
            </a:r>
            <a:r>
              <a:rPr lang="en-US" altLang="zh-CN" b="1" dirty="0" smtClean="0">
                <a:solidFill>
                  <a:srgbClr val="FF0000"/>
                </a:solidFill>
                <a:ea typeface="宋体" pitchFamily="2" charset="-122"/>
              </a:rPr>
              <a:t>optimal preheat time</a:t>
            </a:r>
            <a:r>
              <a:rPr lang="en-US" altLang="zh-CN" dirty="0" smtClean="0">
                <a:ea typeface="宋体" pitchFamily="2" charset="-122"/>
              </a:rPr>
              <a:t>?)</a:t>
            </a:r>
            <a:endParaRPr lang="en-US" altLang="zh-CN" dirty="0">
              <a:ea typeface="宋体" pitchFamily="2" charset="-122"/>
            </a:endParaRPr>
          </a:p>
          <a:p>
            <a:pPr marL="1066556" lvl="1" indent="-533280">
              <a:buClr>
                <a:srgbClr val="CC0000"/>
              </a:buClr>
              <a:buNone/>
            </a:pPr>
            <a:endParaRPr lang="en-US" altLang="zh-CN" dirty="0" smtClean="0">
              <a:ea typeface="宋体" pitchFamily="2" charset="-122"/>
            </a:endParaRPr>
          </a:p>
          <a:p>
            <a:pPr marL="1066556" lvl="1" indent="-533280">
              <a:buClr>
                <a:srgbClr val="CC0000"/>
              </a:buClr>
              <a:buNone/>
            </a:pPr>
            <a:endParaRPr lang="en-US" altLang="zh-CN" dirty="0" smtClean="0">
              <a:ea typeface="宋体" pitchFamily="2" charset="-122"/>
            </a:endParaRPr>
          </a:p>
          <a:p>
            <a:pPr marL="1066556" lvl="1" indent="-533280">
              <a:buClr>
                <a:srgbClr val="CC0000"/>
              </a:buClr>
              <a:buNone/>
            </a:pPr>
            <a:endParaRPr lang="en-US" altLang="zh-CN" dirty="0" smtClean="0">
              <a:ea typeface="宋体" pitchFamily="2" charset="-122"/>
            </a:endParaRPr>
          </a:p>
          <a:p>
            <a:pPr marL="1066556" lvl="1" indent="-533280">
              <a:buClr>
                <a:srgbClr val="CC0000"/>
              </a:buClr>
              <a:buNone/>
            </a:pPr>
            <a:endParaRPr lang="en-US" altLang="zh-CN" dirty="0" smtClean="0">
              <a:ea typeface="宋体" pitchFamily="2" charset="-122"/>
            </a:endParaRPr>
          </a:p>
          <a:p>
            <a:pPr marL="1066556" lvl="1" indent="-533280">
              <a:buClr>
                <a:srgbClr val="CC0000"/>
              </a:buClr>
              <a:buNone/>
            </a:pPr>
            <a:endParaRPr lang="en-US" altLang="zh-CN" dirty="0">
              <a:ea typeface="宋体" pitchFamily="2" charset="-122"/>
            </a:endParaRPr>
          </a:p>
        </p:txBody>
      </p:sp>
      <p:sp>
        <p:nvSpPr>
          <p:cNvPr id="85" name="Text Box 397"/>
          <p:cNvSpPr txBox="1">
            <a:spLocks noChangeArrowheads="1"/>
          </p:cNvSpPr>
          <p:nvPr/>
        </p:nvSpPr>
        <p:spPr bwMode="auto">
          <a:xfrm>
            <a:off x="1238250" y="22462068"/>
            <a:ext cx="12230100" cy="908668"/>
          </a:xfrm>
          <a:prstGeom prst="rect">
            <a:avLst/>
          </a:prstGeom>
          <a:solidFill>
            <a:srgbClr val="FFFF00"/>
          </a:solidFill>
          <a:ln w="28575">
            <a:solidFill>
              <a:schemeClr val="tx1"/>
            </a:solidFill>
            <a:miter lim="800000"/>
            <a:headEnd/>
            <a:tailEnd/>
          </a:ln>
          <a:effectLst/>
        </p:spPr>
        <p:txBody>
          <a:bodyPr wrap="square" lIns="107396" tIns="53700" rIns="107396" bIns="53700">
            <a:spAutoFit/>
          </a:bodyPr>
          <a:lstStyle/>
          <a:p>
            <a:pPr marL="337004" indent="-337004">
              <a:spcBef>
                <a:spcPct val="50000"/>
              </a:spcBef>
              <a:buSzPct val="85000"/>
              <a:buNone/>
            </a:pPr>
            <a:r>
              <a:rPr lang="en-US" altLang="zh-CN" sz="2400" dirty="0">
                <a:ea typeface="宋体" pitchFamily="2" charset="-122"/>
              </a:rPr>
              <a:t>    </a:t>
            </a:r>
            <a:r>
              <a:rPr lang="en-US" altLang="zh-CN" sz="2600" b="1" dirty="0" smtClean="0">
                <a:solidFill>
                  <a:srgbClr val="CC0000"/>
                </a:solidFill>
                <a:ea typeface="宋体" pitchFamily="2" charset="-122"/>
              </a:rPr>
              <a:t>Result:</a:t>
            </a:r>
            <a:r>
              <a:rPr lang="en-US" altLang="zh-CN" sz="2600" b="1" dirty="0" smtClean="0">
                <a:solidFill>
                  <a:srgbClr val="0000FF"/>
                </a:solidFill>
                <a:ea typeface="宋体" pitchFamily="2" charset="-122"/>
              </a:rPr>
              <a:t> 54% energy saving under optimal preheat strategy; At least 20% saving as long as in 1-hour window containing the optimal preheat time</a:t>
            </a:r>
            <a:endParaRPr lang="en-US" altLang="zh-CN" sz="2600" b="1" i="1" dirty="0">
              <a:solidFill>
                <a:srgbClr val="0000FF"/>
              </a:solidFill>
              <a:ea typeface="宋体" pitchFamily="2" charset="-122"/>
            </a:endParaRPr>
          </a:p>
        </p:txBody>
      </p:sp>
      <p:pic>
        <p:nvPicPr>
          <p:cNvPr id="89" name="Picture 88" descr="fig_StateTrans.emf"/>
          <p:cNvPicPr>
            <a:picLocks noChangeAspect="1"/>
          </p:cNvPicPr>
          <p:nvPr/>
        </p:nvPicPr>
        <p:blipFill>
          <a:blip r:embed="rId11" cstate="print"/>
          <a:stretch>
            <a:fillRect/>
          </a:stretch>
        </p:blipFill>
        <p:spPr>
          <a:xfrm>
            <a:off x="19884571" y="16865413"/>
            <a:ext cx="6241143" cy="4681226"/>
          </a:xfrm>
          <a:prstGeom prst="rect">
            <a:avLst/>
          </a:prstGeom>
        </p:spPr>
      </p:pic>
      <p:sp>
        <p:nvSpPr>
          <p:cNvPr id="90" name="Text Box 419"/>
          <p:cNvSpPr txBox="1">
            <a:spLocks noChangeArrowheads="1"/>
          </p:cNvSpPr>
          <p:nvPr/>
        </p:nvSpPr>
        <p:spPr bwMode="auto">
          <a:xfrm>
            <a:off x="14282618" y="16715054"/>
            <a:ext cx="5877725" cy="4662791"/>
          </a:xfrm>
          <a:prstGeom prst="rect">
            <a:avLst/>
          </a:prstGeom>
          <a:noFill/>
          <a:ln w="12700" algn="ctr">
            <a:noFill/>
            <a:miter lim="800000"/>
            <a:headEnd/>
            <a:tailEnd/>
          </a:ln>
          <a:effectLst/>
        </p:spPr>
        <p:txBody>
          <a:bodyPr wrap="square" lIns="106656" tIns="53328" rIns="106656" bIns="53328">
            <a:spAutoFit/>
          </a:bodyPr>
          <a:lstStyle/>
          <a:p>
            <a:pPr marL="533280" indent="-533280"/>
            <a:r>
              <a:rPr lang="en-US" altLang="zh-CN" sz="2000" dirty="0" smtClean="0">
                <a:ea typeface="宋体" pitchFamily="2" charset="-122"/>
              </a:rPr>
              <a:t>If occupant arrives earlier than preheat starting time, then HVAC must be turned on immediately and fast heating (most costly) will be used</a:t>
            </a:r>
            <a:endParaRPr lang="en-US" altLang="zh-CN" sz="2000" dirty="0">
              <a:ea typeface="宋体" pitchFamily="2" charset="-122"/>
            </a:endParaRPr>
          </a:p>
          <a:p>
            <a:pPr marL="533280" indent="-533280"/>
            <a:endParaRPr lang="en-US" altLang="zh-CN" sz="2000" dirty="0" smtClean="0">
              <a:ea typeface="宋体" pitchFamily="2" charset="-122"/>
            </a:endParaRPr>
          </a:p>
          <a:p>
            <a:pPr marL="533280" indent="-533280"/>
            <a:r>
              <a:rPr lang="en-US" altLang="zh-CN" sz="2000" dirty="0" smtClean="0">
                <a:ea typeface="宋体" pitchFamily="2" charset="-122"/>
              </a:rPr>
              <a:t>If occupant arrives later than preheat starting time, then HVAC starts slow preheating as scheduled. But once occupant arrives before preheating reaches set point (e.g., 70F), HVAC switches to fast heating mode.</a:t>
            </a:r>
            <a:endParaRPr lang="en-US" altLang="zh-CN" sz="2000" dirty="0">
              <a:ea typeface="宋体" pitchFamily="2" charset="-122"/>
            </a:endParaRPr>
          </a:p>
          <a:p>
            <a:pPr marL="533280" indent="-533280"/>
            <a:endParaRPr lang="en-US" altLang="zh-CN" sz="2000" dirty="0">
              <a:ea typeface="宋体" pitchFamily="2" charset="-122"/>
            </a:endParaRPr>
          </a:p>
          <a:p>
            <a:pPr marL="533280" indent="-533280"/>
            <a:r>
              <a:rPr lang="en-US" altLang="zh-CN" sz="2000" dirty="0" smtClean="0">
                <a:ea typeface="宋体" pitchFamily="2" charset="-122"/>
              </a:rPr>
              <a:t>If sufficient time before an occupant arrives, then HVAC goes through slow preheating and then maintaining mode (least cost).</a:t>
            </a:r>
            <a:endParaRPr lang="en-US" altLang="zh-CN" sz="2000" dirty="0">
              <a:ea typeface="宋体" pitchFamily="2" charset="-122"/>
            </a:endParaRPr>
          </a:p>
        </p:txBody>
      </p:sp>
      <p:sp>
        <p:nvSpPr>
          <p:cNvPr id="91" name="Rectangle 418"/>
          <p:cNvSpPr>
            <a:spLocks noChangeArrowheads="1"/>
          </p:cNvSpPr>
          <p:nvPr/>
        </p:nvSpPr>
        <p:spPr bwMode="auto">
          <a:xfrm>
            <a:off x="14284271" y="21626232"/>
            <a:ext cx="6246189" cy="600140"/>
          </a:xfrm>
          <a:prstGeom prst="rect">
            <a:avLst/>
          </a:prstGeom>
          <a:solidFill>
            <a:srgbClr val="FF6600"/>
          </a:solidFill>
          <a:ln w="12700" algn="ctr">
            <a:noFill/>
            <a:miter lim="800000"/>
            <a:headEnd/>
            <a:tailEnd/>
          </a:ln>
          <a:effectLst/>
        </p:spPr>
        <p:txBody>
          <a:bodyPr wrap="square" lIns="106656" tIns="53328" rIns="106656" bIns="53328">
            <a:spAutoFit/>
          </a:bodyPr>
          <a:lstStyle/>
          <a:p>
            <a:pPr algn="ctr">
              <a:buFont typeface="Wingdings" pitchFamily="2" charset="2"/>
              <a:buNone/>
            </a:pPr>
            <a:r>
              <a:rPr lang="en-US" altLang="zh-CN" b="1" dirty="0" smtClean="0">
                <a:solidFill>
                  <a:srgbClr val="800000"/>
                </a:solidFill>
                <a:ea typeface="宋体" pitchFamily="2" charset="-122"/>
              </a:rPr>
              <a:t>Problem Formulation</a:t>
            </a:r>
            <a:endParaRPr lang="zh-CN" altLang="en-US" b="1" dirty="0">
              <a:solidFill>
                <a:srgbClr val="800000"/>
              </a:solidFill>
              <a:ea typeface="宋体" pitchFamily="2" charset="-122"/>
            </a:endParaRPr>
          </a:p>
        </p:txBody>
      </p:sp>
      <p:pic>
        <p:nvPicPr>
          <p:cNvPr id="3080" name="Picture 8"/>
          <p:cNvPicPr>
            <a:picLocks noChangeAspect="1" noChangeArrowheads="1"/>
          </p:cNvPicPr>
          <p:nvPr/>
        </p:nvPicPr>
        <p:blipFill>
          <a:blip r:embed="rId12" cstate="print"/>
          <a:srcRect/>
          <a:stretch>
            <a:fillRect/>
          </a:stretch>
        </p:blipFill>
        <p:spPr bwMode="auto">
          <a:xfrm>
            <a:off x="14313351" y="22483534"/>
            <a:ext cx="11652706" cy="880874"/>
          </a:xfrm>
          <a:prstGeom prst="rect">
            <a:avLst/>
          </a:prstGeom>
          <a:noFill/>
          <a:ln w="9525">
            <a:noFill/>
            <a:miter lim="800000"/>
            <a:headEnd/>
            <a:tailEnd/>
          </a:ln>
        </p:spPr>
      </p:pic>
      <p:sp>
        <p:nvSpPr>
          <p:cNvPr id="99" name="Rectangle 418"/>
          <p:cNvSpPr>
            <a:spLocks noChangeArrowheads="1"/>
          </p:cNvSpPr>
          <p:nvPr/>
        </p:nvSpPr>
        <p:spPr bwMode="auto">
          <a:xfrm>
            <a:off x="1585175" y="24483840"/>
            <a:ext cx="6246189" cy="600140"/>
          </a:xfrm>
          <a:prstGeom prst="rect">
            <a:avLst/>
          </a:prstGeom>
          <a:solidFill>
            <a:srgbClr val="FF6600"/>
          </a:solidFill>
          <a:ln w="12700" algn="ctr">
            <a:noFill/>
            <a:miter lim="800000"/>
            <a:headEnd/>
            <a:tailEnd/>
          </a:ln>
          <a:effectLst/>
        </p:spPr>
        <p:txBody>
          <a:bodyPr wrap="square" lIns="106656" tIns="53328" rIns="106656" bIns="53328">
            <a:spAutoFit/>
          </a:bodyPr>
          <a:lstStyle/>
          <a:p>
            <a:pPr algn="ctr">
              <a:buFont typeface="Wingdings" pitchFamily="2" charset="2"/>
              <a:buNone/>
            </a:pPr>
            <a:r>
              <a:rPr lang="en-US" altLang="zh-CN" b="1" dirty="0" smtClean="0">
                <a:solidFill>
                  <a:srgbClr val="800000"/>
                </a:solidFill>
                <a:ea typeface="宋体" pitchFamily="2" charset="-122"/>
              </a:rPr>
              <a:t>A Green Building-Cluster</a:t>
            </a:r>
            <a:endParaRPr lang="zh-CN" altLang="en-US" b="1" dirty="0">
              <a:solidFill>
                <a:srgbClr val="800000"/>
              </a:solidFill>
              <a:ea typeface="宋体" pitchFamily="2" charset="-122"/>
            </a:endParaRPr>
          </a:p>
        </p:txBody>
      </p:sp>
      <p:sp>
        <p:nvSpPr>
          <p:cNvPr id="100" name="Text Box 419"/>
          <p:cNvSpPr txBox="1">
            <a:spLocks noChangeArrowheads="1"/>
          </p:cNvSpPr>
          <p:nvPr/>
        </p:nvSpPr>
        <p:spPr bwMode="auto">
          <a:xfrm>
            <a:off x="1661993" y="25154204"/>
            <a:ext cx="6596182" cy="3585573"/>
          </a:xfrm>
          <a:prstGeom prst="rect">
            <a:avLst/>
          </a:prstGeom>
          <a:noFill/>
          <a:ln w="12700" algn="ctr">
            <a:noFill/>
            <a:miter lim="800000"/>
            <a:headEnd/>
            <a:tailEnd/>
          </a:ln>
          <a:effectLst/>
        </p:spPr>
        <p:txBody>
          <a:bodyPr wrap="square" lIns="106656" tIns="53328" rIns="106656" bIns="53328">
            <a:spAutoFit/>
          </a:bodyPr>
          <a:lstStyle/>
          <a:p>
            <a:pPr marL="533280" indent="-533280">
              <a:spcBef>
                <a:spcPts val="1800"/>
              </a:spcBef>
            </a:pPr>
            <a:r>
              <a:rPr lang="en-US" altLang="zh-CN" sz="2800" dirty="0" smtClean="0">
                <a:ea typeface="宋体" pitchFamily="2" charset="-122"/>
              </a:rPr>
              <a:t>Each building equipped with a networked energy meter.</a:t>
            </a:r>
            <a:endParaRPr lang="en-US" altLang="zh-CN" sz="2800" dirty="0">
              <a:ea typeface="宋体" pitchFamily="2" charset="-122"/>
            </a:endParaRPr>
          </a:p>
          <a:p>
            <a:pPr marL="533280" indent="-533280">
              <a:spcBef>
                <a:spcPts val="1800"/>
              </a:spcBef>
            </a:pPr>
            <a:r>
              <a:rPr lang="en-US" altLang="zh-CN" sz="2800" dirty="0" smtClean="0">
                <a:ea typeface="宋体" pitchFamily="2" charset="-122"/>
              </a:rPr>
              <a:t>Two-way communication (AMI) with an energy controller.</a:t>
            </a:r>
            <a:endParaRPr lang="en-US" altLang="zh-CN" sz="2800" dirty="0">
              <a:ea typeface="宋体" pitchFamily="2" charset="-122"/>
            </a:endParaRPr>
          </a:p>
          <a:p>
            <a:pPr marL="533280" indent="-533280">
              <a:spcBef>
                <a:spcPts val="1800"/>
              </a:spcBef>
            </a:pPr>
            <a:r>
              <a:rPr lang="en-US" altLang="zh-CN" sz="2800" dirty="0" smtClean="0">
                <a:ea typeface="宋体" pitchFamily="2" charset="-122"/>
              </a:rPr>
              <a:t>E.g.: Multiple buildings on a university/corporate campus, or customers of a same utility company. </a:t>
            </a:r>
            <a:endParaRPr lang="en-US" altLang="zh-CN" sz="2800" dirty="0">
              <a:ea typeface="宋体" pitchFamily="2" charset="-122"/>
            </a:endParaRPr>
          </a:p>
        </p:txBody>
      </p:sp>
      <p:pic>
        <p:nvPicPr>
          <p:cNvPr id="101" name="Picture 100" descr="fig_UtlHome.emf"/>
          <p:cNvPicPr>
            <a:picLocks noChangeAspect="1"/>
          </p:cNvPicPr>
          <p:nvPr/>
        </p:nvPicPr>
        <p:blipFill>
          <a:blip r:embed="rId13" cstate="print"/>
          <a:stretch>
            <a:fillRect/>
          </a:stretch>
        </p:blipFill>
        <p:spPr>
          <a:xfrm>
            <a:off x="8229878" y="24660225"/>
            <a:ext cx="4815202" cy="4086225"/>
          </a:xfrm>
          <a:prstGeom prst="rect">
            <a:avLst/>
          </a:prstGeom>
        </p:spPr>
      </p:pic>
      <p:sp>
        <p:nvSpPr>
          <p:cNvPr id="102" name="Rectangle 418"/>
          <p:cNvSpPr>
            <a:spLocks noChangeArrowheads="1"/>
          </p:cNvSpPr>
          <p:nvPr/>
        </p:nvSpPr>
        <p:spPr bwMode="auto">
          <a:xfrm>
            <a:off x="1577921" y="28965018"/>
            <a:ext cx="6246189" cy="600140"/>
          </a:xfrm>
          <a:prstGeom prst="rect">
            <a:avLst/>
          </a:prstGeom>
          <a:solidFill>
            <a:srgbClr val="FF6600"/>
          </a:solidFill>
          <a:ln w="12700" algn="ctr">
            <a:noFill/>
            <a:miter lim="800000"/>
            <a:headEnd/>
            <a:tailEnd/>
          </a:ln>
          <a:effectLst/>
        </p:spPr>
        <p:txBody>
          <a:bodyPr wrap="square" lIns="106656" tIns="53328" rIns="106656" bIns="53328">
            <a:spAutoFit/>
          </a:bodyPr>
          <a:lstStyle/>
          <a:p>
            <a:pPr algn="ctr">
              <a:buFont typeface="Wingdings" pitchFamily="2" charset="2"/>
              <a:buNone/>
            </a:pPr>
            <a:r>
              <a:rPr lang="en-US" altLang="zh-CN" b="1" dirty="0" smtClean="0">
                <a:solidFill>
                  <a:srgbClr val="800000"/>
                </a:solidFill>
                <a:ea typeface="宋体" pitchFamily="2" charset="-122"/>
              </a:rPr>
              <a:t>Problem Formulation</a:t>
            </a:r>
            <a:endParaRPr lang="zh-CN" altLang="en-US" b="1" dirty="0">
              <a:solidFill>
                <a:srgbClr val="800000"/>
              </a:solidFill>
              <a:ea typeface="宋体" pitchFamily="2" charset="-122"/>
            </a:endParaRPr>
          </a:p>
        </p:txBody>
      </p:sp>
      <p:sp>
        <p:nvSpPr>
          <p:cNvPr id="115" name="Text Box 395"/>
          <p:cNvSpPr txBox="1">
            <a:spLocks noChangeArrowheads="1"/>
          </p:cNvSpPr>
          <p:nvPr/>
        </p:nvSpPr>
        <p:spPr bwMode="auto">
          <a:xfrm>
            <a:off x="13967622" y="29491166"/>
            <a:ext cx="12207876" cy="5881586"/>
          </a:xfrm>
          <a:prstGeom prst="rect">
            <a:avLst/>
          </a:prstGeom>
          <a:noFill/>
          <a:ln w="12700">
            <a:solidFill>
              <a:schemeClr val="tx1"/>
            </a:solidFill>
            <a:miter lim="800000"/>
            <a:headEnd type="none" w="sm" len="sm"/>
            <a:tailEnd type="none" w="sm" len="sm"/>
          </a:ln>
          <a:effectLst/>
        </p:spPr>
        <p:txBody>
          <a:bodyPr wrap="square" lIns="106656" tIns="53328" rIns="106656" bIns="53328">
            <a:spAutoFit/>
          </a:bodyPr>
          <a:lstStyle/>
          <a:p>
            <a:pPr marL="533280" indent="-533280" algn="ctr" eaLnBrk="1" hangingPunct="1">
              <a:spcBef>
                <a:spcPct val="0"/>
              </a:spcBef>
              <a:buClrTx/>
              <a:buNone/>
            </a:pPr>
            <a:r>
              <a:rPr lang="en-US" altLang="zh-CN" sz="3600" b="1" dirty="0" smtClean="0">
                <a:ea typeface="宋体" pitchFamily="2" charset="-122"/>
              </a:rPr>
              <a:t>Building Energy Analytics for Anomalous Conditions</a:t>
            </a:r>
            <a:endParaRPr lang="en-US" altLang="zh-CN" sz="3600" b="1" dirty="0">
              <a:ea typeface="宋体" pitchFamily="2" charset="-122"/>
            </a:endParaRPr>
          </a:p>
          <a:p>
            <a:pPr marL="533280" indent="-533280">
              <a:buSzPct val="110000"/>
              <a:buFont typeface="Wingdings" pitchFamily="2" charset="2"/>
              <a:buChar char="l"/>
            </a:pPr>
            <a:r>
              <a:rPr lang="en-US" altLang="zh-CN" b="1" dirty="0" smtClean="0">
                <a:solidFill>
                  <a:srgbClr val="3333FF"/>
                </a:solidFill>
                <a:ea typeface="宋体" pitchFamily="2" charset="-122"/>
              </a:rPr>
              <a:t>Sustaining Building Energy Supply under Extreme Weather</a:t>
            </a:r>
            <a:endParaRPr lang="en-US" altLang="zh-CN" dirty="0" smtClean="0">
              <a:solidFill>
                <a:srgbClr val="3333FF"/>
              </a:solidFill>
              <a:ea typeface="宋体" pitchFamily="2" charset="-122"/>
            </a:endParaRPr>
          </a:p>
          <a:p>
            <a:pPr marL="1066556" lvl="1" indent="-533280">
              <a:buClr>
                <a:srgbClr val="CC0000"/>
              </a:buClr>
            </a:pPr>
            <a:r>
              <a:rPr lang="en-US" altLang="zh-CN" dirty="0" smtClean="0">
                <a:ea typeface="宋体" pitchFamily="2" charset="-122"/>
              </a:rPr>
              <a:t>Maximize the lasting days of local energy generation/storage while meeting basic energy demands</a:t>
            </a:r>
          </a:p>
          <a:p>
            <a:pPr marL="533280" indent="-533280">
              <a:buSzPct val="110000"/>
              <a:buFont typeface="Wingdings" pitchFamily="2" charset="2"/>
              <a:buChar char="l"/>
            </a:pPr>
            <a:r>
              <a:rPr lang="en-US" altLang="zh-CN" b="1" dirty="0" smtClean="0">
                <a:solidFill>
                  <a:srgbClr val="3333FF"/>
                </a:solidFill>
                <a:ea typeface="宋体" pitchFamily="2" charset="-122"/>
              </a:rPr>
              <a:t>Cyber-Security for Energy Control</a:t>
            </a: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b="1" dirty="0" smtClean="0">
              <a:solidFill>
                <a:srgbClr val="3333FF"/>
              </a:solidFill>
              <a:ea typeface="宋体" pitchFamily="2" charset="-122"/>
            </a:endParaRPr>
          </a:p>
          <a:p>
            <a:pPr marL="533280" indent="-533280">
              <a:buSzPct val="110000"/>
              <a:buFont typeface="Wingdings" pitchFamily="2" charset="2"/>
              <a:buChar char="l"/>
            </a:pPr>
            <a:endParaRPr lang="en-US" altLang="zh-CN" dirty="0" smtClean="0">
              <a:solidFill>
                <a:srgbClr val="3333FF"/>
              </a:solidFill>
              <a:ea typeface="宋体" pitchFamily="2" charset="-122"/>
            </a:endParaRPr>
          </a:p>
        </p:txBody>
      </p:sp>
      <p:pic>
        <p:nvPicPr>
          <p:cNvPr id="117" name="Picture 116" descr="fig_Audit_new.emf"/>
          <p:cNvPicPr>
            <a:picLocks noChangeAspect="1"/>
          </p:cNvPicPr>
          <p:nvPr/>
        </p:nvPicPr>
        <p:blipFill>
          <a:blip r:embed="rId14" cstate="print"/>
          <a:stretch>
            <a:fillRect/>
          </a:stretch>
        </p:blipFill>
        <p:spPr>
          <a:xfrm>
            <a:off x="20300379" y="31492241"/>
            <a:ext cx="5788596" cy="3566237"/>
          </a:xfrm>
          <a:prstGeom prst="rect">
            <a:avLst/>
          </a:prstGeom>
        </p:spPr>
      </p:pic>
      <p:sp>
        <p:nvSpPr>
          <p:cNvPr id="118" name="Text Box 419"/>
          <p:cNvSpPr txBox="1">
            <a:spLocks noChangeArrowheads="1"/>
          </p:cNvSpPr>
          <p:nvPr/>
        </p:nvSpPr>
        <p:spPr bwMode="auto">
          <a:xfrm>
            <a:off x="14558843" y="32307479"/>
            <a:ext cx="5586532" cy="3108519"/>
          </a:xfrm>
          <a:prstGeom prst="rect">
            <a:avLst/>
          </a:prstGeom>
          <a:noFill/>
          <a:ln w="12700" algn="ctr">
            <a:noFill/>
            <a:miter lim="800000"/>
            <a:headEnd/>
            <a:tailEnd/>
          </a:ln>
          <a:effectLst/>
        </p:spPr>
        <p:txBody>
          <a:bodyPr wrap="square" lIns="106656" tIns="53328" rIns="106656" bIns="53328">
            <a:spAutoFit/>
          </a:bodyPr>
          <a:lstStyle/>
          <a:p>
            <a:pPr marL="533280" indent="-533280">
              <a:spcBef>
                <a:spcPts val="1800"/>
              </a:spcBef>
              <a:buClr>
                <a:srgbClr val="C00000"/>
              </a:buClr>
            </a:pPr>
            <a:r>
              <a:rPr lang="en-US" altLang="zh-CN" sz="3000" dirty="0" smtClean="0">
                <a:ea typeface="宋体" pitchFamily="2" charset="-122"/>
              </a:rPr>
              <a:t>Autonomous </a:t>
            </a:r>
            <a:r>
              <a:rPr lang="en-US" altLang="zh-CN" sz="3000" b="1" dirty="0" smtClean="0">
                <a:ea typeface="宋体" pitchFamily="2" charset="-122"/>
              </a:rPr>
              <a:t>context-aware</a:t>
            </a:r>
            <a:r>
              <a:rPr lang="en-US" altLang="zh-CN" sz="3000" dirty="0" smtClean="0">
                <a:ea typeface="宋体" pitchFamily="2" charset="-122"/>
              </a:rPr>
              <a:t> </a:t>
            </a:r>
            <a:r>
              <a:rPr lang="en-US" altLang="zh-CN" sz="3000" b="1" dirty="0" smtClean="0">
                <a:ea typeface="宋体" pitchFamily="2" charset="-122"/>
              </a:rPr>
              <a:t>key management</a:t>
            </a:r>
            <a:r>
              <a:rPr lang="en-US" altLang="zh-CN" sz="3000" dirty="0" smtClean="0">
                <a:ea typeface="宋体" pitchFamily="2" charset="-122"/>
              </a:rPr>
              <a:t> for building energy sensors</a:t>
            </a:r>
            <a:endParaRPr lang="en-US" altLang="zh-CN" sz="3000" dirty="0">
              <a:ea typeface="宋体" pitchFamily="2" charset="-122"/>
            </a:endParaRPr>
          </a:p>
          <a:p>
            <a:pPr marL="533280" indent="-533280">
              <a:spcBef>
                <a:spcPts val="1800"/>
              </a:spcBef>
              <a:buClr>
                <a:srgbClr val="C00000"/>
              </a:buClr>
            </a:pPr>
            <a:r>
              <a:rPr lang="en-US" altLang="zh-CN" sz="3000" b="1" dirty="0" smtClean="0">
                <a:ea typeface="宋体" pitchFamily="2" charset="-122"/>
              </a:rPr>
              <a:t>3</a:t>
            </a:r>
            <a:r>
              <a:rPr lang="en-US" altLang="zh-CN" sz="3000" b="1" baseline="30000" dirty="0" smtClean="0">
                <a:ea typeface="宋体" pitchFamily="2" charset="-122"/>
              </a:rPr>
              <a:t>rd</a:t>
            </a:r>
            <a:r>
              <a:rPr lang="en-US" altLang="zh-CN" sz="3000" b="1" dirty="0" smtClean="0">
                <a:ea typeface="宋体" pitchFamily="2" charset="-122"/>
              </a:rPr>
              <a:t>-party</a:t>
            </a:r>
            <a:r>
              <a:rPr lang="en-US" altLang="zh-CN" sz="3000" dirty="0" smtClean="0">
                <a:ea typeface="宋体" pitchFamily="2" charset="-122"/>
              </a:rPr>
              <a:t> data integrity verification for </a:t>
            </a:r>
            <a:r>
              <a:rPr lang="en-US" altLang="zh-CN" sz="3000" b="1" dirty="0" smtClean="0">
                <a:ea typeface="宋体" pitchFamily="2" charset="-122"/>
              </a:rPr>
              <a:t>cloud-based </a:t>
            </a:r>
            <a:r>
              <a:rPr lang="en-US" altLang="zh-CN" sz="3000" dirty="0" smtClean="0">
                <a:ea typeface="宋体" pitchFamily="2" charset="-122"/>
              </a:rPr>
              <a:t>energy control server</a:t>
            </a:r>
            <a:endParaRPr lang="en-US" altLang="zh-CN" sz="3000" dirty="0">
              <a:ea typeface="宋体" pitchFamily="2" charset="-122"/>
            </a:endParaRPr>
          </a:p>
        </p:txBody>
      </p:sp>
      <p:sp>
        <p:nvSpPr>
          <p:cNvPr id="39" name="Rectangle 38"/>
          <p:cNvSpPr/>
          <p:nvPr/>
        </p:nvSpPr>
        <p:spPr bwMode="auto">
          <a:xfrm>
            <a:off x="1304926" y="29813250"/>
            <a:ext cx="247650" cy="52322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
                <a:srgbClr val="FF9900"/>
              </a:buClr>
              <a:buSzTx/>
              <a:buFont typeface="Wingdings" pitchFamily="2" charset="2"/>
              <a:buChar char="n"/>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
            <a:srgbClr val="FF9900"/>
          </a:buClr>
          <a:buSzTx/>
          <a:buFont typeface="Wingdings" pitchFamily="2" charset="2"/>
          <a:buChar char="n"/>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
            <a:srgbClr val="FF9900"/>
          </a:buClr>
          <a:buSzTx/>
          <a:buFont typeface="Wingdings" pitchFamily="2" charset="2"/>
          <a:buChar char="n"/>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7729</TotalTime>
  <Words>619</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Preferred Customer</dc:creator>
  <cp:lastModifiedBy>Kevin Lau</cp:lastModifiedBy>
  <cp:revision>237</cp:revision>
  <cp:lastPrinted>1999-04-01T23:37:39Z</cp:lastPrinted>
  <dcterms:created xsi:type="dcterms:W3CDTF">1995-06-17T23:31:02Z</dcterms:created>
  <dcterms:modified xsi:type="dcterms:W3CDTF">2014-10-01T19:41:34Z</dcterms:modified>
</cp:coreProperties>
</file>