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0267275" cy="42794238"/>
  <p:notesSz cx="6858000" cy="9144000"/>
  <p:defaultTextStyle>
    <a:defPPr>
      <a:defRPr lang="en-US"/>
    </a:defPPr>
    <a:lvl1pPr marL="0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7438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4876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2314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49752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37190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4628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2066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699504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8" d="100"/>
          <a:sy n="18" d="100"/>
        </p:scale>
        <p:origin x="-1776" y="-176"/>
      </p:cViewPr>
      <p:guideLst>
        <p:guide orient="horz" pos="13479"/>
        <p:guide pos="95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046" y="13293954"/>
            <a:ext cx="25727184" cy="91730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0091" y="24250068"/>
            <a:ext cx="21187093" cy="1093630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4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2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49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3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2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699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8822-306A-C847-BA25-7D945C1C675F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F501-101A-DD4B-A6EC-023B3735F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5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8822-306A-C847-BA25-7D945C1C675F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F501-101A-DD4B-A6EC-023B3735F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89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36209" y="10698560"/>
            <a:ext cx="22542814" cy="22783969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07766" y="10698560"/>
            <a:ext cx="67123988" cy="2278396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8822-306A-C847-BA25-7D945C1C675F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F501-101A-DD4B-A6EC-023B3735F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8822-306A-C847-BA25-7D945C1C675F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F501-101A-DD4B-A6EC-023B3735F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906" y="27499264"/>
            <a:ext cx="25727184" cy="8499411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0906" y="18138027"/>
            <a:ext cx="25727184" cy="9361236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7438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4876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231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4975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3719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462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206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69950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8822-306A-C847-BA25-7D945C1C675F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F501-101A-DD4B-A6EC-023B3735F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2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7764" y="62309206"/>
            <a:ext cx="44833401" cy="176229050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5620" y="62309206"/>
            <a:ext cx="44833401" cy="176229050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8822-306A-C847-BA25-7D945C1C675F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F501-101A-DD4B-A6EC-023B3735F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2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364" y="1713754"/>
            <a:ext cx="27240548" cy="713237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364" y="9579176"/>
            <a:ext cx="13373303" cy="3992145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7438" indent="0">
              <a:buNone/>
              <a:defRPr sz="9100" b="1"/>
            </a:lvl2pPr>
            <a:lvl3pPr marL="4174876" indent="0">
              <a:buNone/>
              <a:defRPr sz="8200" b="1"/>
            </a:lvl3pPr>
            <a:lvl4pPr marL="6262314" indent="0">
              <a:buNone/>
              <a:defRPr sz="7300" b="1"/>
            </a:lvl4pPr>
            <a:lvl5pPr marL="8349752" indent="0">
              <a:buNone/>
              <a:defRPr sz="7300" b="1"/>
            </a:lvl5pPr>
            <a:lvl6pPr marL="10437190" indent="0">
              <a:buNone/>
              <a:defRPr sz="7300" b="1"/>
            </a:lvl6pPr>
            <a:lvl7pPr marL="12524628" indent="0">
              <a:buNone/>
              <a:defRPr sz="7300" b="1"/>
            </a:lvl7pPr>
            <a:lvl8pPr marL="14612066" indent="0">
              <a:buNone/>
              <a:defRPr sz="7300" b="1"/>
            </a:lvl8pPr>
            <a:lvl9pPr marL="16699504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364" y="13571321"/>
            <a:ext cx="13373303" cy="24656220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75357" y="9579176"/>
            <a:ext cx="13378556" cy="3992145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7438" indent="0">
              <a:buNone/>
              <a:defRPr sz="9100" b="1"/>
            </a:lvl2pPr>
            <a:lvl3pPr marL="4174876" indent="0">
              <a:buNone/>
              <a:defRPr sz="8200" b="1"/>
            </a:lvl3pPr>
            <a:lvl4pPr marL="6262314" indent="0">
              <a:buNone/>
              <a:defRPr sz="7300" b="1"/>
            </a:lvl4pPr>
            <a:lvl5pPr marL="8349752" indent="0">
              <a:buNone/>
              <a:defRPr sz="7300" b="1"/>
            </a:lvl5pPr>
            <a:lvl6pPr marL="10437190" indent="0">
              <a:buNone/>
              <a:defRPr sz="7300" b="1"/>
            </a:lvl6pPr>
            <a:lvl7pPr marL="12524628" indent="0">
              <a:buNone/>
              <a:defRPr sz="7300" b="1"/>
            </a:lvl7pPr>
            <a:lvl8pPr marL="14612066" indent="0">
              <a:buNone/>
              <a:defRPr sz="7300" b="1"/>
            </a:lvl8pPr>
            <a:lvl9pPr marL="16699504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75357" y="13571321"/>
            <a:ext cx="13378556" cy="24656220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8822-306A-C847-BA25-7D945C1C675F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F501-101A-DD4B-A6EC-023B3735F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35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8822-306A-C847-BA25-7D945C1C675F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F501-101A-DD4B-A6EC-023B3735F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56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8822-306A-C847-BA25-7D945C1C675F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F501-101A-DD4B-A6EC-023B3735F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7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365" y="1703845"/>
            <a:ext cx="9957725" cy="7251246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3664" y="1703848"/>
            <a:ext cx="16920247" cy="36523697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3365" y="8955093"/>
            <a:ext cx="9957725" cy="29272451"/>
          </a:xfrm>
        </p:spPr>
        <p:txBody>
          <a:bodyPr/>
          <a:lstStyle>
            <a:lvl1pPr marL="0" indent="0">
              <a:buNone/>
              <a:defRPr sz="6400"/>
            </a:lvl1pPr>
            <a:lvl2pPr marL="2087438" indent="0">
              <a:buNone/>
              <a:defRPr sz="5500"/>
            </a:lvl2pPr>
            <a:lvl3pPr marL="4174876" indent="0">
              <a:buNone/>
              <a:defRPr sz="4600"/>
            </a:lvl3pPr>
            <a:lvl4pPr marL="6262314" indent="0">
              <a:buNone/>
              <a:defRPr sz="4100"/>
            </a:lvl4pPr>
            <a:lvl5pPr marL="8349752" indent="0">
              <a:buNone/>
              <a:defRPr sz="4100"/>
            </a:lvl5pPr>
            <a:lvl6pPr marL="10437190" indent="0">
              <a:buNone/>
              <a:defRPr sz="4100"/>
            </a:lvl6pPr>
            <a:lvl7pPr marL="12524628" indent="0">
              <a:buNone/>
              <a:defRPr sz="4100"/>
            </a:lvl7pPr>
            <a:lvl8pPr marL="14612066" indent="0">
              <a:buNone/>
              <a:defRPr sz="4100"/>
            </a:lvl8pPr>
            <a:lvl9pPr marL="16699504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8822-306A-C847-BA25-7D945C1C675F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F501-101A-DD4B-A6EC-023B3735F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8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2598" y="29955967"/>
            <a:ext cx="18160365" cy="3536471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2598" y="3823744"/>
            <a:ext cx="18160365" cy="25676543"/>
          </a:xfrm>
        </p:spPr>
        <p:txBody>
          <a:bodyPr/>
          <a:lstStyle>
            <a:lvl1pPr marL="0" indent="0">
              <a:buNone/>
              <a:defRPr sz="14600"/>
            </a:lvl1pPr>
            <a:lvl2pPr marL="2087438" indent="0">
              <a:buNone/>
              <a:defRPr sz="12800"/>
            </a:lvl2pPr>
            <a:lvl3pPr marL="4174876" indent="0">
              <a:buNone/>
              <a:defRPr sz="11000"/>
            </a:lvl3pPr>
            <a:lvl4pPr marL="6262314" indent="0">
              <a:buNone/>
              <a:defRPr sz="9100"/>
            </a:lvl4pPr>
            <a:lvl5pPr marL="8349752" indent="0">
              <a:buNone/>
              <a:defRPr sz="9100"/>
            </a:lvl5pPr>
            <a:lvl6pPr marL="10437190" indent="0">
              <a:buNone/>
              <a:defRPr sz="9100"/>
            </a:lvl6pPr>
            <a:lvl7pPr marL="12524628" indent="0">
              <a:buNone/>
              <a:defRPr sz="9100"/>
            </a:lvl7pPr>
            <a:lvl8pPr marL="14612066" indent="0">
              <a:buNone/>
              <a:defRPr sz="9100"/>
            </a:lvl8pPr>
            <a:lvl9pPr marL="16699504" indent="0">
              <a:buNone/>
              <a:defRPr sz="9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2598" y="33492438"/>
            <a:ext cx="18160365" cy="5022376"/>
          </a:xfrm>
        </p:spPr>
        <p:txBody>
          <a:bodyPr/>
          <a:lstStyle>
            <a:lvl1pPr marL="0" indent="0">
              <a:buNone/>
              <a:defRPr sz="6400"/>
            </a:lvl1pPr>
            <a:lvl2pPr marL="2087438" indent="0">
              <a:buNone/>
              <a:defRPr sz="5500"/>
            </a:lvl2pPr>
            <a:lvl3pPr marL="4174876" indent="0">
              <a:buNone/>
              <a:defRPr sz="4600"/>
            </a:lvl3pPr>
            <a:lvl4pPr marL="6262314" indent="0">
              <a:buNone/>
              <a:defRPr sz="4100"/>
            </a:lvl4pPr>
            <a:lvl5pPr marL="8349752" indent="0">
              <a:buNone/>
              <a:defRPr sz="4100"/>
            </a:lvl5pPr>
            <a:lvl6pPr marL="10437190" indent="0">
              <a:buNone/>
              <a:defRPr sz="4100"/>
            </a:lvl6pPr>
            <a:lvl7pPr marL="12524628" indent="0">
              <a:buNone/>
              <a:defRPr sz="4100"/>
            </a:lvl7pPr>
            <a:lvl8pPr marL="14612066" indent="0">
              <a:buNone/>
              <a:defRPr sz="4100"/>
            </a:lvl8pPr>
            <a:lvl9pPr marL="16699504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8822-306A-C847-BA25-7D945C1C675F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F501-101A-DD4B-A6EC-023B3735F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11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3364" y="1713754"/>
            <a:ext cx="27240548" cy="7132373"/>
          </a:xfrm>
          <a:prstGeom prst="rect">
            <a:avLst/>
          </a:prstGeom>
        </p:spPr>
        <p:txBody>
          <a:bodyPr vert="horz" lIns="417488" tIns="208744" rIns="417488" bIns="2087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364" y="9985325"/>
            <a:ext cx="27240548" cy="28242219"/>
          </a:xfrm>
          <a:prstGeom prst="rect">
            <a:avLst/>
          </a:prstGeom>
        </p:spPr>
        <p:txBody>
          <a:bodyPr vert="horz" lIns="417488" tIns="208744" rIns="417488" bIns="2087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3364" y="39663922"/>
            <a:ext cx="7062364" cy="2278397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38822-306A-C847-BA25-7D945C1C675F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41319" y="39663922"/>
            <a:ext cx="9584637" cy="2278397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91547" y="39663922"/>
            <a:ext cx="7062364" cy="2278397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DF501-101A-DD4B-A6EC-023B3735F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87438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5579" indent="-1565579" algn="l" defTabSz="2087438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2087" indent="-1304649" algn="l" defTabSz="2087438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18595" indent="-1043719" algn="l" defTabSz="2087438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6033" indent="-1043719" algn="l" defTabSz="2087438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3471" indent="-1043719" algn="l" defTabSz="2087438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0909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68347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55785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3223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7438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4876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2314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49752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37190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4628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2066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699504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30223968" cy="4276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07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Manager/>
  <Company>CMU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</dc:title>
  <dc:subject>CPS PI Meeting</dc:subject>
  <dc:creator>Khalil Ghorbal</dc:creator>
  <cp:keywords/>
  <dc:description/>
  <cp:lastModifiedBy>Khalil Ghorbal</cp:lastModifiedBy>
  <cp:revision>1</cp:revision>
  <dcterms:created xsi:type="dcterms:W3CDTF">2014-10-20T22:36:27Z</dcterms:created>
  <dcterms:modified xsi:type="dcterms:W3CDTF">2014-10-20T22:44:35Z</dcterms:modified>
  <cp:category/>
</cp:coreProperties>
</file>