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2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7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0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6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5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6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5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2B6AF-70D9-074A-AFBF-4C9C51C2BC77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BCD86-6234-0944-B870-805496A8B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s_pi_meeting_poster_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1284" y="-1068444"/>
            <a:ext cx="6356244" cy="8994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679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Neal Patwari</dc:creator>
  <cp:lastModifiedBy>Neal Patwari</cp:lastModifiedBy>
  <cp:revision>1</cp:revision>
  <dcterms:created xsi:type="dcterms:W3CDTF">2014-10-21T04:11:56Z</dcterms:created>
  <dcterms:modified xsi:type="dcterms:W3CDTF">2014-10-21T04:14:43Z</dcterms:modified>
</cp:coreProperties>
</file>