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slideLayouts/slideLayout1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notesSlides/notesSlide1.xml" ContentType="application/vnd.openxmlformats-officedocument.presentationml.notesSlide+xml"/>
  <Override PartName="/ppt/notesMasters/notesMaster1.xml" ContentType="application/vnd.openxmlformats-officedocument.presentationml.notesMaster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heme/theme3.xml" ContentType="application/vnd.openxmlformats-officedocument.theme+xml"/>
  <Override PartName="/ppt/theme/theme2.xml" ContentType="application/vnd.openxmlformats-officedocument.theme+xml"/>
  <Override PartName="/ppt/theme/theme1.xml" ContentType="application/vnd.openxmlformats-officedocument.theme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</Types>
</file>

<file path=_rels/.rels><?xml version="1.0" encoding="UTF-8" standalone="yes"?><Relationships xmlns="http://schemas.openxmlformats.org/package/2006/relationships"><Relationship Target="ppt/presentation.xml" Type="http://schemas.openxmlformats.org/officeDocument/2006/relationships/officeDocument" Id="rId1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aveSubsetFonts="1" autoCompressPictures="0" strictFirstAndLastChars="0" showSpecialPlsOnTitleSld="0" firstSlideNum="0">
  <p:sldMasterIdLst>
    <p:sldMasterId id="2147483654" r:id="rId4"/>
  </p:sldMasterIdLst>
  <p:notesMasterIdLst>
    <p:notesMasterId r:id="rId5"/>
  </p:notesMasterIdLst>
  <p:sldIdLst>
    <p:sldId id="256" r:id="rId6"/>
  </p:sldIdLst>
  <p:sldSz cy="5143500" cx="9144000"/>
  <p:notesSz cy="9144000" cx="6858000"/>
  <p:defaultTextStyle>
    <a:defPPr algn="l" rtl="0" marR="0">
      <a:lnSpc>
        <a:spcPct val="100000"/>
      </a:lnSpc>
      <a:spcBef>
        <a:spcPts val="0"/>
      </a:spcBef>
      <a:spcAft>
        <a:spcPts val="0"/>
      </a:spcAft>
    </a:defPPr>
    <a:lvl1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1pPr>
    <a:lvl2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2pPr>
    <a:lvl3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3pPr>
    <a:lvl4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4pPr>
    <a:lvl5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5pPr>
    <a:lvl6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6pPr>
    <a:lvl7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7pPr>
    <a:lvl8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8pPr>
    <a:lvl9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/>
</file>

<file path=ppt/tableStyles.xml><?xml version="1.0" encoding="utf-8"?>
<a:tblStyleLst xmlns:a="http://schemas.openxmlformats.org/drawingml/2006/main" xmlns:r="http://schemas.openxmlformats.org/officeDocument/2006/relationships" def="{90651C3A-4460-11DB-9652-00E08161165F}"/>
</file>

<file path=ppt/_rels/presentation.xml.rels><?xml version="1.0" encoding="UTF-8" standalone="yes"?><Relationships xmlns="http://schemas.openxmlformats.org/package/2006/relationships"><Relationship Target="presProps.xml" Type="http://schemas.openxmlformats.org/officeDocument/2006/relationships/presProps" Id="rId2"/><Relationship Target="theme/theme3.xml" Type="http://schemas.openxmlformats.org/officeDocument/2006/relationships/theme" Id="rId1"/><Relationship Target="slideMasters/slideMaster1.xml" Type="http://schemas.openxmlformats.org/officeDocument/2006/relationships/slideMaster" Id="rId4"/><Relationship Target="tableStyles.xml" Type="http://schemas.openxmlformats.org/officeDocument/2006/relationships/tableStyles" Id="rId3"/><Relationship Target="slides/slide1.xml" Type="http://schemas.openxmlformats.org/officeDocument/2006/relationships/slide" Id="rId6"/><Relationship Target="notesMasters/notesMaster1.xml" Type="http://schemas.openxmlformats.org/officeDocument/2006/relationships/notesMaster" Id="rId5"/></Relationships>
</file>

<file path=ppt/notesMasters/_rels/notesMaster1.xml.rels><?xml version="1.0" encoding="UTF-8" standalone="yes"?><Relationships xmlns="http://schemas.openxmlformats.org/package/2006/relationships"><Relationship Target="../theme/theme1.xml" Type="http://schemas.openxmlformats.org/officeDocument/2006/relationships/theme" Id="rId1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" name="Shape 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" name="Shape 2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  <p:sp>
        <p:nvSpPr>
          <p:cNvPr id="3" name="Shape 3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>
              <a:spcBef>
                <a:spcPts val="0"/>
              </a:spcBef>
              <a:defRPr sz="1100"/>
            </a:lvl1pPr>
            <a:lvl2pPr>
              <a:spcBef>
                <a:spcPts val="0"/>
              </a:spcBef>
              <a:defRPr sz="1100"/>
            </a:lvl2pPr>
            <a:lvl3pPr>
              <a:spcBef>
                <a:spcPts val="0"/>
              </a:spcBef>
              <a:defRPr sz="1100"/>
            </a:lvl3pPr>
            <a:lvl4pPr>
              <a:spcBef>
                <a:spcPts val="0"/>
              </a:spcBef>
              <a:defRPr sz="1100"/>
            </a:lvl4pPr>
            <a:lvl5pPr>
              <a:spcBef>
                <a:spcPts val="0"/>
              </a:spcBef>
              <a:defRPr sz="1100"/>
            </a:lvl5pPr>
            <a:lvl6pPr>
              <a:spcBef>
                <a:spcPts val="0"/>
              </a:spcBef>
              <a:defRPr sz="1100"/>
            </a:lvl6pPr>
            <a:lvl7pPr>
              <a:spcBef>
                <a:spcPts val="0"/>
              </a:spcBef>
              <a:defRPr sz="1100"/>
            </a:lvl7pPr>
            <a:lvl8pPr>
              <a:spcBef>
                <a:spcPts val="0"/>
              </a:spcBef>
              <a:defRPr sz="1100"/>
            </a:lvl8pPr>
            <a:lvl9pPr>
              <a:spcBef>
                <a:spcPts val="0"/>
              </a:spcBef>
              <a:defRPr sz="1100"/>
            </a:lvl9pPr>
          </a:lstStyle>
          <a:p/>
        </p:txBody>
      </p:sp>
    </p:spTree>
  </p:cSld>
  <p:clrMap accent2="accent2" accent3="accent3" accent4="accent4" accent5="accent5" accent6="accent6" hlink="hlink" tx2="lt2" tx1="dk1" bg2="dk2" bg1="lt1" folHlink="folHlink" accent1="accent1"/>
</p:notesMaster>
</file>

<file path=ppt/notesSlides/_rels/notesSlide1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26" name="Shape 26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7" name="Shape 27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  <p:sp>
        <p:nvSpPr>
          <p:cNvPr id="28" name="Shape 28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2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3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4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5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6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">
  <p:cSld name="Title Slide">
    <p:spTree>
      <p:nvGrpSpPr>
        <p:cNvPr id="7" name="Shape 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8" name="Shape 8"/>
          <p:cNvSpPr txBox="1"/>
          <p:nvPr>
            <p:ph type="ctrTitle"/>
          </p:nvPr>
        </p:nvSpPr>
        <p:spPr>
          <a:xfrm>
            <a:off y="1583342" x="685800"/>
            <a:ext cy="1159856" cx="7772400"/>
          </a:xfrm>
          <a:prstGeom prst="rect">
            <a:avLst/>
          </a:prstGeom>
        </p:spPr>
        <p:txBody>
          <a:bodyPr bIns="91425" rIns="91425" lIns="91425" tIns="91425" anchor="b" anchorCtr="0"/>
          <a:lstStyle>
            <a:lvl1pPr algn="ctr">
              <a:spcBef>
                <a:spcPts val="0"/>
              </a:spcBef>
              <a:buSzPct val="100000"/>
              <a:defRPr sz="4800"/>
            </a:lvl1pPr>
            <a:lvl2pPr algn="ctr">
              <a:spcBef>
                <a:spcPts val="0"/>
              </a:spcBef>
              <a:buSzPct val="100000"/>
              <a:defRPr sz="4800"/>
            </a:lvl2pPr>
            <a:lvl3pPr algn="ctr">
              <a:spcBef>
                <a:spcPts val="0"/>
              </a:spcBef>
              <a:buSzPct val="100000"/>
              <a:defRPr sz="4800"/>
            </a:lvl3pPr>
            <a:lvl4pPr algn="ctr">
              <a:spcBef>
                <a:spcPts val="0"/>
              </a:spcBef>
              <a:buSzPct val="100000"/>
              <a:defRPr sz="4800"/>
            </a:lvl4pPr>
            <a:lvl5pPr algn="ctr">
              <a:spcBef>
                <a:spcPts val="0"/>
              </a:spcBef>
              <a:buSzPct val="100000"/>
              <a:defRPr sz="4800"/>
            </a:lvl5pPr>
            <a:lvl6pPr algn="ctr">
              <a:spcBef>
                <a:spcPts val="0"/>
              </a:spcBef>
              <a:buSzPct val="100000"/>
              <a:defRPr sz="4800"/>
            </a:lvl6pPr>
            <a:lvl7pPr algn="ctr">
              <a:spcBef>
                <a:spcPts val="0"/>
              </a:spcBef>
              <a:buSzPct val="100000"/>
              <a:defRPr sz="4800"/>
            </a:lvl7pPr>
            <a:lvl8pPr algn="ctr">
              <a:spcBef>
                <a:spcPts val="0"/>
              </a:spcBef>
              <a:buSzPct val="100000"/>
              <a:defRPr sz="4800"/>
            </a:lvl8pPr>
            <a:lvl9pPr algn="ctr">
              <a:spcBef>
                <a:spcPts val="0"/>
              </a:spcBef>
              <a:buSzPct val="100000"/>
              <a:defRPr sz="4800"/>
            </a:lvl9pPr>
          </a:lstStyle>
          <a:p/>
        </p:txBody>
      </p:sp>
      <p:sp>
        <p:nvSpPr>
          <p:cNvPr id="9" name="Shape 9"/>
          <p:cNvSpPr txBox="1"/>
          <p:nvPr>
            <p:ph idx="1" type="subTitle"/>
          </p:nvPr>
        </p:nvSpPr>
        <p:spPr>
          <a:xfrm>
            <a:off y="2840053" x="685800"/>
            <a:ext cy="784737" cx="7772400"/>
          </a:xfrm>
          <a:prstGeom prst="rect">
            <a:avLst/>
          </a:prstGeom>
        </p:spPr>
        <p:txBody>
          <a:bodyPr bIns="91425" rIns="91425" lIns="91425" tIns="91425" anchor="t" anchorCtr="0"/>
          <a:lstStyle>
            <a:lvl1pPr algn="ctr">
              <a:spcBef>
                <a:spcPts val="0"/>
              </a:spcBef>
              <a:buClr>
                <a:schemeClr val="dk2"/>
              </a:buClr>
              <a:buNone/>
              <a:defRPr>
                <a:solidFill>
                  <a:schemeClr val="dk2"/>
                </a:solidFill>
              </a:defRPr>
            </a:lvl1pPr>
            <a:lvl2pPr algn="ctr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2pPr>
            <a:lvl3pPr algn="ctr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3pPr>
            <a:lvl4pPr algn="ctr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4pPr>
            <a:lvl5pPr algn="ctr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5pPr>
            <a:lvl6pPr algn="ctr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6pPr>
            <a:lvl7pPr algn="ctr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7pPr>
            <a:lvl8pPr algn="ctr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8pPr>
            <a:lvl9pPr algn="ctr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9pPr>
          </a:lstStyle>
          <a:p/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x">
  <p:cSld name="Title and Body">
    <p:spTree>
      <p:nvGrpSpPr>
        <p:cNvPr id="10" name="Shape 10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1" name="Shape 11"/>
          <p:cNvSpPr txBox="1"/>
          <p:nvPr>
            <p:ph type="title"/>
          </p:nvPr>
        </p:nvSpPr>
        <p:spPr>
          <a:xfrm>
            <a:off y="205978" x="457200"/>
            <a:ext cy="857250" cx="8229600"/>
          </a:xfrm>
          <a:prstGeom prst="rect">
            <a:avLst/>
          </a:prstGeom>
        </p:spPr>
        <p:txBody>
          <a:bodyPr bIns="91425" rIns="91425" lIns="91425" tIns="91425" anchor="b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/>
        </p:txBody>
      </p:sp>
      <p:sp>
        <p:nvSpPr>
          <p:cNvPr id="12" name="Shape 12"/>
          <p:cNvSpPr txBox="1"/>
          <p:nvPr>
            <p:ph idx="1" type="body"/>
          </p:nvPr>
        </p:nvSpPr>
        <p:spPr>
          <a:xfrm>
            <a:off y="1200150" x="457200"/>
            <a:ext cy="3725680" cx="8229600"/>
          </a:xfrm>
          <a:prstGeom prst="rect">
            <a:avLst/>
          </a:prstGeom>
        </p:spPr>
        <p:txBody>
          <a:bodyPr bIns="91425" rIns="91425" lIns="91425" tIns="91425" anchor="t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/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woColTx">
  <p:cSld name="Title and Two Columns">
    <p:spTree>
      <p:nvGrpSpPr>
        <p:cNvPr id="13" name="Shape 13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4" name="Shape 14"/>
          <p:cNvSpPr txBox="1"/>
          <p:nvPr>
            <p:ph type="title"/>
          </p:nvPr>
        </p:nvSpPr>
        <p:spPr>
          <a:xfrm>
            <a:off y="205978" x="457200"/>
            <a:ext cy="857250" cx="8229600"/>
          </a:xfrm>
          <a:prstGeom prst="rect">
            <a:avLst/>
          </a:prstGeom>
        </p:spPr>
        <p:txBody>
          <a:bodyPr bIns="91425" rIns="91425" lIns="91425" tIns="91425" anchor="b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/>
        </p:txBody>
      </p:sp>
      <p:sp>
        <p:nvSpPr>
          <p:cNvPr id="15" name="Shape 15"/>
          <p:cNvSpPr txBox="1"/>
          <p:nvPr>
            <p:ph idx="1" type="body"/>
          </p:nvPr>
        </p:nvSpPr>
        <p:spPr>
          <a:xfrm>
            <a:off y="1200150" x="457200"/>
            <a:ext cy="3725680" cx="3994525"/>
          </a:xfrm>
          <a:prstGeom prst="rect">
            <a:avLst/>
          </a:prstGeom>
        </p:spPr>
        <p:txBody>
          <a:bodyPr bIns="91425" rIns="91425" lIns="91425" tIns="91425" anchor="t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/>
        </p:txBody>
      </p:sp>
      <p:sp>
        <p:nvSpPr>
          <p:cNvPr id="16" name="Shape 16"/>
          <p:cNvSpPr txBox="1"/>
          <p:nvPr>
            <p:ph idx="2" type="body"/>
          </p:nvPr>
        </p:nvSpPr>
        <p:spPr>
          <a:xfrm>
            <a:off y="1200150" x="4692273"/>
            <a:ext cy="3725680" cx="3994525"/>
          </a:xfrm>
          <a:prstGeom prst="rect">
            <a:avLst/>
          </a:prstGeom>
        </p:spPr>
        <p:txBody>
          <a:bodyPr bIns="91425" rIns="91425" lIns="91425" tIns="91425" anchor="t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/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Only">
  <p:cSld name="Title Only">
    <p:spTree>
      <p:nvGrpSpPr>
        <p:cNvPr id="17" name="Shape 1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8" name="Shape 18"/>
          <p:cNvSpPr txBox="1"/>
          <p:nvPr>
            <p:ph type="title"/>
          </p:nvPr>
        </p:nvSpPr>
        <p:spPr>
          <a:xfrm>
            <a:off y="205978" x="457200"/>
            <a:ext cy="857250" cx="8229600"/>
          </a:xfrm>
          <a:prstGeom prst="rect">
            <a:avLst/>
          </a:prstGeom>
        </p:spPr>
        <p:txBody>
          <a:bodyPr bIns="91425" rIns="91425" lIns="91425" tIns="91425" anchor="b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/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Caption">
    <p:spTree>
      <p:nvGrpSpPr>
        <p:cNvPr id="19" name="Shape 19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0" name="Shape 20"/>
          <p:cNvSpPr txBox="1"/>
          <p:nvPr>
            <p:ph idx="1" type="body"/>
          </p:nvPr>
        </p:nvSpPr>
        <p:spPr>
          <a:xfrm>
            <a:off y="4406309" x="457200"/>
            <a:ext cy="519520" cx="8229600"/>
          </a:xfrm>
          <a:prstGeom prst="rect">
            <a:avLst/>
          </a:prstGeom>
        </p:spPr>
        <p:txBody>
          <a:bodyPr bIns="91425" rIns="91425" lIns="91425" tIns="91425" anchor="t" anchorCtr="0"/>
          <a:lstStyle>
            <a:lvl1pPr algn="ctr">
              <a:spcBef>
                <a:spcPts val="360"/>
              </a:spcBef>
              <a:buSzPct val="100000"/>
              <a:buNone/>
              <a:defRPr sz="1800"/>
            </a:lvl1pPr>
          </a:lstStyle>
          <a:p/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blank">
  <p:cSld name="Blank">
    <p:spTree>
      <p:nvGrpSpPr>
        <p:cNvPr id="21" name="Shape 21"/>
        <p:cNvGrpSpPr/>
        <p:nvPr/>
      </p:nvGrpSpPr>
      <p:grpSpPr>
        <a:xfrm>
          <a:off y="0" x="0"/>
          <a:ext cy="0" cx="0"/>
          <a:chOff y="0" x="0"/>
          <a:chExt cy="0" cx="0"/>
        </a:xfrm>
      </p:grpSpPr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Target="../slideLayouts/slideLayout2.xml" Type="http://schemas.openxmlformats.org/officeDocument/2006/relationships/slideLayout" Id="rId2"/><Relationship Target="../slideLayouts/slideLayout1.xml" Type="http://schemas.openxmlformats.org/officeDocument/2006/relationships/slideLayout" Id="rId1"/><Relationship Target="../slideLayouts/slideLayout4.xml" Type="http://schemas.openxmlformats.org/officeDocument/2006/relationships/slideLayout" Id="rId4"/><Relationship Target="../slideLayouts/slideLayout3.xml" Type="http://schemas.openxmlformats.org/officeDocument/2006/relationships/slideLayout" Id="rId3"/><Relationship Target="../slideLayouts/slideLayout6.xml" Type="http://schemas.openxmlformats.org/officeDocument/2006/relationships/slideLayout" Id="rId6"/><Relationship Target="../slideLayouts/slideLayout5.xml" Type="http://schemas.openxmlformats.org/officeDocument/2006/relationships/slideLayout" Id="rId5"/><Relationship Target="../theme/theme2.xml" Type="http://schemas.openxmlformats.org/officeDocument/2006/relationships/theme" Id="rId7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4" name="Shape 4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5" name="Shape 5"/>
          <p:cNvSpPr txBox="1"/>
          <p:nvPr>
            <p:ph type="title"/>
          </p:nvPr>
        </p:nvSpPr>
        <p:spPr>
          <a:xfrm>
            <a:off y="205978" x="457200"/>
            <a:ext cy="857250" cx="82296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b" anchorCtr="0"/>
          <a:lstStyle>
            <a:lvl1pPr>
              <a:spcBef>
                <a:spcPts val="0"/>
              </a:spcBef>
              <a:buClr>
                <a:schemeClr val="dk1"/>
              </a:buClr>
              <a:buSzPct val="100000"/>
              <a:buNone/>
              <a:defRPr b="1" sz="3600">
                <a:solidFill>
                  <a:schemeClr val="dk1"/>
                </a:solidFill>
              </a:defRPr>
            </a:lvl1pPr>
            <a:lvl2pPr>
              <a:spcBef>
                <a:spcPts val="0"/>
              </a:spcBef>
              <a:buClr>
                <a:schemeClr val="dk1"/>
              </a:buClr>
              <a:buSzPct val="100000"/>
              <a:buNone/>
              <a:defRPr b="1" sz="3600">
                <a:solidFill>
                  <a:schemeClr val="dk1"/>
                </a:solidFill>
              </a:defRPr>
            </a:lvl2pPr>
            <a:lvl3pPr>
              <a:spcBef>
                <a:spcPts val="0"/>
              </a:spcBef>
              <a:buClr>
                <a:schemeClr val="dk1"/>
              </a:buClr>
              <a:buSzPct val="100000"/>
              <a:buNone/>
              <a:defRPr b="1" sz="3600">
                <a:solidFill>
                  <a:schemeClr val="dk1"/>
                </a:solidFill>
              </a:defRPr>
            </a:lvl3pPr>
            <a:lvl4pPr>
              <a:spcBef>
                <a:spcPts val="0"/>
              </a:spcBef>
              <a:buClr>
                <a:schemeClr val="dk1"/>
              </a:buClr>
              <a:buSzPct val="100000"/>
              <a:buNone/>
              <a:defRPr b="1" sz="3600">
                <a:solidFill>
                  <a:schemeClr val="dk1"/>
                </a:solidFill>
              </a:defRPr>
            </a:lvl4pPr>
            <a:lvl5pPr>
              <a:spcBef>
                <a:spcPts val="0"/>
              </a:spcBef>
              <a:buClr>
                <a:schemeClr val="dk1"/>
              </a:buClr>
              <a:buSzPct val="100000"/>
              <a:buNone/>
              <a:defRPr b="1" sz="3600">
                <a:solidFill>
                  <a:schemeClr val="dk1"/>
                </a:solidFill>
              </a:defRPr>
            </a:lvl5pPr>
            <a:lvl6pPr>
              <a:spcBef>
                <a:spcPts val="0"/>
              </a:spcBef>
              <a:buClr>
                <a:schemeClr val="dk1"/>
              </a:buClr>
              <a:buSzPct val="100000"/>
              <a:buNone/>
              <a:defRPr b="1" sz="3600">
                <a:solidFill>
                  <a:schemeClr val="dk1"/>
                </a:solidFill>
              </a:defRPr>
            </a:lvl6pPr>
            <a:lvl7pPr>
              <a:spcBef>
                <a:spcPts val="0"/>
              </a:spcBef>
              <a:buClr>
                <a:schemeClr val="dk1"/>
              </a:buClr>
              <a:buSzPct val="100000"/>
              <a:buNone/>
              <a:defRPr b="1" sz="3600">
                <a:solidFill>
                  <a:schemeClr val="dk1"/>
                </a:solidFill>
              </a:defRPr>
            </a:lvl7pPr>
            <a:lvl8pPr>
              <a:spcBef>
                <a:spcPts val="0"/>
              </a:spcBef>
              <a:buClr>
                <a:schemeClr val="dk1"/>
              </a:buClr>
              <a:buSzPct val="100000"/>
              <a:buNone/>
              <a:defRPr b="1" sz="3600">
                <a:solidFill>
                  <a:schemeClr val="dk1"/>
                </a:solidFill>
              </a:defRPr>
            </a:lvl8pPr>
            <a:lvl9pPr>
              <a:spcBef>
                <a:spcPts val="0"/>
              </a:spcBef>
              <a:buClr>
                <a:schemeClr val="dk1"/>
              </a:buClr>
              <a:buSzPct val="100000"/>
              <a:buNone/>
              <a:defRPr b="1" sz="36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6" name="Shape 6"/>
          <p:cNvSpPr txBox="1"/>
          <p:nvPr>
            <p:ph idx="1" type="body"/>
          </p:nvPr>
        </p:nvSpPr>
        <p:spPr>
          <a:xfrm>
            <a:off y="1200150" x="457200"/>
            <a:ext cy="3725680" cx="82296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>
              <a:spcBef>
                <a:spcPts val="600"/>
              </a:spcBef>
              <a:buClr>
                <a:schemeClr val="dk1"/>
              </a:buClr>
              <a:buSzPct val="100000"/>
              <a:defRPr sz="3000">
                <a:solidFill>
                  <a:schemeClr val="dk1"/>
                </a:solidFill>
              </a:defRPr>
            </a:lvl1pPr>
            <a:lvl2pPr>
              <a:spcBef>
                <a:spcPts val="480"/>
              </a:spcBef>
              <a:buClr>
                <a:schemeClr val="dk1"/>
              </a:buClr>
              <a:buSzPct val="100000"/>
              <a:defRPr sz="2400">
                <a:solidFill>
                  <a:schemeClr val="dk1"/>
                </a:solidFill>
              </a:defRPr>
            </a:lvl2pPr>
            <a:lvl3pPr>
              <a:spcBef>
                <a:spcPts val="480"/>
              </a:spcBef>
              <a:buClr>
                <a:schemeClr val="dk1"/>
              </a:buClr>
              <a:buSzPct val="100000"/>
              <a:defRPr sz="2400">
                <a:solidFill>
                  <a:schemeClr val="dk1"/>
                </a:solidFill>
              </a:defRPr>
            </a:lvl3pPr>
            <a:lvl4pPr>
              <a:spcBef>
                <a:spcPts val="360"/>
              </a:spcBef>
              <a:buClr>
                <a:schemeClr val="dk1"/>
              </a:buClr>
              <a:buSzPct val="100000"/>
              <a:defRPr sz="1800">
                <a:solidFill>
                  <a:schemeClr val="dk1"/>
                </a:solidFill>
              </a:defRPr>
            </a:lvl4pPr>
            <a:lvl5pPr>
              <a:spcBef>
                <a:spcPts val="360"/>
              </a:spcBef>
              <a:buClr>
                <a:schemeClr val="dk1"/>
              </a:buClr>
              <a:buSzPct val="100000"/>
              <a:defRPr sz="1800">
                <a:solidFill>
                  <a:schemeClr val="dk1"/>
                </a:solidFill>
              </a:defRPr>
            </a:lvl5pPr>
            <a:lvl6pPr>
              <a:spcBef>
                <a:spcPts val="360"/>
              </a:spcBef>
              <a:buClr>
                <a:schemeClr val="dk1"/>
              </a:buClr>
              <a:buSzPct val="100000"/>
              <a:defRPr sz="1800">
                <a:solidFill>
                  <a:schemeClr val="dk1"/>
                </a:solidFill>
              </a:defRPr>
            </a:lvl6pPr>
            <a:lvl7pPr>
              <a:spcBef>
                <a:spcPts val="360"/>
              </a:spcBef>
              <a:buClr>
                <a:schemeClr val="dk1"/>
              </a:buClr>
              <a:buSzPct val="100000"/>
              <a:defRPr sz="1800">
                <a:solidFill>
                  <a:schemeClr val="dk1"/>
                </a:solidFill>
              </a:defRPr>
            </a:lvl7pPr>
            <a:lvl8pPr>
              <a:spcBef>
                <a:spcPts val="360"/>
              </a:spcBef>
              <a:buClr>
                <a:schemeClr val="dk1"/>
              </a:buClr>
              <a:buSzPct val="100000"/>
              <a:defRPr sz="1800">
                <a:solidFill>
                  <a:schemeClr val="dk1"/>
                </a:solidFill>
              </a:defRPr>
            </a:lvl8pPr>
            <a:lvl9pPr>
              <a:spcBef>
                <a:spcPts val="360"/>
              </a:spcBef>
              <a:buClr>
                <a:schemeClr val="dk1"/>
              </a:buClr>
              <a:buSzPct val="100000"/>
              <a:defRPr sz="1800">
                <a:solidFill>
                  <a:schemeClr val="dk1"/>
                </a:solidFill>
              </a:defRPr>
            </a:lvl9pPr>
          </a:lstStyle>
          <a:p/>
        </p:txBody>
      </p:sp>
    </p:spTree>
  </p:cSld>
  <p:clrMap accent2="accent2" accent3="accent3" accent4="accent4" accent5="accent5" accent6="accent6" hlink="hlink" tx2="lt2" tx1="dk1" bg2="dk2" bg1="lt1" folHlink="folHlink" accent1="accent1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</p:sldLayoutIdLst>
  <p:txStyles>
    <p:titleStyle>
      <a:defPPr algn="l" rtl="0" marR="0">
        <a:lnSpc>
          <a:spcPct val="100000"/>
        </a:lnSpc>
        <a:spcBef>
          <a:spcPts val="0"/>
        </a:spcBef>
        <a:spcAft>
          <a:spcPts val="0"/>
        </a:spcAft>
      </a:defPPr>
      <a:lvl1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</p:titleStyle>
    <p:bodyStyle>
      <a:defPPr algn="l" rtl="0" marR="0">
        <a:lnSpc>
          <a:spcPct val="100000"/>
        </a:lnSpc>
        <a:spcBef>
          <a:spcPts val="0"/>
        </a:spcBef>
        <a:spcAft>
          <a:spcPts val="0"/>
        </a:spcAft>
      </a:defPPr>
      <a:lvl1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bodyStyle>
    <p:otherStyle>
      <a:defPPr algn="l" rtl="0" marR="0">
        <a:lnSpc>
          <a:spcPct val="100000"/>
        </a:lnSpc>
        <a:spcBef>
          <a:spcPts val="0"/>
        </a:spcBef>
        <a:spcAft>
          <a:spcPts val="0"/>
        </a:spcAft>
      </a:defPPr>
      <a:lvl1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Target="../notesSlides/notesSlide1.xml" Type="http://schemas.openxmlformats.org/officeDocument/2006/relationships/notesSlide" Id="rId2"/><Relationship Target="../slideLayouts/slideLayout1.xml" Type="http://schemas.openxmlformats.org/officeDocument/2006/relationships/slideLayout" Id="rId1"/><Relationship Target="../media/image00.jpg" Type="http://schemas.openxmlformats.org/officeDocument/2006/relationships/image" Id="rId3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2" name="Shape 2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3" name="Shape 23"/>
          <p:cNvSpPr txBox="1"/>
          <p:nvPr>
            <p:ph type="ctrTitle"/>
          </p:nvPr>
        </p:nvSpPr>
        <p:spPr>
          <a:xfrm>
            <a:off y="1583342" x="685800"/>
            <a:ext cy="1159856" cx="77724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4" name="Shape 24"/>
          <p:cNvSpPr txBox="1"/>
          <p:nvPr>
            <p:ph idx="1" type="subTitle"/>
          </p:nvPr>
        </p:nvSpPr>
        <p:spPr>
          <a:xfrm>
            <a:off y="2840053" x="685800"/>
            <a:ext cy="784737" cx="77724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pic>
        <p:nvPicPr>
          <p:cNvPr id="25" name="Shape 2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y="0" x="2754639"/>
            <a:ext cy="5143502" cx="363472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theme/theme1.xml><?xml version="1.0" encoding="utf-8"?>
<a:theme xmlns:a="http://schemas.openxmlformats.org/drawingml/2006/main" xmlns:r="http://schemas.openxmlformats.org/officeDocument/2006/relationships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Times New Roman" script="Arab"/>
        <a:font typeface="Times New Roman" script="Hebr"/>
        <a:font typeface="Angsana New" script="Thai"/>
        <a:font typeface="Nyala" script="Ethi"/>
        <a:font typeface="Vrinda" script="Beng"/>
        <a:font typeface="Shruti" script="Gujr"/>
        <a:font typeface="MoolBoran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Times New Roman" script="Viet"/>
        <a:font typeface="Microsoft Uighur" script="Uigh"/>
      </a:majorFont>
      <a:min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Times New Roman" script="Arab"/>
        <a:font typeface="Times New Roman" script="Hebr"/>
        <a:font typeface="Angsana New" script="Thai"/>
        <a:font typeface="Nyala" script="Ethi"/>
        <a:font typeface="Vrinda" script="Beng"/>
        <a:font typeface="Shruti" script="Gujr"/>
        <a:font typeface="MoolBoran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Times New Roman" script="Viet"/>
        <a:font typeface="Microsoft Uighur" script="Uigh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algn="ctr" cap="flat" cmpd="sng">
          <a:solidFill>
            <a:schemeClr val="phClr">
              <a:shade val="95000"/>
              <a:satMod val="105000"/>
            </a:schemeClr>
          </a:solidFill>
          <a:prstDash val="solid"/>
        </a:ln>
        <a:ln w="25400" algn="ctr" cap="flat" cmpd="sng">
          <a:solidFill>
            <a:schemeClr val="phClr"/>
          </a:solidFill>
          <a:prstDash val="solid"/>
        </a:ln>
        <a:ln w="38100" algn="ctr" cap="flat" cmpd="sng">
          <a:solidFill>
            <a:schemeClr val="phClr"/>
          </a:solidFill>
          <a:prstDash val="solid"/>
        </a:ln>
      </a:lnStyleLst>
      <a:effectStyleLst>
        <a:effectStyle>
          <a:effectLst>
            <a:outerShdw rotWithShape="0" dir="5400000" blurRad="40000" dist="20000">
              <a:srgbClr val="000000">
                <a:alpha val="38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  <a:scene3d>
            <a:camera prst="orthographicFront">
              <a:rot rev="0" lon="0" lat="0"/>
            </a:camera>
            <a:lightRig dir="t" rig="threePt">
              <a:rot rev="1200000" lon="0" lat="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t="-80000" b="180000" r="50000" l="5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t="50000" b="50000" r="50000" l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-light">
  <a:themeElements>
    <a:clrScheme name="Custom 347">
      <a:dk1>
        <a:srgbClr val="000000"/>
      </a:dk1>
      <a:lt1>
        <a:srgbClr val="FFFFFF"/>
      </a:lt1>
      <a:dk2>
        <a:srgbClr val="666666"/>
      </a:dk2>
      <a:lt2>
        <a:srgbClr val="CCCCCC"/>
      </a:lt2>
      <a:accent1>
        <a:srgbClr val="3A81BA"/>
      </a:accent1>
      <a:accent2>
        <a:srgbClr val="D89F39"/>
      </a:accent2>
      <a:accent3>
        <a:srgbClr val="8BAB42"/>
      </a:accent3>
      <a:accent4>
        <a:srgbClr val="57A7B5"/>
      </a:accent4>
      <a:accent5>
        <a:srgbClr val="8B81D2"/>
      </a:accent5>
      <a:accent6>
        <a:srgbClr val="963334"/>
      </a:accent6>
      <a:hlink>
        <a:srgbClr val="1155CC"/>
      </a:hlink>
      <a:folHlink>
        <a:srgbClr val="6611CC"/>
      </a:folHlink>
    </a:clrScheme>
    <a:fontScheme name="Office">
      <a:maj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Times New Roman" script="Arab"/>
        <a:font typeface="Times New Roman" script="Hebr"/>
        <a:font typeface="Angsana New" script="Thai"/>
        <a:font typeface="Nyala" script="Ethi"/>
        <a:font typeface="Vrinda" script="Beng"/>
        <a:font typeface="Shruti" script="Gujr"/>
        <a:font typeface="MoolBoran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Times New Roman" script="Viet"/>
        <a:font typeface="Microsoft Uighur" script="Uigh"/>
      </a:majorFont>
      <a:min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Times New Roman" script="Arab"/>
        <a:font typeface="Times New Roman" script="Hebr"/>
        <a:font typeface="Angsana New" script="Thai"/>
        <a:font typeface="Nyala" script="Ethi"/>
        <a:font typeface="Vrinda" script="Beng"/>
        <a:font typeface="Shruti" script="Gujr"/>
        <a:font typeface="MoolBoran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Times New Roman" script="Viet"/>
        <a:font typeface="Microsoft Uighur" script="Uigh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algn="ctr" cap="flat" cmpd="sng">
          <a:solidFill>
            <a:schemeClr val="phClr">
              <a:shade val="95000"/>
              <a:satMod val="105000"/>
            </a:schemeClr>
          </a:solidFill>
          <a:prstDash val="solid"/>
        </a:ln>
        <a:ln w="25400" algn="ctr" cap="flat" cmpd="sng">
          <a:solidFill>
            <a:schemeClr val="phClr"/>
          </a:solidFill>
          <a:prstDash val="solid"/>
        </a:ln>
        <a:ln w="38100" algn="ctr" cap="flat" cmpd="sng">
          <a:solidFill>
            <a:schemeClr val="phClr"/>
          </a:solidFill>
          <a:prstDash val="solid"/>
        </a:ln>
      </a:lnStyleLst>
      <a:effectStyleLst>
        <a:effectStyle>
          <a:effectLst>
            <a:outerShdw rotWithShape="0" dir="5400000" blurRad="40000" dist="20000">
              <a:srgbClr val="000000">
                <a:alpha val="38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  <a:scene3d>
            <a:camera prst="orthographicFront">
              <a:rot rev="0" lon="0" lat="0"/>
            </a:camera>
            <a:lightRig dir="t" rig="threePt">
              <a:rot rev="1200000" lon="0" lat="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t="-80000" b="180000" r="50000" l="5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t="50000" b="50000" r="50000" l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Times New Roman" script="Arab"/>
        <a:font typeface="Times New Roman" script="Hebr"/>
        <a:font typeface="Angsana New" script="Thai"/>
        <a:font typeface="Nyala" script="Ethi"/>
        <a:font typeface="Vrinda" script="Beng"/>
        <a:font typeface="Shruti" script="Gujr"/>
        <a:font typeface="MoolBoran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Times New Roman" script="Viet"/>
        <a:font typeface="Microsoft Uighur" script="Uigh"/>
      </a:majorFont>
      <a:min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Times New Roman" script="Arab"/>
        <a:font typeface="Times New Roman" script="Hebr"/>
        <a:font typeface="Angsana New" script="Thai"/>
        <a:font typeface="Nyala" script="Ethi"/>
        <a:font typeface="Vrinda" script="Beng"/>
        <a:font typeface="Shruti" script="Gujr"/>
        <a:font typeface="MoolBoran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Times New Roman" script="Viet"/>
        <a:font typeface="Microsoft Uighur" script="Uigh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algn="ctr" cap="flat" cmpd="sng">
          <a:solidFill>
            <a:schemeClr val="phClr">
              <a:shade val="95000"/>
              <a:satMod val="105000"/>
            </a:schemeClr>
          </a:solidFill>
          <a:prstDash val="solid"/>
        </a:ln>
        <a:ln w="25400" algn="ctr" cap="flat" cmpd="sng">
          <a:solidFill>
            <a:schemeClr val="phClr"/>
          </a:solidFill>
          <a:prstDash val="solid"/>
        </a:ln>
        <a:ln w="38100" algn="ctr" cap="flat" cmpd="sng">
          <a:solidFill>
            <a:schemeClr val="phClr"/>
          </a:solidFill>
          <a:prstDash val="solid"/>
        </a:ln>
      </a:lnStyleLst>
      <a:effectStyleLst>
        <a:effectStyle>
          <a:effectLst>
            <a:outerShdw rotWithShape="0" dir="5400000" blurRad="40000" dist="20000">
              <a:srgbClr val="000000">
                <a:alpha val="38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  <a:scene3d>
            <a:camera prst="orthographicFront">
              <a:rot rev="0" lon="0" lat="0"/>
            </a:camera>
            <a:lightRig dir="t" rig="threePt">
              <a:rot rev="1200000" lon="0" lat="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t="-80000" b="180000" r="50000" l="5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t="50000" b="50000" r="50000" l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</a:theme>
</file>