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1495663" cy="30522863"/>
  <p:notesSz cx="6858000" cy="9144000"/>
  <p:defaultTextStyle>
    <a:defPPr>
      <a:defRPr lang="en-US"/>
    </a:defPPr>
    <a:lvl1pPr marL="0" algn="l" defTabSz="4115239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1pPr>
    <a:lvl2pPr marL="2057619" algn="l" defTabSz="4115239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2pPr>
    <a:lvl3pPr marL="4115239" algn="l" defTabSz="4115239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3pPr>
    <a:lvl4pPr marL="6172858" algn="l" defTabSz="4115239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4pPr>
    <a:lvl5pPr marL="8230478" algn="l" defTabSz="4115239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5pPr>
    <a:lvl6pPr marL="10288097" algn="l" defTabSz="4115239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6pPr>
    <a:lvl7pPr marL="12345717" algn="l" defTabSz="4115239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7pPr>
    <a:lvl8pPr marL="14403336" algn="l" defTabSz="4115239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8pPr>
    <a:lvl9pPr marL="16460956" algn="l" defTabSz="4115239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32" d="100"/>
          <a:sy n="32" d="100"/>
        </p:scale>
        <p:origin x="-2160" y="-72"/>
      </p:cViewPr>
      <p:guideLst>
        <p:guide orient="horz" pos="9614"/>
        <p:guide pos="1279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12175" y="9481873"/>
            <a:ext cx="35271314" cy="65426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24350" y="17296289"/>
            <a:ext cx="29046964" cy="78002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5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2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304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8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5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03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60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61DD-D0AA-4955-AFD4-E68B87980DA1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10D3-891F-466A-8D30-774B4E3C0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46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61DD-D0AA-4955-AFD4-E68B87980DA1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10D3-891F-466A-8D30-774B4E3C0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184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4406353" y="5864346"/>
            <a:ext cx="44816755" cy="12500949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56080" y="5864346"/>
            <a:ext cx="133758678" cy="1250094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61DD-D0AA-4955-AFD4-E68B87980DA1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10D3-891F-466A-8D30-774B4E3C0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143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61DD-D0AA-4955-AFD4-E68B87980DA1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10D3-891F-466A-8D30-774B4E3C0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532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7871" y="19613767"/>
            <a:ext cx="35271314" cy="6062180"/>
          </a:xfrm>
        </p:spPr>
        <p:txBody>
          <a:bodyPr anchor="t"/>
          <a:lstStyle>
            <a:lvl1pPr algn="l">
              <a:defRPr sz="18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77871" y="12936894"/>
            <a:ext cx="35271314" cy="6676874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57619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 marL="411523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172858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 marL="8230478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  <a:lvl6pPr marL="10288097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6pPr>
            <a:lvl7pPr marL="12345717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7pPr>
            <a:lvl8pPr marL="14403336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8pPr>
            <a:lvl9pPr marL="16460956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61DD-D0AA-4955-AFD4-E68B87980DA1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10D3-891F-466A-8D30-774B4E3C0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9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56079" y="34182780"/>
            <a:ext cx="89287717" cy="96691062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935390" y="34182780"/>
            <a:ext cx="89287717" cy="96691062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61DD-D0AA-4955-AFD4-E68B87980DA1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10D3-891F-466A-8D30-774B4E3C0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828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4783" y="1222329"/>
            <a:ext cx="37346097" cy="508714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4783" y="6832318"/>
            <a:ext cx="18334457" cy="2847386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619" indent="0">
              <a:buNone/>
              <a:defRPr sz="9000" b="1"/>
            </a:lvl2pPr>
            <a:lvl3pPr marL="4115239" indent="0">
              <a:buNone/>
              <a:defRPr sz="8100" b="1"/>
            </a:lvl3pPr>
            <a:lvl4pPr marL="6172858" indent="0">
              <a:buNone/>
              <a:defRPr sz="7200" b="1"/>
            </a:lvl4pPr>
            <a:lvl5pPr marL="8230478" indent="0">
              <a:buNone/>
              <a:defRPr sz="7200" b="1"/>
            </a:lvl5pPr>
            <a:lvl6pPr marL="10288097" indent="0">
              <a:buNone/>
              <a:defRPr sz="7200" b="1"/>
            </a:lvl6pPr>
            <a:lvl7pPr marL="12345717" indent="0">
              <a:buNone/>
              <a:defRPr sz="7200" b="1"/>
            </a:lvl7pPr>
            <a:lvl8pPr marL="14403336" indent="0">
              <a:buNone/>
              <a:defRPr sz="7200" b="1"/>
            </a:lvl8pPr>
            <a:lvl9pPr marL="16460956" indent="0">
              <a:buNone/>
              <a:defRPr sz="7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74783" y="9679704"/>
            <a:ext cx="18334457" cy="17585975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079223" y="6832318"/>
            <a:ext cx="18341659" cy="2847386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619" indent="0">
              <a:buNone/>
              <a:defRPr sz="9000" b="1"/>
            </a:lvl2pPr>
            <a:lvl3pPr marL="4115239" indent="0">
              <a:buNone/>
              <a:defRPr sz="8100" b="1"/>
            </a:lvl3pPr>
            <a:lvl4pPr marL="6172858" indent="0">
              <a:buNone/>
              <a:defRPr sz="7200" b="1"/>
            </a:lvl4pPr>
            <a:lvl5pPr marL="8230478" indent="0">
              <a:buNone/>
              <a:defRPr sz="7200" b="1"/>
            </a:lvl5pPr>
            <a:lvl6pPr marL="10288097" indent="0">
              <a:buNone/>
              <a:defRPr sz="7200" b="1"/>
            </a:lvl6pPr>
            <a:lvl7pPr marL="12345717" indent="0">
              <a:buNone/>
              <a:defRPr sz="7200" b="1"/>
            </a:lvl7pPr>
            <a:lvl8pPr marL="14403336" indent="0">
              <a:buNone/>
              <a:defRPr sz="7200" b="1"/>
            </a:lvl8pPr>
            <a:lvl9pPr marL="16460956" indent="0">
              <a:buNone/>
              <a:defRPr sz="7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079223" y="9679704"/>
            <a:ext cx="18341659" cy="17585975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61DD-D0AA-4955-AFD4-E68B87980DA1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10D3-891F-466A-8D30-774B4E3C0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79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61DD-D0AA-4955-AFD4-E68B87980DA1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10D3-891F-466A-8D30-774B4E3C0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650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61DD-D0AA-4955-AFD4-E68B87980DA1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10D3-891F-466A-8D30-774B4E3C0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077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4786" y="1215262"/>
            <a:ext cx="13651787" cy="5171930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23652" y="1215265"/>
            <a:ext cx="23197228" cy="26050418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74786" y="6387194"/>
            <a:ext cx="13651787" cy="20878488"/>
          </a:xfrm>
        </p:spPr>
        <p:txBody>
          <a:bodyPr/>
          <a:lstStyle>
            <a:lvl1pPr marL="0" indent="0">
              <a:buNone/>
              <a:defRPr sz="6300"/>
            </a:lvl1pPr>
            <a:lvl2pPr marL="2057619" indent="0">
              <a:buNone/>
              <a:defRPr sz="5400"/>
            </a:lvl2pPr>
            <a:lvl3pPr marL="4115239" indent="0">
              <a:buNone/>
              <a:defRPr sz="4500"/>
            </a:lvl3pPr>
            <a:lvl4pPr marL="6172858" indent="0">
              <a:buNone/>
              <a:defRPr sz="4000"/>
            </a:lvl4pPr>
            <a:lvl5pPr marL="8230478" indent="0">
              <a:buNone/>
              <a:defRPr sz="4000"/>
            </a:lvl5pPr>
            <a:lvl6pPr marL="10288097" indent="0">
              <a:buNone/>
              <a:defRPr sz="4000"/>
            </a:lvl6pPr>
            <a:lvl7pPr marL="12345717" indent="0">
              <a:buNone/>
              <a:defRPr sz="4000"/>
            </a:lvl7pPr>
            <a:lvl8pPr marL="14403336" indent="0">
              <a:buNone/>
              <a:defRPr sz="4000"/>
            </a:lvl8pPr>
            <a:lvl9pPr marL="16460956" indent="0">
              <a:buNone/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61DD-D0AA-4955-AFD4-E68B87980DA1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10D3-891F-466A-8D30-774B4E3C0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18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3440" y="21366004"/>
            <a:ext cx="24897398" cy="2522377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133440" y="2727274"/>
            <a:ext cx="24897398" cy="18313718"/>
          </a:xfrm>
        </p:spPr>
        <p:txBody>
          <a:bodyPr/>
          <a:lstStyle>
            <a:lvl1pPr marL="0" indent="0">
              <a:buNone/>
              <a:defRPr sz="14400"/>
            </a:lvl1pPr>
            <a:lvl2pPr marL="2057619" indent="0">
              <a:buNone/>
              <a:defRPr sz="12600"/>
            </a:lvl2pPr>
            <a:lvl3pPr marL="4115239" indent="0">
              <a:buNone/>
              <a:defRPr sz="10800"/>
            </a:lvl3pPr>
            <a:lvl4pPr marL="6172858" indent="0">
              <a:buNone/>
              <a:defRPr sz="9000"/>
            </a:lvl4pPr>
            <a:lvl5pPr marL="8230478" indent="0">
              <a:buNone/>
              <a:defRPr sz="9000"/>
            </a:lvl5pPr>
            <a:lvl6pPr marL="10288097" indent="0">
              <a:buNone/>
              <a:defRPr sz="9000"/>
            </a:lvl6pPr>
            <a:lvl7pPr marL="12345717" indent="0">
              <a:buNone/>
              <a:defRPr sz="9000"/>
            </a:lvl7pPr>
            <a:lvl8pPr marL="14403336" indent="0">
              <a:buNone/>
              <a:defRPr sz="9000"/>
            </a:lvl8pPr>
            <a:lvl9pPr marL="16460956" indent="0">
              <a:buNone/>
              <a:defRPr sz="9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3440" y="23888382"/>
            <a:ext cx="24897398" cy="3582195"/>
          </a:xfrm>
        </p:spPr>
        <p:txBody>
          <a:bodyPr/>
          <a:lstStyle>
            <a:lvl1pPr marL="0" indent="0">
              <a:buNone/>
              <a:defRPr sz="6300"/>
            </a:lvl1pPr>
            <a:lvl2pPr marL="2057619" indent="0">
              <a:buNone/>
              <a:defRPr sz="5400"/>
            </a:lvl2pPr>
            <a:lvl3pPr marL="4115239" indent="0">
              <a:buNone/>
              <a:defRPr sz="4500"/>
            </a:lvl3pPr>
            <a:lvl4pPr marL="6172858" indent="0">
              <a:buNone/>
              <a:defRPr sz="4000"/>
            </a:lvl4pPr>
            <a:lvl5pPr marL="8230478" indent="0">
              <a:buNone/>
              <a:defRPr sz="4000"/>
            </a:lvl5pPr>
            <a:lvl6pPr marL="10288097" indent="0">
              <a:buNone/>
              <a:defRPr sz="4000"/>
            </a:lvl6pPr>
            <a:lvl7pPr marL="12345717" indent="0">
              <a:buNone/>
              <a:defRPr sz="4000"/>
            </a:lvl7pPr>
            <a:lvl8pPr marL="14403336" indent="0">
              <a:buNone/>
              <a:defRPr sz="4000"/>
            </a:lvl8pPr>
            <a:lvl9pPr marL="16460956" indent="0">
              <a:buNone/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61DD-D0AA-4955-AFD4-E68B87980DA1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10D3-891F-466A-8D30-774B4E3C0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73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4783" y="1222329"/>
            <a:ext cx="37346097" cy="5087144"/>
          </a:xfrm>
          <a:prstGeom prst="rect">
            <a:avLst/>
          </a:prstGeom>
        </p:spPr>
        <p:txBody>
          <a:bodyPr vert="horz" lIns="411524" tIns="205762" rIns="411524" bIns="20576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4783" y="7122004"/>
            <a:ext cx="37346097" cy="20143678"/>
          </a:xfrm>
          <a:prstGeom prst="rect">
            <a:avLst/>
          </a:prstGeom>
        </p:spPr>
        <p:txBody>
          <a:bodyPr vert="horz" lIns="411524" tIns="205762" rIns="411524" bIns="20576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4783" y="28290174"/>
            <a:ext cx="9682321" cy="1625060"/>
          </a:xfrm>
          <a:prstGeom prst="rect">
            <a:avLst/>
          </a:prstGeom>
        </p:spPr>
        <p:txBody>
          <a:bodyPr vert="horz" lIns="411524" tIns="205762" rIns="411524" bIns="205762" rtlCol="0" anchor="ctr"/>
          <a:lstStyle>
            <a:lvl1pPr algn="l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861DD-D0AA-4955-AFD4-E68B87980DA1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7685" y="28290174"/>
            <a:ext cx="13140293" cy="1625060"/>
          </a:xfrm>
          <a:prstGeom prst="rect">
            <a:avLst/>
          </a:prstGeom>
        </p:spPr>
        <p:txBody>
          <a:bodyPr vert="horz" lIns="411524" tIns="205762" rIns="411524" bIns="205762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738559" y="28290174"/>
            <a:ext cx="9682321" cy="1625060"/>
          </a:xfrm>
          <a:prstGeom prst="rect">
            <a:avLst/>
          </a:prstGeom>
        </p:spPr>
        <p:txBody>
          <a:bodyPr vert="horz" lIns="411524" tIns="205762" rIns="411524" bIns="205762" rtlCol="0" anchor="ctr"/>
          <a:lstStyle>
            <a:lvl1pPr algn="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410D3-891F-466A-8D30-774B4E3C07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380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15239" rtl="0" eaLnBrk="1" latinLnBrk="0" hangingPunct="1">
        <a:spcBef>
          <a:spcPct val="0"/>
        </a:spcBef>
        <a:buNone/>
        <a:defRPr sz="19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215" indent="-1543215" algn="l" defTabSz="4115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14400" kern="1200">
          <a:solidFill>
            <a:schemeClr val="tx1"/>
          </a:solidFill>
          <a:latin typeface="+mn-lt"/>
          <a:ea typeface="+mn-ea"/>
          <a:cs typeface="+mn-cs"/>
        </a:defRPr>
      </a:lvl1pPr>
      <a:lvl2pPr marL="3343632" indent="-1286012" algn="l" defTabSz="4115239" rtl="0" eaLnBrk="1" latinLnBrk="0" hangingPunct="1">
        <a:spcBef>
          <a:spcPct val="20000"/>
        </a:spcBef>
        <a:buFont typeface="Arial" panose="020B0604020202020204" pitchFamily="34" charset="0"/>
        <a:buChar char="–"/>
        <a:defRPr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144049" indent="-1028810" algn="l" defTabSz="4115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1668" indent="-1028810" algn="l" defTabSz="4115239" rtl="0" eaLnBrk="1" latinLnBrk="0" hangingPunct="1">
        <a:spcBef>
          <a:spcPct val="20000"/>
        </a:spcBef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259288" indent="-1028810" algn="l" defTabSz="4115239" rtl="0" eaLnBrk="1" latinLnBrk="0" hangingPunct="1">
        <a:spcBef>
          <a:spcPct val="20000"/>
        </a:spcBef>
        <a:buFont typeface="Arial" panose="020B0604020202020204" pitchFamily="34" charset="0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6907" indent="-1028810" algn="l" defTabSz="4115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4526" indent="-1028810" algn="l" defTabSz="4115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2146" indent="-1028810" algn="l" defTabSz="4115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9765" indent="-1028810" algn="l" defTabSz="4115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15239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619" algn="l" defTabSz="4115239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5239" algn="l" defTabSz="4115239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172858" algn="l" defTabSz="4115239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30478" algn="l" defTabSz="4115239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8097" algn="l" defTabSz="4115239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5717" algn="l" defTabSz="4115239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3336" algn="l" defTabSz="4115239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460956" algn="l" defTabSz="4115239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image" Target="../media/image12.WM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12" Type="http://schemas.openxmlformats.org/officeDocument/2006/relationships/image" Target="../media/image11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11" Type="http://schemas.openxmlformats.org/officeDocument/2006/relationships/image" Target="../media/image10.wmf"/><Relationship Id="rId5" Type="http://schemas.openxmlformats.org/officeDocument/2006/relationships/image" Target="../media/image4.WMF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52" y="7277442"/>
            <a:ext cx="9509423" cy="699482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8203" y="7277442"/>
            <a:ext cx="9509423" cy="699482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9706" y="7277442"/>
            <a:ext cx="9509423" cy="699482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8203" y="15049467"/>
            <a:ext cx="9509423" cy="699482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3955" y="15049467"/>
            <a:ext cx="9509423" cy="699482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9706" y="15049467"/>
            <a:ext cx="9509423" cy="699482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8203" y="22821492"/>
            <a:ext cx="9509423" cy="699482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3955" y="22821492"/>
            <a:ext cx="9509423" cy="699482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9706" y="22821492"/>
            <a:ext cx="9509423" cy="6994823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2246984" y="777202"/>
            <a:ext cx="17048211" cy="1363844"/>
          </a:xfrm>
          <a:prstGeom prst="rect">
            <a:avLst/>
          </a:prstGeom>
          <a:noFill/>
        </p:spPr>
        <p:txBody>
          <a:bodyPr wrap="none" lIns="85734" tIns="42867" rIns="85734" bIns="42867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sz="8300" dirty="0">
                <a:solidFill>
                  <a:srgbClr val="002060"/>
                </a:solidFill>
              </a:rPr>
              <a:t>CPS: Synergy: Collaborative Research:</a:t>
            </a:r>
            <a:r>
              <a:rPr lang="en-US" dirty="0" smtClean="0">
                <a:solidFill>
                  <a:srgbClr val="002060"/>
                </a:solidFill>
              </a:rPr>
              <a:t> 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76329" y="2190298"/>
            <a:ext cx="40237700" cy="1825509"/>
          </a:xfrm>
          <a:prstGeom prst="rect">
            <a:avLst/>
          </a:prstGeom>
          <a:noFill/>
        </p:spPr>
        <p:txBody>
          <a:bodyPr wrap="none" lIns="85734" tIns="42867" rIns="85734" bIns="42867" rtlCol="0">
            <a:spAutoFit/>
          </a:bodyPr>
          <a:lstStyle/>
          <a:p>
            <a:r>
              <a:rPr lang="en-US" sz="11300" dirty="0">
                <a:solidFill>
                  <a:srgbClr val="002060"/>
                </a:solidFill>
              </a:rPr>
              <a:t> </a:t>
            </a:r>
            <a:r>
              <a:rPr lang="en-US" sz="11300" b="1" dirty="0">
                <a:solidFill>
                  <a:srgbClr val="002060"/>
                </a:solidFill>
              </a:rPr>
              <a:t>Hybrid Continuous-Discrete Computers for Cyber-Physical Systems</a:t>
            </a:r>
            <a:endParaRPr lang="en-US" sz="11300" dirty="0">
              <a:solidFill>
                <a:srgbClr val="00206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23684" y="4309942"/>
            <a:ext cx="18450133" cy="2394895"/>
          </a:xfrm>
          <a:prstGeom prst="rect">
            <a:avLst/>
          </a:prstGeom>
          <a:noFill/>
        </p:spPr>
        <p:txBody>
          <a:bodyPr wrap="none" lIns="85734" tIns="42867" rIns="85734" bIns="42867" rtlCol="0">
            <a:spAutoFit/>
          </a:bodyPr>
          <a:lstStyle/>
          <a:p>
            <a:pPr algn="ctr"/>
            <a:r>
              <a:rPr lang="en-US" sz="7500" dirty="0">
                <a:solidFill>
                  <a:srgbClr val="002060"/>
                </a:solidFill>
              </a:rPr>
              <a:t>CNS-1239134 (Columbia University)</a:t>
            </a:r>
          </a:p>
          <a:p>
            <a:pPr algn="ctr"/>
            <a:r>
              <a:rPr lang="en-US" sz="7500" dirty="0">
                <a:solidFill>
                  <a:srgbClr val="002060"/>
                </a:solidFill>
              </a:rPr>
              <a:t>Y. </a:t>
            </a:r>
            <a:r>
              <a:rPr lang="en-US" sz="7500" dirty="0" err="1">
                <a:solidFill>
                  <a:srgbClr val="002060"/>
                </a:solidFill>
              </a:rPr>
              <a:t>Tsividis</a:t>
            </a:r>
            <a:r>
              <a:rPr lang="en-US" sz="7500" dirty="0">
                <a:solidFill>
                  <a:srgbClr val="002060"/>
                </a:solidFill>
              </a:rPr>
              <a:t> (lead PI), M. </a:t>
            </a:r>
            <a:r>
              <a:rPr lang="en-US" sz="7500" dirty="0" err="1">
                <a:solidFill>
                  <a:srgbClr val="002060"/>
                </a:solidFill>
              </a:rPr>
              <a:t>Seok</a:t>
            </a:r>
            <a:r>
              <a:rPr lang="en-US" sz="7500" dirty="0">
                <a:solidFill>
                  <a:srgbClr val="002060"/>
                </a:solidFill>
              </a:rPr>
              <a:t>, S. </a:t>
            </a:r>
            <a:r>
              <a:rPr lang="en-US" sz="7500" dirty="0" err="1">
                <a:solidFill>
                  <a:srgbClr val="002060"/>
                </a:solidFill>
              </a:rPr>
              <a:t>Sethumadhavan</a:t>
            </a:r>
            <a:endParaRPr lang="en-US" sz="7500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685281" y="4343558"/>
            <a:ext cx="16432337" cy="2394895"/>
          </a:xfrm>
          <a:prstGeom prst="rect">
            <a:avLst/>
          </a:prstGeom>
          <a:noFill/>
        </p:spPr>
        <p:txBody>
          <a:bodyPr wrap="none" lIns="85734" tIns="42867" rIns="85734" bIns="42867" rtlCol="0">
            <a:spAutoFit/>
          </a:bodyPr>
          <a:lstStyle/>
          <a:p>
            <a:pPr algn="ctr"/>
            <a:r>
              <a:rPr lang="en-US" sz="7500" dirty="0">
                <a:solidFill>
                  <a:srgbClr val="002060"/>
                </a:solidFill>
              </a:rPr>
              <a:t>CNS-1239136 (University of Texas, Austin)</a:t>
            </a:r>
          </a:p>
          <a:p>
            <a:pPr algn="ctr"/>
            <a:r>
              <a:rPr lang="en-US" sz="7500" dirty="0">
                <a:solidFill>
                  <a:srgbClr val="002060"/>
                </a:solidFill>
              </a:rPr>
              <a:t>M. Bryant, B. Fernandez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52" y="22821492"/>
            <a:ext cx="9509423" cy="699482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3955" y="7277442"/>
            <a:ext cx="9509423" cy="699482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52" y="15049467"/>
            <a:ext cx="9509423" cy="6994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82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49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Yannis Tsividis</dc:creator>
  <cp:lastModifiedBy>Yannis Tsividis</cp:lastModifiedBy>
  <cp:revision>7</cp:revision>
  <dcterms:created xsi:type="dcterms:W3CDTF">2013-10-04T01:22:10Z</dcterms:created>
  <dcterms:modified xsi:type="dcterms:W3CDTF">2013-10-10T16:15:49Z</dcterms:modified>
</cp:coreProperties>
</file>