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2918400" cy="438912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1" d="100"/>
          <a:sy n="21" d="100"/>
        </p:scale>
        <p:origin x="-2560" y="-160"/>
      </p:cViewPr>
      <p:guideLst>
        <p:guide orient="horz" pos="1382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3"/>
            <a:ext cx="27980640" cy="9408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71C8-CAC1-A247-82AB-0A2AE02FE6DB}" type="datetimeFigureOut">
              <a:rPr lang="en-US" smtClean="0"/>
              <a:t>9/2/12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5A7C-2284-1C46-AE70-9C39E67E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3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71C8-CAC1-A247-82AB-0A2AE02FE6DB}" type="datetimeFigureOut">
              <a:rPr lang="en-US" smtClean="0"/>
              <a:t>9/2/12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5A7C-2284-1C46-AE70-9C39E67E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78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919310" y="11247123"/>
            <a:ext cx="26660477" cy="2396845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459" y="11247123"/>
            <a:ext cx="79444213" cy="2396845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71C8-CAC1-A247-82AB-0A2AE02FE6DB}" type="datetimeFigureOut">
              <a:rPr lang="en-US" smtClean="0"/>
              <a:t>9/2/12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5A7C-2284-1C46-AE70-9C39E67E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46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71C8-CAC1-A247-82AB-0A2AE02FE6DB}" type="datetimeFigureOut">
              <a:rPr lang="en-US" smtClean="0"/>
              <a:t>9/2/12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5A7C-2284-1C46-AE70-9C39E67E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6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8204163"/>
            <a:ext cx="27980640" cy="871728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8602966"/>
            <a:ext cx="27980640" cy="9601197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71C8-CAC1-A247-82AB-0A2AE02FE6DB}" type="datetimeFigureOut">
              <a:rPr lang="en-US" smtClean="0"/>
              <a:t>9/2/12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5A7C-2284-1C46-AE70-9C39E67E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6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6457" y="65542163"/>
            <a:ext cx="53052343" cy="185389517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27442" y="65542163"/>
            <a:ext cx="53052347" cy="185389517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71C8-CAC1-A247-82AB-0A2AE02FE6DB}" type="datetimeFigureOut">
              <a:rPr lang="en-US" smtClean="0"/>
              <a:t>9/2/12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5A7C-2284-1C46-AE70-9C39E67E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3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9824723"/>
            <a:ext cx="14544677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13919200"/>
            <a:ext cx="14544677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9824723"/>
            <a:ext cx="14550390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3919200"/>
            <a:ext cx="14550390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71C8-CAC1-A247-82AB-0A2AE02FE6DB}" type="datetimeFigureOut">
              <a:rPr lang="en-US" smtClean="0"/>
              <a:t>9/2/12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5A7C-2284-1C46-AE70-9C39E67E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93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71C8-CAC1-A247-82AB-0A2AE02FE6DB}" type="datetimeFigureOut">
              <a:rPr lang="en-US" smtClean="0"/>
              <a:t>9/2/12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5A7C-2284-1C46-AE70-9C39E67E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6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71C8-CAC1-A247-82AB-0A2AE02FE6DB}" type="datetimeFigureOut">
              <a:rPr lang="en-US" smtClean="0"/>
              <a:t>9/2/12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5A7C-2284-1C46-AE70-9C39E67E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2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1747520"/>
            <a:ext cx="10829927" cy="743712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3"/>
            <a:ext cx="18402300" cy="3745992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9184643"/>
            <a:ext cx="10829927" cy="30022803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71C8-CAC1-A247-82AB-0A2AE02FE6DB}" type="datetimeFigureOut">
              <a:rPr lang="en-US" smtClean="0"/>
              <a:t>9/2/12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5A7C-2284-1C46-AE70-9C39E67E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09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0"/>
            <a:ext cx="19751040" cy="362712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0"/>
            <a:ext cx="19751040" cy="2633472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3"/>
            <a:ext cx="19751040" cy="5151117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71C8-CAC1-A247-82AB-0A2AE02FE6DB}" type="datetimeFigureOut">
              <a:rPr lang="en-US" smtClean="0"/>
              <a:t>9/2/12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5A7C-2284-1C46-AE70-9C39E67E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6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0241283"/>
            <a:ext cx="29626560" cy="28966163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D71C8-CAC1-A247-82AB-0A2AE02FE6DB}" type="datetimeFigureOut">
              <a:rPr lang="en-US" smtClean="0"/>
              <a:t>9/2/12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B5A7C-2284-1C46-AE70-9C39E67E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ster_date_fixed[Han]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18400" cy="438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65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Bretl</dc:creator>
  <cp:lastModifiedBy>Timothy Bretl</cp:lastModifiedBy>
  <cp:revision>1</cp:revision>
  <dcterms:created xsi:type="dcterms:W3CDTF">2012-09-03T03:01:27Z</dcterms:created>
  <dcterms:modified xsi:type="dcterms:W3CDTF">2012-09-03T03:03:54Z</dcterms:modified>
</cp:coreProperties>
</file>