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9260800"/>
  <p:notesSz cx="6858000" cy="9144000"/>
  <p:defaultTextStyle>
    <a:defPPr>
      <a:defRPr lang="en-US"/>
    </a:defPPr>
    <a:lvl1pPr marL="0" algn="l" defTabSz="4180088" rtl="0" eaLnBrk="1" latinLnBrk="0" hangingPunct="1">
      <a:defRPr sz="8200" kern="1200">
        <a:solidFill>
          <a:schemeClr val="tx1"/>
        </a:solidFill>
        <a:latin typeface="+mn-lt"/>
        <a:ea typeface="+mn-ea"/>
        <a:cs typeface="+mn-cs"/>
      </a:defRPr>
    </a:lvl1pPr>
    <a:lvl2pPr marL="2090044" algn="l" defTabSz="4180088" rtl="0" eaLnBrk="1" latinLnBrk="0" hangingPunct="1">
      <a:defRPr sz="8200" kern="1200">
        <a:solidFill>
          <a:schemeClr val="tx1"/>
        </a:solidFill>
        <a:latin typeface="+mn-lt"/>
        <a:ea typeface="+mn-ea"/>
        <a:cs typeface="+mn-cs"/>
      </a:defRPr>
    </a:lvl2pPr>
    <a:lvl3pPr marL="4180088" algn="l" defTabSz="4180088" rtl="0" eaLnBrk="1" latinLnBrk="0" hangingPunct="1">
      <a:defRPr sz="8200" kern="1200">
        <a:solidFill>
          <a:schemeClr val="tx1"/>
        </a:solidFill>
        <a:latin typeface="+mn-lt"/>
        <a:ea typeface="+mn-ea"/>
        <a:cs typeface="+mn-cs"/>
      </a:defRPr>
    </a:lvl3pPr>
    <a:lvl4pPr marL="6270132" algn="l" defTabSz="4180088" rtl="0" eaLnBrk="1" latinLnBrk="0" hangingPunct="1">
      <a:defRPr sz="8200" kern="1200">
        <a:solidFill>
          <a:schemeClr val="tx1"/>
        </a:solidFill>
        <a:latin typeface="+mn-lt"/>
        <a:ea typeface="+mn-ea"/>
        <a:cs typeface="+mn-cs"/>
      </a:defRPr>
    </a:lvl4pPr>
    <a:lvl5pPr marL="8360176" algn="l" defTabSz="4180088" rtl="0" eaLnBrk="1" latinLnBrk="0" hangingPunct="1">
      <a:defRPr sz="8200" kern="1200">
        <a:solidFill>
          <a:schemeClr val="tx1"/>
        </a:solidFill>
        <a:latin typeface="+mn-lt"/>
        <a:ea typeface="+mn-ea"/>
        <a:cs typeface="+mn-cs"/>
      </a:defRPr>
    </a:lvl5pPr>
    <a:lvl6pPr marL="10450220" algn="l" defTabSz="4180088" rtl="0" eaLnBrk="1" latinLnBrk="0" hangingPunct="1">
      <a:defRPr sz="8200" kern="1200">
        <a:solidFill>
          <a:schemeClr val="tx1"/>
        </a:solidFill>
        <a:latin typeface="+mn-lt"/>
        <a:ea typeface="+mn-ea"/>
        <a:cs typeface="+mn-cs"/>
      </a:defRPr>
    </a:lvl6pPr>
    <a:lvl7pPr marL="12540264" algn="l" defTabSz="4180088" rtl="0" eaLnBrk="1" latinLnBrk="0" hangingPunct="1">
      <a:defRPr sz="8200" kern="1200">
        <a:solidFill>
          <a:schemeClr val="tx1"/>
        </a:solidFill>
        <a:latin typeface="+mn-lt"/>
        <a:ea typeface="+mn-ea"/>
        <a:cs typeface="+mn-cs"/>
      </a:defRPr>
    </a:lvl7pPr>
    <a:lvl8pPr marL="14630309" algn="l" defTabSz="4180088" rtl="0" eaLnBrk="1" latinLnBrk="0" hangingPunct="1">
      <a:defRPr sz="8200" kern="1200">
        <a:solidFill>
          <a:schemeClr val="tx1"/>
        </a:solidFill>
        <a:latin typeface="+mn-lt"/>
        <a:ea typeface="+mn-ea"/>
        <a:cs typeface="+mn-cs"/>
      </a:defRPr>
    </a:lvl8pPr>
    <a:lvl9pPr marL="16720353" algn="l" defTabSz="4180088"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7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5107" autoAdjust="0"/>
  </p:normalViewPr>
  <p:slideViewPr>
    <p:cSldViewPr>
      <p:cViewPr varScale="1">
        <p:scale>
          <a:sx n="31" d="100"/>
          <a:sy n="31" d="100"/>
        </p:scale>
        <p:origin x="-1146" y="-90"/>
      </p:cViewPr>
      <p:guideLst>
        <p:guide orient="horz" pos="9216"/>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image" Target="../media/image1.wmf"/><Relationship Id="rId4"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9089815"/>
            <a:ext cx="3730752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6581120"/>
            <a:ext cx="30723840" cy="7477760"/>
          </a:xfrm>
        </p:spPr>
        <p:txBody>
          <a:bodyPr/>
          <a:lstStyle>
            <a:lvl1pPr marL="0" indent="0" algn="ctr">
              <a:buNone/>
              <a:defRPr>
                <a:solidFill>
                  <a:schemeClr val="tx1">
                    <a:tint val="75000"/>
                  </a:schemeClr>
                </a:solidFill>
              </a:defRPr>
            </a:lvl1pPr>
            <a:lvl2pPr marL="2090044" indent="0" algn="ctr">
              <a:buNone/>
              <a:defRPr>
                <a:solidFill>
                  <a:schemeClr val="tx1">
                    <a:tint val="75000"/>
                  </a:schemeClr>
                </a:solidFill>
              </a:defRPr>
            </a:lvl2pPr>
            <a:lvl3pPr marL="4180088" indent="0" algn="ctr">
              <a:buNone/>
              <a:defRPr>
                <a:solidFill>
                  <a:schemeClr val="tx1">
                    <a:tint val="75000"/>
                  </a:schemeClr>
                </a:solidFill>
              </a:defRPr>
            </a:lvl3pPr>
            <a:lvl4pPr marL="6270132" indent="0" algn="ctr">
              <a:buNone/>
              <a:defRPr>
                <a:solidFill>
                  <a:schemeClr val="tx1">
                    <a:tint val="75000"/>
                  </a:schemeClr>
                </a:solidFill>
              </a:defRPr>
            </a:lvl4pPr>
            <a:lvl5pPr marL="8360176" indent="0" algn="ctr">
              <a:buNone/>
              <a:defRPr>
                <a:solidFill>
                  <a:schemeClr val="tx1">
                    <a:tint val="75000"/>
                  </a:schemeClr>
                </a:solidFill>
              </a:defRPr>
            </a:lvl5pPr>
            <a:lvl6pPr marL="10450220" indent="0" algn="ctr">
              <a:buNone/>
              <a:defRPr>
                <a:solidFill>
                  <a:schemeClr val="tx1">
                    <a:tint val="75000"/>
                  </a:schemeClr>
                </a:solidFill>
              </a:defRPr>
            </a:lvl6pPr>
            <a:lvl7pPr marL="12540264" indent="0" algn="ctr">
              <a:buNone/>
              <a:defRPr>
                <a:solidFill>
                  <a:schemeClr val="tx1">
                    <a:tint val="75000"/>
                  </a:schemeClr>
                </a:solidFill>
              </a:defRPr>
            </a:lvl7pPr>
            <a:lvl8pPr marL="14630309" indent="0" algn="ctr">
              <a:buNone/>
              <a:defRPr>
                <a:solidFill>
                  <a:schemeClr val="tx1">
                    <a:tint val="75000"/>
                  </a:schemeClr>
                </a:solidFill>
              </a:defRPr>
            </a:lvl8pPr>
            <a:lvl9pPr marL="1672035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705A0-F53B-45F7-A7C1-2E0CD1CA5564}" type="datetimeFigureOut">
              <a:rPr lang="en-US" smtClean="0"/>
              <a:pPr/>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705A0-F53B-45F7-A7C1-2E0CD1CA5564}" type="datetimeFigureOut">
              <a:rPr lang="en-US" smtClean="0"/>
              <a:pPr/>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171791"/>
            <a:ext cx="9875520" cy="249665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171791"/>
            <a:ext cx="28895040" cy="24966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705A0-F53B-45F7-A7C1-2E0CD1CA5564}" type="datetimeFigureOut">
              <a:rPr lang="en-US" smtClean="0"/>
              <a:pPr/>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705A0-F53B-45F7-A7C1-2E0CD1CA5564}" type="datetimeFigureOut">
              <a:rPr lang="en-US" smtClean="0"/>
              <a:pPr/>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8802775"/>
            <a:ext cx="37307520" cy="5811520"/>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2401978"/>
            <a:ext cx="37307520" cy="6400798"/>
          </a:xfrm>
        </p:spPr>
        <p:txBody>
          <a:bodyPr anchor="b"/>
          <a:lstStyle>
            <a:lvl1pPr marL="0" indent="0">
              <a:buNone/>
              <a:defRPr sz="9100">
                <a:solidFill>
                  <a:schemeClr val="tx1">
                    <a:tint val="75000"/>
                  </a:schemeClr>
                </a:solidFill>
              </a:defRPr>
            </a:lvl1pPr>
            <a:lvl2pPr marL="2090044" indent="0">
              <a:buNone/>
              <a:defRPr sz="8200">
                <a:solidFill>
                  <a:schemeClr val="tx1">
                    <a:tint val="75000"/>
                  </a:schemeClr>
                </a:solidFill>
              </a:defRPr>
            </a:lvl2pPr>
            <a:lvl3pPr marL="4180088" indent="0">
              <a:buNone/>
              <a:defRPr sz="7300">
                <a:solidFill>
                  <a:schemeClr val="tx1">
                    <a:tint val="75000"/>
                  </a:schemeClr>
                </a:solidFill>
              </a:defRPr>
            </a:lvl3pPr>
            <a:lvl4pPr marL="6270132" indent="0">
              <a:buNone/>
              <a:defRPr sz="6400">
                <a:solidFill>
                  <a:schemeClr val="tx1">
                    <a:tint val="75000"/>
                  </a:schemeClr>
                </a:solidFill>
              </a:defRPr>
            </a:lvl4pPr>
            <a:lvl5pPr marL="8360176" indent="0">
              <a:buNone/>
              <a:defRPr sz="6400">
                <a:solidFill>
                  <a:schemeClr val="tx1">
                    <a:tint val="75000"/>
                  </a:schemeClr>
                </a:solidFill>
              </a:defRPr>
            </a:lvl5pPr>
            <a:lvl6pPr marL="10450220" indent="0">
              <a:buNone/>
              <a:defRPr sz="6400">
                <a:solidFill>
                  <a:schemeClr val="tx1">
                    <a:tint val="75000"/>
                  </a:schemeClr>
                </a:solidFill>
              </a:defRPr>
            </a:lvl6pPr>
            <a:lvl7pPr marL="12540264" indent="0">
              <a:buNone/>
              <a:defRPr sz="6400">
                <a:solidFill>
                  <a:schemeClr val="tx1">
                    <a:tint val="75000"/>
                  </a:schemeClr>
                </a:solidFill>
              </a:defRPr>
            </a:lvl7pPr>
            <a:lvl8pPr marL="14630309" indent="0">
              <a:buNone/>
              <a:defRPr sz="6400">
                <a:solidFill>
                  <a:schemeClr val="tx1">
                    <a:tint val="75000"/>
                  </a:schemeClr>
                </a:solidFill>
              </a:defRPr>
            </a:lvl8pPr>
            <a:lvl9pPr marL="16720353"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705A0-F53B-45F7-A7C1-2E0CD1CA5564}" type="datetimeFigureOut">
              <a:rPr lang="en-US" smtClean="0"/>
              <a:pPr/>
              <a:t>8/17/2012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6827522"/>
            <a:ext cx="19385280" cy="1931077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6827522"/>
            <a:ext cx="19385280" cy="19310775"/>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705A0-F53B-45F7-A7C1-2E0CD1CA5564}" type="datetimeFigureOut">
              <a:rPr lang="en-US" smtClean="0"/>
              <a:pPr/>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6549816"/>
            <a:ext cx="19392902" cy="2729651"/>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4560" y="9279467"/>
            <a:ext cx="19392902" cy="1685882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6549816"/>
            <a:ext cx="19400520" cy="2729651"/>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6122" y="9279467"/>
            <a:ext cx="19400520" cy="1685882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705A0-F53B-45F7-A7C1-2E0CD1CA5564}" type="datetimeFigureOut">
              <a:rPr lang="en-US" smtClean="0"/>
              <a:pPr/>
              <a:t>8/17/2012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705A0-F53B-45F7-A7C1-2E0CD1CA5564}" type="datetimeFigureOut">
              <a:rPr lang="en-US" smtClean="0"/>
              <a:pPr/>
              <a:t>8/17/2012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705A0-F53B-45F7-A7C1-2E0CD1CA5564}" type="datetimeFigureOut">
              <a:rPr lang="en-US" smtClean="0"/>
              <a:pPr/>
              <a:t>8/17/2012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165013"/>
            <a:ext cx="14439902" cy="495808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165016"/>
            <a:ext cx="24536400" cy="2497328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123096"/>
            <a:ext cx="14439902" cy="20015202"/>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705A0-F53B-45F7-A7C1-2E0CD1CA5564}" type="datetimeFigureOut">
              <a:rPr lang="en-US" smtClean="0"/>
              <a:pPr/>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0482560"/>
            <a:ext cx="26334720" cy="241808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2" y="2614507"/>
            <a:ext cx="26334720" cy="17556480"/>
          </a:xfrm>
        </p:spPr>
        <p:txBody>
          <a:bodyPr/>
          <a:lstStyle>
            <a:lvl1pPr marL="0" indent="0">
              <a:buNone/>
              <a:defRPr sz="14600"/>
            </a:lvl1pPr>
            <a:lvl2pPr marL="2090044" indent="0">
              <a:buNone/>
              <a:defRPr sz="12800"/>
            </a:lvl2pPr>
            <a:lvl3pPr marL="4180088" indent="0">
              <a:buNone/>
              <a:defRPr sz="11000"/>
            </a:lvl3pPr>
            <a:lvl4pPr marL="6270132" indent="0">
              <a:buNone/>
              <a:defRPr sz="9100"/>
            </a:lvl4pPr>
            <a:lvl5pPr marL="8360176" indent="0">
              <a:buNone/>
              <a:defRPr sz="9100"/>
            </a:lvl5pPr>
            <a:lvl6pPr marL="10450220" indent="0">
              <a:buNone/>
              <a:defRPr sz="9100"/>
            </a:lvl6pPr>
            <a:lvl7pPr marL="12540264" indent="0">
              <a:buNone/>
              <a:defRPr sz="9100"/>
            </a:lvl7pPr>
            <a:lvl8pPr marL="14630309" indent="0">
              <a:buNone/>
              <a:defRPr sz="9100"/>
            </a:lvl8pPr>
            <a:lvl9pPr marL="16720353" indent="0">
              <a:buNone/>
              <a:defRPr sz="9100"/>
            </a:lvl9pPr>
          </a:lstStyle>
          <a:p>
            <a:endParaRPr lang="en-US"/>
          </a:p>
        </p:txBody>
      </p:sp>
      <p:sp>
        <p:nvSpPr>
          <p:cNvPr id="4" name="Text Placeholder 3"/>
          <p:cNvSpPr>
            <a:spLocks noGrp="1"/>
          </p:cNvSpPr>
          <p:nvPr>
            <p:ph type="body" sz="half" idx="2"/>
          </p:nvPr>
        </p:nvSpPr>
        <p:spPr>
          <a:xfrm>
            <a:off x="8602982" y="22900642"/>
            <a:ext cx="26334720" cy="3434078"/>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705A0-F53B-45F7-A7C1-2E0CD1CA5564}" type="datetimeFigureOut">
              <a:rPr lang="en-US" smtClean="0"/>
              <a:pPr/>
              <a:t>8/17/2012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35855-887E-490A-B20F-5E02A21304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171789"/>
            <a:ext cx="39502080" cy="4876800"/>
          </a:xfrm>
          <a:prstGeom prst="rect">
            <a:avLst/>
          </a:prstGeom>
        </p:spPr>
        <p:txBody>
          <a:bodyPr vert="horz" lIns="418009" tIns="209004" rIns="418009" bIns="2090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6827522"/>
            <a:ext cx="39502080" cy="19310775"/>
          </a:xfrm>
          <a:prstGeom prst="rect">
            <a:avLst/>
          </a:prstGeom>
        </p:spPr>
        <p:txBody>
          <a:bodyPr vert="horz" lIns="418009" tIns="209004" rIns="418009" bIns="2090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7120429"/>
            <a:ext cx="10241280" cy="1557867"/>
          </a:xfrm>
          <a:prstGeom prst="rect">
            <a:avLst/>
          </a:prstGeom>
        </p:spPr>
        <p:txBody>
          <a:bodyPr vert="horz" lIns="418009" tIns="209004" rIns="418009" bIns="209004" rtlCol="0" anchor="ctr"/>
          <a:lstStyle>
            <a:lvl1pPr algn="l">
              <a:defRPr sz="5500">
                <a:solidFill>
                  <a:schemeClr val="tx1">
                    <a:tint val="75000"/>
                  </a:schemeClr>
                </a:solidFill>
              </a:defRPr>
            </a:lvl1pPr>
          </a:lstStyle>
          <a:p>
            <a:fld id="{9BC705A0-F53B-45F7-A7C1-2E0CD1CA5564}" type="datetimeFigureOut">
              <a:rPr lang="en-US" smtClean="0"/>
              <a:pPr/>
              <a:t>8/17/2012</a:t>
            </a:fld>
            <a:endParaRPr lang="en-US"/>
          </a:p>
        </p:txBody>
      </p:sp>
      <p:sp>
        <p:nvSpPr>
          <p:cNvPr id="5" name="Footer Placeholder 4"/>
          <p:cNvSpPr>
            <a:spLocks noGrp="1"/>
          </p:cNvSpPr>
          <p:nvPr>
            <p:ph type="ftr" sz="quarter" idx="3"/>
          </p:nvPr>
        </p:nvSpPr>
        <p:spPr>
          <a:xfrm>
            <a:off x="14996160" y="27120429"/>
            <a:ext cx="13898880" cy="1557867"/>
          </a:xfrm>
          <a:prstGeom prst="rect">
            <a:avLst/>
          </a:prstGeom>
        </p:spPr>
        <p:txBody>
          <a:bodyPr vert="horz" lIns="418009" tIns="209004" rIns="418009" bIns="20900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7120429"/>
            <a:ext cx="10241280" cy="1557867"/>
          </a:xfrm>
          <a:prstGeom prst="rect">
            <a:avLst/>
          </a:prstGeom>
        </p:spPr>
        <p:txBody>
          <a:bodyPr vert="horz" lIns="418009" tIns="209004" rIns="418009" bIns="209004" rtlCol="0" anchor="ctr"/>
          <a:lstStyle>
            <a:lvl1pPr algn="r">
              <a:defRPr sz="5500">
                <a:solidFill>
                  <a:schemeClr val="tx1">
                    <a:tint val="75000"/>
                  </a:schemeClr>
                </a:solidFill>
              </a:defRPr>
            </a:lvl1pPr>
          </a:lstStyle>
          <a:p>
            <a:fld id="{DF835855-887E-490A-B20F-5E02A21304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80088" rtl="0" eaLnBrk="1" latinLnBrk="0" hangingPunct="1">
        <a:spcBef>
          <a:spcPct val="0"/>
        </a:spcBef>
        <a:buNone/>
        <a:defRPr sz="20100" kern="1200">
          <a:solidFill>
            <a:schemeClr val="tx1"/>
          </a:solidFill>
          <a:latin typeface="+mj-lt"/>
          <a:ea typeface="+mj-ea"/>
          <a:cs typeface="+mj-cs"/>
        </a:defRPr>
      </a:lvl1pPr>
    </p:titleStyle>
    <p:bodyStyle>
      <a:lvl1pPr marL="1567533" indent="-1567533" algn="l" defTabSz="4180088"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6322" indent="-1306278" algn="l" defTabSz="4180088"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5110" indent="-1045022" algn="l" defTabSz="4180088"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15154"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405198"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95242"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5287"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5331"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5375" indent="-1045022" algn="l" defTabSz="4180088"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80088" rtl="0" eaLnBrk="1" latinLnBrk="0" hangingPunct="1">
        <a:defRPr sz="8200" kern="1200">
          <a:solidFill>
            <a:schemeClr val="tx1"/>
          </a:solidFill>
          <a:latin typeface="+mn-lt"/>
          <a:ea typeface="+mn-ea"/>
          <a:cs typeface="+mn-cs"/>
        </a:defRPr>
      </a:lvl1pPr>
      <a:lvl2pPr marL="2090044" algn="l" defTabSz="4180088" rtl="0" eaLnBrk="1" latinLnBrk="0" hangingPunct="1">
        <a:defRPr sz="8200" kern="1200">
          <a:solidFill>
            <a:schemeClr val="tx1"/>
          </a:solidFill>
          <a:latin typeface="+mn-lt"/>
          <a:ea typeface="+mn-ea"/>
          <a:cs typeface="+mn-cs"/>
        </a:defRPr>
      </a:lvl2pPr>
      <a:lvl3pPr marL="4180088" algn="l" defTabSz="4180088" rtl="0" eaLnBrk="1" latinLnBrk="0" hangingPunct="1">
        <a:defRPr sz="8200" kern="1200">
          <a:solidFill>
            <a:schemeClr val="tx1"/>
          </a:solidFill>
          <a:latin typeface="+mn-lt"/>
          <a:ea typeface="+mn-ea"/>
          <a:cs typeface="+mn-cs"/>
        </a:defRPr>
      </a:lvl3pPr>
      <a:lvl4pPr marL="6270132" algn="l" defTabSz="4180088" rtl="0" eaLnBrk="1" latinLnBrk="0" hangingPunct="1">
        <a:defRPr sz="8200" kern="1200">
          <a:solidFill>
            <a:schemeClr val="tx1"/>
          </a:solidFill>
          <a:latin typeface="+mn-lt"/>
          <a:ea typeface="+mn-ea"/>
          <a:cs typeface="+mn-cs"/>
        </a:defRPr>
      </a:lvl4pPr>
      <a:lvl5pPr marL="8360176" algn="l" defTabSz="4180088" rtl="0" eaLnBrk="1" latinLnBrk="0" hangingPunct="1">
        <a:defRPr sz="8200" kern="1200">
          <a:solidFill>
            <a:schemeClr val="tx1"/>
          </a:solidFill>
          <a:latin typeface="+mn-lt"/>
          <a:ea typeface="+mn-ea"/>
          <a:cs typeface="+mn-cs"/>
        </a:defRPr>
      </a:lvl5pPr>
      <a:lvl6pPr marL="10450220" algn="l" defTabSz="4180088" rtl="0" eaLnBrk="1" latinLnBrk="0" hangingPunct="1">
        <a:defRPr sz="8200" kern="1200">
          <a:solidFill>
            <a:schemeClr val="tx1"/>
          </a:solidFill>
          <a:latin typeface="+mn-lt"/>
          <a:ea typeface="+mn-ea"/>
          <a:cs typeface="+mn-cs"/>
        </a:defRPr>
      </a:lvl6pPr>
      <a:lvl7pPr marL="12540264" algn="l" defTabSz="4180088" rtl="0" eaLnBrk="1" latinLnBrk="0" hangingPunct="1">
        <a:defRPr sz="8200" kern="1200">
          <a:solidFill>
            <a:schemeClr val="tx1"/>
          </a:solidFill>
          <a:latin typeface="+mn-lt"/>
          <a:ea typeface="+mn-ea"/>
          <a:cs typeface="+mn-cs"/>
        </a:defRPr>
      </a:lvl7pPr>
      <a:lvl8pPr marL="14630309" algn="l" defTabSz="4180088" rtl="0" eaLnBrk="1" latinLnBrk="0" hangingPunct="1">
        <a:defRPr sz="8200" kern="1200">
          <a:solidFill>
            <a:schemeClr val="tx1"/>
          </a:solidFill>
          <a:latin typeface="+mn-lt"/>
          <a:ea typeface="+mn-ea"/>
          <a:cs typeface="+mn-cs"/>
        </a:defRPr>
      </a:lvl8pPr>
      <a:lvl9pPr marL="16720353" algn="l" defTabSz="418008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bin"/><Relationship Id="rId18" Type="http://schemas.openxmlformats.org/officeDocument/2006/relationships/oleObject" Target="../embeddings/oleObject4.bin"/><Relationship Id="rId3" Type="http://schemas.openxmlformats.org/officeDocument/2006/relationships/image" Target="../media/image5.gif"/><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16.jpe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oleObject" Target="../embeddings/oleObject2.bin"/><Relationship Id="rId10" Type="http://schemas.openxmlformats.org/officeDocument/2006/relationships/image" Target="../media/image12.jpeg"/><Relationship Id="rId4" Type="http://schemas.openxmlformats.org/officeDocument/2006/relationships/image" Target="../media/image6.gif"/><Relationship Id="rId9" Type="http://schemas.openxmlformats.org/officeDocument/2006/relationships/image" Target="../media/image11.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097000" y="9752804"/>
            <a:ext cx="7990257" cy="3505996"/>
            <a:chOff x="14641143" y="9630018"/>
            <a:chExt cx="7990257" cy="3752065"/>
          </a:xfrm>
        </p:grpSpPr>
        <p:sp>
          <p:nvSpPr>
            <p:cNvPr id="2615" name="Line 49"/>
            <p:cNvSpPr>
              <a:spLocks noChangeShapeType="1"/>
            </p:cNvSpPr>
            <p:nvPr/>
          </p:nvSpPr>
          <p:spPr bwMode="auto">
            <a:xfrm>
              <a:off x="15372438" y="12986413"/>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16" name="Rectangle 51"/>
            <p:cNvSpPr>
              <a:spLocks noChangeArrowheads="1"/>
            </p:cNvSpPr>
            <p:nvPr/>
          </p:nvSpPr>
          <p:spPr bwMode="auto">
            <a:xfrm>
              <a:off x="15119049" y="12889097"/>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617" name="Line 52"/>
            <p:cNvSpPr>
              <a:spLocks noChangeShapeType="1"/>
            </p:cNvSpPr>
            <p:nvPr/>
          </p:nvSpPr>
          <p:spPr bwMode="auto">
            <a:xfrm>
              <a:off x="15372438" y="12370526"/>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18" name="Rectangle 54"/>
            <p:cNvSpPr>
              <a:spLocks noChangeArrowheads="1"/>
            </p:cNvSpPr>
            <p:nvPr/>
          </p:nvSpPr>
          <p:spPr bwMode="auto">
            <a:xfrm>
              <a:off x="15001199" y="12273210"/>
              <a:ext cx="2885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619" name="Line 55"/>
            <p:cNvSpPr>
              <a:spLocks noChangeShapeType="1"/>
            </p:cNvSpPr>
            <p:nvPr/>
          </p:nvSpPr>
          <p:spPr bwMode="auto">
            <a:xfrm>
              <a:off x="15372438" y="11754638"/>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0" name="Rectangle 57"/>
            <p:cNvSpPr>
              <a:spLocks noChangeArrowheads="1"/>
            </p:cNvSpPr>
            <p:nvPr/>
          </p:nvSpPr>
          <p:spPr bwMode="auto">
            <a:xfrm>
              <a:off x="15001199" y="11657323"/>
              <a:ext cx="2885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621" name="Line 58"/>
            <p:cNvSpPr>
              <a:spLocks noChangeShapeType="1"/>
            </p:cNvSpPr>
            <p:nvPr/>
          </p:nvSpPr>
          <p:spPr bwMode="auto">
            <a:xfrm>
              <a:off x="15372438" y="11138751"/>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2" name="Rectangle 60"/>
            <p:cNvSpPr>
              <a:spLocks noChangeArrowheads="1"/>
            </p:cNvSpPr>
            <p:nvPr/>
          </p:nvSpPr>
          <p:spPr bwMode="auto">
            <a:xfrm>
              <a:off x="15001199" y="11041436"/>
              <a:ext cx="2885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0.3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23" name="Line 61"/>
            <p:cNvSpPr>
              <a:spLocks noChangeShapeType="1"/>
            </p:cNvSpPr>
            <p:nvPr/>
          </p:nvSpPr>
          <p:spPr bwMode="auto">
            <a:xfrm>
              <a:off x="15372438" y="10522864"/>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4" name="Rectangle 63"/>
            <p:cNvSpPr>
              <a:spLocks noChangeArrowheads="1"/>
            </p:cNvSpPr>
            <p:nvPr/>
          </p:nvSpPr>
          <p:spPr bwMode="auto">
            <a:xfrm>
              <a:off x="15001199" y="10425549"/>
              <a:ext cx="2885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0.4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25" name="Line 64"/>
            <p:cNvSpPr>
              <a:spLocks noChangeShapeType="1"/>
            </p:cNvSpPr>
            <p:nvPr/>
          </p:nvSpPr>
          <p:spPr bwMode="auto">
            <a:xfrm>
              <a:off x="15372438" y="9906977"/>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6" name="Rectangle 66"/>
            <p:cNvSpPr>
              <a:spLocks noChangeArrowheads="1"/>
            </p:cNvSpPr>
            <p:nvPr/>
          </p:nvSpPr>
          <p:spPr bwMode="auto">
            <a:xfrm>
              <a:off x="15001199" y="9809663"/>
              <a:ext cx="28854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627" name="Line 73"/>
            <p:cNvSpPr>
              <a:spLocks noChangeShapeType="1"/>
            </p:cNvSpPr>
            <p:nvPr/>
          </p:nvSpPr>
          <p:spPr bwMode="auto">
            <a:xfrm flipV="1">
              <a:off x="15372438" y="9715726"/>
              <a:ext cx="0" cy="3270685"/>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8" name="Freeform 74"/>
            <p:cNvSpPr>
              <a:spLocks/>
            </p:cNvSpPr>
            <p:nvPr/>
          </p:nvSpPr>
          <p:spPr bwMode="auto">
            <a:xfrm>
              <a:off x="15372438" y="10792315"/>
              <a:ext cx="460685" cy="2194097"/>
            </a:xfrm>
            <a:custGeom>
              <a:avLst/>
              <a:gdLst>
                <a:gd name="T0" fmla="*/ 0 w 258"/>
                <a:gd name="T1" fmla="*/ 1596 h 1710"/>
                <a:gd name="T2" fmla="*/ 6 w 258"/>
                <a:gd name="T3" fmla="*/ 1506 h 1710"/>
                <a:gd name="T4" fmla="*/ 12 w 258"/>
                <a:gd name="T5" fmla="*/ 1410 h 1710"/>
                <a:gd name="T6" fmla="*/ 18 w 258"/>
                <a:gd name="T7" fmla="*/ 1356 h 1710"/>
                <a:gd name="T8" fmla="*/ 30 w 258"/>
                <a:gd name="T9" fmla="*/ 1272 h 1710"/>
                <a:gd name="T10" fmla="*/ 36 w 258"/>
                <a:gd name="T11" fmla="*/ 1152 h 1710"/>
                <a:gd name="T12" fmla="*/ 42 w 258"/>
                <a:gd name="T13" fmla="*/ 1074 h 1710"/>
                <a:gd name="T14" fmla="*/ 48 w 258"/>
                <a:gd name="T15" fmla="*/ 1014 h 1710"/>
                <a:gd name="T16" fmla="*/ 54 w 258"/>
                <a:gd name="T17" fmla="*/ 936 h 1710"/>
                <a:gd name="T18" fmla="*/ 60 w 258"/>
                <a:gd name="T19" fmla="*/ 960 h 1710"/>
                <a:gd name="T20" fmla="*/ 66 w 258"/>
                <a:gd name="T21" fmla="*/ 894 h 1710"/>
                <a:gd name="T22" fmla="*/ 72 w 258"/>
                <a:gd name="T23" fmla="*/ 834 h 1710"/>
                <a:gd name="T24" fmla="*/ 78 w 258"/>
                <a:gd name="T25" fmla="*/ 780 h 1710"/>
                <a:gd name="T26" fmla="*/ 84 w 258"/>
                <a:gd name="T27" fmla="*/ 702 h 1710"/>
                <a:gd name="T28" fmla="*/ 90 w 258"/>
                <a:gd name="T29" fmla="*/ 660 h 1710"/>
                <a:gd name="T30" fmla="*/ 96 w 258"/>
                <a:gd name="T31" fmla="*/ 630 h 1710"/>
                <a:gd name="T32" fmla="*/ 102 w 258"/>
                <a:gd name="T33" fmla="*/ 576 h 1710"/>
                <a:gd name="T34" fmla="*/ 108 w 258"/>
                <a:gd name="T35" fmla="*/ 534 h 1710"/>
                <a:gd name="T36" fmla="*/ 120 w 258"/>
                <a:gd name="T37" fmla="*/ 492 h 1710"/>
                <a:gd name="T38" fmla="*/ 126 w 258"/>
                <a:gd name="T39" fmla="*/ 450 h 1710"/>
                <a:gd name="T40" fmla="*/ 132 w 258"/>
                <a:gd name="T41" fmla="*/ 408 h 1710"/>
                <a:gd name="T42" fmla="*/ 138 w 258"/>
                <a:gd name="T43" fmla="*/ 378 h 1710"/>
                <a:gd name="T44" fmla="*/ 144 w 258"/>
                <a:gd name="T45" fmla="*/ 360 h 1710"/>
                <a:gd name="T46" fmla="*/ 150 w 258"/>
                <a:gd name="T47" fmla="*/ 336 h 1710"/>
                <a:gd name="T48" fmla="*/ 156 w 258"/>
                <a:gd name="T49" fmla="*/ 324 h 1710"/>
                <a:gd name="T50" fmla="*/ 162 w 258"/>
                <a:gd name="T51" fmla="*/ 288 h 1710"/>
                <a:gd name="T52" fmla="*/ 168 w 258"/>
                <a:gd name="T53" fmla="*/ 276 h 1710"/>
                <a:gd name="T54" fmla="*/ 174 w 258"/>
                <a:gd name="T55" fmla="*/ 246 h 1710"/>
                <a:gd name="T56" fmla="*/ 180 w 258"/>
                <a:gd name="T57" fmla="*/ 216 h 1710"/>
                <a:gd name="T58" fmla="*/ 186 w 258"/>
                <a:gd name="T59" fmla="*/ 186 h 1710"/>
                <a:gd name="T60" fmla="*/ 192 w 258"/>
                <a:gd name="T61" fmla="*/ 168 h 1710"/>
                <a:gd name="T62" fmla="*/ 198 w 258"/>
                <a:gd name="T63" fmla="*/ 144 h 1710"/>
                <a:gd name="T64" fmla="*/ 204 w 258"/>
                <a:gd name="T65" fmla="*/ 132 h 1710"/>
                <a:gd name="T66" fmla="*/ 204 w 258"/>
                <a:gd name="T67" fmla="*/ 132 h 1710"/>
                <a:gd name="T68" fmla="*/ 210 w 258"/>
                <a:gd name="T69" fmla="*/ 114 h 1710"/>
                <a:gd name="T70" fmla="*/ 216 w 258"/>
                <a:gd name="T71" fmla="*/ 102 h 1710"/>
                <a:gd name="T72" fmla="*/ 222 w 258"/>
                <a:gd name="T73" fmla="*/ 78 h 1710"/>
                <a:gd name="T74" fmla="*/ 228 w 258"/>
                <a:gd name="T75" fmla="*/ 60 h 1710"/>
                <a:gd name="T76" fmla="*/ 240 w 258"/>
                <a:gd name="T77" fmla="*/ 48 h 1710"/>
                <a:gd name="T78" fmla="*/ 246 w 258"/>
                <a:gd name="T79" fmla="*/ 30 h 1710"/>
                <a:gd name="T80" fmla="*/ 252 w 258"/>
                <a:gd name="T81" fmla="*/ 12 h 1710"/>
                <a:gd name="T82" fmla="*/ 258 w 258"/>
                <a:gd name="T83"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1710">
                  <a:moveTo>
                    <a:pt x="0" y="1710"/>
                  </a:moveTo>
                  <a:lnTo>
                    <a:pt x="0" y="1590"/>
                  </a:lnTo>
                  <a:lnTo>
                    <a:pt x="0" y="1596"/>
                  </a:lnTo>
                  <a:lnTo>
                    <a:pt x="6" y="1602"/>
                  </a:lnTo>
                  <a:lnTo>
                    <a:pt x="6" y="1614"/>
                  </a:lnTo>
                  <a:lnTo>
                    <a:pt x="6" y="1506"/>
                  </a:lnTo>
                  <a:lnTo>
                    <a:pt x="12" y="1500"/>
                  </a:lnTo>
                  <a:lnTo>
                    <a:pt x="12" y="1512"/>
                  </a:lnTo>
                  <a:lnTo>
                    <a:pt x="12" y="1410"/>
                  </a:lnTo>
                  <a:lnTo>
                    <a:pt x="18" y="1404"/>
                  </a:lnTo>
                  <a:lnTo>
                    <a:pt x="18" y="1416"/>
                  </a:lnTo>
                  <a:lnTo>
                    <a:pt x="18" y="1356"/>
                  </a:lnTo>
                  <a:lnTo>
                    <a:pt x="24" y="1350"/>
                  </a:lnTo>
                  <a:lnTo>
                    <a:pt x="24" y="1278"/>
                  </a:lnTo>
                  <a:lnTo>
                    <a:pt x="30" y="1272"/>
                  </a:lnTo>
                  <a:lnTo>
                    <a:pt x="30" y="1230"/>
                  </a:lnTo>
                  <a:lnTo>
                    <a:pt x="36" y="1224"/>
                  </a:lnTo>
                  <a:lnTo>
                    <a:pt x="36" y="1152"/>
                  </a:lnTo>
                  <a:lnTo>
                    <a:pt x="36" y="1158"/>
                  </a:lnTo>
                  <a:lnTo>
                    <a:pt x="42" y="1152"/>
                  </a:lnTo>
                  <a:lnTo>
                    <a:pt x="42" y="1074"/>
                  </a:lnTo>
                  <a:lnTo>
                    <a:pt x="42" y="1098"/>
                  </a:lnTo>
                  <a:lnTo>
                    <a:pt x="48" y="1092"/>
                  </a:lnTo>
                  <a:lnTo>
                    <a:pt x="48" y="1014"/>
                  </a:lnTo>
                  <a:lnTo>
                    <a:pt x="48" y="1020"/>
                  </a:lnTo>
                  <a:lnTo>
                    <a:pt x="54" y="1014"/>
                  </a:lnTo>
                  <a:lnTo>
                    <a:pt x="54" y="936"/>
                  </a:lnTo>
                  <a:lnTo>
                    <a:pt x="54" y="948"/>
                  </a:lnTo>
                  <a:lnTo>
                    <a:pt x="60" y="954"/>
                  </a:lnTo>
                  <a:lnTo>
                    <a:pt x="60" y="960"/>
                  </a:lnTo>
                  <a:lnTo>
                    <a:pt x="60" y="882"/>
                  </a:lnTo>
                  <a:lnTo>
                    <a:pt x="66" y="876"/>
                  </a:lnTo>
                  <a:lnTo>
                    <a:pt x="66" y="894"/>
                  </a:lnTo>
                  <a:lnTo>
                    <a:pt x="66" y="816"/>
                  </a:lnTo>
                  <a:lnTo>
                    <a:pt x="72" y="822"/>
                  </a:lnTo>
                  <a:lnTo>
                    <a:pt x="72" y="834"/>
                  </a:lnTo>
                  <a:lnTo>
                    <a:pt x="72" y="774"/>
                  </a:lnTo>
                  <a:lnTo>
                    <a:pt x="78" y="768"/>
                  </a:lnTo>
                  <a:lnTo>
                    <a:pt x="78" y="780"/>
                  </a:lnTo>
                  <a:lnTo>
                    <a:pt x="78" y="732"/>
                  </a:lnTo>
                  <a:lnTo>
                    <a:pt x="84" y="726"/>
                  </a:lnTo>
                  <a:lnTo>
                    <a:pt x="84" y="702"/>
                  </a:lnTo>
                  <a:lnTo>
                    <a:pt x="90" y="696"/>
                  </a:lnTo>
                  <a:lnTo>
                    <a:pt x="90" y="654"/>
                  </a:lnTo>
                  <a:lnTo>
                    <a:pt x="90" y="660"/>
                  </a:lnTo>
                  <a:lnTo>
                    <a:pt x="96" y="654"/>
                  </a:lnTo>
                  <a:lnTo>
                    <a:pt x="96" y="606"/>
                  </a:lnTo>
                  <a:lnTo>
                    <a:pt x="96" y="630"/>
                  </a:lnTo>
                  <a:lnTo>
                    <a:pt x="102" y="624"/>
                  </a:lnTo>
                  <a:lnTo>
                    <a:pt x="102" y="564"/>
                  </a:lnTo>
                  <a:lnTo>
                    <a:pt x="102" y="576"/>
                  </a:lnTo>
                  <a:lnTo>
                    <a:pt x="108" y="570"/>
                  </a:lnTo>
                  <a:lnTo>
                    <a:pt x="108" y="516"/>
                  </a:lnTo>
                  <a:lnTo>
                    <a:pt x="108" y="534"/>
                  </a:lnTo>
                  <a:lnTo>
                    <a:pt x="114" y="540"/>
                  </a:lnTo>
                  <a:lnTo>
                    <a:pt x="114" y="486"/>
                  </a:lnTo>
                  <a:lnTo>
                    <a:pt x="120" y="492"/>
                  </a:lnTo>
                  <a:lnTo>
                    <a:pt x="120" y="498"/>
                  </a:lnTo>
                  <a:lnTo>
                    <a:pt x="120" y="444"/>
                  </a:lnTo>
                  <a:lnTo>
                    <a:pt x="126" y="450"/>
                  </a:lnTo>
                  <a:lnTo>
                    <a:pt x="126" y="462"/>
                  </a:lnTo>
                  <a:lnTo>
                    <a:pt x="126" y="414"/>
                  </a:lnTo>
                  <a:lnTo>
                    <a:pt x="132" y="408"/>
                  </a:lnTo>
                  <a:lnTo>
                    <a:pt x="132" y="426"/>
                  </a:lnTo>
                  <a:lnTo>
                    <a:pt x="132" y="384"/>
                  </a:lnTo>
                  <a:lnTo>
                    <a:pt x="138" y="378"/>
                  </a:lnTo>
                  <a:lnTo>
                    <a:pt x="138" y="384"/>
                  </a:lnTo>
                  <a:lnTo>
                    <a:pt x="138" y="366"/>
                  </a:lnTo>
                  <a:lnTo>
                    <a:pt x="144" y="360"/>
                  </a:lnTo>
                  <a:lnTo>
                    <a:pt x="144" y="336"/>
                  </a:lnTo>
                  <a:lnTo>
                    <a:pt x="144" y="342"/>
                  </a:lnTo>
                  <a:lnTo>
                    <a:pt x="150" y="336"/>
                  </a:lnTo>
                  <a:lnTo>
                    <a:pt x="150" y="312"/>
                  </a:lnTo>
                  <a:lnTo>
                    <a:pt x="150" y="330"/>
                  </a:lnTo>
                  <a:lnTo>
                    <a:pt x="156" y="324"/>
                  </a:lnTo>
                  <a:lnTo>
                    <a:pt x="156" y="282"/>
                  </a:lnTo>
                  <a:lnTo>
                    <a:pt x="156" y="294"/>
                  </a:lnTo>
                  <a:lnTo>
                    <a:pt x="162" y="288"/>
                  </a:lnTo>
                  <a:lnTo>
                    <a:pt x="162" y="252"/>
                  </a:lnTo>
                  <a:lnTo>
                    <a:pt x="162" y="270"/>
                  </a:lnTo>
                  <a:lnTo>
                    <a:pt x="168" y="276"/>
                  </a:lnTo>
                  <a:lnTo>
                    <a:pt x="168" y="234"/>
                  </a:lnTo>
                  <a:lnTo>
                    <a:pt x="174" y="240"/>
                  </a:lnTo>
                  <a:lnTo>
                    <a:pt x="174" y="246"/>
                  </a:lnTo>
                  <a:lnTo>
                    <a:pt x="174" y="204"/>
                  </a:lnTo>
                  <a:lnTo>
                    <a:pt x="174" y="210"/>
                  </a:lnTo>
                  <a:lnTo>
                    <a:pt x="180" y="216"/>
                  </a:lnTo>
                  <a:lnTo>
                    <a:pt x="180" y="222"/>
                  </a:lnTo>
                  <a:lnTo>
                    <a:pt x="180" y="180"/>
                  </a:lnTo>
                  <a:lnTo>
                    <a:pt x="186" y="186"/>
                  </a:lnTo>
                  <a:lnTo>
                    <a:pt x="186" y="198"/>
                  </a:lnTo>
                  <a:lnTo>
                    <a:pt x="186" y="162"/>
                  </a:lnTo>
                  <a:lnTo>
                    <a:pt x="192" y="168"/>
                  </a:lnTo>
                  <a:lnTo>
                    <a:pt x="192" y="174"/>
                  </a:lnTo>
                  <a:lnTo>
                    <a:pt x="192" y="150"/>
                  </a:lnTo>
                  <a:lnTo>
                    <a:pt x="198" y="144"/>
                  </a:lnTo>
                  <a:lnTo>
                    <a:pt x="198" y="156"/>
                  </a:lnTo>
                  <a:lnTo>
                    <a:pt x="198" y="138"/>
                  </a:lnTo>
                  <a:lnTo>
                    <a:pt x="204" y="132"/>
                  </a:lnTo>
                  <a:lnTo>
                    <a:pt x="204" y="138"/>
                  </a:lnTo>
                  <a:lnTo>
                    <a:pt x="204" y="126"/>
                  </a:lnTo>
                  <a:lnTo>
                    <a:pt x="204" y="132"/>
                  </a:lnTo>
                  <a:lnTo>
                    <a:pt x="210" y="126"/>
                  </a:lnTo>
                  <a:lnTo>
                    <a:pt x="210" y="102"/>
                  </a:lnTo>
                  <a:lnTo>
                    <a:pt x="210" y="114"/>
                  </a:lnTo>
                  <a:lnTo>
                    <a:pt x="216" y="108"/>
                  </a:lnTo>
                  <a:lnTo>
                    <a:pt x="216" y="84"/>
                  </a:lnTo>
                  <a:lnTo>
                    <a:pt x="216" y="102"/>
                  </a:lnTo>
                  <a:lnTo>
                    <a:pt x="222" y="96"/>
                  </a:lnTo>
                  <a:lnTo>
                    <a:pt x="222" y="72"/>
                  </a:lnTo>
                  <a:lnTo>
                    <a:pt x="222" y="78"/>
                  </a:lnTo>
                  <a:lnTo>
                    <a:pt x="228" y="84"/>
                  </a:lnTo>
                  <a:lnTo>
                    <a:pt x="228" y="54"/>
                  </a:lnTo>
                  <a:lnTo>
                    <a:pt x="228" y="60"/>
                  </a:lnTo>
                  <a:lnTo>
                    <a:pt x="234" y="66"/>
                  </a:lnTo>
                  <a:lnTo>
                    <a:pt x="234" y="42"/>
                  </a:lnTo>
                  <a:lnTo>
                    <a:pt x="240" y="48"/>
                  </a:lnTo>
                  <a:lnTo>
                    <a:pt x="240" y="54"/>
                  </a:lnTo>
                  <a:lnTo>
                    <a:pt x="240" y="24"/>
                  </a:lnTo>
                  <a:lnTo>
                    <a:pt x="246" y="30"/>
                  </a:lnTo>
                  <a:lnTo>
                    <a:pt x="246" y="36"/>
                  </a:lnTo>
                  <a:lnTo>
                    <a:pt x="246" y="18"/>
                  </a:lnTo>
                  <a:lnTo>
                    <a:pt x="252" y="12"/>
                  </a:lnTo>
                  <a:lnTo>
                    <a:pt x="252" y="30"/>
                  </a:lnTo>
                  <a:lnTo>
                    <a:pt x="252" y="6"/>
                  </a:lnTo>
                  <a:lnTo>
                    <a:pt x="258" y="0"/>
                  </a:lnTo>
                  <a:lnTo>
                    <a:pt x="258" y="12"/>
                  </a:lnTo>
                  <a:lnTo>
                    <a:pt x="258" y="6"/>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29" name="Freeform 75"/>
            <p:cNvSpPr>
              <a:spLocks/>
            </p:cNvSpPr>
            <p:nvPr/>
          </p:nvSpPr>
          <p:spPr bwMode="auto">
            <a:xfrm>
              <a:off x="15833123" y="10530563"/>
              <a:ext cx="707098" cy="269451"/>
            </a:xfrm>
            <a:custGeom>
              <a:avLst/>
              <a:gdLst>
                <a:gd name="T0" fmla="*/ 6 w 396"/>
                <a:gd name="T1" fmla="*/ 192 h 210"/>
                <a:gd name="T2" fmla="*/ 12 w 396"/>
                <a:gd name="T3" fmla="*/ 180 h 210"/>
                <a:gd name="T4" fmla="*/ 18 w 396"/>
                <a:gd name="T5" fmla="*/ 174 h 210"/>
                <a:gd name="T6" fmla="*/ 24 w 396"/>
                <a:gd name="T7" fmla="*/ 162 h 210"/>
                <a:gd name="T8" fmla="*/ 30 w 396"/>
                <a:gd name="T9" fmla="*/ 156 h 210"/>
                <a:gd name="T10" fmla="*/ 42 w 396"/>
                <a:gd name="T11" fmla="*/ 150 h 210"/>
                <a:gd name="T12" fmla="*/ 48 w 396"/>
                <a:gd name="T13" fmla="*/ 132 h 210"/>
                <a:gd name="T14" fmla="*/ 54 w 396"/>
                <a:gd name="T15" fmla="*/ 126 h 210"/>
                <a:gd name="T16" fmla="*/ 60 w 396"/>
                <a:gd name="T17" fmla="*/ 120 h 210"/>
                <a:gd name="T18" fmla="*/ 66 w 396"/>
                <a:gd name="T19" fmla="*/ 120 h 210"/>
                <a:gd name="T20" fmla="*/ 72 w 396"/>
                <a:gd name="T21" fmla="*/ 120 h 210"/>
                <a:gd name="T22" fmla="*/ 78 w 396"/>
                <a:gd name="T23" fmla="*/ 108 h 210"/>
                <a:gd name="T24" fmla="*/ 84 w 396"/>
                <a:gd name="T25" fmla="*/ 114 h 210"/>
                <a:gd name="T26" fmla="*/ 90 w 396"/>
                <a:gd name="T27" fmla="*/ 90 h 210"/>
                <a:gd name="T28" fmla="*/ 102 w 396"/>
                <a:gd name="T29" fmla="*/ 90 h 210"/>
                <a:gd name="T30" fmla="*/ 108 w 396"/>
                <a:gd name="T31" fmla="*/ 84 h 210"/>
                <a:gd name="T32" fmla="*/ 114 w 396"/>
                <a:gd name="T33" fmla="*/ 72 h 210"/>
                <a:gd name="T34" fmla="*/ 126 w 396"/>
                <a:gd name="T35" fmla="*/ 78 h 210"/>
                <a:gd name="T36" fmla="*/ 126 w 396"/>
                <a:gd name="T37" fmla="*/ 72 h 210"/>
                <a:gd name="T38" fmla="*/ 132 w 396"/>
                <a:gd name="T39" fmla="*/ 72 h 210"/>
                <a:gd name="T40" fmla="*/ 144 w 396"/>
                <a:gd name="T41" fmla="*/ 60 h 210"/>
                <a:gd name="T42" fmla="*/ 150 w 396"/>
                <a:gd name="T43" fmla="*/ 48 h 210"/>
                <a:gd name="T44" fmla="*/ 162 w 396"/>
                <a:gd name="T45" fmla="*/ 48 h 210"/>
                <a:gd name="T46" fmla="*/ 168 w 396"/>
                <a:gd name="T47" fmla="*/ 42 h 210"/>
                <a:gd name="T48" fmla="*/ 180 w 396"/>
                <a:gd name="T49" fmla="*/ 48 h 210"/>
                <a:gd name="T50" fmla="*/ 192 w 396"/>
                <a:gd name="T51" fmla="*/ 42 h 210"/>
                <a:gd name="T52" fmla="*/ 198 w 396"/>
                <a:gd name="T53" fmla="*/ 36 h 210"/>
                <a:gd name="T54" fmla="*/ 204 w 396"/>
                <a:gd name="T55" fmla="*/ 30 h 210"/>
                <a:gd name="T56" fmla="*/ 222 w 396"/>
                <a:gd name="T57" fmla="*/ 30 h 210"/>
                <a:gd name="T58" fmla="*/ 234 w 396"/>
                <a:gd name="T59" fmla="*/ 24 h 210"/>
                <a:gd name="T60" fmla="*/ 240 w 396"/>
                <a:gd name="T61" fmla="*/ 18 h 210"/>
                <a:gd name="T62" fmla="*/ 246 w 396"/>
                <a:gd name="T63" fmla="*/ 18 h 210"/>
                <a:gd name="T64" fmla="*/ 252 w 396"/>
                <a:gd name="T65" fmla="*/ 24 h 210"/>
                <a:gd name="T66" fmla="*/ 270 w 396"/>
                <a:gd name="T67" fmla="*/ 12 h 210"/>
                <a:gd name="T68" fmla="*/ 294 w 396"/>
                <a:gd name="T69" fmla="*/ 12 h 210"/>
                <a:gd name="T70" fmla="*/ 300 w 396"/>
                <a:gd name="T71" fmla="*/ 12 h 210"/>
                <a:gd name="T72" fmla="*/ 312 w 396"/>
                <a:gd name="T73" fmla="*/ 12 h 210"/>
                <a:gd name="T74" fmla="*/ 324 w 396"/>
                <a:gd name="T75" fmla="*/ 6 h 210"/>
                <a:gd name="T76" fmla="*/ 336 w 396"/>
                <a:gd name="T77" fmla="*/ 6 h 210"/>
                <a:gd name="T78" fmla="*/ 348 w 396"/>
                <a:gd name="T79" fmla="*/ 6 h 210"/>
                <a:gd name="T80" fmla="*/ 366 w 396"/>
                <a:gd name="T81" fmla="*/ 6 h 210"/>
                <a:gd name="T82" fmla="*/ 378 w 396"/>
                <a:gd name="T83"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210">
                  <a:moveTo>
                    <a:pt x="0" y="210"/>
                  </a:moveTo>
                  <a:lnTo>
                    <a:pt x="6" y="204"/>
                  </a:lnTo>
                  <a:lnTo>
                    <a:pt x="6" y="192"/>
                  </a:lnTo>
                  <a:lnTo>
                    <a:pt x="6" y="198"/>
                  </a:lnTo>
                  <a:lnTo>
                    <a:pt x="12" y="192"/>
                  </a:lnTo>
                  <a:lnTo>
                    <a:pt x="12" y="180"/>
                  </a:lnTo>
                  <a:lnTo>
                    <a:pt x="12" y="198"/>
                  </a:lnTo>
                  <a:lnTo>
                    <a:pt x="18" y="192"/>
                  </a:lnTo>
                  <a:lnTo>
                    <a:pt x="18" y="174"/>
                  </a:lnTo>
                  <a:lnTo>
                    <a:pt x="18" y="180"/>
                  </a:lnTo>
                  <a:lnTo>
                    <a:pt x="24" y="174"/>
                  </a:lnTo>
                  <a:lnTo>
                    <a:pt x="24" y="162"/>
                  </a:lnTo>
                  <a:lnTo>
                    <a:pt x="24" y="168"/>
                  </a:lnTo>
                  <a:lnTo>
                    <a:pt x="30" y="174"/>
                  </a:lnTo>
                  <a:lnTo>
                    <a:pt x="30" y="156"/>
                  </a:lnTo>
                  <a:lnTo>
                    <a:pt x="36" y="162"/>
                  </a:lnTo>
                  <a:lnTo>
                    <a:pt x="36" y="144"/>
                  </a:lnTo>
                  <a:lnTo>
                    <a:pt x="42" y="150"/>
                  </a:lnTo>
                  <a:lnTo>
                    <a:pt x="42" y="156"/>
                  </a:lnTo>
                  <a:lnTo>
                    <a:pt x="42" y="138"/>
                  </a:lnTo>
                  <a:lnTo>
                    <a:pt x="48" y="132"/>
                  </a:lnTo>
                  <a:lnTo>
                    <a:pt x="48" y="150"/>
                  </a:lnTo>
                  <a:lnTo>
                    <a:pt x="48" y="132"/>
                  </a:lnTo>
                  <a:lnTo>
                    <a:pt x="54" y="126"/>
                  </a:lnTo>
                  <a:lnTo>
                    <a:pt x="54" y="138"/>
                  </a:lnTo>
                  <a:lnTo>
                    <a:pt x="54" y="126"/>
                  </a:lnTo>
                  <a:lnTo>
                    <a:pt x="60" y="120"/>
                  </a:lnTo>
                  <a:lnTo>
                    <a:pt x="60" y="132"/>
                  </a:lnTo>
                  <a:lnTo>
                    <a:pt x="60" y="126"/>
                  </a:lnTo>
                  <a:lnTo>
                    <a:pt x="66" y="120"/>
                  </a:lnTo>
                  <a:lnTo>
                    <a:pt x="66" y="114"/>
                  </a:lnTo>
                  <a:lnTo>
                    <a:pt x="66" y="126"/>
                  </a:lnTo>
                  <a:lnTo>
                    <a:pt x="72" y="120"/>
                  </a:lnTo>
                  <a:lnTo>
                    <a:pt x="72" y="108"/>
                  </a:lnTo>
                  <a:lnTo>
                    <a:pt x="72" y="114"/>
                  </a:lnTo>
                  <a:lnTo>
                    <a:pt x="78" y="108"/>
                  </a:lnTo>
                  <a:lnTo>
                    <a:pt x="78" y="96"/>
                  </a:lnTo>
                  <a:lnTo>
                    <a:pt x="78" y="108"/>
                  </a:lnTo>
                  <a:lnTo>
                    <a:pt x="84" y="114"/>
                  </a:lnTo>
                  <a:lnTo>
                    <a:pt x="84" y="96"/>
                  </a:lnTo>
                  <a:lnTo>
                    <a:pt x="90" y="102"/>
                  </a:lnTo>
                  <a:lnTo>
                    <a:pt x="90" y="90"/>
                  </a:lnTo>
                  <a:lnTo>
                    <a:pt x="96" y="96"/>
                  </a:lnTo>
                  <a:lnTo>
                    <a:pt x="96" y="84"/>
                  </a:lnTo>
                  <a:lnTo>
                    <a:pt x="102" y="90"/>
                  </a:lnTo>
                  <a:lnTo>
                    <a:pt x="102" y="96"/>
                  </a:lnTo>
                  <a:lnTo>
                    <a:pt x="102" y="78"/>
                  </a:lnTo>
                  <a:lnTo>
                    <a:pt x="108" y="84"/>
                  </a:lnTo>
                  <a:lnTo>
                    <a:pt x="108" y="90"/>
                  </a:lnTo>
                  <a:lnTo>
                    <a:pt x="108" y="78"/>
                  </a:lnTo>
                  <a:lnTo>
                    <a:pt x="114" y="72"/>
                  </a:lnTo>
                  <a:lnTo>
                    <a:pt x="114" y="84"/>
                  </a:lnTo>
                  <a:lnTo>
                    <a:pt x="114" y="78"/>
                  </a:lnTo>
                  <a:lnTo>
                    <a:pt x="126" y="78"/>
                  </a:lnTo>
                  <a:lnTo>
                    <a:pt x="120" y="78"/>
                  </a:lnTo>
                  <a:lnTo>
                    <a:pt x="126" y="66"/>
                  </a:lnTo>
                  <a:lnTo>
                    <a:pt x="126" y="72"/>
                  </a:lnTo>
                  <a:lnTo>
                    <a:pt x="132" y="66"/>
                  </a:lnTo>
                  <a:lnTo>
                    <a:pt x="132" y="60"/>
                  </a:lnTo>
                  <a:lnTo>
                    <a:pt x="132" y="72"/>
                  </a:lnTo>
                  <a:lnTo>
                    <a:pt x="144" y="60"/>
                  </a:lnTo>
                  <a:lnTo>
                    <a:pt x="144" y="54"/>
                  </a:lnTo>
                  <a:lnTo>
                    <a:pt x="144" y="60"/>
                  </a:lnTo>
                  <a:lnTo>
                    <a:pt x="156" y="48"/>
                  </a:lnTo>
                  <a:lnTo>
                    <a:pt x="156" y="60"/>
                  </a:lnTo>
                  <a:lnTo>
                    <a:pt x="150" y="48"/>
                  </a:lnTo>
                  <a:lnTo>
                    <a:pt x="156" y="48"/>
                  </a:lnTo>
                  <a:lnTo>
                    <a:pt x="162" y="54"/>
                  </a:lnTo>
                  <a:lnTo>
                    <a:pt x="162" y="48"/>
                  </a:lnTo>
                  <a:lnTo>
                    <a:pt x="168" y="42"/>
                  </a:lnTo>
                  <a:lnTo>
                    <a:pt x="168" y="54"/>
                  </a:lnTo>
                  <a:lnTo>
                    <a:pt x="168" y="42"/>
                  </a:lnTo>
                  <a:lnTo>
                    <a:pt x="174" y="48"/>
                  </a:lnTo>
                  <a:lnTo>
                    <a:pt x="180" y="42"/>
                  </a:lnTo>
                  <a:lnTo>
                    <a:pt x="180" y="48"/>
                  </a:lnTo>
                  <a:lnTo>
                    <a:pt x="180" y="36"/>
                  </a:lnTo>
                  <a:lnTo>
                    <a:pt x="180" y="42"/>
                  </a:lnTo>
                  <a:lnTo>
                    <a:pt x="192" y="42"/>
                  </a:lnTo>
                  <a:lnTo>
                    <a:pt x="186" y="42"/>
                  </a:lnTo>
                  <a:lnTo>
                    <a:pt x="192" y="42"/>
                  </a:lnTo>
                  <a:lnTo>
                    <a:pt x="198" y="36"/>
                  </a:lnTo>
                  <a:lnTo>
                    <a:pt x="198" y="30"/>
                  </a:lnTo>
                  <a:lnTo>
                    <a:pt x="198" y="36"/>
                  </a:lnTo>
                  <a:lnTo>
                    <a:pt x="204" y="30"/>
                  </a:lnTo>
                  <a:lnTo>
                    <a:pt x="216" y="30"/>
                  </a:lnTo>
                  <a:lnTo>
                    <a:pt x="216" y="24"/>
                  </a:lnTo>
                  <a:lnTo>
                    <a:pt x="222" y="30"/>
                  </a:lnTo>
                  <a:lnTo>
                    <a:pt x="222" y="36"/>
                  </a:lnTo>
                  <a:lnTo>
                    <a:pt x="222" y="24"/>
                  </a:lnTo>
                  <a:lnTo>
                    <a:pt x="234" y="24"/>
                  </a:lnTo>
                  <a:lnTo>
                    <a:pt x="228" y="24"/>
                  </a:lnTo>
                  <a:lnTo>
                    <a:pt x="234" y="24"/>
                  </a:lnTo>
                  <a:lnTo>
                    <a:pt x="240" y="18"/>
                  </a:lnTo>
                  <a:lnTo>
                    <a:pt x="240" y="30"/>
                  </a:lnTo>
                  <a:lnTo>
                    <a:pt x="246" y="24"/>
                  </a:lnTo>
                  <a:lnTo>
                    <a:pt x="246" y="18"/>
                  </a:lnTo>
                  <a:lnTo>
                    <a:pt x="246" y="24"/>
                  </a:lnTo>
                  <a:lnTo>
                    <a:pt x="258" y="24"/>
                  </a:lnTo>
                  <a:lnTo>
                    <a:pt x="252" y="24"/>
                  </a:lnTo>
                  <a:lnTo>
                    <a:pt x="258" y="18"/>
                  </a:lnTo>
                  <a:lnTo>
                    <a:pt x="270" y="18"/>
                  </a:lnTo>
                  <a:lnTo>
                    <a:pt x="270" y="12"/>
                  </a:lnTo>
                  <a:lnTo>
                    <a:pt x="282" y="12"/>
                  </a:lnTo>
                  <a:lnTo>
                    <a:pt x="282" y="12"/>
                  </a:lnTo>
                  <a:lnTo>
                    <a:pt x="294" y="12"/>
                  </a:lnTo>
                  <a:lnTo>
                    <a:pt x="288" y="12"/>
                  </a:lnTo>
                  <a:lnTo>
                    <a:pt x="294" y="12"/>
                  </a:lnTo>
                  <a:lnTo>
                    <a:pt x="300" y="12"/>
                  </a:lnTo>
                  <a:lnTo>
                    <a:pt x="312" y="12"/>
                  </a:lnTo>
                  <a:lnTo>
                    <a:pt x="306" y="12"/>
                  </a:lnTo>
                  <a:lnTo>
                    <a:pt x="312" y="12"/>
                  </a:lnTo>
                  <a:lnTo>
                    <a:pt x="324" y="12"/>
                  </a:lnTo>
                  <a:lnTo>
                    <a:pt x="318" y="12"/>
                  </a:lnTo>
                  <a:lnTo>
                    <a:pt x="324" y="6"/>
                  </a:lnTo>
                  <a:lnTo>
                    <a:pt x="336" y="6"/>
                  </a:lnTo>
                  <a:lnTo>
                    <a:pt x="330" y="6"/>
                  </a:lnTo>
                  <a:lnTo>
                    <a:pt x="336" y="6"/>
                  </a:lnTo>
                  <a:lnTo>
                    <a:pt x="348" y="6"/>
                  </a:lnTo>
                  <a:lnTo>
                    <a:pt x="342" y="6"/>
                  </a:lnTo>
                  <a:lnTo>
                    <a:pt x="348" y="6"/>
                  </a:lnTo>
                  <a:lnTo>
                    <a:pt x="354" y="6"/>
                  </a:lnTo>
                  <a:lnTo>
                    <a:pt x="360" y="6"/>
                  </a:lnTo>
                  <a:lnTo>
                    <a:pt x="366" y="6"/>
                  </a:lnTo>
                  <a:lnTo>
                    <a:pt x="378" y="6"/>
                  </a:lnTo>
                  <a:lnTo>
                    <a:pt x="378" y="0"/>
                  </a:lnTo>
                  <a:lnTo>
                    <a:pt x="378" y="6"/>
                  </a:lnTo>
                  <a:lnTo>
                    <a:pt x="384" y="0"/>
                  </a:lnTo>
                  <a:lnTo>
                    <a:pt x="396"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0" name="Freeform 76"/>
            <p:cNvSpPr>
              <a:spLocks/>
            </p:cNvSpPr>
            <p:nvPr/>
          </p:nvSpPr>
          <p:spPr bwMode="auto">
            <a:xfrm>
              <a:off x="16529508" y="10522864"/>
              <a:ext cx="1221352" cy="15397"/>
            </a:xfrm>
            <a:custGeom>
              <a:avLst/>
              <a:gdLst>
                <a:gd name="T0" fmla="*/ 0 w 684"/>
                <a:gd name="T1" fmla="*/ 6 h 12"/>
                <a:gd name="T2" fmla="*/ 12 w 684"/>
                <a:gd name="T3" fmla="*/ 6 h 12"/>
                <a:gd name="T4" fmla="*/ 24 w 684"/>
                <a:gd name="T5" fmla="*/ 12 h 12"/>
                <a:gd name="T6" fmla="*/ 36 w 684"/>
                <a:gd name="T7" fmla="*/ 6 h 12"/>
                <a:gd name="T8" fmla="*/ 54 w 684"/>
                <a:gd name="T9" fmla="*/ 6 h 12"/>
                <a:gd name="T10" fmla="*/ 72 w 684"/>
                <a:gd name="T11" fmla="*/ 6 h 12"/>
                <a:gd name="T12" fmla="*/ 90 w 684"/>
                <a:gd name="T13" fmla="*/ 6 h 12"/>
                <a:gd name="T14" fmla="*/ 108 w 684"/>
                <a:gd name="T15" fmla="*/ 6 h 12"/>
                <a:gd name="T16" fmla="*/ 126 w 684"/>
                <a:gd name="T17" fmla="*/ 6 h 12"/>
                <a:gd name="T18" fmla="*/ 150 w 684"/>
                <a:gd name="T19" fmla="*/ 6 h 12"/>
                <a:gd name="T20" fmla="*/ 162 w 684"/>
                <a:gd name="T21" fmla="*/ 6 h 12"/>
                <a:gd name="T22" fmla="*/ 168 w 684"/>
                <a:gd name="T23" fmla="*/ 0 h 12"/>
                <a:gd name="T24" fmla="*/ 192 w 684"/>
                <a:gd name="T25" fmla="*/ 0 h 12"/>
                <a:gd name="T26" fmla="*/ 204 w 684"/>
                <a:gd name="T27" fmla="*/ 6 h 12"/>
                <a:gd name="T28" fmla="*/ 210 w 684"/>
                <a:gd name="T29" fmla="*/ 6 h 12"/>
                <a:gd name="T30" fmla="*/ 222 w 684"/>
                <a:gd name="T31" fmla="*/ 0 h 12"/>
                <a:gd name="T32" fmla="*/ 240 w 684"/>
                <a:gd name="T33" fmla="*/ 6 h 12"/>
                <a:gd name="T34" fmla="*/ 246 w 684"/>
                <a:gd name="T35" fmla="*/ 0 h 12"/>
                <a:gd name="T36" fmla="*/ 258 w 684"/>
                <a:gd name="T37" fmla="*/ 0 h 12"/>
                <a:gd name="T38" fmla="*/ 276 w 684"/>
                <a:gd name="T39" fmla="*/ 0 h 12"/>
                <a:gd name="T40" fmla="*/ 294 w 684"/>
                <a:gd name="T41" fmla="*/ 0 h 12"/>
                <a:gd name="T42" fmla="*/ 312 w 684"/>
                <a:gd name="T43" fmla="*/ 0 h 12"/>
                <a:gd name="T44" fmla="*/ 330 w 684"/>
                <a:gd name="T45" fmla="*/ 0 h 12"/>
                <a:gd name="T46" fmla="*/ 348 w 684"/>
                <a:gd name="T47" fmla="*/ 0 h 12"/>
                <a:gd name="T48" fmla="*/ 366 w 684"/>
                <a:gd name="T49" fmla="*/ 0 h 12"/>
                <a:gd name="T50" fmla="*/ 384 w 684"/>
                <a:gd name="T51" fmla="*/ 0 h 12"/>
                <a:gd name="T52" fmla="*/ 402 w 684"/>
                <a:gd name="T53" fmla="*/ 0 h 12"/>
                <a:gd name="T54" fmla="*/ 420 w 684"/>
                <a:gd name="T55" fmla="*/ 0 h 12"/>
                <a:gd name="T56" fmla="*/ 438 w 684"/>
                <a:gd name="T57" fmla="*/ 0 h 12"/>
                <a:gd name="T58" fmla="*/ 456 w 684"/>
                <a:gd name="T59" fmla="*/ 0 h 12"/>
                <a:gd name="T60" fmla="*/ 474 w 684"/>
                <a:gd name="T61" fmla="*/ 0 h 12"/>
                <a:gd name="T62" fmla="*/ 492 w 684"/>
                <a:gd name="T63" fmla="*/ 0 h 12"/>
                <a:gd name="T64" fmla="*/ 510 w 684"/>
                <a:gd name="T65" fmla="*/ 0 h 12"/>
                <a:gd name="T66" fmla="*/ 528 w 684"/>
                <a:gd name="T67" fmla="*/ 0 h 12"/>
                <a:gd name="T68" fmla="*/ 546 w 684"/>
                <a:gd name="T69" fmla="*/ 0 h 12"/>
                <a:gd name="T70" fmla="*/ 564 w 684"/>
                <a:gd name="T71" fmla="*/ 0 h 12"/>
                <a:gd name="T72" fmla="*/ 582 w 684"/>
                <a:gd name="T73" fmla="*/ 0 h 12"/>
                <a:gd name="T74" fmla="*/ 600 w 684"/>
                <a:gd name="T75" fmla="*/ 0 h 12"/>
                <a:gd name="T76" fmla="*/ 618 w 684"/>
                <a:gd name="T77" fmla="*/ 0 h 12"/>
                <a:gd name="T78" fmla="*/ 636 w 684"/>
                <a:gd name="T79" fmla="*/ 0 h 12"/>
                <a:gd name="T80" fmla="*/ 654 w 684"/>
                <a:gd name="T81" fmla="*/ 0 h 12"/>
                <a:gd name="T82" fmla="*/ 672 w 684"/>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4" h="12">
                  <a:moveTo>
                    <a:pt x="6" y="6"/>
                  </a:moveTo>
                  <a:lnTo>
                    <a:pt x="6" y="12"/>
                  </a:lnTo>
                  <a:lnTo>
                    <a:pt x="0" y="6"/>
                  </a:lnTo>
                  <a:lnTo>
                    <a:pt x="6" y="6"/>
                  </a:lnTo>
                  <a:lnTo>
                    <a:pt x="18" y="6"/>
                  </a:lnTo>
                  <a:lnTo>
                    <a:pt x="12" y="6"/>
                  </a:lnTo>
                  <a:lnTo>
                    <a:pt x="18" y="12"/>
                  </a:lnTo>
                  <a:lnTo>
                    <a:pt x="24" y="6"/>
                  </a:lnTo>
                  <a:lnTo>
                    <a:pt x="24" y="12"/>
                  </a:lnTo>
                  <a:lnTo>
                    <a:pt x="30" y="6"/>
                  </a:lnTo>
                  <a:lnTo>
                    <a:pt x="42"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0"/>
                  </a:lnTo>
                  <a:lnTo>
                    <a:pt x="126" y="6"/>
                  </a:lnTo>
                  <a:lnTo>
                    <a:pt x="138" y="6"/>
                  </a:lnTo>
                  <a:lnTo>
                    <a:pt x="138" y="6"/>
                  </a:lnTo>
                  <a:lnTo>
                    <a:pt x="150" y="6"/>
                  </a:lnTo>
                  <a:lnTo>
                    <a:pt x="144" y="6"/>
                  </a:lnTo>
                  <a:lnTo>
                    <a:pt x="150" y="6"/>
                  </a:lnTo>
                  <a:lnTo>
                    <a:pt x="162" y="6"/>
                  </a:lnTo>
                  <a:lnTo>
                    <a:pt x="156" y="6"/>
                  </a:lnTo>
                  <a:lnTo>
                    <a:pt x="162" y="6"/>
                  </a:lnTo>
                  <a:lnTo>
                    <a:pt x="168" y="0"/>
                  </a:lnTo>
                  <a:lnTo>
                    <a:pt x="180" y="0"/>
                  </a:lnTo>
                  <a:lnTo>
                    <a:pt x="180" y="0"/>
                  </a:lnTo>
                  <a:lnTo>
                    <a:pt x="192" y="0"/>
                  </a:lnTo>
                  <a:lnTo>
                    <a:pt x="186" y="0"/>
                  </a:lnTo>
                  <a:lnTo>
                    <a:pt x="192" y="6"/>
                  </a:lnTo>
                  <a:lnTo>
                    <a:pt x="204" y="6"/>
                  </a:lnTo>
                  <a:lnTo>
                    <a:pt x="204" y="6"/>
                  </a:lnTo>
                  <a:lnTo>
                    <a:pt x="216" y="6"/>
                  </a:lnTo>
                  <a:lnTo>
                    <a:pt x="210" y="6"/>
                  </a:lnTo>
                  <a:lnTo>
                    <a:pt x="216" y="0"/>
                  </a:lnTo>
                  <a:lnTo>
                    <a:pt x="228" y="0"/>
                  </a:lnTo>
                  <a:lnTo>
                    <a:pt x="222" y="0"/>
                  </a:lnTo>
                  <a:lnTo>
                    <a:pt x="228" y="0"/>
                  </a:lnTo>
                  <a:lnTo>
                    <a:pt x="240" y="0"/>
                  </a:lnTo>
                  <a:lnTo>
                    <a:pt x="240" y="6"/>
                  </a:lnTo>
                  <a:lnTo>
                    <a:pt x="234" y="0"/>
                  </a:lnTo>
                  <a:lnTo>
                    <a:pt x="240" y="0"/>
                  </a:lnTo>
                  <a:lnTo>
                    <a:pt x="246" y="0"/>
                  </a:lnTo>
                  <a:lnTo>
                    <a:pt x="258"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1" name="Freeform 77"/>
            <p:cNvSpPr>
              <a:spLocks/>
            </p:cNvSpPr>
            <p:nvPr/>
          </p:nvSpPr>
          <p:spPr bwMode="auto">
            <a:xfrm>
              <a:off x="17750860" y="10522864"/>
              <a:ext cx="1242779" cy="715969"/>
            </a:xfrm>
            <a:custGeom>
              <a:avLst/>
              <a:gdLst>
                <a:gd name="T0" fmla="*/ 12 w 696"/>
                <a:gd name="T1" fmla="*/ 0 h 558"/>
                <a:gd name="T2" fmla="*/ 30 w 696"/>
                <a:gd name="T3" fmla="*/ 0 h 558"/>
                <a:gd name="T4" fmla="*/ 48 w 696"/>
                <a:gd name="T5" fmla="*/ 0 h 558"/>
                <a:gd name="T6" fmla="*/ 66 w 696"/>
                <a:gd name="T7" fmla="*/ 0 h 558"/>
                <a:gd name="T8" fmla="*/ 84 w 696"/>
                <a:gd name="T9" fmla="*/ 0 h 558"/>
                <a:gd name="T10" fmla="*/ 102 w 696"/>
                <a:gd name="T11" fmla="*/ 0 h 558"/>
                <a:gd name="T12" fmla="*/ 120 w 696"/>
                <a:gd name="T13" fmla="*/ 0 h 558"/>
                <a:gd name="T14" fmla="*/ 138 w 696"/>
                <a:gd name="T15" fmla="*/ 0 h 558"/>
                <a:gd name="T16" fmla="*/ 156 w 696"/>
                <a:gd name="T17" fmla="*/ 0 h 558"/>
                <a:gd name="T18" fmla="*/ 174 w 696"/>
                <a:gd name="T19" fmla="*/ 0 h 558"/>
                <a:gd name="T20" fmla="*/ 192 w 696"/>
                <a:gd name="T21" fmla="*/ 0 h 558"/>
                <a:gd name="T22" fmla="*/ 210 w 696"/>
                <a:gd name="T23" fmla="*/ 0 h 558"/>
                <a:gd name="T24" fmla="*/ 228 w 696"/>
                <a:gd name="T25" fmla="*/ 0 h 558"/>
                <a:gd name="T26" fmla="*/ 246 w 696"/>
                <a:gd name="T27" fmla="*/ 0 h 558"/>
                <a:gd name="T28" fmla="*/ 264 w 696"/>
                <a:gd name="T29" fmla="*/ 0 h 558"/>
                <a:gd name="T30" fmla="*/ 282 w 696"/>
                <a:gd name="T31" fmla="*/ 0 h 558"/>
                <a:gd name="T32" fmla="*/ 300 w 696"/>
                <a:gd name="T33" fmla="*/ 0 h 558"/>
                <a:gd name="T34" fmla="*/ 318 w 696"/>
                <a:gd name="T35" fmla="*/ 0 h 558"/>
                <a:gd name="T36" fmla="*/ 336 w 696"/>
                <a:gd name="T37" fmla="*/ 0 h 558"/>
                <a:gd name="T38" fmla="*/ 354 w 696"/>
                <a:gd name="T39" fmla="*/ 0 h 558"/>
                <a:gd name="T40" fmla="*/ 372 w 696"/>
                <a:gd name="T41" fmla="*/ 0 h 558"/>
                <a:gd name="T42" fmla="*/ 390 w 696"/>
                <a:gd name="T43" fmla="*/ 0 h 558"/>
                <a:gd name="T44" fmla="*/ 408 w 696"/>
                <a:gd name="T45" fmla="*/ 0 h 558"/>
                <a:gd name="T46" fmla="*/ 426 w 696"/>
                <a:gd name="T47" fmla="*/ 0 h 558"/>
                <a:gd name="T48" fmla="*/ 444 w 696"/>
                <a:gd name="T49" fmla="*/ 0 h 558"/>
                <a:gd name="T50" fmla="*/ 462 w 696"/>
                <a:gd name="T51" fmla="*/ 0 h 558"/>
                <a:gd name="T52" fmla="*/ 480 w 696"/>
                <a:gd name="T53" fmla="*/ 0 h 558"/>
                <a:gd name="T54" fmla="*/ 498 w 696"/>
                <a:gd name="T55" fmla="*/ 0 h 558"/>
                <a:gd name="T56" fmla="*/ 516 w 696"/>
                <a:gd name="T57" fmla="*/ 0 h 558"/>
                <a:gd name="T58" fmla="*/ 534 w 696"/>
                <a:gd name="T59" fmla="*/ 0 h 558"/>
                <a:gd name="T60" fmla="*/ 552 w 696"/>
                <a:gd name="T61" fmla="*/ 0 h 558"/>
                <a:gd name="T62" fmla="*/ 570 w 696"/>
                <a:gd name="T63" fmla="*/ 0 h 558"/>
                <a:gd name="T64" fmla="*/ 588 w 696"/>
                <a:gd name="T65" fmla="*/ 0 h 558"/>
                <a:gd name="T66" fmla="*/ 606 w 696"/>
                <a:gd name="T67" fmla="*/ 0 h 558"/>
                <a:gd name="T68" fmla="*/ 624 w 696"/>
                <a:gd name="T69" fmla="*/ 0 h 558"/>
                <a:gd name="T70" fmla="*/ 642 w 696"/>
                <a:gd name="T71" fmla="*/ 0 h 558"/>
                <a:gd name="T72" fmla="*/ 654 w 696"/>
                <a:gd name="T73" fmla="*/ 30 h 558"/>
                <a:gd name="T74" fmla="*/ 666 w 696"/>
                <a:gd name="T75" fmla="*/ 126 h 558"/>
                <a:gd name="T76" fmla="*/ 672 w 696"/>
                <a:gd name="T77" fmla="*/ 204 h 558"/>
                <a:gd name="T78" fmla="*/ 678 w 696"/>
                <a:gd name="T79" fmla="*/ 300 h 558"/>
                <a:gd name="T80" fmla="*/ 684 w 696"/>
                <a:gd name="T81" fmla="*/ 378 h 558"/>
                <a:gd name="T82" fmla="*/ 690 w 696"/>
                <a:gd name="T83" fmla="*/ 46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55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6"/>
                  </a:lnTo>
                  <a:lnTo>
                    <a:pt x="654" y="30"/>
                  </a:lnTo>
                  <a:lnTo>
                    <a:pt x="660" y="36"/>
                  </a:lnTo>
                  <a:lnTo>
                    <a:pt x="660" y="120"/>
                  </a:lnTo>
                  <a:lnTo>
                    <a:pt x="666" y="126"/>
                  </a:lnTo>
                  <a:lnTo>
                    <a:pt x="666" y="216"/>
                  </a:lnTo>
                  <a:lnTo>
                    <a:pt x="666" y="198"/>
                  </a:lnTo>
                  <a:lnTo>
                    <a:pt x="672" y="204"/>
                  </a:lnTo>
                  <a:lnTo>
                    <a:pt x="672" y="306"/>
                  </a:lnTo>
                  <a:lnTo>
                    <a:pt x="672" y="294"/>
                  </a:lnTo>
                  <a:lnTo>
                    <a:pt x="678" y="300"/>
                  </a:lnTo>
                  <a:lnTo>
                    <a:pt x="678" y="402"/>
                  </a:lnTo>
                  <a:lnTo>
                    <a:pt x="678" y="384"/>
                  </a:lnTo>
                  <a:lnTo>
                    <a:pt x="684" y="378"/>
                  </a:lnTo>
                  <a:lnTo>
                    <a:pt x="684" y="372"/>
                  </a:lnTo>
                  <a:lnTo>
                    <a:pt x="684" y="474"/>
                  </a:lnTo>
                  <a:lnTo>
                    <a:pt x="690" y="468"/>
                  </a:lnTo>
                  <a:lnTo>
                    <a:pt x="690" y="558"/>
                  </a:lnTo>
                  <a:lnTo>
                    <a:pt x="696" y="552"/>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2" name="Freeform 78"/>
            <p:cNvSpPr>
              <a:spLocks/>
            </p:cNvSpPr>
            <p:nvPr/>
          </p:nvSpPr>
          <p:spPr bwMode="auto">
            <a:xfrm>
              <a:off x="18993639" y="11215737"/>
              <a:ext cx="471399" cy="1593608"/>
            </a:xfrm>
            <a:custGeom>
              <a:avLst/>
              <a:gdLst>
                <a:gd name="T0" fmla="*/ 0 w 264"/>
                <a:gd name="T1" fmla="*/ 84 h 1242"/>
                <a:gd name="T2" fmla="*/ 6 w 264"/>
                <a:gd name="T3" fmla="*/ 144 h 1242"/>
                <a:gd name="T4" fmla="*/ 18 w 264"/>
                <a:gd name="T5" fmla="*/ 192 h 1242"/>
                <a:gd name="T6" fmla="*/ 24 w 264"/>
                <a:gd name="T7" fmla="*/ 288 h 1242"/>
                <a:gd name="T8" fmla="*/ 30 w 264"/>
                <a:gd name="T9" fmla="*/ 354 h 1242"/>
                <a:gd name="T10" fmla="*/ 36 w 264"/>
                <a:gd name="T11" fmla="*/ 414 h 1242"/>
                <a:gd name="T12" fmla="*/ 42 w 264"/>
                <a:gd name="T13" fmla="*/ 456 h 1242"/>
                <a:gd name="T14" fmla="*/ 48 w 264"/>
                <a:gd name="T15" fmla="*/ 510 h 1242"/>
                <a:gd name="T16" fmla="*/ 54 w 264"/>
                <a:gd name="T17" fmla="*/ 558 h 1242"/>
                <a:gd name="T18" fmla="*/ 60 w 264"/>
                <a:gd name="T19" fmla="*/ 600 h 1242"/>
                <a:gd name="T20" fmla="*/ 66 w 264"/>
                <a:gd name="T21" fmla="*/ 624 h 1242"/>
                <a:gd name="T22" fmla="*/ 72 w 264"/>
                <a:gd name="T23" fmla="*/ 660 h 1242"/>
                <a:gd name="T24" fmla="*/ 78 w 264"/>
                <a:gd name="T25" fmla="*/ 678 h 1242"/>
                <a:gd name="T26" fmla="*/ 84 w 264"/>
                <a:gd name="T27" fmla="*/ 714 h 1242"/>
                <a:gd name="T28" fmla="*/ 90 w 264"/>
                <a:gd name="T29" fmla="*/ 744 h 1242"/>
                <a:gd name="T30" fmla="*/ 96 w 264"/>
                <a:gd name="T31" fmla="*/ 786 h 1242"/>
                <a:gd name="T32" fmla="*/ 102 w 264"/>
                <a:gd name="T33" fmla="*/ 822 h 1242"/>
                <a:gd name="T34" fmla="*/ 108 w 264"/>
                <a:gd name="T35" fmla="*/ 858 h 1242"/>
                <a:gd name="T36" fmla="*/ 114 w 264"/>
                <a:gd name="T37" fmla="*/ 888 h 1242"/>
                <a:gd name="T38" fmla="*/ 120 w 264"/>
                <a:gd name="T39" fmla="*/ 906 h 1242"/>
                <a:gd name="T40" fmla="*/ 126 w 264"/>
                <a:gd name="T41" fmla="*/ 930 h 1242"/>
                <a:gd name="T42" fmla="*/ 132 w 264"/>
                <a:gd name="T43" fmla="*/ 936 h 1242"/>
                <a:gd name="T44" fmla="*/ 138 w 264"/>
                <a:gd name="T45" fmla="*/ 954 h 1242"/>
                <a:gd name="T46" fmla="*/ 144 w 264"/>
                <a:gd name="T47" fmla="*/ 966 h 1242"/>
                <a:gd name="T48" fmla="*/ 150 w 264"/>
                <a:gd name="T49" fmla="*/ 996 h 1242"/>
                <a:gd name="T50" fmla="*/ 156 w 264"/>
                <a:gd name="T51" fmla="*/ 1020 h 1242"/>
                <a:gd name="T52" fmla="*/ 168 w 264"/>
                <a:gd name="T53" fmla="*/ 1038 h 1242"/>
                <a:gd name="T54" fmla="*/ 174 w 264"/>
                <a:gd name="T55" fmla="*/ 1062 h 1242"/>
                <a:gd name="T56" fmla="*/ 180 w 264"/>
                <a:gd name="T57" fmla="*/ 1086 h 1242"/>
                <a:gd name="T58" fmla="*/ 186 w 264"/>
                <a:gd name="T59" fmla="*/ 1092 h 1242"/>
                <a:gd name="T60" fmla="*/ 192 w 264"/>
                <a:gd name="T61" fmla="*/ 1104 h 1242"/>
                <a:gd name="T62" fmla="*/ 192 w 264"/>
                <a:gd name="T63" fmla="*/ 1110 h 1242"/>
                <a:gd name="T64" fmla="*/ 198 w 264"/>
                <a:gd name="T65" fmla="*/ 1116 h 1242"/>
                <a:gd name="T66" fmla="*/ 204 w 264"/>
                <a:gd name="T67" fmla="*/ 1134 h 1242"/>
                <a:gd name="T68" fmla="*/ 210 w 264"/>
                <a:gd name="T69" fmla="*/ 1146 h 1242"/>
                <a:gd name="T70" fmla="*/ 222 w 264"/>
                <a:gd name="T71" fmla="*/ 1158 h 1242"/>
                <a:gd name="T72" fmla="*/ 228 w 264"/>
                <a:gd name="T73" fmla="*/ 1170 h 1242"/>
                <a:gd name="T74" fmla="*/ 234 w 264"/>
                <a:gd name="T75" fmla="*/ 1176 h 1242"/>
                <a:gd name="T76" fmla="*/ 240 w 264"/>
                <a:gd name="T77" fmla="*/ 1206 h 1242"/>
                <a:gd name="T78" fmla="*/ 246 w 264"/>
                <a:gd name="T79" fmla="*/ 1212 h 1242"/>
                <a:gd name="T80" fmla="*/ 252 w 264"/>
                <a:gd name="T81" fmla="*/ 1212 h 1242"/>
                <a:gd name="T82" fmla="*/ 258 w 264"/>
                <a:gd name="T83" fmla="*/ 1218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1242">
                  <a:moveTo>
                    <a:pt x="0" y="12"/>
                  </a:moveTo>
                  <a:lnTo>
                    <a:pt x="0" y="0"/>
                  </a:lnTo>
                  <a:lnTo>
                    <a:pt x="0" y="84"/>
                  </a:lnTo>
                  <a:lnTo>
                    <a:pt x="6" y="90"/>
                  </a:lnTo>
                  <a:lnTo>
                    <a:pt x="6" y="72"/>
                  </a:lnTo>
                  <a:lnTo>
                    <a:pt x="6" y="144"/>
                  </a:lnTo>
                  <a:lnTo>
                    <a:pt x="12" y="150"/>
                  </a:lnTo>
                  <a:lnTo>
                    <a:pt x="12" y="186"/>
                  </a:lnTo>
                  <a:lnTo>
                    <a:pt x="18" y="192"/>
                  </a:lnTo>
                  <a:lnTo>
                    <a:pt x="18" y="240"/>
                  </a:lnTo>
                  <a:lnTo>
                    <a:pt x="24" y="246"/>
                  </a:lnTo>
                  <a:lnTo>
                    <a:pt x="24" y="288"/>
                  </a:lnTo>
                  <a:lnTo>
                    <a:pt x="24" y="276"/>
                  </a:lnTo>
                  <a:lnTo>
                    <a:pt x="30" y="282"/>
                  </a:lnTo>
                  <a:lnTo>
                    <a:pt x="30" y="354"/>
                  </a:lnTo>
                  <a:lnTo>
                    <a:pt x="30" y="342"/>
                  </a:lnTo>
                  <a:lnTo>
                    <a:pt x="36" y="348"/>
                  </a:lnTo>
                  <a:lnTo>
                    <a:pt x="36" y="414"/>
                  </a:lnTo>
                  <a:lnTo>
                    <a:pt x="36" y="390"/>
                  </a:lnTo>
                  <a:lnTo>
                    <a:pt x="42" y="396"/>
                  </a:lnTo>
                  <a:lnTo>
                    <a:pt x="42" y="456"/>
                  </a:lnTo>
                  <a:lnTo>
                    <a:pt x="48" y="450"/>
                  </a:lnTo>
                  <a:lnTo>
                    <a:pt x="48" y="516"/>
                  </a:lnTo>
                  <a:lnTo>
                    <a:pt x="48" y="510"/>
                  </a:lnTo>
                  <a:lnTo>
                    <a:pt x="54" y="504"/>
                  </a:lnTo>
                  <a:lnTo>
                    <a:pt x="54" y="492"/>
                  </a:lnTo>
                  <a:lnTo>
                    <a:pt x="54" y="558"/>
                  </a:lnTo>
                  <a:lnTo>
                    <a:pt x="60" y="552"/>
                  </a:lnTo>
                  <a:lnTo>
                    <a:pt x="60" y="540"/>
                  </a:lnTo>
                  <a:lnTo>
                    <a:pt x="60" y="600"/>
                  </a:lnTo>
                  <a:lnTo>
                    <a:pt x="66" y="606"/>
                  </a:lnTo>
                  <a:lnTo>
                    <a:pt x="66" y="594"/>
                  </a:lnTo>
                  <a:lnTo>
                    <a:pt x="66" y="624"/>
                  </a:lnTo>
                  <a:lnTo>
                    <a:pt x="72" y="630"/>
                  </a:lnTo>
                  <a:lnTo>
                    <a:pt x="72" y="624"/>
                  </a:lnTo>
                  <a:lnTo>
                    <a:pt x="72" y="660"/>
                  </a:lnTo>
                  <a:lnTo>
                    <a:pt x="78" y="666"/>
                  </a:lnTo>
                  <a:lnTo>
                    <a:pt x="78" y="684"/>
                  </a:lnTo>
                  <a:lnTo>
                    <a:pt x="78" y="678"/>
                  </a:lnTo>
                  <a:lnTo>
                    <a:pt x="84" y="684"/>
                  </a:lnTo>
                  <a:lnTo>
                    <a:pt x="84" y="726"/>
                  </a:lnTo>
                  <a:lnTo>
                    <a:pt x="84" y="714"/>
                  </a:lnTo>
                  <a:lnTo>
                    <a:pt x="90" y="720"/>
                  </a:lnTo>
                  <a:lnTo>
                    <a:pt x="90" y="762"/>
                  </a:lnTo>
                  <a:lnTo>
                    <a:pt x="90" y="744"/>
                  </a:lnTo>
                  <a:lnTo>
                    <a:pt x="96" y="750"/>
                  </a:lnTo>
                  <a:lnTo>
                    <a:pt x="96" y="792"/>
                  </a:lnTo>
                  <a:lnTo>
                    <a:pt x="96" y="786"/>
                  </a:lnTo>
                  <a:lnTo>
                    <a:pt x="102" y="780"/>
                  </a:lnTo>
                  <a:lnTo>
                    <a:pt x="102" y="834"/>
                  </a:lnTo>
                  <a:lnTo>
                    <a:pt x="102" y="822"/>
                  </a:lnTo>
                  <a:lnTo>
                    <a:pt x="108" y="816"/>
                  </a:lnTo>
                  <a:lnTo>
                    <a:pt x="108" y="810"/>
                  </a:lnTo>
                  <a:lnTo>
                    <a:pt x="108" y="858"/>
                  </a:lnTo>
                  <a:lnTo>
                    <a:pt x="114" y="852"/>
                  </a:lnTo>
                  <a:lnTo>
                    <a:pt x="114" y="840"/>
                  </a:lnTo>
                  <a:lnTo>
                    <a:pt x="114" y="888"/>
                  </a:lnTo>
                  <a:lnTo>
                    <a:pt x="120" y="882"/>
                  </a:lnTo>
                  <a:lnTo>
                    <a:pt x="120" y="876"/>
                  </a:lnTo>
                  <a:lnTo>
                    <a:pt x="120" y="906"/>
                  </a:lnTo>
                  <a:lnTo>
                    <a:pt x="126" y="912"/>
                  </a:lnTo>
                  <a:lnTo>
                    <a:pt x="126" y="894"/>
                  </a:lnTo>
                  <a:lnTo>
                    <a:pt x="126" y="930"/>
                  </a:lnTo>
                  <a:lnTo>
                    <a:pt x="132" y="936"/>
                  </a:lnTo>
                  <a:lnTo>
                    <a:pt x="132" y="924"/>
                  </a:lnTo>
                  <a:lnTo>
                    <a:pt x="132" y="936"/>
                  </a:lnTo>
                  <a:lnTo>
                    <a:pt x="138" y="942"/>
                  </a:lnTo>
                  <a:lnTo>
                    <a:pt x="138" y="966"/>
                  </a:lnTo>
                  <a:lnTo>
                    <a:pt x="138" y="954"/>
                  </a:lnTo>
                  <a:lnTo>
                    <a:pt x="144" y="960"/>
                  </a:lnTo>
                  <a:lnTo>
                    <a:pt x="144" y="990"/>
                  </a:lnTo>
                  <a:lnTo>
                    <a:pt x="144" y="966"/>
                  </a:lnTo>
                  <a:lnTo>
                    <a:pt x="150" y="972"/>
                  </a:lnTo>
                  <a:lnTo>
                    <a:pt x="150" y="1008"/>
                  </a:lnTo>
                  <a:lnTo>
                    <a:pt x="150" y="996"/>
                  </a:lnTo>
                  <a:lnTo>
                    <a:pt x="156" y="1002"/>
                  </a:lnTo>
                  <a:lnTo>
                    <a:pt x="156" y="1032"/>
                  </a:lnTo>
                  <a:lnTo>
                    <a:pt x="156" y="1020"/>
                  </a:lnTo>
                  <a:lnTo>
                    <a:pt x="162" y="1014"/>
                  </a:lnTo>
                  <a:lnTo>
                    <a:pt x="162" y="1044"/>
                  </a:lnTo>
                  <a:lnTo>
                    <a:pt x="168" y="1038"/>
                  </a:lnTo>
                  <a:lnTo>
                    <a:pt x="168" y="1032"/>
                  </a:lnTo>
                  <a:lnTo>
                    <a:pt x="168" y="1068"/>
                  </a:lnTo>
                  <a:lnTo>
                    <a:pt x="174" y="1062"/>
                  </a:lnTo>
                  <a:lnTo>
                    <a:pt x="174" y="1056"/>
                  </a:lnTo>
                  <a:lnTo>
                    <a:pt x="174" y="1080"/>
                  </a:lnTo>
                  <a:lnTo>
                    <a:pt x="180" y="1086"/>
                  </a:lnTo>
                  <a:lnTo>
                    <a:pt x="180" y="1068"/>
                  </a:lnTo>
                  <a:lnTo>
                    <a:pt x="180" y="1098"/>
                  </a:lnTo>
                  <a:lnTo>
                    <a:pt x="186" y="1092"/>
                  </a:lnTo>
                  <a:lnTo>
                    <a:pt x="186" y="1086"/>
                  </a:lnTo>
                  <a:lnTo>
                    <a:pt x="186" y="1098"/>
                  </a:lnTo>
                  <a:lnTo>
                    <a:pt x="192" y="1104"/>
                  </a:lnTo>
                  <a:lnTo>
                    <a:pt x="192" y="1116"/>
                  </a:lnTo>
                  <a:lnTo>
                    <a:pt x="192" y="1098"/>
                  </a:lnTo>
                  <a:lnTo>
                    <a:pt x="192" y="1110"/>
                  </a:lnTo>
                  <a:lnTo>
                    <a:pt x="198" y="1116"/>
                  </a:lnTo>
                  <a:lnTo>
                    <a:pt x="198" y="1128"/>
                  </a:lnTo>
                  <a:lnTo>
                    <a:pt x="198" y="1116"/>
                  </a:lnTo>
                  <a:lnTo>
                    <a:pt x="204" y="1122"/>
                  </a:lnTo>
                  <a:lnTo>
                    <a:pt x="204" y="1146"/>
                  </a:lnTo>
                  <a:lnTo>
                    <a:pt x="204" y="1134"/>
                  </a:lnTo>
                  <a:lnTo>
                    <a:pt x="210" y="1140"/>
                  </a:lnTo>
                  <a:lnTo>
                    <a:pt x="210" y="1158"/>
                  </a:lnTo>
                  <a:lnTo>
                    <a:pt x="210" y="1146"/>
                  </a:lnTo>
                  <a:lnTo>
                    <a:pt x="216" y="1140"/>
                  </a:lnTo>
                  <a:lnTo>
                    <a:pt x="216" y="1164"/>
                  </a:lnTo>
                  <a:lnTo>
                    <a:pt x="222" y="1158"/>
                  </a:lnTo>
                  <a:lnTo>
                    <a:pt x="222" y="1182"/>
                  </a:lnTo>
                  <a:lnTo>
                    <a:pt x="222" y="1176"/>
                  </a:lnTo>
                  <a:lnTo>
                    <a:pt x="228" y="1170"/>
                  </a:lnTo>
                  <a:lnTo>
                    <a:pt x="228" y="1194"/>
                  </a:lnTo>
                  <a:lnTo>
                    <a:pt x="234" y="1188"/>
                  </a:lnTo>
                  <a:lnTo>
                    <a:pt x="234" y="1176"/>
                  </a:lnTo>
                  <a:lnTo>
                    <a:pt x="234" y="1200"/>
                  </a:lnTo>
                  <a:lnTo>
                    <a:pt x="240" y="1194"/>
                  </a:lnTo>
                  <a:lnTo>
                    <a:pt x="240" y="1206"/>
                  </a:lnTo>
                  <a:lnTo>
                    <a:pt x="246" y="1212"/>
                  </a:lnTo>
                  <a:lnTo>
                    <a:pt x="246" y="1200"/>
                  </a:lnTo>
                  <a:lnTo>
                    <a:pt x="246" y="1212"/>
                  </a:lnTo>
                  <a:lnTo>
                    <a:pt x="252" y="1218"/>
                  </a:lnTo>
                  <a:lnTo>
                    <a:pt x="252" y="1206"/>
                  </a:lnTo>
                  <a:lnTo>
                    <a:pt x="252" y="1212"/>
                  </a:lnTo>
                  <a:lnTo>
                    <a:pt x="258" y="1218"/>
                  </a:lnTo>
                  <a:lnTo>
                    <a:pt x="258" y="1230"/>
                  </a:lnTo>
                  <a:lnTo>
                    <a:pt x="258" y="1218"/>
                  </a:lnTo>
                  <a:lnTo>
                    <a:pt x="264" y="1224"/>
                  </a:lnTo>
                  <a:lnTo>
                    <a:pt x="264" y="1242"/>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3" name="Freeform 79"/>
            <p:cNvSpPr>
              <a:spLocks/>
            </p:cNvSpPr>
            <p:nvPr/>
          </p:nvSpPr>
          <p:spPr bwMode="auto">
            <a:xfrm>
              <a:off x="19465038" y="12786250"/>
              <a:ext cx="803521" cy="192465"/>
            </a:xfrm>
            <a:custGeom>
              <a:avLst/>
              <a:gdLst>
                <a:gd name="T0" fmla="*/ 6 w 450"/>
                <a:gd name="T1" fmla="*/ 6 h 150"/>
                <a:gd name="T2" fmla="*/ 12 w 450"/>
                <a:gd name="T3" fmla="*/ 30 h 150"/>
                <a:gd name="T4" fmla="*/ 18 w 450"/>
                <a:gd name="T5" fmla="*/ 36 h 150"/>
                <a:gd name="T6" fmla="*/ 24 w 450"/>
                <a:gd name="T7" fmla="*/ 42 h 150"/>
                <a:gd name="T8" fmla="*/ 36 w 450"/>
                <a:gd name="T9" fmla="*/ 42 h 150"/>
                <a:gd name="T10" fmla="*/ 42 w 450"/>
                <a:gd name="T11" fmla="*/ 54 h 150"/>
                <a:gd name="T12" fmla="*/ 48 w 450"/>
                <a:gd name="T13" fmla="*/ 54 h 150"/>
                <a:gd name="T14" fmla="*/ 54 w 450"/>
                <a:gd name="T15" fmla="*/ 60 h 150"/>
                <a:gd name="T16" fmla="*/ 60 w 450"/>
                <a:gd name="T17" fmla="*/ 60 h 150"/>
                <a:gd name="T18" fmla="*/ 66 w 450"/>
                <a:gd name="T19" fmla="*/ 60 h 150"/>
                <a:gd name="T20" fmla="*/ 78 w 450"/>
                <a:gd name="T21" fmla="*/ 78 h 150"/>
                <a:gd name="T22" fmla="*/ 84 w 450"/>
                <a:gd name="T23" fmla="*/ 90 h 150"/>
                <a:gd name="T24" fmla="*/ 90 w 450"/>
                <a:gd name="T25" fmla="*/ 90 h 150"/>
                <a:gd name="T26" fmla="*/ 102 w 450"/>
                <a:gd name="T27" fmla="*/ 90 h 150"/>
                <a:gd name="T28" fmla="*/ 108 w 450"/>
                <a:gd name="T29" fmla="*/ 90 h 150"/>
                <a:gd name="T30" fmla="*/ 120 w 450"/>
                <a:gd name="T31" fmla="*/ 108 h 150"/>
                <a:gd name="T32" fmla="*/ 126 w 450"/>
                <a:gd name="T33" fmla="*/ 108 h 150"/>
                <a:gd name="T34" fmla="*/ 138 w 450"/>
                <a:gd name="T35" fmla="*/ 102 h 150"/>
                <a:gd name="T36" fmla="*/ 144 w 450"/>
                <a:gd name="T37" fmla="*/ 102 h 150"/>
                <a:gd name="T38" fmla="*/ 156 w 450"/>
                <a:gd name="T39" fmla="*/ 120 h 150"/>
                <a:gd name="T40" fmla="*/ 168 w 450"/>
                <a:gd name="T41" fmla="*/ 120 h 150"/>
                <a:gd name="T42" fmla="*/ 174 w 450"/>
                <a:gd name="T43" fmla="*/ 126 h 150"/>
                <a:gd name="T44" fmla="*/ 180 w 450"/>
                <a:gd name="T45" fmla="*/ 126 h 150"/>
                <a:gd name="T46" fmla="*/ 198 w 450"/>
                <a:gd name="T47" fmla="*/ 126 h 150"/>
                <a:gd name="T48" fmla="*/ 204 w 450"/>
                <a:gd name="T49" fmla="*/ 132 h 150"/>
                <a:gd name="T50" fmla="*/ 222 w 450"/>
                <a:gd name="T51" fmla="*/ 132 h 150"/>
                <a:gd name="T52" fmla="*/ 228 w 450"/>
                <a:gd name="T53" fmla="*/ 138 h 150"/>
                <a:gd name="T54" fmla="*/ 240 w 450"/>
                <a:gd name="T55" fmla="*/ 132 h 150"/>
                <a:gd name="T56" fmla="*/ 246 w 450"/>
                <a:gd name="T57" fmla="*/ 138 h 150"/>
                <a:gd name="T58" fmla="*/ 258 w 450"/>
                <a:gd name="T59" fmla="*/ 138 h 150"/>
                <a:gd name="T60" fmla="*/ 270 w 450"/>
                <a:gd name="T61" fmla="*/ 138 h 150"/>
                <a:gd name="T62" fmla="*/ 282 w 450"/>
                <a:gd name="T63" fmla="*/ 138 h 150"/>
                <a:gd name="T64" fmla="*/ 294 w 450"/>
                <a:gd name="T65" fmla="*/ 138 h 150"/>
                <a:gd name="T66" fmla="*/ 306 w 450"/>
                <a:gd name="T67" fmla="*/ 144 h 150"/>
                <a:gd name="T68" fmla="*/ 324 w 450"/>
                <a:gd name="T69" fmla="*/ 144 h 150"/>
                <a:gd name="T70" fmla="*/ 348 w 450"/>
                <a:gd name="T71" fmla="*/ 144 h 150"/>
                <a:gd name="T72" fmla="*/ 360 w 450"/>
                <a:gd name="T73" fmla="*/ 144 h 150"/>
                <a:gd name="T74" fmla="*/ 366 w 450"/>
                <a:gd name="T75" fmla="*/ 150 h 150"/>
                <a:gd name="T76" fmla="*/ 390 w 450"/>
                <a:gd name="T77" fmla="*/ 150 h 150"/>
                <a:gd name="T78" fmla="*/ 402 w 450"/>
                <a:gd name="T79" fmla="*/ 150 h 150"/>
                <a:gd name="T80" fmla="*/ 420 w 450"/>
                <a:gd name="T81" fmla="*/ 150 h 150"/>
                <a:gd name="T82" fmla="*/ 438 w 450"/>
                <a:gd name="T8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0" h="150">
                  <a:moveTo>
                    <a:pt x="0" y="18"/>
                  </a:moveTo>
                  <a:lnTo>
                    <a:pt x="0" y="0"/>
                  </a:lnTo>
                  <a:lnTo>
                    <a:pt x="6" y="6"/>
                  </a:lnTo>
                  <a:lnTo>
                    <a:pt x="6" y="18"/>
                  </a:lnTo>
                  <a:lnTo>
                    <a:pt x="12" y="12"/>
                  </a:lnTo>
                  <a:lnTo>
                    <a:pt x="12" y="30"/>
                  </a:lnTo>
                  <a:lnTo>
                    <a:pt x="12" y="24"/>
                  </a:lnTo>
                  <a:lnTo>
                    <a:pt x="18" y="18"/>
                  </a:lnTo>
                  <a:lnTo>
                    <a:pt x="18" y="36"/>
                  </a:lnTo>
                  <a:lnTo>
                    <a:pt x="24" y="30"/>
                  </a:lnTo>
                  <a:lnTo>
                    <a:pt x="24" y="24"/>
                  </a:lnTo>
                  <a:lnTo>
                    <a:pt x="24" y="42"/>
                  </a:lnTo>
                  <a:lnTo>
                    <a:pt x="30" y="36"/>
                  </a:lnTo>
                  <a:lnTo>
                    <a:pt x="30" y="48"/>
                  </a:lnTo>
                  <a:lnTo>
                    <a:pt x="36" y="42"/>
                  </a:lnTo>
                  <a:lnTo>
                    <a:pt x="36" y="36"/>
                  </a:lnTo>
                  <a:lnTo>
                    <a:pt x="36" y="48"/>
                  </a:lnTo>
                  <a:lnTo>
                    <a:pt x="42" y="54"/>
                  </a:lnTo>
                  <a:lnTo>
                    <a:pt x="42" y="42"/>
                  </a:lnTo>
                  <a:lnTo>
                    <a:pt x="42" y="48"/>
                  </a:lnTo>
                  <a:lnTo>
                    <a:pt x="48" y="54"/>
                  </a:lnTo>
                  <a:lnTo>
                    <a:pt x="48" y="60"/>
                  </a:lnTo>
                  <a:lnTo>
                    <a:pt x="48" y="54"/>
                  </a:lnTo>
                  <a:lnTo>
                    <a:pt x="54" y="60"/>
                  </a:lnTo>
                  <a:lnTo>
                    <a:pt x="54" y="66"/>
                  </a:lnTo>
                  <a:lnTo>
                    <a:pt x="54" y="54"/>
                  </a:lnTo>
                  <a:lnTo>
                    <a:pt x="60" y="60"/>
                  </a:lnTo>
                  <a:lnTo>
                    <a:pt x="60" y="72"/>
                  </a:lnTo>
                  <a:lnTo>
                    <a:pt x="60" y="66"/>
                  </a:lnTo>
                  <a:lnTo>
                    <a:pt x="66" y="60"/>
                  </a:lnTo>
                  <a:lnTo>
                    <a:pt x="66" y="78"/>
                  </a:lnTo>
                  <a:lnTo>
                    <a:pt x="66" y="66"/>
                  </a:lnTo>
                  <a:lnTo>
                    <a:pt x="78" y="78"/>
                  </a:lnTo>
                  <a:lnTo>
                    <a:pt x="78" y="84"/>
                  </a:lnTo>
                  <a:lnTo>
                    <a:pt x="84" y="78"/>
                  </a:lnTo>
                  <a:lnTo>
                    <a:pt x="84" y="90"/>
                  </a:lnTo>
                  <a:lnTo>
                    <a:pt x="90" y="84"/>
                  </a:lnTo>
                  <a:lnTo>
                    <a:pt x="90" y="78"/>
                  </a:lnTo>
                  <a:lnTo>
                    <a:pt x="90" y="90"/>
                  </a:lnTo>
                  <a:lnTo>
                    <a:pt x="102" y="90"/>
                  </a:lnTo>
                  <a:lnTo>
                    <a:pt x="102" y="96"/>
                  </a:lnTo>
                  <a:lnTo>
                    <a:pt x="102" y="90"/>
                  </a:lnTo>
                  <a:lnTo>
                    <a:pt x="114" y="90"/>
                  </a:lnTo>
                  <a:lnTo>
                    <a:pt x="114" y="102"/>
                  </a:lnTo>
                  <a:lnTo>
                    <a:pt x="108" y="90"/>
                  </a:lnTo>
                  <a:lnTo>
                    <a:pt x="114" y="96"/>
                  </a:lnTo>
                  <a:lnTo>
                    <a:pt x="120" y="102"/>
                  </a:lnTo>
                  <a:lnTo>
                    <a:pt x="120" y="108"/>
                  </a:lnTo>
                  <a:lnTo>
                    <a:pt x="120" y="96"/>
                  </a:lnTo>
                  <a:lnTo>
                    <a:pt x="126" y="102"/>
                  </a:lnTo>
                  <a:lnTo>
                    <a:pt x="126" y="108"/>
                  </a:lnTo>
                  <a:lnTo>
                    <a:pt x="126" y="102"/>
                  </a:lnTo>
                  <a:lnTo>
                    <a:pt x="132" y="108"/>
                  </a:lnTo>
                  <a:lnTo>
                    <a:pt x="138" y="102"/>
                  </a:lnTo>
                  <a:lnTo>
                    <a:pt x="138" y="114"/>
                  </a:lnTo>
                  <a:lnTo>
                    <a:pt x="144" y="108"/>
                  </a:lnTo>
                  <a:lnTo>
                    <a:pt x="144" y="102"/>
                  </a:lnTo>
                  <a:lnTo>
                    <a:pt x="144" y="114"/>
                  </a:lnTo>
                  <a:lnTo>
                    <a:pt x="156" y="114"/>
                  </a:lnTo>
                  <a:lnTo>
                    <a:pt x="156" y="120"/>
                  </a:lnTo>
                  <a:lnTo>
                    <a:pt x="156" y="114"/>
                  </a:lnTo>
                  <a:lnTo>
                    <a:pt x="168" y="114"/>
                  </a:lnTo>
                  <a:lnTo>
                    <a:pt x="168" y="120"/>
                  </a:lnTo>
                  <a:lnTo>
                    <a:pt x="168" y="114"/>
                  </a:lnTo>
                  <a:lnTo>
                    <a:pt x="174" y="120"/>
                  </a:lnTo>
                  <a:lnTo>
                    <a:pt x="174" y="126"/>
                  </a:lnTo>
                  <a:lnTo>
                    <a:pt x="174" y="114"/>
                  </a:lnTo>
                  <a:lnTo>
                    <a:pt x="180" y="120"/>
                  </a:lnTo>
                  <a:lnTo>
                    <a:pt x="180" y="126"/>
                  </a:lnTo>
                  <a:lnTo>
                    <a:pt x="180" y="120"/>
                  </a:lnTo>
                  <a:lnTo>
                    <a:pt x="186" y="126"/>
                  </a:lnTo>
                  <a:lnTo>
                    <a:pt x="198" y="126"/>
                  </a:lnTo>
                  <a:lnTo>
                    <a:pt x="198" y="132"/>
                  </a:lnTo>
                  <a:lnTo>
                    <a:pt x="210" y="132"/>
                  </a:lnTo>
                  <a:lnTo>
                    <a:pt x="204" y="132"/>
                  </a:lnTo>
                  <a:lnTo>
                    <a:pt x="210" y="126"/>
                  </a:lnTo>
                  <a:lnTo>
                    <a:pt x="210" y="132"/>
                  </a:lnTo>
                  <a:lnTo>
                    <a:pt x="222" y="132"/>
                  </a:lnTo>
                  <a:lnTo>
                    <a:pt x="216" y="132"/>
                  </a:lnTo>
                  <a:lnTo>
                    <a:pt x="222" y="132"/>
                  </a:lnTo>
                  <a:lnTo>
                    <a:pt x="228" y="138"/>
                  </a:lnTo>
                  <a:lnTo>
                    <a:pt x="228" y="126"/>
                  </a:lnTo>
                  <a:lnTo>
                    <a:pt x="228" y="132"/>
                  </a:lnTo>
                  <a:lnTo>
                    <a:pt x="240" y="132"/>
                  </a:lnTo>
                  <a:lnTo>
                    <a:pt x="240" y="138"/>
                  </a:lnTo>
                  <a:lnTo>
                    <a:pt x="240" y="132"/>
                  </a:lnTo>
                  <a:lnTo>
                    <a:pt x="246" y="138"/>
                  </a:lnTo>
                  <a:lnTo>
                    <a:pt x="258" y="138"/>
                  </a:lnTo>
                  <a:lnTo>
                    <a:pt x="252" y="138"/>
                  </a:lnTo>
                  <a:lnTo>
                    <a:pt x="258" y="138"/>
                  </a:lnTo>
                  <a:lnTo>
                    <a:pt x="270" y="138"/>
                  </a:lnTo>
                  <a:lnTo>
                    <a:pt x="264" y="138"/>
                  </a:lnTo>
                  <a:lnTo>
                    <a:pt x="270" y="138"/>
                  </a:lnTo>
                  <a:lnTo>
                    <a:pt x="282" y="138"/>
                  </a:lnTo>
                  <a:lnTo>
                    <a:pt x="282" y="144"/>
                  </a:lnTo>
                  <a:lnTo>
                    <a:pt x="282" y="138"/>
                  </a:lnTo>
                  <a:lnTo>
                    <a:pt x="294" y="138"/>
                  </a:lnTo>
                  <a:lnTo>
                    <a:pt x="294" y="144"/>
                  </a:lnTo>
                  <a:lnTo>
                    <a:pt x="294" y="138"/>
                  </a:lnTo>
                  <a:lnTo>
                    <a:pt x="300" y="144"/>
                  </a:lnTo>
                  <a:lnTo>
                    <a:pt x="312" y="144"/>
                  </a:lnTo>
                  <a:lnTo>
                    <a:pt x="306" y="144"/>
                  </a:lnTo>
                  <a:lnTo>
                    <a:pt x="312" y="144"/>
                  </a:lnTo>
                  <a:lnTo>
                    <a:pt x="318" y="144"/>
                  </a:lnTo>
                  <a:lnTo>
                    <a:pt x="324" y="144"/>
                  </a:lnTo>
                  <a:lnTo>
                    <a:pt x="330" y="144"/>
                  </a:lnTo>
                  <a:lnTo>
                    <a:pt x="336" y="144"/>
                  </a:lnTo>
                  <a:lnTo>
                    <a:pt x="348" y="144"/>
                  </a:lnTo>
                  <a:lnTo>
                    <a:pt x="348" y="150"/>
                  </a:lnTo>
                  <a:lnTo>
                    <a:pt x="348" y="144"/>
                  </a:lnTo>
                  <a:lnTo>
                    <a:pt x="360" y="144"/>
                  </a:lnTo>
                  <a:lnTo>
                    <a:pt x="360" y="150"/>
                  </a:lnTo>
                  <a:lnTo>
                    <a:pt x="360" y="144"/>
                  </a:lnTo>
                  <a:lnTo>
                    <a:pt x="366" y="150"/>
                  </a:lnTo>
                  <a:lnTo>
                    <a:pt x="378" y="150"/>
                  </a:lnTo>
                  <a:lnTo>
                    <a:pt x="378" y="150"/>
                  </a:lnTo>
                  <a:lnTo>
                    <a:pt x="390" y="150"/>
                  </a:lnTo>
                  <a:lnTo>
                    <a:pt x="390" y="150"/>
                  </a:lnTo>
                  <a:lnTo>
                    <a:pt x="396" y="150"/>
                  </a:lnTo>
                  <a:lnTo>
                    <a:pt x="402" y="150"/>
                  </a:lnTo>
                  <a:lnTo>
                    <a:pt x="408" y="150"/>
                  </a:lnTo>
                  <a:lnTo>
                    <a:pt x="414" y="150"/>
                  </a:lnTo>
                  <a:lnTo>
                    <a:pt x="420" y="150"/>
                  </a:lnTo>
                  <a:lnTo>
                    <a:pt x="426" y="150"/>
                  </a:lnTo>
                  <a:lnTo>
                    <a:pt x="432" y="150"/>
                  </a:lnTo>
                  <a:lnTo>
                    <a:pt x="438" y="150"/>
                  </a:lnTo>
                  <a:lnTo>
                    <a:pt x="444" y="150"/>
                  </a:lnTo>
                  <a:lnTo>
                    <a:pt x="450" y="15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4" name="Freeform 80"/>
            <p:cNvSpPr>
              <a:spLocks/>
            </p:cNvSpPr>
            <p:nvPr/>
          </p:nvSpPr>
          <p:spPr bwMode="auto">
            <a:xfrm>
              <a:off x="20268559" y="12978715"/>
              <a:ext cx="1242779" cy="7698"/>
            </a:xfrm>
            <a:custGeom>
              <a:avLst/>
              <a:gdLst>
                <a:gd name="T0" fmla="*/ 12 w 696"/>
                <a:gd name="T1" fmla="*/ 0 h 6"/>
                <a:gd name="T2" fmla="*/ 30 w 696"/>
                <a:gd name="T3" fmla="*/ 0 h 6"/>
                <a:gd name="T4" fmla="*/ 48 w 696"/>
                <a:gd name="T5" fmla="*/ 0 h 6"/>
                <a:gd name="T6" fmla="*/ 66 w 696"/>
                <a:gd name="T7" fmla="*/ 0 h 6"/>
                <a:gd name="T8" fmla="*/ 78 w 696"/>
                <a:gd name="T9" fmla="*/ 0 h 6"/>
                <a:gd name="T10" fmla="*/ 84 w 696"/>
                <a:gd name="T11" fmla="*/ 0 h 6"/>
                <a:gd name="T12" fmla="*/ 102 w 696"/>
                <a:gd name="T13" fmla="*/ 6 h 6"/>
                <a:gd name="T14" fmla="*/ 114 w 696"/>
                <a:gd name="T15" fmla="*/ 0 h 6"/>
                <a:gd name="T16" fmla="*/ 132 w 696"/>
                <a:gd name="T17" fmla="*/ 0 h 6"/>
                <a:gd name="T18" fmla="*/ 144 w 696"/>
                <a:gd name="T19" fmla="*/ 6 h 6"/>
                <a:gd name="T20" fmla="*/ 156 w 696"/>
                <a:gd name="T21" fmla="*/ 6 h 6"/>
                <a:gd name="T22" fmla="*/ 168 w 696"/>
                <a:gd name="T23" fmla="*/ 6 h 6"/>
                <a:gd name="T24" fmla="*/ 186 w 696"/>
                <a:gd name="T25" fmla="*/ 6 h 6"/>
                <a:gd name="T26" fmla="*/ 192 w 696"/>
                <a:gd name="T27" fmla="*/ 0 h 6"/>
                <a:gd name="T28" fmla="*/ 210 w 696"/>
                <a:gd name="T29" fmla="*/ 6 h 6"/>
                <a:gd name="T30" fmla="*/ 234 w 696"/>
                <a:gd name="T31" fmla="*/ 6 h 6"/>
                <a:gd name="T32" fmla="*/ 240 w 696"/>
                <a:gd name="T33" fmla="*/ 0 h 6"/>
                <a:gd name="T34" fmla="*/ 264 w 696"/>
                <a:gd name="T35" fmla="*/ 6 h 6"/>
                <a:gd name="T36" fmla="*/ 270 w 696"/>
                <a:gd name="T37" fmla="*/ 6 h 6"/>
                <a:gd name="T38" fmla="*/ 288 w 696"/>
                <a:gd name="T39" fmla="*/ 6 h 6"/>
                <a:gd name="T40" fmla="*/ 306 w 696"/>
                <a:gd name="T41" fmla="*/ 6 h 6"/>
                <a:gd name="T42" fmla="*/ 324 w 696"/>
                <a:gd name="T43" fmla="*/ 6 h 6"/>
                <a:gd name="T44" fmla="*/ 342 w 696"/>
                <a:gd name="T45" fmla="*/ 6 h 6"/>
                <a:gd name="T46" fmla="*/ 360 w 696"/>
                <a:gd name="T47" fmla="*/ 6 h 6"/>
                <a:gd name="T48" fmla="*/ 378 w 696"/>
                <a:gd name="T49" fmla="*/ 6 h 6"/>
                <a:gd name="T50" fmla="*/ 396 w 696"/>
                <a:gd name="T51" fmla="*/ 6 h 6"/>
                <a:gd name="T52" fmla="*/ 414 w 696"/>
                <a:gd name="T53" fmla="*/ 6 h 6"/>
                <a:gd name="T54" fmla="*/ 432 w 696"/>
                <a:gd name="T55" fmla="*/ 6 h 6"/>
                <a:gd name="T56" fmla="*/ 450 w 696"/>
                <a:gd name="T57" fmla="*/ 6 h 6"/>
                <a:gd name="T58" fmla="*/ 468 w 696"/>
                <a:gd name="T59" fmla="*/ 6 h 6"/>
                <a:gd name="T60" fmla="*/ 486 w 696"/>
                <a:gd name="T61" fmla="*/ 6 h 6"/>
                <a:gd name="T62" fmla="*/ 504 w 696"/>
                <a:gd name="T63" fmla="*/ 6 h 6"/>
                <a:gd name="T64" fmla="*/ 522 w 696"/>
                <a:gd name="T65" fmla="*/ 6 h 6"/>
                <a:gd name="T66" fmla="*/ 540 w 696"/>
                <a:gd name="T67" fmla="*/ 6 h 6"/>
                <a:gd name="T68" fmla="*/ 558 w 696"/>
                <a:gd name="T69" fmla="*/ 6 h 6"/>
                <a:gd name="T70" fmla="*/ 576 w 696"/>
                <a:gd name="T71" fmla="*/ 6 h 6"/>
                <a:gd name="T72" fmla="*/ 594 w 696"/>
                <a:gd name="T73" fmla="*/ 6 h 6"/>
                <a:gd name="T74" fmla="*/ 612 w 696"/>
                <a:gd name="T75" fmla="*/ 6 h 6"/>
                <a:gd name="T76" fmla="*/ 630 w 696"/>
                <a:gd name="T77" fmla="*/ 6 h 6"/>
                <a:gd name="T78" fmla="*/ 648 w 696"/>
                <a:gd name="T79" fmla="*/ 6 h 6"/>
                <a:gd name="T80" fmla="*/ 666 w 696"/>
                <a:gd name="T81" fmla="*/ 6 h 6"/>
                <a:gd name="T82" fmla="*/ 684 w 696"/>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6">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8" y="0"/>
                  </a:lnTo>
                  <a:lnTo>
                    <a:pt x="72" y="0"/>
                  </a:lnTo>
                  <a:lnTo>
                    <a:pt x="78" y="0"/>
                  </a:lnTo>
                  <a:lnTo>
                    <a:pt x="90" y="0"/>
                  </a:lnTo>
                  <a:lnTo>
                    <a:pt x="90" y="6"/>
                  </a:lnTo>
                  <a:lnTo>
                    <a:pt x="84" y="0"/>
                  </a:lnTo>
                  <a:lnTo>
                    <a:pt x="90" y="0"/>
                  </a:lnTo>
                  <a:lnTo>
                    <a:pt x="96" y="0"/>
                  </a:lnTo>
                  <a:lnTo>
                    <a:pt x="102" y="6"/>
                  </a:lnTo>
                  <a:lnTo>
                    <a:pt x="108" y="0"/>
                  </a:lnTo>
                  <a:lnTo>
                    <a:pt x="120" y="0"/>
                  </a:lnTo>
                  <a:lnTo>
                    <a:pt x="114" y="0"/>
                  </a:lnTo>
                  <a:lnTo>
                    <a:pt x="120" y="0"/>
                  </a:lnTo>
                  <a:lnTo>
                    <a:pt x="132" y="0"/>
                  </a:lnTo>
                  <a:lnTo>
                    <a:pt x="132" y="0"/>
                  </a:lnTo>
                  <a:lnTo>
                    <a:pt x="144" y="0"/>
                  </a:lnTo>
                  <a:lnTo>
                    <a:pt x="138" y="0"/>
                  </a:lnTo>
                  <a:lnTo>
                    <a:pt x="144" y="6"/>
                  </a:lnTo>
                  <a:lnTo>
                    <a:pt x="156" y="6"/>
                  </a:lnTo>
                  <a:lnTo>
                    <a:pt x="150" y="6"/>
                  </a:lnTo>
                  <a:lnTo>
                    <a:pt x="156" y="6"/>
                  </a:lnTo>
                  <a:lnTo>
                    <a:pt x="168" y="6"/>
                  </a:lnTo>
                  <a:lnTo>
                    <a:pt x="168" y="0"/>
                  </a:lnTo>
                  <a:lnTo>
                    <a:pt x="168" y="6"/>
                  </a:lnTo>
                  <a:lnTo>
                    <a:pt x="174" y="0"/>
                  </a:lnTo>
                  <a:lnTo>
                    <a:pt x="186" y="0"/>
                  </a:lnTo>
                  <a:lnTo>
                    <a:pt x="186" y="6"/>
                  </a:lnTo>
                  <a:lnTo>
                    <a:pt x="186" y="0"/>
                  </a:lnTo>
                  <a:lnTo>
                    <a:pt x="198" y="0"/>
                  </a:lnTo>
                  <a:lnTo>
                    <a:pt x="192" y="0"/>
                  </a:lnTo>
                  <a:lnTo>
                    <a:pt x="198" y="6"/>
                  </a:lnTo>
                  <a:lnTo>
                    <a:pt x="210" y="6"/>
                  </a:lnTo>
                  <a:lnTo>
                    <a:pt x="210" y="6"/>
                  </a:lnTo>
                  <a:lnTo>
                    <a:pt x="222" y="6"/>
                  </a:lnTo>
                  <a:lnTo>
                    <a:pt x="222" y="6"/>
                  </a:lnTo>
                  <a:lnTo>
                    <a:pt x="234" y="6"/>
                  </a:lnTo>
                  <a:lnTo>
                    <a:pt x="228" y="6"/>
                  </a:lnTo>
                  <a:lnTo>
                    <a:pt x="234" y="6"/>
                  </a:lnTo>
                  <a:lnTo>
                    <a:pt x="240" y="0"/>
                  </a:lnTo>
                  <a:lnTo>
                    <a:pt x="246" y="6"/>
                  </a:lnTo>
                  <a:lnTo>
                    <a:pt x="252" y="6"/>
                  </a:lnTo>
                  <a:lnTo>
                    <a:pt x="264"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5" name="Freeform 81"/>
            <p:cNvSpPr>
              <a:spLocks/>
            </p:cNvSpPr>
            <p:nvPr/>
          </p:nvSpPr>
          <p:spPr bwMode="auto">
            <a:xfrm>
              <a:off x="21511338" y="12986413"/>
              <a:ext cx="964225" cy="0"/>
            </a:xfrm>
            <a:custGeom>
              <a:avLst/>
              <a:gdLst>
                <a:gd name="T0" fmla="*/ 6 w 540"/>
                <a:gd name="T1" fmla="*/ 18 w 540"/>
                <a:gd name="T2" fmla="*/ 30 w 540"/>
                <a:gd name="T3" fmla="*/ 42 w 540"/>
                <a:gd name="T4" fmla="*/ 54 w 540"/>
                <a:gd name="T5" fmla="*/ 66 w 540"/>
                <a:gd name="T6" fmla="*/ 78 w 540"/>
                <a:gd name="T7" fmla="*/ 90 w 540"/>
                <a:gd name="T8" fmla="*/ 102 w 540"/>
                <a:gd name="T9" fmla="*/ 114 w 540"/>
                <a:gd name="T10" fmla="*/ 126 w 540"/>
                <a:gd name="T11" fmla="*/ 138 w 540"/>
                <a:gd name="T12" fmla="*/ 150 w 540"/>
                <a:gd name="T13" fmla="*/ 162 w 540"/>
                <a:gd name="T14" fmla="*/ 174 w 540"/>
                <a:gd name="T15" fmla="*/ 186 w 540"/>
                <a:gd name="T16" fmla="*/ 198 w 540"/>
                <a:gd name="T17" fmla="*/ 210 w 540"/>
                <a:gd name="T18" fmla="*/ 222 w 540"/>
                <a:gd name="T19" fmla="*/ 234 w 540"/>
                <a:gd name="T20" fmla="*/ 246 w 540"/>
                <a:gd name="T21" fmla="*/ 258 w 540"/>
                <a:gd name="T22" fmla="*/ 270 w 540"/>
                <a:gd name="T23" fmla="*/ 282 w 540"/>
                <a:gd name="T24" fmla="*/ 294 w 540"/>
                <a:gd name="T25" fmla="*/ 306 w 540"/>
                <a:gd name="T26" fmla="*/ 318 w 540"/>
                <a:gd name="T27" fmla="*/ 330 w 540"/>
                <a:gd name="T28" fmla="*/ 342 w 540"/>
                <a:gd name="T29" fmla="*/ 354 w 540"/>
                <a:gd name="T30" fmla="*/ 366 w 540"/>
                <a:gd name="T31" fmla="*/ 378 w 540"/>
                <a:gd name="T32" fmla="*/ 390 w 540"/>
                <a:gd name="T33" fmla="*/ 402 w 540"/>
                <a:gd name="T34" fmla="*/ 414 w 540"/>
                <a:gd name="T35" fmla="*/ 426 w 540"/>
                <a:gd name="T36" fmla="*/ 438 w 540"/>
                <a:gd name="T37" fmla="*/ 450 w 540"/>
                <a:gd name="T38" fmla="*/ 462 w 540"/>
                <a:gd name="T39" fmla="*/ 474 w 540"/>
                <a:gd name="T40" fmla="*/ 486 w 540"/>
                <a:gd name="T41" fmla="*/ 498 w 540"/>
                <a:gd name="T42" fmla="*/ 510 w 540"/>
                <a:gd name="T43" fmla="*/ 522 w 540"/>
                <a:gd name="T44" fmla="*/ 534 w 54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Lst>
              <a:rect l="0" t="0" r="r" b="b"/>
              <a:pathLst>
                <a:path w="54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6" name="Freeform 82"/>
            <p:cNvSpPr>
              <a:spLocks/>
            </p:cNvSpPr>
            <p:nvPr/>
          </p:nvSpPr>
          <p:spPr bwMode="auto">
            <a:xfrm>
              <a:off x="15372438" y="12016390"/>
              <a:ext cx="674958" cy="970022"/>
            </a:xfrm>
            <a:custGeom>
              <a:avLst/>
              <a:gdLst>
                <a:gd name="T0" fmla="*/ 6 w 378"/>
                <a:gd name="T1" fmla="*/ 714 h 756"/>
                <a:gd name="T2" fmla="*/ 12 w 378"/>
                <a:gd name="T3" fmla="*/ 636 h 756"/>
                <a:gd name="T4" fmla="*/ 18 w 378"/>
                <a:gd name="T5" fmla="*/ 612 h 756"/>
                <a:gd name="T6" fmla="*/ 24 w 378"/>
                <a:gd name="T7" fmla="*/ 594 h 756"/>
                <a:gd name="T8" fmla="*/ 36 w 378"/>
                <a:gd name="T9" fmla="*/ 546 h 756"/>
                <a:gd name="T10" fmla="*/ 42 w 378"/>
                <a:gd name="T11" fmla="*/ 486 h 756"/>
                <a:gd name="T12" fmla="*/ 48 w 378"/>
                <a:gd name="T13" fmla="*/ 474 h 756"/>
                <a:gd name="T14" fmla="*/ 60 w 378"/>
                <a:gd name="T15" fmla="*/ 438 h 756"/>
                <a:gd name="T16" fmla="*/ 66 w 378"/>
                <a:gd name="T17" fmla="*/ 396 h 756"/>
                <a:gd name="T18" fmla="*/ 72 w 378"/>
                <a:gd name="T19" fmla="*/ 384 h 756"/>
                <a:gd name="T20" fmla="*/ 84 w 378"/>
                <a:gd name="T21" fmla="*/ 348 h 756"/>
                <a:gd name="T22" fmla="*/ 90 w 378"/>
                <a:gd name="T23" fmla="*/ 312 h 756"/>
                <a:gd name="T24" fmla="*/ 96 w 378"/>
                <a:gd name="T25" fmla="*/ 306 h 756"/>
                <a:gd name="T26" fmla="*/ 102 w 378"/>
                <a:gd name="T27" fmla="*/ 288 h 756"/>
                <a:gd name="T28" fmla="*/ 114 w 378"/>
                <a:gd name="T29" fmla="*/ 264 h 756"/>
                <a:gd name="T30" fmla="*/ 120 w 378"/>
                <a:gd name="T31" fmla="*/ 240 h 756"/>
                <a:gd name="T32" fmla="*/ 126 w 378"/>
                <a:gd name="T33" fmla="*/ 228 h 756"/>
                <a:gd name="T34" fmla="*/ 132 w 378"/>
                <a:gd name="T35" fmla="*/ 210 h 756"/>
                <a:gd name="T36" fmla="*/ 144 w 378"/>
                <a:gd name="T37" fmla="*/ 192 h 756"/>
                <a:gd name="T38" fmla="*/ 150 w 378"/>
                <a:gd name="T39" fmla="*/ 180 h 756"/>
                <a:gd name="T40" fmla="*/ 162 w 378"/>
                <a:gd name="T41" fmla="*/ 156 h 756"/>
                <a:gd name="T42" fmla="*/ 174 w 378"/>
                <a:gd name="T43" fmla="*/ 144 h 756"/>
                <a:gd name="T44" fmla="*/ 180 w 378"/>
                <a:gd name="T45" fmla="*/ 132 h 756"/>
                <a:gd name="T46" fmla="*/ 192 w 378"/>
                <a:gd name="T47" fmla="*/ 114 h 756"/>
                <a:gd name="T48" fmla="*/ 198 w 378"/>
                <a:gd name="T49" fmla="*/ 108 h 756"/>
                <a:gd name="T50" fmla="*/ 204 w 378"/>
                <a:gd name="T51" fmla="*/ 96 h 756"/>
                <a:gd name="T52" fmla="*/ 216 w 378"/>
                <a:gd name="T53" fmla="*/ 90 h 756"/>
                <a:gd name="T54" fmla="*/ 222 w 378"/>
                <a:gd name="T55" fmla="*/ 84 h 756"/>
                <a:gd name="T56" fmla="*/ 228 w 378"/>
                <a:gd name="T57" fmla="*/ 78 h 756"/>
                <a:gd name="T58" fmla="*/ 252 w 378"/>
                <a:gd name="T59" fmla="*/ 66 h 756"/>
                <a:gd name="T60" fmla="*/ 264 w 378"/>
                <a:gd name="T61" fmla="*/ 54 h 756"/>
                <a:gd name="T62" fmla="*/ 270 w 378"/>
                <a:gd name="T63" fmla="*/ 48 h 756"/>
                <a:gd name="T64" fmla="*/ 276 w 378"/>
                <a:gd name="T65" fmla="*/ 42 h 756"/>
                <a:gd name="T66" fmla="*/ 282 w 378"/>
                <a:gd name="T67" fmla="*/ 36 h 756"/>
                <a:gd name="T68" fmla="*/ 294 w 378"/>
                <a:gd name="T69" fmla="*/ 30 h 756"/>
                <a:gd name="T70" fmla="*/ 300 w 378"/>
                <a:gd name="T71" fmla="*/ 24 h 756"/>
                <a:gd name="T72" fmla="*/ 312 w 378"/>
                <a:gd name="T73" fmla="*/ 24 h 756"/>
                <a:gd name="T74" fmla="*/ 324 w 378"/>
                <a:gd name="T75" fmla="*/ 12 h 756"/>
                <a:gd name="T76" fmla="*/ 330 w 378"/>
                <a:gd name="T77" fmla="*/ 12 h 756"/>
                <a:gd name="T78" fmla="*/ 348 w 378"/>
                <a:gd name="T79" fmla="*/ 6 h 756"/>
                <a:gd name="T80" fmla="*/ 354 w 378"/>
                <a:gd name="T81" fmla="*/ 6 h 756"/>
                <a:gd name="T82" fmla="*/ 366 w 378"/>
                <a:gd name="T8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756">
                  <a:moveTo>
                    <a:pt x="0" y="756"/>
                  </a:moveTo>
                  <a:lnTo>
                    <a:pt x="0" y="720"/>
                  </a:lnTo>
                  <a:lnTo>
                    <a:pt x="6" y="714"/>
                  </a:lnTo>
                  <a:lnTo>
                    <a:pt x="6" y="672"/>
                  </a:lnTo>
                  <a:lnTo>
                    <a:pt x="12" y="666"/>
                  </a:lnTo>
                  <a:lnTo>
                    <a:pt x="12" y="636"/>
                  </a:lnTo>
                  <a:lnTo>
                    <a:pt x="18" y="630"/>
                  </a:lnTo>
                  <a:lnTo>
                    <a:pt x="18" y="636"/>
                  </a:lnTo>
                  <a:lnTo>
                    <a:pt x="18" y="612"/>
                  </a:lnTo>
                  <a:lnTo>
                    <a:pt x="24" y="606"/>
                  </a:lnTo>
                  <a:lnTo>
                    <a:pt x="24" y="582"/>
                  </a:lnTo>
                  <a:lnTo>
                    <a:pt x="24" y="594"/>
                  </a:lnTo>
                  <a:lnTo>
                    <a:pt x="30" y="588"/>
                  </a:lnTo>
                  <a:lnTo>
                    <a:pt x="30" y="552"/>
                  </a:lnTo>
                  <a:lnTo>
                    <a:pt x="36" y="546"/>
                  </a:lnTo>
                  <a:lnTo>
                    <a:pt x="36" y="516"/>
                  </a:lnTo>
                  <a:lnTo>
                    <a:pt x="42" y="510"/>
                  </a:lnTo>
                  <a:lnTo>
                    <a:pt x="42" y="486"/>
                  </a:lnTo>
                  <a:lnTo>
                    <a:pt x="48" y="492"/>
                  </a:lnTo>
                  <a:lnTo>
                    <a:pt x="48" y="468"/>
                  </a:lnTo>
                  <a:lnTo>
                    <a:pt x="48" y="474"/>
                  </a:lnTo>
                  <a:lnTo>
                    <a:pt x="54" y="468"/>
                  </a:lnTo>
                  <a:lnTo>
                    <a:pt x="54" y="444"/>
                  </a:lnTo>
                  <a:lnTo>
                    <a:pt x="60" y="438"/>
                  </a:lnTo>
                  <a:lnTo>
                    <a:pt x="60" y="420"/>
                  </a:lnTo>
                  <a:lnTo>
                    <a:pt x="66" y="414"/>
                  </a:lnTo>
                  <a:lnTo>
                    <a:pt x="66" y="396"/>
                  </a:lnTo>
                  <a:lnTo>
                    <a:pt x="72" y="390"/>
                  </a:lnTo>
                  <a:lnTo>
                    <a:pt x="72" y="372"/>
                  </a:lnTo>
                  <a:lnTo>
                    <a:pt x="72" y="384"/>
                  </a:lnTo>
                  <a:lnTo>
                    <a:pt x="78" y="378"/>
                  </a:lnTo>
                  <a:lnTo>
                    <a:pt x="78" y="354"/>
                  </a:lnTo>
                  <a:lnTo>
                    <a:pt x="84" y="348"/>
                  </a:lnTo>
                  <a:lnTo>
                    <a:pt x="84" y="330"/>
                  </a:lnTo>
                  <a:lnTo>
                    <a:pt x="90" y="336"/>
                  </a:lnTo>
                  <a:lnTo>
                    <a:pt x="90" y="312"/>
                  </a:lnTo>
                  <a:lnTo>
                    <a:pt x="96" y="318"/>
                  </a:lnTo>
                  <a:lnTo>
                    <a:pt x="96" y="306"/>
                  </a:lnTo>
                  <a:lnTo>
                    <a:pt x="96" y="306"/>
                  </a:lnTo>
                  <a:lnTo>
                    <a:pt x="102" y="300"/>
                  </a:lnTo>
                  <a:lnTo>
                    <a:pt x="102" y="288"/>
                  </a:lnTo>
                  <a:lnTo>
                    <a:pt x="102" y="288"/>
                  </a:lnTo>
                  <a:lnTo>
                    <a:pt x="108" y="282"/>
                  </a:lnTo>
                  <a:lnTo>
                    <a:pt x="108" y="270"/>
                  </a:lnTo>
                  <a:lnTo>
                    <a:pt x="114" y="264"/>
                  </a:lnTo>
                  <a:lnTo>
                    <a:pt x="114" y="252"/>
                  </a:lnTo>
                  <a:lnTo>
                    <a:pt x="120" y="258"/>
                  </a:lnTo>
                  <a:lnTo>
                    <a:pt x="120" y="240"/>
                  </a:lnTo>
                  <a:lnTo>
                    <a:pt x="120" y="246"/>
                  </a:lnTo>
                  <a:lnTo>
                    <a:pt x="126" y="240"/>
                  </a:lnTo>
                  <a:lnTo>
                    <a:pt x="126" y="228"/>
                  </a:lnTo>
                  <a:lnTo>
                    <a:pt x="132" y="222"/>
                  </a:lnTo>
                  <a:lnTo>
                    <a:pt x="132" y="228"/>
                  </a:lnTo>
                  <a:lnTo>
                    <a:pt x="132" y="210"/>
                  </a:lnTo>
                  <a:lnTo>
                    <a:pt x="138" y="204"/>
                  </a:lnTo>
                  <a:lnTo>
                    <a:pt x="144" y="198"/>
                  </a:lnTo>
                  <a:lnTo>
                    <a:pt x="144" y="192"/>
                  </a:lnTo>
                  <a:lnTo>
                    <a:pt x="144" y="198"/>
                  </a:lnTo>
                  <a:lnTo>
                    <a:pt x="150" y="192"/>
                  </a:lnTo>
                  <a:lnTo>
                    <a:pt x="150" y="180"/>
                  </a:lnTo>
                  <a:lnTo>
                    <a:pt x="150" y="180"/>
                  </a:lnTo>
                  <a:lnTo>
                    <a:pt x="162" y="168"/>
                  </a:lnTo>
                  <a:lnTo>
                    <a:pt x="162" y="156"/>
                  </a:lnTo>
                  <a:lnTo>
                    <a:pt x="168" y="162"/>
                  </a:lnTo>
                  <a:lnTo>
                    <a:pt x="168" y="150"/>
                  </a:lnTo>
                  <a:lnTo>
                    <a:pt x="174" y="144"/>
                  </a:lnTo>
                  <a:lnTo>
                    <a:pt x="180" y="138"/>
                  </a:lnTo>
                  <a:lnTo>
                    <a:pt x="180" y="144"/>
                  </a:lnTo>
                  <a:lnTo>
                    <a:pt x="180" y="132"/>
                  </a:lnTo>
                  <a:lnTo>
                    <a:pt x="186" y="126"/>
                  </a:lnTo>
                  <a:lnTo>
                    <a:pt x="192" y="120"/>
                  </a:lnTo>
                  <a:lnTo>
                    <a:pt x="192" y="114"/>
                  </a:lnTo>
                  <a:lnTo>
                    <a:pt x="192" y="120"/>
                  </a:lnTo>
                  <a:lnTo>
                    <a:pt x="198" y="114"/>
                  </a:lnTo>
                  <a:lnTo>
                    <a:pt x="198" y="108"/>
                  </a:lnTo>
                  <a:lnTo>
                    <a:pt x="198" y="114"/>
                  </a:lnTo>
                  <a:lnTo>
                    <a:pt x="204" y="108"/>
                  </a:lnTo>
                  <a:lnTo>
                    <a:pt x="204" y="96"/>
                  </a:lnTo>
                  <a:lnTo>
                    <a:pt x="216" y="96"/>
                  </a:lnTo>
                  <a:lnTo>
                    <a:pt x="216" y="90"/>
                  </a:lnTo>
                  <a:lnTo>
                    <a:pt x="216" y="90"/>
                  </a:lnTo>
                  <a:lnTo>
                    <a:pt x="222" y="84"/>
                  </a:lnTo>
                  <a:lnTo>
                    <a:pt x="222" y="90"/>
                  </a:lnTo>
                  <a:lnTo>
                    <a:pt x="222" y="84"/>
                  </a:lnTo>
                  <a:lnTo>
                    <a:pt x="228" y="78"/>
                  </a:lnTo>
                  <a:lnTo>
                    <a:pt x="228" y="84"/>
                  </a:lnTo>
                  <a:lnTo>
                    <a:pt x="228" y="78"/>
                  </a:lnTo>
                  <a:lnTo>
                    <a:pt x="234" y="72"/>
                  </a:lnTo>
                  <a:lnTo>
                    <a:pt x="240" y="66"/>
                  </a:lnTo>
                  <a:lnTo>
                    <a:pt x="252" y="66"/>
                  </a:lnTo>
                  <a:lnTo>
                    <a:pt x="252" y="66"/>
                  </a:lnTo>
                  <a:lnTo>
                    <a:pt x="252" y="54"/>
                  </a:lnTo>
                  <a:lnTo>
                    <a:pt x="264" y="54"/>
                  </a:lnTo>
                  <a:lnTo>
                    <a:pt x="264" y="48"/>
                  </a:lnTo>
                  <a:lnTo>
                    <a:pt x="264" y="54"/>
                  </a:lnTo>
                  <a:lnTo>
                    <a:pt x="270" y="48"/>
                  </a:lnTo>
                  <a:lnTo>
                    <a:pt x="270" y="42"/>
                  </a:lnTo>
                  <a:lnTo>
                    <a:pt x="270" y="48"/>
                  </a:lnTo>
                  <a:lnTo>
                    <a:pt x="276" y="42"/>
                  </a:lnTo>
                  <a:lnTo>
                    <a:pt x="276" y="36"/>
                  </a:lnTo>
                  <a:lnTo>
                    <a:pt x="276" y="42"/>
                  </a:lnTo>
                  <a:lnTo>
                    <a:pt x="282" y="36"/>
                  </a:lnTo>
                  <a:lnTo>
                    <a:pt x="294" y="36"/>
                  </a:lnTo>
                  <a:lnTo>
                    <a:pt x="294" y="30"/>
                  </a:lnTo>
                  <a:lnTo>
                    <a:pt x="294" y="30"/>
                  </a:lnTo>
                  <a:lnTo>
                    <a:pt x="300" y="24"/>
                  </a:lnTo>
                  <a:lnTo>
                    <a:pt x="300" y="30"/>
                  </a:lnTo>
                  <a:lnTo>
                    <a:pt x="300" y="24"/>
                  </a:lnTo>
                  <a:lnTo>
                    <a:pt x="312" y="24"/>
                  </a:lnTo>
                  <a:lnTo>
                    <a:pt x="312" y="18"/>
                  </a:lnTo>
                  <a:lnTo>
                    <a:pt x="312" y="24"/>
                  </a:lnTo>
                  <a:lnTo>
                    <a:pt x="324" y="24"/>
                  </a:lnTo>
                  <a:lnTo>
                    <a:pt x="318" y="24"/>
                  </a:lnTo>
                  <a:lnTo>
                    <a:pt x="324" y="12"/>
                  </a:lnTo>
                  <a:lnTo>
                    <a:pt x="336" y="12"/>
                  </a:lnTo>
                  <a:lnTo>
                    <a:pt x="336" y="18"/>
                  </a:lnTo>
                  <a:lnTo>
                    <a:pt x="330" y="12"/>
                  </a:lnTo>
                  <a:lnTo>
                    <a:pt x="336" y="12"/>
                  </a:lnTo>
                  <a:lnTo>
                    <a:pt x="342" y="12"/>
                  </a:lnTo>
                  <a:lnTo>
                    <a:pt x="348" y="6"/>
                  </a:lnTo>
                  <a:lnTo>
                    <a:pt x="348" y="12"/>
                  </a:lnTo>
                  <a:lnTo>
                    <a:pt x="348" y="6"/>
                  </a:lnTo>
                  <a:lnTo>
                    <a:pt x="354" y="6"/>
                  </a:lnTo>
                  <a:lnTo>
                    <a:pt x="366" y="6"/>
                  </a:lnTo>
                  <a:lnTo>
                    <a:pt x="360" y="6"/>
                  </a:lnTo>
                  <a:lnTo>
                    <a:pt x="366" y="0"/>
                  </a:lnTo>
                  <a:lnTo>
                    <a:pt x="372" y="0"/>
                  </a:lnTo>
                  <a:lnTo>
                    <a:pt x="378"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7" name="Freeform 83"/>
            <p:cNvSpPr>
              <a:spLocks/>
            </p:cNvSpPr>
            <p:nvPr/>
          </p:nvSpPr>
          <p:spPr bwMode="auto">
            <a:xfrm>
              <a:off x="16047395" y="11977898"/>
              <a:ext cx="1242779" cy="38493"/>
            </a:xfrm>
            <a:custGeom>
              <a:avLst/>
              <a:gdLst>
                <a:gd name="T0" fmla="*/ 12 w 696"/>
                <a:gd name="T1" fmla="*/ 24 h 30"/>
                <a:gd name="T2" fmla="*/ 24 w 696"/>
                <a:gd name="T3" fmla="*/ 24 h 30"/>
                <a:gd name="T4" fmla="*/ 36 w 696"/>
                <a:gd name="T5" fmla="*/ 18 h 30"/>
                <a:gd name="T6" fmla="*/ 48 w 696"/>
                <a:gd name="T7" fmla="*/ 18 h 30"/>
                <a:gd name="T8" fmla="*/ 72 w 696"/>
                <a:gd name="T9" fmla="*/ 18 h 30"/>
                <a:gd name="T10" fmla="*/ 84 w 696"/>
                <a:gd name="T11" fmla="*/ 12 h 30"/>
                <a:gd name="T12" fmla="*/ 90 w 696"/>
                <a:gd name="T13" fmla="*/ 12 h 30"/>
                <a:gd name="T14" fmla="*/ 108 w 696"/>
                <a:gd name="T15" fmla="*/ 12 h 30"/>
                <a:gd name="T16" fmla="*/ 120 w 696"/>
                <a:gd name="T17" fmla="*/ 12 h 30"/>
                <a:gd name="T18" fmla="*/ 126 w 696"/>
                <a:gd name="T19" fmla="*/ 6 h 30"/>
                <a:gd name="T20" fmla="*/ 144 w 696"/>
                <a:gd name="T21" fmla="*/ 6 h 30"/>
                <a:gd name="T22" fmla="*/ 162 w 696"/>
                <a:gd name="T23" fmla="*/ 6 h 30"/>
                <a:gd name="T24" fmla="*/ 180 w 696"/>
                <a:gd name="T25" fmla="*/ 6 h 30"/>
                <a:gd name="T26" fmla="*/ 204 w 696"/>
                <a:gd name="T27" fmla="*/ 0 h 30"/>
                <a:gd name="T28" fmla="*/ 210 w 696"/>
                <a:gd name="T29" fmla="*/ 0 h 30"/>
                <a:gd name="T30" fmla="*/ 216 w 696"/>
                <a:gd name="T31" fmla="*/ 0 h 30"/>
                <a:gd name="T32" fmla="*/ 234 w 696"/>
                <a:gd name="T33" fmla="*/ 0 h 30"/>
                <a:gd name="T34" fmla="*/ 252 w 696"/>
                <a:gd name="T35" fmla="*/ 0 h 30"/>
                <a:gd name="T36" fmla="*/ 270 w 696"/>
                <a:gd name="T37" fmla="*/ 0 h 30"/>
                <a:gd name="T38" fmla="*/ 288 w 696"/>
                <a:gd name="T39" fmla="*/ 0 h 30"/>
                <a:gd name="T40" fmla="*/ 306 w 696"/>
                <a:gd name="T41" fmla="*/ 0 h 30"/>
                <a:gd name="T42" fmla="*/ 324 w 696"/>
                <a:gd name="T43" fmla="*/ 0 h 30"/>
                <a:gd name="T44" fmla="*/ 342 w 696"/>
                <a:gd name="T45" fmla="*/ 0 h 30"/>
                <a:gd name="T46" fmla="*/ 360 w 696"/>
                <a:gd name="T47" fmla="*/ 0 h 30"/>
                <a:gd name="T48" fmla="*/ 378 w 696"/>
                <a:gd name="T49" fmla="*/ 0 h 30"/>
                <a:gd name="T50" fmla="*/ 396 w 696"/>
                <a:gd name="T51" fmla="*/ 0 h 30"/>
                <a:gd name="T52" fmla="*/ 414 w 696"/>
                <a:gd name="T53" fmla="*/ 0 h 30"/>
                <a:gd name="T54" fmla="*/ 432 w 696"/>
                <a:gd name="T55" fmla="*/ 0 h 30"/>
                <a:gd name="T56" fmla="*/ 450 w 696"/>
                <a:gd name="T57" fmla="*/ 0 h 30"/>
                <a:gd name="T58" fmla="*/ 468 w 696"/>
                <a:gd name="T59" fmla="*/ 0 h 30"/>
                <a:gd name="T60" fmla="*/ 486 w 696"/>
                <a:gd name="T61" fmla="*/ 0 h 30"/>
                <a:gd name="T62" fmla="*/ 504 w 696"/>
                <a:gd name="T63" fmla="*/ 0 h 30"/>
                <a:gd name="T64" fmla="*/ 522 w 696"/>
                <a:gd name="T65" fmla="*/ 0 h 30"/>
                <a:gd name="T66" fmla="*/ 540 w 696"/>
                <a:gd name="T67" fmla="*/ 0 h 30"/>
                <a:gd name="T68" fmla="*/ 558 w 696"/>
                <a:gd name="T69" fmla="*/ 0 h 30"/>
                <a:gd name="T70" fmla="*/ 576 w 696"/>
                <a:gd name="T71" fmla="*/ 0 h 30"/>
                <a:gd name="T72" fmla="*/ 594 w 696"/>
                <a:gd name="T73" fmla="*/ 0 h 30"/>
                <a:gd name="T74" fmla="*/ 612 w 696"/>
                <a:gd name="T75" fmla="*/ 0 h 30"/>
                <a:gd name="T76" fmla="*/ 630 w 696"/>
                <a:gd name="T77" fmla="*/ 0 h 30"/>
                <a:gd name="T78" fmla="*/ 648 w 696"/>
                <a:gd name="T79" fmla="*/ 0 h 30"/>
                <a:gd name="T80" fmla="*/ 666 w 696"/>
                <a:gd name="T81" fmla="*/ 0 h 30"/>
                <a:gd name="T82" fmla="*/ 684 w 696"/>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30">
                  <a:moveTo>
                    <a:pt x="0" y="30"/>
                  </a:moveTo>
                  <a:lnTo>
                    <a:pt x="12" y="30"/>
                  </a:lnTo>
                  <a:lnTo>
                    <a:pt x="12" y="24"/>
                  </a:lnTo>
                  <a:lnTo>
                    <a:pt x="12" y="30"/>
                  </a:lnTo>
                  <a:lnTo>
                    <a:pt x="18" y="24"/>
                  </a:lnTo>
                  <a:lnTo>
                    <a:pt x="24" y="24"/>
                  </a:lnTo>
                  <a:lnTo>
                    <a:pt x="36" y="24"/>
                  </a:lnTo>
                  <a:lnTo>
                    <a:pt x="30" y="24"/>
                  </a:lnTo>
                  <a:lnTo>
                    <a:pt x="36" y="18"/>
                  </a:lnTo>
                  <a:lnTo>
                    <a:pt x="48" y="18"/>
                  </a:lnTo>
                  <a:lnTo>
                    <a:pt x="42" y="18"/>
                  </a:lnTo>
                  <a:lnTo>
                    <a:pt x="48" y="18"/>
                  </a:lnTo>
                  <a:lnTo>
                    <a:pt x="54" y="18"/>
                  </a:lnTo>
                  <a:lnTo>
                    <a:pt x="60" y="18"/>
                  </a:lnTo>
                  <a:lnTo>
                    <a:pt x="72" y="18"/>
                  </a:lnTo>
                  <a:lnTo>
                    <a:pt x="66" y="18"/>
                  </a:lnTo>
                  <a:lnTo>
                    <a:pt x="72" y="12"/>
                  </a:lnTo>
                  <a:lnTo>
                    <a:pt x="84" y="12"/>
                  </a:lnTo>
                  <a:lnTo>
                    <a:pt x="78" y="12"/>
                  </a:lnTo>
                  <a:lnTo>
                    <a:pt x="84" y="12"/>
                  </a:lnTo>
                  <a:lnTo>
                    <a:pt x="90" y="12"/>
                  </a:lnTo>
                  <a:lnTo>
                    <a:pt x="96" y="12"/>
                  </a:lnTo>
                  <a:lnTo>
                    <a:pt x="102" y="12"/>
                  </a:lnTo>
                  <a:lnTo>
                    <a:pt x="108" y="12"/>
                  </a:lnTo>
                  <a:lnTo>
                    <a:pt x="114" y="6"/>
                  </a:lnTo>
                  <a:lnTo>
                    <a:pt x="120" y="12"/>
                  </a:lnTo>
                  <a:lnTo>
                    <a:pt x="120" y="12"/>
                  </a:lnTo>
                  <a:lnTo>
                    <a:pt x="120" y="6"/>
                  </a:lnTo>
                  <a:lnTo>
                    <a:pt x="132"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0"/>
                  </a:lnTo>
                  <a:lnTo>
                    <a:pt x="204" y="0"/>
                  </a:lnTo>
                  <a:lnTo>
                    <a:pt x="198" y="0"/>
                  </a:lnTo>
                  <a:lnTo>
                    <a:pt x="204" y="6"/>
                  </a:lnTo>
                  <a:lnTo>
                    <a:pt x="210" y="0"/>
                  </a:lnTo>
                  <a:lnTo>
                    <a:pt x="210" y="6"/>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8" name="Freeform 84"/>
            <p:cNvSpPr>
              <a:spLocks/>
            </p:cNvSpPr>
            <p:nvPr/>
          </p:nvSpPr>
          <p:spPr bwMode="auto">
            <a:xfrm>
              <a:off x="17290174" y="11977898"/>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39" name="Freeform 85"/>
            <p:cNvSpPr>
              <a:spLocks/>
            </p:cNvSpPr>
            <p:nvPr/>
          </p:nvSpPr>
          <p:spPr bwMode="auto">
            <a:xfrm>
              <a:off x="18650803" y="11977898"/>
              <a:ext cx="792807" cy="923831"/>
            </a:xfrm>
            <a:custGeom>
              <a:avLst/>
              <a:gdLst>
                <a:gd name="T0" fmla="*/ 12 w 444"/>
                <a:gd name="T1" fmla="*/ 0 h 720"/>
                <a:gd name="T2" fmla="*/ 30 w 444"/>
                <a:gd name="T3" fmla="*/ 0 h 720"/>
                <a:gd name="T4" fmla="*/ 48 w 444"/>
                <a:gd name="T5" fmla="*/ 0 h 720"/>
                <a:gd name="T6" fmla="*/ 66 w 444"/>
                <a:gd name="T7" fmla="*/ 0 h 720"/>
                <a:gd name="T8" fmla="*/ 84 w 444"/>
                <a:gd name="T9" fmla="*/ 0 h 720"/>
                <a:gd name="T10" fmla="*/ 102 w 444"/>
                <a:gd name="T11" fmla="*/ 0 h 720"/>
                <a:gd name="T12" fmla="*/ 120 w 444"/>
                <a:gd name="T13" fmla="*/ 0 h 720"/>
                <a:gd name="T14" fmla="*/ 138 w 444"/>
                <a:gd name="T15" fmla="*/ 0 h 720"/>
                <a:gd name="T16" fmla="*/ 150 w 444"/>
                <a:gd name="T17" fmla="*/ 18 h 720"/>
                <a:gd name="T18" fmla="*/ 156 w 444"/>
                <a:gd name="T19" fmla="*/ 48 h 720"/>
                <a:gd name="T20" fmla="*/ 168 w 444"/>
                <a:gd name="T21" fmla="*/ 84 h 720"/>
                <a:gd name="T22" fmla="*/ 174 w 444"/>
                <a:gd name="T23" fmla="*/ 126 h 720"/>
                <a:gd name="T24" fmla="*/ 180 w 444"/>
                <a:gd name="T25" fmla="*/ 192 h 720"/>
                <a:gd name="T26" fmla="*/ 186 w 444"/>
                <a:gd name="T27" fmla="*/ 192 h 720"/>
                <a:gd name="T28" fmla="*/ 192 w 444"/>
                <a:gd name="T29" fmla="*/ 240 h 720"/>
                <a:gd name="T30" fmla="*/ 204 w 444"/>
                <a:gd name="T31" fmla="*/ 276 h 720"/>
                <a:gd name="T32" fmla="*/ 210 w 444"/>
                <a:gd name="T33" fmla="*/ 288 h 720"/>
                <a:gd name="T34" fmla="*/ 216 w 444"/>
                <a:gd name="T35" fmla="*/ 342 h 720"/>
                <a:gd name="T36" fmla="*/ 228 w 444"/>
                <a:gd name="T37" fmla="*/ 372 h 720"/>
                <a:gd name="T38" fmla="*/ 234 w 444"/>
                <a:gd name="T39" fmla="*/ 390 h 720"/>
                <a:gd name="T40" fmla="*/ 240 w 444"/>
                <a:gd name="T41" fmla="*/ 420 h 720"/>
                <a:gd name="T42" fmla="*/ 246 w 444"/>
                <a:gd name="T43" fmla="*/ 438 h 720"/>
                <a:gd name="T44" fmla="*/ 252 w 444"/>
                <a:gd name="T45" fmla="*/ 462 h 720"/>
                <a:gd name="T46" fmla="*/ 264 w 444"/>
                <a:gd name="T47" fmla="*/ 480 h 720"/>
                <a:gd name="T48" fmla="*/ 270 w 444"/>
                <a:gd name="T49" fmla="*/ 492 h 720"/>
                <a:gd name="T50" fmla="*/ 276 w 444"/>
                <a:gd name="T51" fmla="*/ 516 h 720"/>
                <a:gd name="T52" fmla="*/ 288 w 444"/>
                <a:gd name="T53" fmla="*/ 528 h 720"/>
                <a:gd name="T54" fmla="*/ 294 w 444"/>
                <a:gd name="T55" fmla="*/ 558 h 720"/>
                <a:gd name="T56" fmla="*/ 306 w 444"/>
                <a:gd name="T57" fmla="*/ 576 h 720"/>
                <a:gd name="T58" fmla="*/ 312 w 444"/>
                <a:gd name="T59" fmla="*/ 588 h 720"/>
                <a:gd name="T60" fmla="*/ 318 w 444"/>
                <a:gd name="T61" fmla="*/ 594 h 720"/>
                <a:gd name="T62" fmla="*/ 330 w 444"/>
                <a:gd name="T63" fmla="*/ 612 h 720"/>
                <a:gd name="T64" fmla="*/ 342 w 444"/>
                <a:gd name="T65" fmla="*/ 630 h 720"/>
                <a:gd name="T66" fmla="*/ 348 w 444"/>
                <a:gd name="T67" fmla="*/ 642 h 720"/>
                <a:gd name="T68" fmla="*/ 354 w 444"/>
                <a:gd name="T69" fmla="*/ 642 h 720"/>
                <a:gd name="T70" fmla="*/ 366 w 444"/>
                <a:gd name="T71" fmla="*/ 654 h 720"/>
                <a:gd name="T72" fmla="*/ 378 w 444"/>
                <a:gd name="T73" fmla="*/ 672 h 720"/>
                <a:gd name="T74" fmla="*/ 390 w 444"/>
                <a:gd name="T75" fmla="*/ 684 h 720"/>
                <a:gd name="T76" fmla="*/ 408 w 444"/>
                <a:gd name="T77" fmla="*/ 684 h 720"/>
                <a:gd name="T78" fmla="*/ 414 w 444"/>
                <a:gd name="T79" fmla="*/ 696 h 720"/>
                <a:gd name="T80" fmla="*/ 432 w 444"/>
                <a:gd name="T81" fmla="*/ 708 h 720"/>
                <a:gd name="T82" fmla="*/ 444 w 444"/>
                <a:gd name="T8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72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6"/>
                  </a:lnTo>
                  <a:lnTo>
                    <a:pt x="150" y="18"/>
                  </a:lnTo>
                  <a:lnTo>
                    <a:pt x="156" y="24"/>
                  </a:lnTo>
                  <a:lnTo>
                    <a:pt x="156" y="54"/>
                  </a:lnTo>
                  <a:lnTo>
                    <a:pt x="156" y="48"/>
                  </a:lnTo>
                  <a:lnTo>
                    <a:pt x="162" y="54"/>
                  </a:lnTo>
                  <a:lnTo>
                    <a:pt x="162" y="90"/>
                  </a:lnTo>
                  <a:lnTo>
                    <a:pt x="168" y="84"/>
                  </a:lnTo>
                  <a:lnTo>
                    <a:pt x="168" y="120"/>
                  </a:lnTo>
                  <a:lnTo>
                    <a:pt x="168" y="120"/>
                  </a:lnTo>
                  <a:lnTo>
                    <a:pt x="174" y="126"/>
                  </a:lnTo>
                  <a:lnTo>
                    <a:pt x="174" y="162"/>
                  </a:lnTo>
                  <a:lnTo>
                    <a:pt x="180" y="168"/>
                  </a:lnTo>
                  <a:lnTo>
                    <a:pt x="180" y="192"/>
                  </a:lnTo>
                  <a:lnTo>
                    <a:pt x="180" y="156"/>
                  </a:lnTo>
                  <a:lnTo>
                    <a:pt x="180" y="186"/>
                  </a:lnTo>
                  <a:lnTo>
                    <a:pt x="186" y="192"/>
                  </a:lnTo>
                  <a:lnTo>
                    <a:pt x="186" y="222"/>
                  </a:lnTo>
                  <a:lnTo>
                    <a:pt x="192" y="228"/>
                  </a:lnTo>
                  <a:lnTo>
                    <a:pt x="192" y="240"/>
                  </a:lnTo>
                  <a:lnTo>
                    <a:pt x="198" y="246"/>
                  </a:lnTo>
                  <a:lnTo>
                    <a:pt x="198" y="270"/>
                  </a:lnTo>
                  <a:lnTo>
                    <a:pt x="204" y="276"/>
                  </a:lnTo>
                  <a:lnTo>
                    <a:pt x="204" y="300"/>
                  </a:lnTo>
                  <a:lnTo>
                    <a:pt x="204" y="294"/>
                  </a:lnTo>
                  <a:lnTo>
                    <a:pt x="210" y="288"/>
                  </a:lnTo>
                  <a:lnTo>
                    <a:pt x="210" y="324"/>
                  </a:lnTo>
                  <a:lnTo>
                    <a:pt x="216" y="318"/>
                  </a:lnTo>
                  <a:lnTo>
                    <a:pt x="216" y="342"/>
                  </a:lnTo>
                  <a:lnTo>
                    <a:pt x="222" y="348"/>
                  </a:lnTo>
                  <a:lnTo>
                    <a:pt x="222" y="366"/>
                  </a:lnTo>
                  <a:lnTo>
                    <a:pt x="228" y="372"/>
                  </a:lnTo>
                  <a:lnTo>
                    <a:pt x="228" y="366"/>
                  </a:lnTo>
                  <a:lnTo>
                    <a:pt x="228" y="384"/>
                  </a:lnTo>
                  <a:lnTo>
                    <a:pt x="234" y="390"/>
                  </a:lnTo>
                  <a:lnTo>
                    <a:pt x="234" y="402"/>
                  </a:lnTo>
                  <a:lnTo>
                    <a:pt x="240" y="408"/>
                  </a:lnTo>
                  <a:lnTo>
                    <a:pt x="240" y="420"/>
                  </a:lnTo>
                  <a:lnTo>
                    <a:pt x="240" y="420"/>
                  </a:lnTo>
                  <a:lnTo>
                    <a:pt x="246" y="426"/>
                  </a:lnTo>
                  <a:lnTo>
                    <a:pt x="246" y="438"/>
                  </a:lnTo>
                  <a:lnTo>
                    <a:pt x="246" y="438"/>
                  </a:lnTo>
                  <a:lnTo>
                    <a:pt x="252" y="444"/>
                  </a:lnTo>
                  <a:lnTo>
                    <a:pt x="252" y="462"/>
                  </a:lnTo>
                  <a:lnTo>
                    <a:pt x="258" y="456"/>
                  </a:lnTo>
                  <a:lnTo>
                    <a:pt x="258" y="474"/>
                  </a:lnTo>
                  <a:lnTo>
                    <a:pt x="264" y="480"/>
                  </a:lnTo>
                  <a:lnTo>
                    <a:pt x="264" y="492"/>
                  </a:lnTo>
                  <a:lnTo>
                    <a:pt x="270" y="498"/>
                  </a:lnTo>
                  <a:lnTo>
                    <a:pt x="270" y="492"/>
                  </a:lnTo>
                  <a:lnTo>
                    <a:pt x="270" y="504"/>
                  </a:lnTo>
                  <a:lnTo>
                    <a:pt x="276" y="510"/>
                  </a:lnTo>
                  <a:lnTo>
                    <a:pt x="276" y="516"/>
                  </a:lnTo>
                  <a:lnTo>
                    <a:pt x="276" y="504"/>
                  </a:lnTo>
                  <a:lnTo>
                    <a:pt x="276" y="516"/>
                  </a:lnTo>
                  <a:lnTo>
                    <a:pt x="288" y="528"/>
                  </a:lnTo>
                  <a:lnTo>
                    <a:pt x="288" y="546"/>
                  </a:lnTo>
                  <a:lnTo>
                    <a:pt x="294" y="540"/>
                  </a:lnTo>
                  <a:lnTo>
                    <a:pt x="294" y="558"/>
                  </a:lnTo>
                  <a:lnTo>
                    <a:pt x="300" y="552"/>
                  </a:lnTo>
                  <a:lnTo>
                    <a:pt x="300" y="570"/>
                  </a:lnTo>
                  <a:lnTo>
                    <a:pt x="306" y="576"/>
                  </a:lnTo>
                  <a:lnTo>
                    <a:pt x="312" y="582"/>
                  </a:lnTo>
                  <a:lnTo>
                    <a:pt x="312" y="576"/>
                  </a:lnTo>
                  <a:lnTo>
                    <a:pt x="312" y="588"/>
                  </a:lnTo>
                  <a:lnTo>
                    <a:pt x="318" y="594"/>
                  </a:lnTo>
                  <a:lnTo>
                    <a:pt x="318" y="588"/>
                  </a:lnTo>
                  <a:lnTo>
                    <a:pt x="318" y="594"/>
                  </a:lnTo>
                  <a:lnTo>
                    <a:pt x="330" y="606"/>
                  </a:lnTo>
                  <a:lnTo>
                    <a:pt x="330" y="618"/>
                  </a:lnTo>
                  <a:lnTo>
                    <a:pt x="330" y="612"/>
                  </a:lnTo>
                  <a:lnTo>
                    <a:pt x="342" y="624"/>
                  </a:lnTo>
                  <a:lnTo>
                    <a:pt x="342" y="630"/>
                  </a:lnTo>
                  <a:lnTo>
                    <a:pt x="342" y="630"/>
                  </a:lnTo>
                  <a:lnTo>
                    <a:pt x="348" y="636"/>
                  </a:lnTo>
                  <a:lnTo>
                    <a:pt x="348" y="630"/>
                  </a:lnTo>
                  <a:lnTo>
                    <a:pt x="348" y="642"/>
                  </a:lnTo>
                  <a:lnTo>
                    <a:pt x="360" y="642"/>
                  </a:lnTo>
                  <a:lnTo>
                    <a:pt x="360" y="654"/>
                  </a:lnTo>
                  <a:lnTo>
                    <a:pt x="354" y="642"/>
                  </a:lnTo>
                  <a:lnTo>
                    <a:pt x="360" y="654"/>
                  </a:lnTo>
                  <a:lnTo>
                    <a:pt x="366" y="660"/>
                  </a:lnTo>
                  <a:lnTo>
                    <a:pt x="366" y="654"/>
                  </a:lnTo>
                  <a:lnTo>
                    <a:pt x="366" y="660"/>
                  </a:lnTo>
                  <a:lnTo>
                    <a:pt x="372" y="666"/>
                  </a:lnTo>
                  <a:lnTo>
                    <a:pt x="378" y="672"/>
                  </a:lnTo>
                  <a:lnTo>
                    <a:pt x="384" y="666"/>
                  </a:lnTo>
                  <a:lnTo>
                    <a:pt x="384" y="678"/>
                  </a:lnTo>
                  <a:lnTo>
                    <a:pt x="390" y="684"/>
                  </a:lnTo>
                  <a:lnTo>
                    <a:pt x="396" y="684"/>
                  </a:lnTo>
                  <a:lnTo>
                    <a:pt x="402" y="690"/>
                  </a:lnTo>
                  <a:lnTo>
                    <a:pt x="408" y="684"/>
                  </a:lnTo>
                  <a:lnTo>
                    <a:pt x="408" y="696"/>
                  </a:lnTo>
                  <a:lnTo>
                    <a:pt x="414" y="702"/>
                  </a:lnTo>
                  <a:lnTo>
                    <a:pt x="414" y="696"/>
                  </a:lnTo>
                  <a:lnTo>
                    <a:pt x="414" y="702"/>
                  </a:lnTo>
                  <a:lnTo>
                    <a:pt x="420" y="708"/>
                  </a:lnTo>
                  <a:lnTo>
                    <a:pt x="432" y="708"/>
                  </a:lnTo>
                  <a:lnTo>
                    <a:pt x="432" y="714"/>
                  </a:lnTo>
                  <a:lnTo>
                    <a:pt x="438" y="714"/>
                  </a:lnTo>
                  <a:lnTo>
                    <a:pt x="444" y="720"/>
                  </a:lnTo>
                  <a:lnTo>
                    <a:pt x="444" y="714"/>
                  </a:lnTo>
                  <a:lnTo>
                    <a:pt x="444" y="72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0" name="Freeform 86"/>
            <p:cNvSpPr>
              <a:spLocks/>
            </p:cNvSpPr>
            <p:nvPr/>
          </p:nvSpPr>
          <p:spPr bwMode="auto">
            <a:xfrm>
              <a:off x="19443611" y="12901728"/>
              <a:ext cx="996366" cy="84684"/>
            </a:xfrm>
            <a:custGeom>
              <a:avLst/>
              <a:gdLst>
                <a:gd name="T0" fmla="*/ 6 w 558"/>
                <a:gd name="T1" fmla="*/ 0 h 66"/>
                <a:gd name="T2" fmla="*/ 30 w 558"/>
                <a:gd name="T3" fmla="*/ 12 h 66"/>
                <a:gd name="T4" fmla="*/ 42 w 558"/>
                <a:gd name="T5" fmla="*/ 12 h 66"/>
                <a:gd name="T6" fmla="*/ 54 w 558"/>
                <a:gd name="T7" fmla="*/ 18 h 66"/>
                <a:gd name="T8" fmla="*/ 66 w 558"/>
                <a:gd name="T9" fmla="*/ 24 h 66"/>
                <a:gd name="T10" fmla="*/ 72 w 558"/>
                <a:gd name="T11" fmla="*/ 30 h 66"/>
                <a:gd name="T12" fmla="*/ 84 w 558"/>
                <a:gd name="T13" fmla="*/ 30 h 66"/>
                <a:gd name="T14" fmla="*/ 90 w 558"/>
                <a:gd name="T15" fmla="*/ 36 h 66"/>
                <a:gd name="T16" fmla="*/ 102 w 558"/>
                <a:gd name="T17" fmla="*/ 36 h 66"/>
                <a:gd name="T18" fmla="*/ 114 w 558"/>
                <a:gd name="T19" fmla="*/ 36 h 66"/>
                <a:gd name="T20" fmla="*/ 120 w 558"/>
                <a:gd name="T21" fmla="*/ 42 h 66"/>
                <a:gd name="T22" fmla="*/ 138 w 558"/>
                <a:gd name="T23" fmla="*/ 48 h 66"/>
                <a:gd name="T24" fmla="*/ 150 w 558"/>
                <a:gd name="T25" fmla="*/ 42 h 66"/>
                <a:gd name="T26" fmla="*/ 162 w 558"/>
                <a:gd name="T27" fmla="*/ 48 h 66"/>
                <a:gd name="T28" fmla="*/ 180 w 558"/>
                <a:gd name="T29" fmla="*/ 48 h 66"/>
                <a:gd name="T30" fmla="*/ 192 w 558"/>
                <a:gd name="T31" fmla="*/ 54 h 66"/>
                <a:gd name="T32" fmla="*/ 216 w 558"/>
                <a:gd name="T33" fmla="*/ 54 h 66"/>
                <a:gd name="T34" fmla="*/ 222 w 558"/>
                <a:gd name="T35" fmla="*/ 54 h 66"/>
                <a:gd name="T36" fmla="*/ 240 w 558"/>
                <a:gd name="T37" fmla="*/ 54 h 66"/>
                <a:gd name="T38" fmla="*/ 258 w 558"/>
                <a:gd name="T39" fmla="*/ 54 h 66"/>
                <a:gd name="T40" fmla="*/ 270 w 558"/>
                <a:gd name="T41" fmla="*/ 60 h 66"/>
                <a:gd name="T42" fmla="*/ 276 w 558"/>
                <a:gd name="T43" fmla="*/ 54 h 66"/>
                <a:gd name="T44" fmla="*/ 282 w 558"/>
                <a:gd name="T45" fmla="*/ 60 h 66"/>
                <a:gd name="T46" fmla="*/ 300 w 558"/>
                <a:gd name="T47" fmla="*/ 60 h 66"/>
                <a:gd name="T48" fmla="*/ 318 w 558"/>
                <a:gd name="T49" fmla="*/ 60 h 66"/>
                <a:gd name="T50" fmla="*/ 336 w 558"/>
                <a:gd name="T51" fmla="*/ 60 h 66"/>
                <a:gd name="T52" fmla="*/ 354 w 558"/>
                <a:gd name="T53" fmla="*/ 60 h 66"/>
                <a:gd name="T54" fmla="*/ 372 w 558"/>
                <a:gd name="T55" fmla="*/ 60 h 66"/>
                <a:gd name="T56" fmla="*/ 390 w 558"/>
                <a:gd name="T57" fmla="*/ 60 h 66"/>
                <a:gd name="T58" fmla="*/ 408 w 558"/>
                <a:gd name="T59" fmla="*/ 60 h 66"/>
                <a:gd name="T60" fmla="*/ 426 w 558"/>
                <a:gd name="T61" fmla="*/ 60 h 66"/>
                <a:gd name="T62" fmla="*/ 444 w 558"/>
                <a:gd name="T63" fmla="*/ 60 h 66"/>
                <a:gd name="T64" fmla="*/ 462 w 558"/>
                <a:gd name="T65" fmla="*/ 60 h 66"/>
                <a:gd name="T66" fmla="*/ 474 w 558"/>
                <a:gd name="T67" fmla="*/ 60 h 66"/>
                <a:gd name="T68" fmla="*/ 498 w 558"/>
                <a:gd name="T69" fmla="*/ 60 h 66"/>
                <a:gd name="T70" fmla="*/ 510 w 558"/>
                <a:gd name="T71" fmla="*/ 66 h 66"/>
                <a:gd name="T72" fmla="*/ 510 w 558"/>
                <a:gd name="T73" fmla="*/ 66 h 66"/>
                <a:gd name="T74" fmla="*/ 516 w 558"/>
                <a:gd name="T75" fmla="*/ 60 h 66"/>
                <a:gd name="T76" fmla="*/ 522 w 558"/>
                <a:gd name="T77" fmla="*/ 66 h 66"/>
                <a:gd name="T78" fmla="*/ 534 w 558"/>
                <a:gd name="T79" fmla="*/ 66 h 66"/>
                <a:gd name="T80" fmla="*/ 540 w 558"/>
                <a:gd name="T81" fmla="*/ 60 h 66"/>
                <a:gd name="T82" fmla="*/ 546 w 558"/>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66">
                  <a:moveTo>
                    <a:pt x="0" y="0"/>
                  </a:moveTo>
                  <a:lnTo>
                    <a:pt x="12" y="0"/>
                  </a:lnTo>
                  <a:lnTo>
                    <a:pt x="6" y="0"/>
                  </a:lnTo>
                  <a:lnTo>
                    <a:pt x="12" y="6"/>
                  </a:lnTo>
                  <a:lnTo>
                    <a:pt x="18" y="12"/>
                  </a:lnTo>
                  <a:lnTo>
                    <a:pt x="30" y="12"/>
                  </a:lnTo>
                  <a:lnTo>
                    <a:pt x="24" y="12"/>
                  </a:lnTo>
                  <a:lnTo>
                    <a:pt x="30" y="12"/>
                  </a:lnTo>
                  <a:lnTo>
                    <a:pt x="42" y="12"/>
                  </a:lnTo>
                  <a:lnTo>
                    <a:pt x="36" y="12"/>
                  </a:lnTo>
                  <a:lnTo>
                    <a:pt x="42" y="18"/>
                  </a:lnTo>
                  <a:lnTo>
                    <a:pt x="54" y="18"/>
                  </a:lnTo>
                  <a:lnTo>
                    <a:pt x="48" y="18"/>
                  </a:lnTo>
                  <a:lnTo>
                    <a:pt x="54" y="24"/>
                  </a:lnTo>
                  <a:lnTo>
                    <a:pt x="66" y="24"/>
                  </a:lnTo>
                  <a:lnTo>
                    <a:pt x="66" y="30"/>
                  </a:lnTo>
                  <a:lnTo>
                    <a:pt x="72" y="24"/>
                  </a:lnTo>
                  <a:lnTo>
                    <a:pt x="72" y="30"/>
                  </a:lnTo>
                  <a:lnTo>
                    <a:pt x="72" y="30"/>
                  </a:lnTo>
                  <a:lnTo>
                    <a:pt x="78" y="30"/>
                  </a:lnTo>
                  <a:lnTo>
                    <a:pt x="84" y="30"/>
                  </a:lnTo>
                  <a:lnTo>
                    <a:pt x="90" y="36"/>
                  </a:lnTo>
                  <a:lnTo>
                    <a:pt x="90" y="30"/>
                  </a:lnTo>
                  <a:lnTo>
                    <a:pt x="90" y="36"/>
                  </a:lnTo>
                  <a:lnTo>
                    <a:pt x="102" y="36"/>
                  </a:lnTo>
                  <a:lnTo>
                    <a:pt x="96" y="36"/>
                  </a:lnTo>
                  <a:lnTo>
                    <a:pt x="102" y="36"/>
                  </a:lnTo>
                  <a:lnTo>
                    <a:pt x="108" y="36"/>
                  </a:lnTo>
                  <a:lnTo>
                    <a:pt x="114" y="42"/>
                  </a:lnTo>
                  <a:lnTo>
                    <a:pt x="114" y="36"/>
                  </a:lnTo>
                  <a:lnTo>
                    <a:pt x="114" y="42"/>
                  </a:lnTo>
                  <a:lnTo>
                    <a:pt x="126" y="42"/>
                  </a:lnTo>
                  <a:lnTo>
                    <a:pt x="120" y="42"/>
                  </a:lnTo>
                  <a:lnTo>
                    <a:pt x="126" y="42"/>
                  </a:lnTo>
                  <a:lnTo>
                    <a:pt x="132" y="42"/>
                  </a:lnTo>
                  <a:lnTo>
                    <a:pt x="138" y="48"/>
                  </a:lnTo>
                  <a:lnTo>
                    <a:pt x="144" y="42"/>
                  </a:lnTo>
                  <a:lnTo>
                    <a:pt x="150" y="48"/>
                  </a:lnTo>
                  <a:lnTo>
                    <a:pt x="150" y="42"/>
                  </a:lnTo>
                  <a:lnTo>
                    <a:pt x="150" y="42"/>
                  </a:lnTo>
                  <a:lnTo>
                    <a:pt x="156" y="48"/>
                  </a:lnTo>
                  <a:lnTo>
                    <a:pt x="162" y="48"/>
                  </a:lnTo>
                  <a:lnTo>
                    <a:pt x="168" y="48"/>
                  </a:lnTo>
                  <a:lnTo>
                    <a:pt x="174" y="48"/>
                  </a:lnTo>
                  <a:lnTo>
                    <a:pt x="180" y="48"/>
                  </a:lnTo>
                  <a:lnTo>
                    <a:pt x="186" y="54"/>
                  </a:lnTo>
                  <a:lnTo>
                    <a:pt x="198" y="54"/>
                  </a:lnTo>
                  <a:lnTo>
                    <a:pt x="192" y="54"/>
                  </a:lnTo>
                  <a:lnTo>
                    <a:pt x="198" y="48"/>
                  </a:lnTo>
                  <a:lnTo>
                    <a:pt x="204" y="54"/>
                  </a:lnTo>
                  <a:lnTo>
                    <a:pt x="216" y="54"/>
                  </a:lnTo>
                  <a:lnTo>
                    <a:pt x="210" y="54"/>
                  </a:lnTo>
                  <a:lnTo>
                    <a:pt x="216" y="54"/>
                  </a:lnTo>
                  <a:lnTo>
                    <a:pt x="222" y="54"/>
                  </a:lnTo>
                  <a:lnTo>
                    <a:pt x="228" y="54"/>
                  </a:lnTo>
                  <a:lnTo>
                    <a:pt x="234" y="54"/>
                  </a:lnTo>
                  <a:lnTo>
                    <a:pt x="240" y="54"/>
                  </a:lnTo>
                  <a:lnTo>
                    <a:pt x="246" y="54"/>
                  </a:lnTo>
                  <a:lnTo>
                    <a:pt x="252" y="54"/>
                  </a:lnTo>
                  <a:lnTo>
                    <a:pt x="258" y="54"/>
                  </a:lnTo>
                  <a:lnTo>
                    <a:pt x="264" y="60"/>
                  </a:lnTo>
                  <a:lnTo>
                    <a:pt x="270" y="54"/>
                  </a:lnTo>
                  <a:lnTo>
                    <a:pt x="270" y="60"/>
                  </a:lnTo>
                  <a:lnTo>
                    <a:pt x="270" y="54"/>
                  </a:lnTo>
                  <a:lnTo>
                    <a:pt x="276" y="60"/>
                  </a:lnTo>
                  <a:lnTo>
                    <a:pt x="276" y="54"/>
                  </a:lnTo>
                  <a:lnTo>
                    <a:pt x="276" y="60"/>
                  </a:lnTo>
                  <a:lnTo>
                    <a:pt x="288" y="60"/>
                  </a:lnTo>
                  <a:lnTo>
                    <a:pt x="282" y="60"/>
                  </a:lnTo>
                  <a:lnTo>
                    <a:pt x="288" y="60"/>
                  </a:lnTo>
                  <a:lnTo>
                    <a:pt x="294" y="60"/>
                  </a:lnTo>
                  <a:lnTo>
                    <a:pt x="300" y="60"/>
                  </a:lnTo>
                  <a:lnTo>
                    <a:pt x="306" y="60"/>
                  </a:lnTo>
                  <a:lnTo>
                    <a:pt x="312" y="60"/>
                  </a:lnTo>
                  <a:lnTo>
                    <a:pt x="318" y="60"/>
                  </a:lnTo>
                  <a:lnTo>
                    <a:pt x="324" y="60"/>
                  </a:lnTo>
                  <a:lnTo>
                    <a:pt x="330" y="60"/>
                  </a:lnTo>
                  <a:lnTo>
                    <a:pt x="336" y="60"/>
                  </a:lnTo>
                  <a:lnTo>
                    <a:pt x="342" y="60"/>
                  </a:lnTo>
                  <a:lnTo>
                    <a:pt x="348" y="60"/>
                  </a:lnTo>
                  <a:lnTo>
                    <a:pt x="354" y="60"/>
                  </a:lnTo>
                  <a:lnTo>
                    <a:pt x="360" y="60"/>
                  </a:lnTo>
                  <a:lnTo>
                    <a:pt x="366" y="60"/>
                  </a:lnTo>
                  <a:lnTo>
                    <a:pt x="372" y="60"/>
                  </a:lnTo>
                  <a:lnTo>
                    <a:pt x="378" y="60"/>
                  </a:lnTo>
                  <a:lnTo>
                    <a:pt x="384" y="60"/>
                  </a:lnTo>
                  <a:lnTo>
                    <a:pt x="390" y="60"/>
                  </a:lnTo>
                  <a:lnTo>
                    <a:pt x="396" y="60"/>
                  </a:lnTo>
                  <a:lnTo>
                    <a:pt x="402" y="60"/>
                  </a:lnTo>
                  <a:lnTo>
                    <a:pt x="408" y="60"/>
                  </a:lnTo>
                  <a:lnTo>
                    <a:pt x="414" y="60"/>
                  </a:lnTo>
                  <a:lnTo>
                    <a:pt x="420" y="60"/>
                  </a:lnTo>
                  <a:lnTo>
                    <a:pt x="426" y="60"/>
                  </a:lnTo>
                  <a:lnTo>
                    <a:pt x="432" y="60"/>
                  </a:lnTo>
                  <a:lnTo>
                    <a:pt x="438" y="60"/>
                  </a:lnTo>
                  <a:lnTo>
                    <a:pt x="444" y="60"/>
                  </a:lnTo>
                  <a:lnTo>
                    <a:pt x="450" y="60"/>
                  </a:lnTo>
                  <a:lnTo>
                    <a:pt x="456" y="60"/>
                  </a:lnTo>
                  <a:lnTo>
                    <a:pt x="462" y="60"/>
                  </a:lnTo>
                  <a:lnTo>
                    <a:pt x="468" y="60"/>
                  </a:lnTo>
                  <a:lnTo>
                    <a:pt x="480" y="60"/>
                  </a:lnTo>
                  <a:lnTo>
                    <a:pt x="474" y="60"/>
                  </a:lnTo>
                  <a:lnTo>
                    <a:pt x="480" y="60"/>
                  </a:lnTo>
                  <a:lnTo>
                    <a:pt x="486" y="60"/>
                  </a:lnTo>
                  <a:lnTo>
                    <a:pt x="498" y="60"/>
                  </a:lnTo>
                  <a:lnTo>
                    <a:pt x="492" y="60"/>
                  </a:lnTo>
                  <a:lnTo>
                    <a:pt x="498" y="66"/>
                  </a:lnTo>
                  <a:lnTo>
                    <a:pt x="510" y="66"/>
                  </a:lnTo>
                  <a:lnTo>
                    <a:pt x="504" y="66"/>
                  </a:lnTo>
                  <a:lnTo>
                    <a:pt x="510" y="60"/>
                  </a:lnTo>
                  <a:lnTo>
                    <a:pt x="510" y="66"/>
                  </a:lnTo>
                  <a:lnTo>
                    <a:pt x="516" y="60"/>
                  </a:lnTo>
                  <a:lnTo>
                    <a:pt x="516" y="66"/>
                  </a:lnTo>
                  <a:lnTo>
                    <a:pt x="516" y="60"/>
                  </a:lnTo>
                  <a:lnTo>
                    <a:pt x="522" y="66"/>
                  </a:lnTo>
                  <a:lnTo>
                    <a:pt x="522" y="60"/>
                  </a:lnTo>
                  <a:lnTo>
                    <a:pt x="522" y="66"/>
                  </a:lnTo>
                  <a:lnTo>
                    <a:pt x="534" y="66"/>
                  </a:lnTo>
                  <a:lnTo>
                    <a:pt x="528" y="66"/>
                  </a:lnTo>
                  <a:lnTo>
                    <a:pt x="534" y="66"/>
                  </a:lnTo>
                  <a:lnTo>
                    <a:pt x="540" y="60"/>
                  </a:lnTo>
                  <a:lnTo>
                    <a:pt x="540" y="66"/>
                  </a:lnTo>
                  <a:lnTo>
                    <a:pt x="540" y="60"/>
                  </a:lnTo>
                  <a:lnTo>
                    <a:pt x="546" y="66"/>
                  </a:lnTo>
                  <a:lnTo>
                    <a:pt x="546" y="60"/>
                  </a:lnTo>
                  <a:lnTo>
                    <a:pt x="546" y="66"/>
                  </a:lnTo>
                  <a:lnTo>
                    <a:pt x="558" y="66"/>
                  </a:lnTo>
                  <a:lnTo>
                    <a:pt x="552" y="66"/>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1" name="Freeform 87"/>
            <p:cNvSpPr>
              <a:spLocks/>
            </p:cNvSpPr>
            <p:nvPr/>
          </p:nvSpPr>
          <p:spPr bwMode="auto">
            <a:xfrm>
              <a:off x="20429263" y="12978715"/>
              <a:ext cx="1349915" cy="7698"/>
            </a:xfrm>
            <a:custGeom>
              <a:avLst/>
              <a:gdLst>
                <a:gd name="T0" fmla="*/ 12 w 756"/>
                <a:gd name="T1" fmla="*/ 0 h 6"/>
                <a:gd name="T2" fmla="*/ 36 w 756"/>
                <a:gd name="T3" fmla="*/ 6 h 6"/>
                <a:gd name="T4" fmla="*/ 42 w 756"/>
                <a:gd name="T5" fmla="*/ 6 h 6"/>
                <a:gd name="T6" fmla="*/ 60 w 756"/>
                <a:gd name="T7" fmla="*/ 6 h 6"/>
                <a:gd name="T8" fmla="*/ 78 w 756"/>
                <a:gd name="T9" fmla="*/ 6 h 6"/>
                <a:gd name="T10" fmla="*/ 96 w 756"/>
                <a:gd name="T11" fmla="*/ 6 h 6"/>
                <a:gd name="T12" fmla="*/ 114 w 756"/>
                <a:gd name="T13" fmla="*/ 6 h 6"/>
                <a:gd name="T14" fmla="*/ 132 w 756"/>
                <a:gd name="T15" fmla="*/ 6 h 6"/>
                <a:gd name="T16" fmla="*/ 150 w 756"/>
                <a:gd name="T17" fmla="*/ 6 h 6"/>
                <a:gd name="T18" fmla="*/ 168 w 756"/>
                <a:gd name="T19" fmla="*/ 6 h 6"/>
                <a:gd name="T20" fmla="*/ 186 w 756"/>
                <a:gd name="T21" fmla="*/ 6 h 6"/>
                <a:gd name="T22" fmla="*/ 204 w 756"/>
                <a:gd name="T23" fmla="*/ 6 h 6"/>
                <a:gd name="T24" fmla="*/ 222 w 756"/>
                <a:gd name="T25" fmla="*/ 6 h 6"/>
                <a:gd name="T26" fmla="*/ 240 w 756"/>
                <a:gd name="T27" fmla="*/ 6 h 6"/>
                <a:gd name="T28" fmla="*/ 258 w 756"/>
                <a:gd name="T29" fmla="*/ 6 h 6"/>
                <a:gd name="T30" fmla="*/ 276 w 756"/>
                <a:gd name="T31" fmla="*/ 6 h 6"/>
                <a:gd name="T32" fmla="*/ 294 w 756"/>
                <a:gd name="T33" fmla="*/ 6 h 6"/>
                <a:gd name="T34" fmla="*/ 312 w 756"/>
                <a:gd name="T35" fmla="*/ 6 h 6"/>
                <a:gd name="T36" fmla="*/ 330 w 756"/>
                <a:gd name="T37" fmla="*/ 6 h 6"/>
                <a:gd name="T38" fmla="*/ 348 w 756"/>
                <a:gd name="T39" fmla="*/ 6 h 6"/>
                <a:gd name="T40" fmla="*/ 366 w 756"/>
                <a:gd name="T41" fmla="*/ 6 h 6"/>
                <a:gd name="T42" fmla="*/ 384 w 756"/>
                <a:gd name="T43" fmla="*/ 6 h 6"/>
                <a:gd name="T44" fmla="*/ 402 w 756"/>
                <a:gd name="T45" fmla="*/ 6 h 6"/>
                <a:gd name="T46" fmla="*/ 420 w 756"/>
                <a:gd name="T47" fmla="*/ 6 h 6"/>
                <a:gd name="T48" fmla="*/ 438 w 756"/>
                <a:gd name="T49" fmla="*/ 6 h 6"/>
                <a:gd name="T50" fmla="*/ 456 w 756"/>
                <a:gd name="T51" fmla="*/ 6 h 6"/>
                <a:gd name="T52" fmla="*/ 474 w 756"/>
                <a:gd name="T53" fmla="*/ 6 h 6"/>
                <a:gd name="T54" fmla="*/ 492 w 756"/>
                <a:gd name="T55" fmla="*/ 6 h 6"/>
                <a:gd name="T56" fmla="*/ 510 w 756"/>
                <a:gd name="T57" fmla="*/ 6 h 6"/>
                <a:gd name="T58" fmla="*/ 528 w 756"/>
                <a:gd name="T59" fmla="*/ 6 h 6"/>
                <a:gd name="T60" fmla="*/ 546 w 756"/>
                <a:gd name="T61" fmla="*/ 6 h 6"/>
                <a:gd name="T62" fmla="*/ 564 w 756"/>
                <a:gd name="T63" fmla="*/ 6 h 6"/>
                <a:gd name="T64" fmla="*/ 582 w 756"/>
                <a:gd name="T65" fmla="*/ 6 h 6"/>
                <a:gd name="T66" fmla="*/ 600 w 756"/>
                <a:gd name="T67" fmla="*/ 6 h 6"/>
                <a:gd name="T68" fmla="*/ 618 w 756"/>
                <a:gd name="T69" fmla="*/ 6 h 6"/>
                <a:gd name="T70" fmla="*/ 636 w 756"/>
                <a:gd name="T71" fmla="*/ 6 h 6"/>
                <a:gd name="T72" fmla="*/ 654 w 756"/>
                <a:gd name="T73" fmla="*/ 6 h 6"/>
                <a:gd name="T74" fmla="*/ 672 w 756"/>
                <a:gd name="T75" fmla="*/ 6 h 6"/>
                <a:gd name="T76" fmla="*/ 690 w 756"/>
                <a:gd name="T77" fmla="*/ 6 h 6"/>
                <a:gd name="T78" fmla="*/ 708 w 756"/>
                <a:gd name="T79" fmla="*/ 6 h 6"/>
                <a:gd name="T80" fmla="*/ 726 w 756"/>
                <a:gd name="T81" fmla="*/ 6 h 6"/>
                <a:gd name="T82" fmla="*/ 744 w 756"/>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 h="6">
                  <a:moveTo>
                    <a:pt x="0" y="6"/>
                  </a:moveTo>
                  <a:lnTo>
                    <a:pt x="6" y="6"/>
                  </a:lnTo>
                  <a:lnTo>
                    <a:pt x="12" y="0"/>
                  </a:lnTo>
                  <a:lnTo>
                    <a:pt x="18" y="6"/>
                  </a:lnTo>
                  <a:lnTo>
                    <a:pt x="24" y="6"/>
                  </a:lnTo>
                  <a:lnTo>
                    <a:pt x="36"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lnTo>
                    <a:pt x="702" y="6"/>
                  </a:lnTo>
                  <a:lnTo>
                    <a:pt x="708" y="6"/>
                  </a:lnTo>
                  <a:lnTo>
                    <a:pt x="714" y="6"/>
                  </a:lnTo>
                  <a:lnTo>
                    <a:pt x="720" y="6"/>
                  </a:lnTo>
                  <a:lnTo>
                    <a:pt x="726" y="6"/>
                  </a:lnTo>
                  <a:lnTo>
                    <a:pt x="732" y="6"/>
                  </a:lnTo>
                  <a:lnTo>
                    <a:pt x="738" y="6"/>
                  </a:lnTo>
                  <a:lnTo>
                    <a:pt x="744" y="6"/>
                  </a:lnTo>
                  <a:lnTo>
                    <a:pt x="750" y="6"/>
                  </a:lnTo>
                  <a:lnTo>
                    <a:pt x="756" y="6"/>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2" name="Freeform 88"/>
            <p:cNvSpPr>
              <a:spLocks/>
            </p:cNvSpPr>
            <p:nvPr/>
          </p:nvSpPr>
          <p:spPr bwMode="auto">
            <a:xfrm>
              <a:off x="21779178" y="12986413"/>
              <a:ext cx="696385" cy="0"/>
            </a:xfrm>
            <a:custGeom>
              <a:avLst/>
              <a:gdLst>
                <a:gd name="T0" fmla="*/ 6 w 390"/>
                <a:gd name="T1" fmla="*/ 18 w 390"/>
                <a:gd name="T2" fmla="*/ 30 w 390"/>
                <a:gd name="T3" fmla="*/ 42 w 390"/>
                <a:gd name="T4" fmla="*/ 54 w 390"/>
                <a:gd name="T5" fmla="*/ 66 w 390"/>
                <a:gd name="T6" fmla="*/ 78 w 390"/>
                <a:gd name="T7" fmla="*/ 90 w 390"/>
                <a:gd name="T8" fmla="*/ 102 w 390"/>
                <a:gd name="T9" fmla="*/ 114 w 390"/>
                <a:gd name="T10" fmla="*/ 126 w 390"/>
                <a:gd name="T11" fmla="*/ 138 w 390"/>
                <a:gd name="T12" fmla="*/ 150 w 390"/>
                <a:gd name="T13" fmla="*/ 162 w 390"/>
                <a:gd name="T14" fmla="*/ 174 w 390"/>
                <a:gd name="T15" fmla="*/ 186 w 390"/>
                <a:gd name="T16" fmla="*/ 198 w 390"/>
                <a:gd name="T17" fmla="*/ 210 w 390"/>
                <a:gd name="T18" fmla="*/ 222 w 390"/>
                <a:gd name="T19" fmla="*/ 234 w 390"/>
                <a:gd name="T20" fmla="*/ 246 w 390"/>
                <a:gd name="T21" fmla="*/ 258 w 390"/>
                <a:gd name="T22" fmla="*/ 270 w 390"/>
                <a:gd name="T23" fmla="*/ 282 w 390"/>
                <a:gd name="T24" fmla="*/ 294 w 390"/>
                <a:gd name="T25" fmla="*/ 306 w 390"/>
                <a:gd name="T26" fmla="*/ 318 w 390"/>
                <a:gd name="T27" fmla="*/ 330 w 390"/>
                <a:gd name="T28" fmla="*/ 342 w 390"/>
                <a:gd name="T29" fmla="*/ 354 w 390"/>
                <a:gd name="T30" fmla="*/ 366 w 390"/>
                <a:gd name="T31" fmla="*/ 378 w 390"/>
                <a:gd name="T32" fmla="*/ 390 w 39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39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3" name="Freeform 89"/>
            <p:cNvSpPr>
              <a:spLocks/>
            </p:cNvSpPr>
            <p:nvPr/>
          </p:nvSpPr>
          <p:spPr bwMode="auto">
            <a:xfrm>
              <a:off x="15372438" y="12016390"/>
              <a:ext cx="674958" cy="970022"/>
            </a:xfrm>
            <a:custGeom>
              <a:avLst/>
              <a:gdLst>
                <a:gd name="T0" fmla="*/ 6 w 378"/>
                <a:gd name="T1" fmla="*/ 714 h 756"/>
                <a:gd name="T2" fmla="*/ 12 w 378"/>
                <a:gd name="T3" fmla="*/ 636 h 756"/>
                <a:gd name="T4" fmla="*/ 18 w 378"/>
                <a:gd name="T5" fmla="*/ 612 h 756"/>
                <a:gd name="T6" fmla="*/ 24 w 378"/>
                <a:gd name="T7" fmla="*/ 594 h 756"/>
                <a:gd name="T8" fmla="*/ 36 w 378"/>
                <a:gd name="T9" fmla="*/ 546 h 756"/>
                <a:gd name="T10" fmla="*/ 42 w 378"/>
                <a:gd name="T11" fmla="*/ 486 h 756"/>
                <a:gd name="T12" fmla="*/ 48 w 378"/>
                <a:gd name="T13" fmla="*/ 474 h 756"/>
                <a:gd name="T14" fmla="*/ 60 w 378"/>
                <a:gd name="T15" fmla="*/ 438 h 756"/>
                <a:gd name="T16" fmla="*/ 66 w 378"/>
                <a:gd name="T17" fmla="*/ 396 h 756"/>
                <a:gd name="T18" fmla="*/ 72 w 378"/>
                <a:gd name="T19" fmla="*/ 384 h 756"/>
                <a:gd name="T20" fmla="*/ 84 w 378"/>
                <a:gd name="T21" fmla="*/ 348 h 756"/>
                <a:gd name="T22" fmla="*/ 90 w 378"/>
                <a:gd name="T23" fmla="*/ 312 h 756"/>
                <a:gd name="T24" fmla="*/ 96 w 378"/>
                <a:gd name="T25" fmla="*/ 306 h 756"/>
                <a:gd name="T26" fmla="*/ 102 w 378"/>
                <a:gd name="T27" fmla="*/ 288 h 756"/>
                <a:gd name="T28" fmla="*/ 114 w 378"/>
                <a:gd name="T29" fmla="*/ 264 h 756"/>
                <a:gd name="T30" fmla="*/ 120 w 378"/>
                <a:gd name="T31" fmla="*/ 240 h 756"/>
                <a:gd name="T32" fmla="*/ 126 w 378"/>
                <a:gd name="T33" fmla="*/ 228 h 756"/>
                <a:gd name="T34" fmla="*/ 132 w 378"/>
                <a:gd name="T35" fmla="*/ 210 h 756"/>
                <a:gd name="T36" fmla="*/ 144 w 378"/>
                <a:gd name="T37" fmla="*/ 192 h 756"/>
                <a:gd name="T38" fmla="*/ 150 w 378"/>
                <a:gd name="T39" fmla="*/ 180 h 756"/>
                <a:gd name="T40" fmla="*/ 162 w 378"/>
                <a:gd name="T41" fmla="*/ 156 h 756"/>
                <a:gd name="T42" fmla="*/ 174 w 378"/>
                <a:gd name="T43" fmla="*/ 144 h 756"/>
                <a:gd name="T44" fmla="*/ 180 w 378"/>
                <a:gd name="T45" fmla="*/ 132 h 756"/>
                <a:gd name="T46" fmla="*/ 192 w 378"/>
                <a:gd name="T47" fmla="*/ 114 h 756"/>
                <a:gd name="T48" fmla="*/ 198 w 378"/>
                <a:gd name="T49" fmla="*/ 108 h 756"/>
                <a:gd name="T50" fmla="*/ 204 w 378"/>
                <a:gd name="T51" fmla="*/ 96 h 756"/>
                <a:gd name="T52" fmla="*/ 216 w 378"/>
                <a:gd name="T53" fmla="*/ 90 h 756"/>
                <a:gd name="T54" fmla="*/ 222 w 378"/>
                <a:gd name="T55" fmla="*/ 84 h 756"/>
                <a:gd name="T56" fmla="*/ 228 w 378"/>
                <a:gd name="T57" fmla="*/ 78 h 756"/>
                <a:gd name="T58" fmla="*/ 252 w 378"/>
                <a:gd name="T59" fmla="*/ 66 h 756"/>
                <a:gd name="T60" fmla="*/ 264 w 378"/>
                <a:gd name="T61" fmla="*/ 54 h 756"/>
                <a:gd name="T62" fmla="*/ 270 w 378"/>
                <a:gd name="T63" fmla="*/ 48 h 756"/>
                <a:gd name="T64" fmla="*/ 276 w 378"/>
                <a:gd name="T65" fmla="*/ 42 h 756"/>
                <a:gd name="T66" fmla="*/ 282 w 378"/>
                <a:gd name="T67" fmla="*/ 36 h 756"/>
                <a:gd name="T68" fmla="*/ 294 w 378"/>
                <a:gd name="T69" fmla="*/ 30 h 756"/>
                <a:gd name="T70" fmla="*/ 300 w 378"/>
                <a:gd name="T71" fmla="*/ 24 h 756"/>
                <a:gd name="T72" fmla="*/ 312 w 378"/>
                <a:gd name="T73" fmla="*/ 24 h 756"/>
                <a:gd name="T74" fmla="*/ 324 w 378"/>
                <a:gd name="T75" fmla="*/ 12 h 756"/>
                <a:gd name="T76" fmla="*/ 330 w 378"/>
                <a:gd name="T77" fmla="*/ 12 h 756"/>
                <a:gd name="T78" fmla="*/ 348 w 378"/>
                <a:gd name="T79" fmla="*/ 6 h 756"/>
                <a:gd name="T80" fmla="*/ 354 w 378"/>
                <a:gd name="T81" fmla="*/ 6 h 756"/>
                <a:gd name="T82" fmla="*/ 366 w 378"/>
                <a:gd name="T8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756">
                  <a:moveTo>
                    <a:pt x="0" y="756"/>
                  </a:moveTo>
                  <a:lnTo>
                    <a:pt x="0" y="720"/>
                  </a:lnTo>
                  <a:lnTo>
                    <a:pt x="6" y="714"/>
                  </a:lnTo>
                  <a:lnTo>
                    <a:pt x="6" y="672"/>
                  </a:lnTo>
                  <a:lnTo>
                    <a:pt x="12" y="666"/>
                  </a:lnTo>
                  <a:lnTo>
                    <a:pt x="12" y="636"/>
                  </a:lnTo>
                  <a:lnTo>
                    <a:pt x="18" y="630"/>
                  </a:lnTo>
                  <a:lnTo>
                    <a:pt x="18" y="636"/>
                  </a:lnTo>
                  <a:lnTo>
                    <a:pt x="18" y="612"/>
                  </a:lnTo>
                  <a:lnTo>
                    <a:pt x="24" y="606"/>
                  </a:lnTo>
                  <a:lnTo>
                    <a:pt x="24" y="582"/>
                  </a:lnTo>
                  <a:lnTo>
                    <a:pt x="24" y="594"/>
                  </a:lnTo>
                  <a:lnTo>
                    <a:pt x="30" y="588"/>
                  </a:lnTo>
                  <a:lnTo>
                    <a:pt x="30" y="552"/>
                  </a:lnTo>
                  <a:lnTo>
                    <a:pt x="36" y="546"/>
                  </a:lnTo>
                  <a:lnTo>
                    <a:pt x="36" y="516"/>
                  </a:lnTo>
                  <a:lnTo>
                    <a:pt x="42" y="510"/>
                  </a:lnTo>
                  <a:lnTo>
                    <a:pt x="42" y="486"/>
                  </a:lnTo>
                  <a:lnTo>
                    <a:pt x="48" y="492"/>
                  </a:lnTo>
                  <a:lnTo>
                    <a:pt x="48" y="468"/>
                  </a:lnTo>
                  <a:lnTo>
                    <a:pt x="48" y="474"/>
                  </a:lnTo>
                  <a:lnTo>
                    <a:pt x="54" y="468"/>
                  </a:lnTo>
                  <a:lnTo>
                    <a:pt x="54" y="444"/>
                  </a:lnTo>
                  <a:lnTo>
                    <a:pt x="60" y="438"/>
                  </a:lnTo>
                  <a:lnTo>
                    <a:pt x="60" y="420"/>
                  </a:lnTo>
                  <a:lnTo>
                    <a:pt x="66" y="414"/>
                  </a:lnTo>
                  <a:lnTo>
                    <a:pt x="66" y="396"/>
                  </a:lnTo>
                  <a:lnTo>
                    <a:pt x="72" y="390"/>
                  </a:lnTo>
                  <a:lnTo>
                    <a:pt x="72" y="372"/>
                  </a:lnTo>
                  <a:lnTo>
                    <a:pt x="72" y="384"/>
                  </a:lnTo>
                  <a:lnTo>
                    <a:pt x="78" y="378"/>
                  </a:lnTo>
                  <a:lnTo>
                    <a:pt x="78" y="354"/>
                  </a:lnTo>
                  <a:lnTo>
                    <a:pt x="84" y="348"/>
                  </a:lnTo>
                  <a:lnTo>
                    <a:pt x="84" y="330"/>
                  </a:lnTo>
                  <a:lnTo>
                    <a:pt x="90" y="336"/>
                  </a:lnTo>
                  <a:lnTo>
                    <a:pt x="90" y="312"/>
                  </a:lnTo>
                  <a:lnTo>
                    <a:pt x="96" y="318"/>
                  </a:lnTo>
                  <a:lnTo>
                    <a:pt x="96" y="306"/>
                  </a:lnTo>
                  <a:lnTo>
                    <a:pt x="96" y="306"/>
                  </a:lnTo>
                  <a:lnTo>
                    <a:pt x="102" y="300"/>
                  </a:lnTo>
                  <a:lnTo>
                    <a:pt x="102" y="288"/>
                  </a:lnTo>
                  <a:lnTo>
                    <a:pt x="102" y="288"/>
                  </a:lnTo>
                  <a:lnTo>
                    <a:pt x="108" y="282"/>
                  </a:lnTo>
                  <a:lnTo>
                    <a:pt x="108" y="270"/>
                  </a:lnTo>
                  <a:lnTo>
                    <a:pt x="114" y="264"/>
                  </a:lnTo>
                  <a:lnTo>
                    <a:pt x="114" y="252"/>
                  </a:lnTo>
                  <a:lnTo>
                    <a:pt x="120" y="258"/>
                  </a:lnTo>
                  <a:lnTo>
                    <a:pt x="120" y="240"/>
                  </a:lnTo>
                  <a:lnTo>
                    <a:pt x="120" y="246"/>
                  </a:lnTo>
                  <a:lnTo>
                    <a:pt x="126" y="240"/>
                  </a:lnTo>
                  <a:lnTo>
                    <a:pt x="126" y="228"/>
                  </a:lnTo>
                  <a:lnTo>
                    <a:pt x="132" y="222"/>
                  </a:lnTo>
                  <a:lnTo>
                    <a:pt x="132" y="228"/>
                  </a:lnTo>
                  <a:lnTo>
                    <a:pt x="132" y="210"/>
                  </a:lnTo>
                  <a:lnTo>
                    <a:pt x="138" y="204"/>
                  </a:lnTo>
                  <a:lnTo>
                    <a:pt x="144" y="198"/>
                  </a:lnTo>
                  <a:lnTo>
                    <a:pt x="144" y="192"/>
                  </a:lnTo>
                  <a:lnTo>
                    <a:pt x="144" y="198"/>
                  </a:lnTo>
                  <a:lnTo>
                    <a:pt x="150" y="192"/>
                  </a:lnTo>
                  <a:lnTo>
                    <a:pt x="150" y="180"/>
                  </a:lnTo>
                  <a:lnTo>
                    <a:pt x="150" y="180"/>
                  </a:lnTo>
                  <a:lnTo>
                    <a:pt x="162" y="168"/>
                  </a:lnTo>
                  <a:lnTo>
                    <a:pt x="162" y="156"/>
                  </a:lnTo>
                  <a:lnTo>
                    <a:pt x="168" y="162"/>
                  </a:lnTo>
                  <a:lnTo>
                    <a:pt x="168" y="150"/>
                  </a:lnTo>
                  <a:lnTo>
                    <a:pt x="174" y="144"/>
                  </a:lnTo>
                  <a:lnTo>
                    <a:pt x="180" y="138"/>
                  </a:lnTo>
                  <a:lnTo>
                    <a:pt x="180" y="144"/>
                  </a:lnTo>
                  <a:lnTo>
                    <a:pt x="180" y="132"/>
                  </a:lnTo>
                  <a:lnTo>
                    <a:pt x="186" y="126"/>
                  </a:lnTo>
                  <a:lnTo>
                    <a:pt x="192" y="120"/>
                  </a:lnTo>
                  <a:lnTo>
                    <a:pt x="192" y="114"/>
                  </a:lnTo>
                  <a:lnTo>
                    <a:pt x="192" y="120"/>
                  </a:lnTo>
                  <a:lnTo>
                    <a:pt x="198" y="114"/>
                  </a:lnTo>
                  <a:lnTo>
                    <a:pt x="198" y="108"/>
                  </a:lnTo>
                  <a:lnTo>
                    <a:pt x="198" y="114"/>
                  </a:lnTo>
                  <a:lnTo>
                    <a:pt x="204" y="108"/>
                  </a:lnTo>
                  <a:lnTo>
                    <a:pt x="204" y="96"/>
                  </a:lnTo>
                  <a:lnTo>
                    <a:pt x="216" y="96"/>
                  </a:lnTo>
                  <a:lnTo>
                    <a:pt x="216" y="90"/>
                  </a:lnTo>
                  <a:lnTo>
                    <a:pt x="216" y="90"/>
                  </a:lnTo>
                  <a:lnTo>
                    <a:pt x="222" y="84"/>
                  </a:lnTo>
                  <a:lnTo>
                    <a:pt x="222" y="90"/>
                  </a:lnTo>
                  <a:lnTo>
                    <a:pt x="222" y="84"/>
                  </a:lnTo>
                  <a:lnTo>
                    <a:pt x="228" y="78"/>
                  </a:lnTo>
                  <a:lnTo>
                    <a:pt x="228" y="84"/>
                  </a:lnTo>
                  <a:lnTo>
                    <a:pt x="228" y="78"/>
                  </a:lnTo>
                  <a:lnTo>
                    <a:pt x="234" y="72"/>
                  </a:lnTo>
                  <a:lnTo>
                    <a:pt x="240" y="66"/>
                  </a:lnTo>
                  <a:lnTo>
                    <a:pt x="252" y="66"/>
                  </a:lnTo>
                  <a:lnTo>
                    <a:pt x="252" y="66"/>
                  </a:lnTo>
                  <a:lnTo>
                    <a:pt x="252" y="54"/>
                  </a:lnTo>
                  <a:lnTo>
                    <a:pt x="264" y="54"/>
                  </a:lnTo>
                  <a:lnTo>
                    <a:pt x="264" y="48"/>
                  </a:lnTo>
                  <a:lnTo>
                    <a:pt x="264" y="54"/>
                  </a:lnTo>
                  <a:lnTo>
                    <a:pt x="270" y="48"/>
                  </a:lnTo>
                  <a:lnTo>
                    <a:pt x="270" y="42"/>
                  </a:lnTo>
                  <a:lnTo>
                    <a:pt x="270" y="48"/>
                  </a:lnTo>
                  <a:lnTo>
                    <a:pt x="276" y="42"/>
                  </a:lnTo>
                  <a:lnTo>
                    <a:pt x="276" y="36"/>
                  </a:lnTo>
                  <a:lnTo>
                    <a:pt x="276" y="42"/>
                  </a:lnTo>
                  <a:lnTo>
                    <a:pt x="282" y="36"/>
                  </a:lnTo>
                  <a:lnTo>
                    <a:pt x="294" y="36"/>
                  </a:lnTo>
                  <a:lnTo>
                    <a:pt x="294" y="30"/>
                  </a:lnTo>
                  <a:lnTo>
                    <a:pt x="294" y="30"/>
                  </a:lnTo>
                  <a:lnTo>
                    <a:pt x="300" y="24"/>
                  </a:lnTo>
                  <a:lnTo>
                    <a:pt x="300" y="30"/>
                  </a:lnTo>
                  <a:lnTo>
                    <a:pt x="300" y="24"/>
                  </a:lnTo>
                  <a:lnTo>
                    <a:pt x="312" y="24"/>
                  </a:lnTo>
                  <a:lnTo>
                    <a:pt x="312" y="18"/>
                  </a:lnTo>
                  <a:lnTo>
                    <a:pt x="312" y="24"/>
                  </a:lnTo>
                  <a:lnTo>
                    <a:pt x="324" y="24"/>
                  </a:lnTo>
                  <a:lnTo>
                    <a:pt x="318" y="24"/>
                  </a:lnTo>
                  <a:lnTo>
                    <a:pt x="324" y="12"/>
                  </a:lnTo>
                  <a:lnTo>
                    <a:pt x="336" y="12"/>
                  </a:lnTo>
                  <a:lnTo>
                    <a:pt x="336" y="18"/>
                  </a:lnTo>
                  <a:lnTo>
                    <a:pt x="330" y="12"/>
                  </a:lnTo>
                  <a:lnTo>
                    <a:pt x="336" y="12"/>
                  </a:lnTo>
                  <a:lnTo>
                    <a:pt x="342" y="12"/>
                  </a:lnTo>
                  <a:lnTo>
                    <a:pt x="348" y="6"/>
                  </a:lnTo>
                  <a:lnTo>
                    <a:pt x="348" y="12"/>
                  </a:lnTo>
                  <a:lnTo>
                    <a:pt x="348" y="6"/>
                  </a:lnTo>
                  <a:lnTo>
                    <a:pt x="354" y="6"/>
                  </a:lnTo>
                  <a:lnTo>
                    <a:pt x="366" y="6"/>
                  </a:lnTo>
                  <a:lnTo>
                    <a:pt x="360" y="6"/>
                  </a:lnTo>
                  <a:lnTo>
                    <a:pt x="366" y="0"/>
                  </a:lnTo>
                  <a:lnTo>
                    <a:pt x="372" y="0"/>
                  </a:lnTo>
                  <a:lnTo>
                    <a:pt x="378"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4" name="Freeform 90"/>
            <p:cNvSpPr>
              <a:spLocks/>
            </p:cNvSpPr>
            <p:nvPr/>
          </p:nvSpPr>
          <p:spPr bwMode="auto">
            <a:xfrm>
              <a:off x="16047395" y="11977898"/>
              <a:ext cx="1242779" cy="38493"/>
            </a:xfrm>
            <a:custGeom>
              <a:avLst/>
              <a:gdLst>
                <a:gd name="T0" fmla="*/ 12 w 696"/>
                <a:gd name="T1" fmla="*/ 24 h 30"/>
                <a:gd name="T2" fmla="*/ 24 w 696"/>
                <a:gd name="T3" fmla="*/ 24 h 30"/>
                <a:gd name="T4" fmla="*/ 36 w 696"/>
                <a:gd name="T5" fmla="*/ 18 h 30"/>
                <a:gd name="T6" fmla="*/ 48 w 696"/>
                <a:gd name="T7" fmla="*/ 18 h 30"/>
                <a:gd name="T8" fmla="*/ 72 w 696"/>
                <a:gd name="T9" fmla="*/ 18 h 30"/>
                <a:gd name="T10" fmla="*/ 84 w 696"/>
                <a:gd name="T11" fmla="*/ 12 h 30"/>
                <a:gd name="T12" fmla="*/ 90 w 696"/>
                <a:gd name="T13" fmla="*/ 12 h 30"/>
                <a:gd name="T14" fmla="*/ 108 w 696"/>
                <a:gd name="T15" fmla="*/ 12 h 30"/>
                <a:gd name="T16" fmla="*/ 120 w 696"/>
                <a:gd name="T17" fmla="*/ 12 h 30"/>
                <a:gd name="T18" fmla="*/ 126 w 696"/>
                <a:gd name="T19" fmla="*/ 6 h 30"/>
                <a:gd name="T20" fmla="*/ 144 w 696"/>
                <a:gd name="T21" fmla="*/ 6 h 30"/>
                <a:gd name="T22" fmla="*/ 162 w 696"/>
                <a:gd name="T23" fmla="*/ 6 h 30"/>
                <a:gd name="T24" fmla="*/ 180 w 696"/>
                <a:gd name="T25" fmla="*/ 6 h 30"/>
                <a:gd name="T26" fmla="*/ 204 w 696"/>
                <a:gd name="T27" fmla="*/ 0 h 30"/>
                <a:gd name="T28" fmla="*/ 210 w 696"/>
                <a:gd name="T29" fmla="*/ 0 h 30"/>
                <a:gd name="T30" fmla="*/ 216 w 696"/>
                <a:gd name="T31" fmla="*/ 0 h 30"/>
                <a:gd name="T32" fmla="*/ 234 w 696"/>
                <a:gd name="T33" fmla="*/ 0 h 30"/>
                <a:gd name="T34" fmla="*/ 252 w 696"/>
                <a:gd name="T35" fmla="*/ 0 h 30"/>
                <a:gd name="T36" fmla="*/ 270 w 696"/>
                <a:gd name="T37" fmla="*/ 0 h 30"/>
                <a:gd name="T38" fmla="*/ 288 w 696"/>
                <a:gd name="T39" fmla="*/ 0 h 30"/>
                <a:gd name="T40" fmla="*/ 306 w 696"/>
                <a:gd name="T41" fmla="*/ 0 h 30"/>
                <a:gd name="T42" fmla="*/ 324 w 696"/>
                <a:gd name="T43" fmla="*/ 0 h 30"/>
                <a:gd name="T44" fmla="*/ 342 w 696"/>
                <a:gd name="T45" fmla="*/ 0 h 30"/>
                <a:gd name="T46" fmla="*/ 360 w 696"/>
                <a:gd name="T47" fmla="*/ 0 h 30"/>
                <a:gd name="T48" fmla="*/ 378 w 696"/>
                <a:gd name="T49" fmla="*/ 0 h 30"/>
                <a:gd name="T50" fmla="*/ 396 w 696"/>
                <a:gd name="T51" fmla="*/ 0 h 30"/>
                <a:gd name="T52" fmla="*/ 414 w 696"/>
                <a:gd name="T53" fmla="*/ 0 h 30"/>
                <a:gd name="T54" fmla="*/ 432 w 696"/>
                <a:gd name="T55" fmla="*/ 0 h 30"/>
                <a:gd name="T56" fmla="*/ 450 w 696"/>
                <a:gd name="T57" fmla="*/ 0 h 30"/>
                <a:gd name="T58" fmla="*/ 468 w 696"/>
                <a:gd name="T59" fmla="*/ 0 h 30"/>
                <a:gd name="T60" fmla="*/ 486 w 696"/>
                <a:gd name="T61" fmla="*/ 0 h 30"/>
                <a:gd name="T62" fmla="*/ 504 w 696"/>
                <a:gd name="T63" fmla="*/ 0 h 30"/>
                <a:gd name="T64" fmla="*/ 522 w 696"/>
                <a:gd name="T65" fmla="*/ 0 h 30"/>
                <a:gd name="T66" fmla="*/ 540 w 696"/>
                <a:gd name="T67" fmla="*/ 0 h 30"/>
                <a:gd name="T68" fmla="*/ 558 w 696"/>
                <a:gd name="T69" fmla="*/ 0 h 30"/>
                <a:gd name="T70" fmla="*/ 576 w 696"/>
                <a:gd name="T71" fmla="*/ 0 h 30"/>
                <a:gd name="T72" fmla="*/ 594 w 696"/>
                <a:gd name="T73" fmla="*/ 0 h 30"/>
                <a:gd name="T74" fmla="*/ 612 w 696"/>
                <a:gd name="T75" fmla="*/ 0 h 30"/>
                <a:gd name="T76" fmla="*/ 630 w 696"/>
                <a:gd name="T77" fmla="*/ 0 h 30"/>
                <a:gd name="T78" fmla="*/ 648 w 696"/>
                <a:gd name="T79" fmla="*/ 0 h 30"/>
                <a:gd name="T80" fmla="*/ 666 w 696"/>
                <a:gd name="T81" fmla="*/ 0 h 30"/>
                <a:gd name="T82" fmla="*/ 684 w 696"/>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30">
                  <a:moveTo>
                    <a:pt x="0" y="30"/>
                  </a:moveTo>
                  <a:lnTo>
                    <a:pt x="12" y="30"/>
                  </a:lnTo>
                  <a:lnTo>
                    <a:pt x="12" y="24"/>
                  </a:lnTo>
                  <a:lnTo>
                    <a:pt x="12" y="30"/>
                  </a:lnTo>
                  <a:lnTo>
                    <a:pt x="18" y="24"/>
                  </a:lnTo>
                  <a:lnTo>
                    <a:pt x="24" y="24"/>
                  </a:lnTo>
                  <a:lnTo>
                    <a:pt x="36" y="24"/>
                  </a:lnTo>
                  <a:lnTo>
                    <a:pt x="30" y="24"/>
                  </a:lnTo>
                  <a:lnTo>
                    <a:pt x="36" y="18"/>
                  </a:lnTo>
                  <a:lnTo>
                    <a:pt x="48" y="18"/>
                  </a:lnTo>
                  <a:lnTo>
                    <a:pt x="42" y="18"/>
                  </a:lnTo>
                  <a:lnTo>
                    <a:pt x="48" y="18"/>
                  </a:lnTo>
                  <a:lnTo>
                    <a:pt x="54" y="18"/>
                  </a:lnTo>
                  <a:lnTo>
                    <a:pt x="60" y="18"/>
                  </a:lnTo>
                  <a:lnTo>
                    <a:pt x="72" y="18"/>
                  </a:lnTo>
                  <a:lnTo>
                    <a:pt x="66" y="18"/>
                  </a:lnTo>
                  <a:lnTo>
                    <a:pt x="72" y="12"/>
                  </a:lnTo>
                  <a:lnTo>
                    <a:pt x="84" y="12"/>
                  </a:lnTo>
                  <a:lnTo>
                    <a:pt x="78" y="12"/>
                  </a:lnTo>
                  <a:lnTo>
                    <a:pt x="84" y="12"/>
                  </a:lnTo>
                  <a:lnTo>
                    <a:pt x="90" y="12"/>
                  </a:lnTo>
                  <a:lnTo>
                    <a:pt x="96" y="12"/>
                  </a:lnTo>
                  <a:lnTo>
                    <a:pt x="102" y="12"/>
                  </a:lnTo>
                  <a:lnTo>
                    <a:pt x="108" y="12"/>
                  </a:lnTo>
                  <a:lnTo>
                    <a:pt x="114" y="6"/>
                  </a:lnTo>
                  <a:lnTo>
                    <a:pt x="120" y="12"/>
                  </a:lnTo>
                  <a:lnTo>
                    <a:pt x="120" y="12"/>
                  </a:lnTo>
                  <a:lnTo>
                    <a:pt x="120" y="6"/>
                  </a:lnTo>
                  <a:lnTo>
                    <a:pt x="132"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0"/>
                  </a:lnTo>
                  <a:lnTo>
                    <a:pt x="204" y="0"/>
                  </a:lnTo>
                  <a:lnTo>
                    <a:pt x="198" y="0"/>
                  </a:lnTo>
                  <a:lnTo>
                    <a:pt x="204" y="6"/>
                  </a:lnTo>
                  <a:lnTo>
                    <a:pt x="210" y="0"/>
                  </a:lnTo>
                  <a:lnTo>
                    <a:pt x="210" y="6"/>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5" name="Freeform 91"/>
            <p:cNvSpPr>
              <a:spLocks/>
            </p:cNvSpPr>
            <p:nvPr/>
          </p:nvSpPr>
          <p:spPr bwMode="auto">
            <a:xfrm>
              <a:off x="17290174" y="11977898"/>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6" name="Freeform 92"/>
            <p:cNvSpPr>
              <a:spLocks/>
            </p:cNvSpPr>
            <p:nvPr/>
          </p:nvSpPr>
          <p:spPr bwMode="auto">
            <a:xfrm>
              <a:off x="18650803" y="11977898"/>
              <a:ext cx="814235" cy="923831"/>
            </a:xfrm>
            <a:custGeom>
              <a:avLst/>
              <a:gdLst>
                <a:gd name="T0" fmla="*/ 12 w 456"/>
                <a:gd name="T1" fmla="*/ 0 h 720"/>
                <a:gd name="T2" fmla="*/ 30 w 456"/>
                <a:gd name="T3" fmla="*/ 0 h 720"/>
                <a:gd name="T4" fmla="*/ 48 w 456"/>
                <a:gd name="T5" fmla="*/ 0 h 720"/>
                <a:gd name="T6" fmla="*/ 66 w 456"/>
                <a:gd name="T7" fmla="*/ 0 h 720"/>
                <a:gd name="T8" fmla="*/ 84 w 456"/>
                <a:gd name="T9" fmla="*/ 0 h 720"/>
                <a:gd name="T10" fmla="*/ 102 w 456"/>
                <a:gd name="T11" fmla="*/ 0 h 720"/>
                <a:gd name="T12" fmla="*/ 120 w 456"/>
                <a:gd name="T13" fmla="*/ 0 h 720"/>
                <a:gd name="T14" fmla="*/ 138 w 456"/>
                <a:gd name="T15" fmla="*/ 0 h 720"/>
                <a:gd name="T16" fmla="*/ 150 w 456"/>
                <a:gd name="T17" fmla="*/ 18 h 720"/>
                <a:gd name="T18" fmla="*/ 156 w 456"/>
                <a:gd name="T19" fmla="*/ 48 h 720"/>
                <a:gd name="T20" fmla="*/ 168 w 456"/>
                <a:gd name="T21" fmla="*/ 84 h 720"/>
                <a:gd name="T22" fmla="*/ 174 w 456"/>
                <a:gd name="T23" fmla="*/ 126 h 720"/>
                <a:gd name="T24" fmla="*/ 180 w 456"/>
                <a:gd name="T25" fmla="*/ 192 h 720"/>
                <a:gd name="T26" fmla="*/ 186 w 456"/>
                <a:gd name="T27" fmla="*/ 192 h 720"/>
                <a:gd name="T28" fmla="*/ 192 w 456"/>
                <a:gd name="T29" fmla="*/ 240 h 720"/>
                <a:gd name="T30" fmla="*/ 204 w 456"/>
                <a:gd name="T31" fmla="*/ 276 h 720"/>
                <a:gd name="T32" fmla="*/ 210 w 456"/>
                <a:gd name="T33" fmla="*/ 288 h 720"/>
                <a:gd name="T34" fmla="*/ 216 w 456"/>
                <a:gd name="T35" fmla="*/ 342 h 720"/>
                <a:gd name="T36" fmla="*/ 228 w 456"/>
                <a:gd name="T37" fmla="*/ 372 h 720"/>
                <a:gd name="T38" fmla="*/ 234 w 456"/>
                <a:gd name="T39" fmla="*/ 390 h 720"/>
                <a:gd name="T40" fmla="*/ 240 w 456"/>
                <a:gd name="T41" fmla="*/ 420 h 720"/>
                <a:gd name="T42" fmla="*/ 246 w 456"/>
                <a:gd name="T43" fmla="*/ 438 h 720"/>
                <a:gd name="T44" fmla="*/ 252 w 456"/>
                <a:gd name="T45" fmla="*/ 462 h 720"/>
                <a:gd name="T46" fmla="*/ 264 w 456"/>
                <a:gd name="T47" fmla="*/ 480 h 720"/>
                <a:gd name="T48" fmla="*/ 270 w 456"/>
                <a:gd name="T49" fmla="*/ 492 h 720"/>
                <a:gd name="T50" fmla="*/ 276 w 456"/>
                <a:gd name="T51" fmla="*/ 516 h 720"/>
                <a:gd name="T52" fmla="*/ 288 w 456"/>
                <a:gd name="T53" fmla="*/ 528 h 720"/>
                <a:gd name="T54" fmla="*/ 294 w 456"/>
                <a:gd name="T55" fmla="*/ 552 h 720"/>
                <a:gd name="T56" fmla="*/ 300 w 456"/>
                <a:gd name="T57" fmla="*/ 570 h 720"/>
                <a:gd name="T58" fmla="*/ 312 w 456"/>
                <a:gd name="T59" fmla="*/ 576 h 720"/>
                <a:gd name="T60" fmla="*/ 318 w 456"/>
                <a:gd name="T61" fmla="*/ 588 h 720"/>
                <a:gd name="T62" fmla="*/ 330 w 456"/>
                <a:gd name="T63" fmla="*/ 618 h 720"/>
                <a:gd name="T64" fmla="*/ 342 w 456"/>
                <a:gd name="T65" fmla="*/ 630 h 720"/>
                <a:gd name="T66" fmla="*/ 348 w 456"/>
                <a:gd name="T67" fmla="*/ 630 h 720"/>
                <a:gd name="T68" fmla="*/ 354 w 456"/>
                <a:gd name="T69" fmla="*/ 642 h 720"/>
                <a:gd name="T70" fmla="*/ 366 w 456"/>
                <a:gd name="T71" fmla="*/ 654 h 720"/>
                <a:gd name="T72" fmla="*/ 384 w 456"/>
                <a:gd name="T73" fmla="*/ 666 h 720"/>
                <a:gd name="T74" fmla="*/ 396 w 456"/>
                <a:gd name="T75" fmla="*/ 684 h 720"/>
                <a:gd name="T76" fmla="*/ 408 w 456"/>
                <a:gd name="T77" fmla="*/ 696 h 720"/>
                <a:gd name="T78" fmla="*/ 414 w 456"/>
                <a:gd name="T79" fmla="*/ 702 h 720"/>
                <a:gd name="T80" fmla="*/ 432 w 456"/>
                <a:gd name="T81" fmla="*/ 714 h 720"/>
                <a:gd name="T82" fmla="*/ 444 w 456"/>
                <a:gd name="T83" fmla="*/ 71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72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6"/>
                  </a:lnTo>
                  <a:lnTo>
                    <a:pt x="150" y="18"/>
                  </a:lnTo>
                  <a:lnTo>
                    <a:pt x="156" y="24"/>
                  </a:lnTo>
                  <a:lnTo>
                    <a:pt x="156" y="54"/>
                  </a:lnTo>
                  <a:lnTo>
                    <a:pt x="156" y="48"/>
                  </a:lnTo>
                  <a:lnTo>
                    <a:pt x="162" y="54"/>
                  </a:lnTo>
                  <a:lnTo>
                    <a:pt x="162" y="90"/>
                  </a:lnTo>
                  <a:lnTo>
                    <a:pt x="168" y="84"/>
                  </a:lnTo>
                  <a:lnTo>
                    <a:pt x="168" y="120"/>
                  </a:lnTo>
                  <a:lnTo>
                    <a:pt x="168" y="120"/>
                  </a:lnTo>
                  <a:lnTo>
                    <a:pt x="174" y="126"/>
                  </a:lnTo>
                  <a:lnTo>
                    <a:pt x="174" y="162"/>
                  </a:lnTo>
                  <a:lnTo>
                    <a:pt x="180" y="168"/>
                  </a:lnTo>
                  <a:lnTo>
                    <a:pt x="180" y="192"/>
                  </a:lnTo>
                  <a:lnTo>
                    <a:pt x="180" y="156"/>
                  </a:lnTo>
                  <a:lnTo>
                    <a:pt x="180" y="186"/>
                  </a:lnTo>
                  <a:lnTo>
                    <a:pt x="186" y="192"/>
                  </a:lnTo>
                  <a:lnTo>
                    <a:pt x="186" y="216"/>
                  </a:lnTo>
                  <a:lnTo>
                    <a:pt x="192" y="222"/>
                  </a:lnTo>
                  <a:lnTo>
                    <a:pt x="192" y="240"/>
                  </a:lnTo>
                  <a:lnTo>
                    <a:pt x="198" y="246"/>
                  </a:lnTo>
                  <a:lnTo>
                    <a:pt x="198" y="270"/>
                  </a:lnTo>
                  <a:lnTo>
                    <a:pt x="204" y="276"/>
                  </a:lnTo>
                  <a:lnTo>
                    <a:pt x="204" y="300"/>
                  </a:lnTo>
                  <a:lnTo>
                    <a:pt x="204" y="294"/>
                  </a:lnTo>
                  <a:lnTo>
                    <a:pt x="210" y="288"/>
                  </a:lnTo>
                  <a:lnTo>
                    <a:pt x="210" y="324"/>
                  </a:lnTo>
                  <a:lnTo>
                    <a:pt x="216" y="318"/>
                  </a:lnTo>
                  <a:lnTo>
                    <a:pt x="216" y="342"/>
                  </a:lnTo>
                  <a:lnTo>
                    <a:pt x="222" y="348"/>
                  </a:lnTo>
                  <a:lnTo>
                    <a:pt x="222" y="366"/>
                  </a:lnTo>
                  <a:lnTo>
                    <a:pt x="228" y="372"/>
                  </a:lnTo>
                  <a:lnTo>
                    <a:pt x="228" y="366"/>
                  </a:lnTo>
                  <a:lnTo>
                    <a:pt x="228" y="384"/>
                  </a:lnTo>
                  <a:lnTo>
                    <a:pt x="234" y="390"/>
                  </a:lnTo>
                  <a:lnTo>
                    <a:pt x="234" y="402"/>
                  </a:lnTo>
                  <a:lnTo>
                    <a:pt x="240" y="408"/>
                  </a:lnTo>
                  <a:lnTo>
                    <a:pt x="240" y="420"/>
                  </a:lnTo>
                  <a:lnTo>
                    <a:pt x="240" y="420"/>
                  </a:lnTo>
                  <a:lnTo>
                    <a:pt x="246" y="426"/>
                  </a:lnTo>
                  <a:lnTo>
                    <a:pt x="246" y="438"/>
                  </a:lnTo>
                  <a:lnTo>
                    <a:pt x="246" y="438"/>
                  </a:lnTo>
                  <a:lnTo>
                    <a:pt x="252" y="444"/>
                  </a:lnTo>
                  <a:lnTo>
                    <a:pt x="252" y="462"/>
                  </a:lnTo>
                  <a:lnTo>
                    <a:pt x="258" y="456"/>
                  </a:lnTo>
                  <a:lnTo>
                    <a:pt x="258" y="474"/>
                  </a:lnTo>
                  <a:lnTo>
                    <a:pt x="264" y="480"/>
                  </a:lnTo>
                  <a:lnTo>
                    <a:pt x="264" y="492"/>
                  </a:lnTo>
                  <a:lnTo>
                    <a:pt x="270" y="498"/>
                  </a:lnTo>
                  <a:lnTo>
                    <a:pt x="270" y="492"/>
                  </a:lnTo>
                  <a:lnTo>
                    <a:pt x="270" y="504"/>
                  </a:lnTo>
                  <a:lnTo>
                    <a:pt x="276" y="510"/>
                  </a:lnTo>
                  <a:lnTo>
                    <a:pt x="276" y="516"/>
                  </a:lnTo>
                  <a:lnTo>
                    <a:pt x="276" y="504"/>
                  </a:lnTo>
                  <a:lnTo>
                    <a:pt x="276" y="516"/>
                  </a:lnTo>
                  <a:lnTo>
                    <a:pt x="288" y="528"/>
                  </a:lnTo>
                  <a:lnTo>
                    <a:pt x="288" y="546"/>
                  </a:lnTo>
                  <a:lnTo>
                    <a:pt x="294" y="540"/>
                  </a:lnTo>
                  <a:lnTo>
                    <a:pt x="294" y="552"/>
                  </a:lnTo>
                  <a:lnTo>
                    <a:pt x="300" y="558"/>
                  </a:lnTo>
                  <a:lnTo>
                    <a:pt x="300" y="552"/>
                  </a:lnTo>
                  <a:lnTo>
                    <a:pt x="300" y="570"/>
                  </a:lnTo>
                  <a:lnTo>
                    <a:pt x="306" y="576"/>
                  </a:lnTo>
                  <a:lnTo>
                    <a:pt x="312" y="582"/>
                  </a:lnTo>
                  <a:lnTo>
                    <a:pt x="312" y="576"/>
                  </a:lnTo>
                  <a:lnTo>
                    <a:pt x="312" y="588"/>
                  </a:lnTo>
                  <a:lnTo>
                    <a:pt x="318" y="594"/>
                  </a:lnTo>
                  <a:lnTo>
                    <a:pt x="318" y="588"/>
                  </a:lnTo>
                  <a:lnTo>
                    <a:pt x="318" y="594"/>
                  </a:lnTo>
                  <a:lnTo>
                    <a:pt x="330" y="606"/>
                  </a:lnTo>
                  <a:lnTo>
                    <a:pt x="330" y="618"/>
                  </a:lnTo>
                  <a:lnTo>
                    <a:pt x="330" y="612"/>
                  </a:lnTo>
                  <a:lnTo>
                    <a:pt x="342" y="624"/>
                  </a:lnTo>
                  <a:lnTo>
                    <a:pt x="342" y="630"/>
                  </a:lnTo>
                  <a:lnTo>
                    <a:pt x="342" y="630"/>
                  </a:lnTo>
                  <a:lnTo>
                    <a:pt x="348" y="636"/>
                  </a:lnTo>
                  <a:lnTo>
                    <a:pt x="348" y="630"/>
                  </a:lnTo>
                  <a:lnTo>
                    <a:pt x="348" y="642"/>
                  </a:lnTo>
                  <a:lnTo>
                    <a:pt x="360" y="642"/>
                  </a:lnTo>
                  <a:lnTo>
                    <a:pt x="354" y="642"/>
                  </a:lnTo>
                  <a:lnTo>
                    <a:pt x="360" y="654"/>
                  </a:lnTo>
                  <a:lnTo>
                    <a:pt x="366" y="660"/>
                  </a:lnTo>
                  <a:lnTo>
                    <a:pt x="366" y="654"/>
                  </a:lnTo>
                  <a:lnTo>
                    <a:pt x="378" y="666"/>
                  </a:lnTo>
                  <a:lnTo>
                    <a:pt x="378" y="672"/>
                  </a:lnTo>
                  <a:lnTo>
                    <a:pt x="384" y="666"/>
                  </a:lnTo>
                  <a:lnTo>
                    <a:pt x="384" y="678"/>
                  </a:lnTo>
                  <a:lnTo>
                    <a:pt x="390" y="684"/>
                  </a:lnTo>
                  <a:lnTo>
                    <a:pt x="396" y="684"/>
                  </a:lnTo>
                  <a:lnTo>
                    <a:pt x="402" y="690"/>
                  </a:lnTo>
                  <a:lnTo>
                    <a:pt x="408" y="684"/>
                  </a:lnTo>
                  <a:lnTo>
                    <a:pt x="408" y="696"/>
                  </a:lnTo>
                  <a:lnTo>
                    <a:pt x="414" y="702"/>
                  </a:lnTo>
                  <a:lnTo>
                    <a:pt x="414" y="696"/>
                  </a:lnTo>
                  <a:lnTo>
                    <a:pt x="414" y="702"/>
                  </a:lnTo>
                  <a:lnTo>
                    <a:pt x="420" y="708"/>
                  </a:lnTo>
                  <a:lnTo>
                    <a:pt x="432" y="708"/>
                  </a:lnTo>
                  <a:lnTo>
                    <a:pt x="432" y="714"/>
                  </a:lnTo>
                  <a:lnTo>
                    <a:pt x="438" y="714"/>
                  </a:lnTo>
                  <a:lnTo>
                    <a:pt x="444" y="720"/>
                  </a:lnTo>
                  <a:lnTo>
                    <a:pt x="444" y="714"/>
                  </a:lnTo>
                  <a:lnTo>
                    <a:pt x="444" y="720"/>
                  </a:lnTo>
                  <a:lnTo>
                    <a:pt x="456" y="72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7" name="Freeform 93"/>
            <p:cNvSpPr>
              <a:spLocks/>
            </p:cNvSpPr>
            <p:nvPr/>
          </p:nvSpPr>
          <p:spPr bwMode="auto">
            <a:xfrm>
              <a:off x="19454324" y="12901728"/>
              <a:ext cx="985652" cy="84684"/>
            </a:xfrm>
            <a:custGeom>
              <a:avLst/>
              <a:gdLst>
                <a:gd name="T0" fmla="*/ 6 w 552"/>
                <a:gd name="T1" fmla="*/ 6 h 66"/>
                <a:gd name="T2" fmla="*/ 18 w 552"/>
                <a:gd name="T3" fmla="*/ 12 h 66"/>
                <a:gd name="T4" fmla="*/ 30 w 552"/>
                <a:gd name="T5" fmla="*/ 12 h 66"/>
                <a:gd name="T6" fmla="*/ 42 w 552"/>
                <a:gd name="T7" fmla="*/ 18 h 66"/>
                <a:gd name="T8" fmla="*/ 60 w 552"/>
                <a:gd name="T9" fmla="*/ 30 h 66"/>
                <a:gd name="T10" fmla="*/ 66 w 552"/>
                <a:gd name="T11" fmla="*/ 30 h 66"/>
                <a:gd name="T12" fmla="*/ 84 w 552"/>
                <a:gd name="T13" fmla="*/ 36 h 66"/>
                <a:gd name="T14" fmla="*/ 96 w 552"/>
                <a:gd name="T15" fmla="*/ 36 h 66"/>
                <a:gd name="T16" fmla="*/ 102 w 552"/>
                <a:gd name="T17" fmla="*/ 36 h 66"/>
                <a:gd name="T18" fmla="*/ 108 w 552"/>
                <a:gd name="T19" fmla="*/ 42 h 66"/>
                <a:gd name="T20" fmla="*/ 120 w 552"/>
                <a:gd name="T21" fmla="*/ 42 h 66"/>
                <a:gd name="T22" fmla="*/ 144 w 552"/>
                <a:gd name="T23" fmla="*/ 42 h 66"/>
                <a:gd name="T24" fmla="*/ 150 w 552"/>
                <a:gd name="T25" fmla="*/ 48 h 66"/>
                <a:gd name="T26" fmla="*/ 168 w 552"/>
                <a:gd name="T27" fmla="*/ 48 h 66"/>
                <a:gd name="T28" fmla="*/ 192 w 552"/>
                <a:gd name="T29" fmla="*/ 54 h 66"/>
                <a:gd name="T30" fmla="*/ 198 w 552"/>
                <a:gd name="T31" fmla="*/ 54 h 66"/>
                <a:gd name="T32" fmla="*/ 210 w 552"/>
                <a:gd name="T33" fmla="*/ 54 h 66"/>
                <a:gd name="T34" fmla="*/ 228 w 552"/>
                <a:gd name="T35" fmla="*/ 54 h 66"/>
                <a:gd name="T36" fmla="*/ 246 w 552"/>
                <a:gd name="T37" fmla="*/ 54 h 66"/>
                <a:gd name="T38" fmla="*/ 264 w 552"/>
                <a:gd name="T39" fmla="*/ 54 h 66"/>
                <a:gd name="T40" fmla="*/ 270 w 552"/>
                <a:gd name="T41" fmla="*/ 60 h 66"/>
                <a:gd name="T42" fmla="*/ 282 w 552"/>
                <a:gd name="T43" fmla="*/ 60 h 66"/>
                <a:gd name="T44" fmla="*/ 288 w 552"/>
                <a:gd name="T45" fmla="*/ 60 h 66"/>
                <a:gd name="T46" fmla="*/ 306 w 552"/>
                <a:gd name="T47" fmla="*/ 60 h 66"/>
                <a:gd name="T48" fmla="*/ 324 w 552"/>
                <a:gd name="T49" fmla="*/ 60 h 66"/>
                <a:gd name="T50" fmla="*/ 342 w 552"/>
                <a:gd name="T51" fmla="*/ 60 h 66"/>
                <a:gd name="T52" fmla="*/ 360 w 552"/>
                <a:gd name="T53" fmla="*/ 60 h 66"/>
                <a:gd name="T54" fmla="*/ 378 w 552"/>
                <a:gd name="T55" fmla="*/ 60 h 66"/>
                <a:gd name="T56" fmla="*/ 396 w 552"/>
                <a:gd name="T57" fmla="*/ 60 h 66"/>
                <a:gd name="T58" fmla="*/ 414 w 552"/>
                <a:gd name="T59" fmla="*/ 60 h 66"/>
                <a:gd name="T60" fmla="*/ 432 w 552"/>
                <a:gd name="T61" fmla="*/ 60 h 66"/>
                <a:gd name="T62" fmla="*/ 450 w 552"/>
                <a:gd name="T63" fmla="*/ 60 h 66"/>
                <a:gd name="T64" fmla="*/ 474 w 552"/>
                <a:gd name="T65" fmla="*/ 60 h 66"/>
                <a:gd name="T66" fmla="*/ 480 w 552"/>
                <a:gd name="T67" fmla="*/ 60 h 66"/>
                <a:gd name="T68" fmla="*/ 486 w 552"/>
                <a:gd name="T69" fmla="*/ 60 h 66"/>
                <a:gd name="T70" fmla="*/ 498 w 552"/>
                <a:gd name="T71" fmla="*/ 66 h 66"/>
                <a:gd name="T72" fmla="*/ 510 w 552"/>
                <a:gd name="T73" fmla="*/ 60 h 66"/>
                <a:gd name="T74" fmla="*/ 516 w 552"/>
                <a:gd name="T75" fmla="*/ 66 h 66"/>
                <a:gd name="T76" fmla="*/ 528 w 552"/>
                <a:gd name="T77" fmla="*/ 66 h 66"/>
                <a:gd name="T78" fmla="*/ 534 w 552"/>
                <a:gd name="T79" fmla="*/ 60 h 66"/>
                <a:gd name="T80" fmla="*/ 540 w 552"/>
                <a:gd name="T81" fmla="*/ 66 h 66"/>
                <a:gd name="T82" fmla="*/ 552 w 552"/>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2" h="66">
                  <a:moveTo>
                    <a:pt x="6" y="0"/>
                  </a:moveTo>
                  <a:lnTo>
                    <a:pt x="0" y="0"/>
                  </a:lnTo>
                  <a:lnTo>
                    <a:pt x="6" y="6"/>
                  </a:lnTo>
                  <a:lnTo>
                    <a:pt x="12" y="12"/>
                  </a:lnTo>
                  <a:lnTo>
                    <a:pt x="24" y="12"/>
                  </a:lnTo>
                  <a:lnTo>
                    <a:pt x="18" y="12"/>
                  </a:lnTo>
                  <a:lnTo>
                    <a:pt x="24" y="12"/>
                  </a:lnTo>
                  <a:lnTo>
                    <a:pt x="36" y="12"/>
                  </a:lnTo>
                  <a:lnTo>
                    <a:pt x="30" y="12"/>
                  </a:lnTo>
                  <a:lnTo>
                    <a:pt x="36" y="18"/>
                  </a:lnTo>
                  <a:lnTo>
                    <a:pt x="48" y="18"/>
                  </a:lnTo>
                  <a:lnTo>
                    <a:pt x="42" y="18"/>
                  </a:lnTo>
                  <a:lnTo>
                    <a:pt x="48" y="24"/>
                  </a:lnTo>
                  <a:lnTo>
                    <a:pt x="60" y="24"/>
                  </a:lnTo>
                  <a:lnTo>
                    <a:pt x="60" y="30"/>
                  </a:lnTo>
                  <a:lnTo>
                    <a:pt x="66" y="24"/>
                  </a:lnTo>
                  <a:lnTo>
                    <a:pt x="66" y="30"/>
                  </a:lnTo>
                  <a:lnTo>
                    <a:pt x="66" y="30"/>
                  </a:lnTo>
                  <a:lnTo>
                    <a:pt x="72" y="30"/>
                  </a:lnTo>
                  <a:lnTo>
                    <a:pt x="78" y="30"/>
                  </a:lnTo>
                  <a:lnTo>
                    <a:pt x="84" y="36"/>
                  </a:lnTo>
                  <a:lnTo>
                    <a:pt x="84" y="30"/>
                  </a:lnTo>
                  <a:lnTo>
                    <a:pt x="84" y="36"/>
                  </a:lnTo>
                  <a:lnTo>
                    <a:pt x="96" y="36"/>
                  </a:lnTo>
                  <a:lnTo>
                    <a:pt x="90" y="36"/>
                  </a:lnTo>
                  <a:lnTo>
                    <a:pt x="96" y="36"/>
                  </a:lnTo>
                  <a:lnTo>
                    <a:pt x="102" y="36"/>
                  </a:lnTo>
                  <a:lnTo>
                    <a:pt x="108" y="42"/>
                  </a:lnTo>
                  <a:lnTo>
                    <a:pt x="108" y="36"/>
                  </a:lnTo>
                  <a:lnTo>
                    <a:pt x="108" y="42"/>
                  </a:lnTo>
                  <a:lnTo>
                    <a:pt x="120" y="42"/>
                  </a:lnTo>
                  <a:lnTo>
                    <a:pt x="114" y="42"/>
                  </a:lnTo>
                  <a:lnTo>
                    <a:pt x="120" y="42"/>
                  </a:lnTo>
                  <a:lnTo>
                    <a:pt x="126" y="42"/>
                  </a:lnTo>
                  <a:lnTo>
                    <a:pt x="132" y="42"/>
                  </a:lnTo>
                  <a:lnTo>
                    <a:pt x="144" y="42"/>
                  </a:lnTo>
                  <a:lnTo>
                    <a:pt x="144" y="42"/>
                  </a:lnTo>
                  <a:lnTo>
                    <a:pt x="144" y="42"/>
                  </a:lnTo>
                  <a:lnTo>
                    <a:pt x="150" y="48"/>
                  </a:lnTo>
                  <a:lnTo>
                    <a:pt x="156" y="48"/>
                  </a:lnTo>
                  <a:lnTo>
                    <a:pt x="162" y="48"/>
                  </a:lnTo>
                  <a:lnTo>
                    <a:pt x="168" y="48"/>
                  </a:lnTo>
                  <a:lnTo>
                    <a:pt x="174" y="48"/>
                  </a:lnTo>
                  <a:lnTo>
                    <a:pt x="180" y="54"/>
                  </a:lnTo>
                  <a:lnTo>
                    <a:pt x="192" y="54"/>
                  </a:lnTo>
                  <a:lnTo>
                    <a:pt x="186" y="54"/>
                  </a:lnTo>
                  <a:lnTo>
                    <a:pt x="192" y="48"/>
                  </a:lnTo>
                  <a:lnTo>
                    <a:pt x="198" y="54"/>
                  </a:lnTo>
                  <a:lnTo>
                    <a:pt x="210" y="54"/>
                  </a:lnTo>
                  <a:lnTo>
                    <a:pt x="204" y="54"/>
                  </a:lnTo>
                  <a:lnTo>
                    <a:pt x="210" y="54"/>
                  </a:lnTo>
                  <a:lnTo>
                    <a:pt x="216" y="54"/>
                  </a:lnTo>
                  <a:lnTo>
                    <a:pt x="222" y="54"/>
                  </a:lnTo>
                  <a:lnTo>
                    <a:pt x="228" y="54"/>
                  </a:lnTo>
                  <a:lnTo>
                    <a:pt x="234" y="54"/>
                  </a:lnTo>
                  <a:lnTo>
                    <a:pt x="240" y="54"/>
                  </a:lnTo>
                  <a:lnTo>
                    <a:pt x="246" y="54"/>
                  </a:lnTo>
                  <a:lnTo>
                    <a:pt x="252" y="54"/>
                  </a:lnTo>
                  <a:lnTo>
                    <a:pt x="258" y="60"/>
                  </a:lnTo>
                  <a:lnTo>
                    <a:pt x="264" y="54"/>
                  </a:lnTo>
                  <a:lnTo>
                    <a:pt x="264" y="60"/>
                  </a:lnTo>
                  <a:lnTo>
                    <a:pt x="264" y="54"/>
                  </a:lnTo>
                  <a:lnTo>
                    <a:pt x="270" y="60"/>
                  </a:lnTo>
                  <a:lnTo>
                    <a:pt x="270" y="54"/>
                  </a:lnTo>
                  <a:lnTo>
                    <a:pt x="270" y="60"/>
                  </a:lnTo>
                  <a:lnTo>
                    <a:pt x="282" y="60"/>
                  </a:lnTo>
                  <a:lnTo>
                    <a:pt x="276" y="60"/>
                  </a:lnTo>
                  <a:lnTo>
                    <a:pt x="282" y="60"/>
                  </a:lnTo>
                  <a:lnTo>
                    <a:pt x="288" y="60"/>
                  </a:lnTo>
                  <a:lnTo>
                    <a:pt x="294" y="60"/>
                  </a:lnTo>
                  <a:lnTo>
                    <a:pt x="300" y="60"/>
                  </a:lnTo>
                  <a:lnTo>
                    <a:pt x="306" y="60"/>
                  </a:lnTo>
                  <a:lnTo>
                    <a:pt x="312" y="60"/>
                  </a:lnTo>
                  <a:lnTo>
                    <a:pt x="318" y="60"/>
                  </a:lnTo>
                  <a:lnTo>
                    <a:pt x="324" y="60"/>
                  </a:lnTo>
                  <a:lnTo>
                    <a:pt x="330" y="60"/>
                  </a:lnTo>
                  <a:lnTo>
                    <a:pt x="336" y="60"/>
                  </a:lnTo>
                  <a:lnTo>
                    <a:pt x="342" y="60"/>
                  </a:lnTo>
                  <a:lnTo>
                    <a:pt x="348" y="60"/>
                  </a:lnTo>
                  <a:lnTo>
                    <a:pt x="354" y="60"/>
                  </a:lnTo>
                  <a:lnTo>
                    <a:pt x="360" y="60"/>
                  </a:lnTo>
                  <a:lnTo>
                    <a:pt x="366" y="60"/>
                  </a:lnTo>
                  <a:lnTo>
                    <a:pt x="372" y="60"/>
                  </a:lnTo>
                  <a:lnTo>
                    <a:pt x="378" y="60"/>
                  </a:lnTo>
                  <a:lnTo>
                    <a:pt x="384" y="60"/>
                  </a:lnTo>
                  <a:lnTo>
                    <a:pt x="390" y="60"/>
                  </a:lnTo>
                  <a:lnTo>
                    <a:pt x="396" y="60"/>
                  </a:lnTo>
                  <a:lnTo>
                    <a:pt x="402" y="60"/>
                  </a:lnTo>
                  <a:lnTo>
                    <a:pt x="408" y="60"/>
                  </a:lnTo>
                  <a:lnTo>
                    <a:pt x="414" y="60"/>
                  </a:lnTo>
                  <a:lnTo>
                    <a:pt x="420" y="60"/>
                  </a:lnTo>
                  <a:lnTo>
                    <a:pt x="426" y="60"/>
                  </a:lnTo>
                  <a:lnTo>
                    <a:pt x="432" y="60"/>
                  </a:lnTo>
                  <a:lnTo>
                    <a:pt x="438" y="60"/>
                  </a:lnTo>
                  <a:lnTo>
                    <a:pt x="444" y="60"/>
                  </a:lnTo>
                  <a:lnTo>
                    <a:pt x="450" y="60"/>
                  </a:lnTo>
                  <a:lnTo>
                    <a:pt x="456" y="60"/>
                  </a:lnTo>
                  <a:lnTo>
                    <a:pt x="462" y="60"/>
                  </a:lnTo>
                  <a:lnTo>
                    <a:pt x="474" y="60"/>
                  </a:lnTo>
                  <a:lnTo>
                    <a:pt x="468" y="60"/>
                  </a:lnTo>
                  <a:lnTo>
                    <a:pt x="474" y="60"/>
                  </a:lnTo>
                  <a:lnTo>
                    <a:pt x="480" y="60"/>
                  </a:lnTo>
                  <a:lnTo>
                    <a:pt x="492" y="60"/>
                  </a:lnTo>
                  <a:lnTo>
                    <a:pt x="492" y="66"/>
                  </a:lnTo>
                  <a:lnTo>
                    <a:pt x="486" y="60"/>
                  </a:lnTo>
                  <a:lnTo>
                    <a:pt x="492" y="66"/>
                  </a:lnTo>
                  <a:lnTo>
                    <a:pt x="504" y="66"/>
                  </a:lnTo>
                  <a:lnTo>
                    <a:pt x="498" y="66"/>
                  </a:lnTo>
                  <a:lnTo>
                    <a:pt x="504" y="60"/>
                  </a:lnTo>
                  <a:lnTo>
                    <a:pt x="504" y="66"/>
                  </a:lnTo>
                  <a:lnTo>
                    <a:pt x="510" y="60"/>
                  </a:lnTo>
                  <a:lnTo>
                    <a:pt x="510" y="66"/>
                  </a:lnTo>
                  <a:lnTo>
                    <a:pt x="510" y="60"/>
                  </a:lnTo>
                  <a:lnTo>
                    <a:pt x="516" y="66"/>
                  </a:lnTo>
                  <a:lnTo>
                    <a:pt x="516" y="60"/>
                  </a:lnTo>
                  <a:lnTo>
                    <a:pt x="516" y="66"/>
                  </a:lnTo>
                  <a:lnTo>
                    <a:pt x="528" y="66"/>
                  </a:lnTo>
                  <a:lnTo>
                    <a:pt x="528" y="60"/>
                  </a:lnTo>
                  <a:lnTo>
                    <a:pt x="528" y="66"/>
                  </a:lnTo>
                  <a:lnTo>
                    <a:pt x="534" y="60"/>
                  </a:lnTo>
                  <a:lnTo>
                    <a:pt x="534" y="66"/>
                  </a:lnTo>
                  <a:lnTo>
                    <a:pt x="534" y="60"/>
                  </a:lnTo>
                  <a:lnTo>
                    <a:pt x="540" y="66"/>
                  </a:lnTo>
                  <a:lnTo>
                    <a:pt x="540" y="60"/>
                  </a:lnTo>
                  <a:lnTo>
                    <a:pt x="540" y="66"/>
                  </a:lnTo>
                  <a:lnTo>
                    <a:pt x="552" y="66"/>
                  </a:lnTo>
                  <a:lnTo>
                    <a:pt x="546" y="66"/>
                  </a:lnTo>
                  <a:lnTo>
                    <a:pt x="552" y="6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8" name="Freeform 94"/>
            <p:cNvSpPr>
              <a:spLocks/>
            </p:cNvSpPr>
            <p:nvPr/>
          </p:nvSpPr>
          <p:spPr bwMode="auto">
            <a:xfrm>
              <a:off x="20439976" y="12978715"/>
              <a:ext cx="1349915" cy="7698"/>
            </a:xfrm>
            <a:custGeom>
              <a:avLst/>
              <a:gdLst>
                <a:gd name="T0" fmla="*/ 12 w 756"/>
                <a:gd name="T1" fmla="*/ 6 h 6"/>
                <a:gd name="T2" fmla="*/ 24 w 756"/>
                <a:gd name="T3" fmla="*/ 6 h 6"/>
                <a:gd name="T4" fmla="*/ 42 w 756"/>
                <a:gd name="T5" fmla="*/ 6 h 6"/>
                <a:gd name="T6" fmla="*/ 60 w 756"/>
                <a:gd name="T7" fmla="*/ 6 h 6"/>
                <a:gd name="T8" fmla="*/ 78 w 756"/>
                <a:gd name="T9" fmla="*/ 6 h 6"/>
                <a:gd name="T10" fmla="*/ 96 w 756"/>
                <a:gd name="T11" fmla="*/ 6 h 6"/>
                <a:gd name="T12" fmla="*/ 114 w 756"/>
                <a:gd name="T13" fmla="*/ 6 h 6"/>
                <a:gd name="T14" fmla="*/ 132 w 756"/>
                <a:gd name="T15" fmla="*/ 6 h 6"/>
                <a:gd name="T16" fmla="*/ 150 w 756"/>
                <a:gd name="T17" fmla="*/ 6 h 6"/>
                <a:gd name="T18" fmla="*/ 168 w 756"/>
                <a:gd name="T19" fmla="*/ 6 h 6"/>
                <a:gd name="T20" fmla="*/ 186 w 756"/>
                <a:gd name="T21" fmla="*/ 6 h 6"/>
                <a:gd name="T22" fmla="*/ 204 w 756"/>
                <a:gd name="T23" fmla="*/ 6 h 6"/>
                <a:gd name="T24" fmla="*/ 222 w 756"/>
                <a:gd name="T25" fmla="*/ 6 h 6"/>
                <a:gd name="T26" fmla="*/ 240 w 756"/>
                <a:gd name="T27" fmla="*/ 6 h 6"/>
                <a:gd name="T28" fmla="*/ 258 w 756"/>
                <a:gd name="T29" fmla="*/ 6 h 6"/>
                <a:gd name="T30" fmla="*/ 276 w 756"/>
                <a:gd name="T31" fmla="*/ 6 h 6"/>
                <a:gd name="T32" fmla="*/ 294 w 756"/>
                <a:gd name="T33" fmla="*/ 6 h 6"/>
                <a:gd name="T34" fmla="*/ 312 w 756"/>
                <a:gd name="T35" fmla="*/ 6 h 6"/>
                <a:gd name="T36" fmla="*/ 330 w 756"/>
                <a:gd name="T37" fmla="*/ 6 h 6"/>
                <a:gd name="T38" fmla="*/ 348 w 756"/>
                <a:gd name="T39" fmla="*/ 6 h 6"/>
                <a:gd name="T40" fmla="*/ 366 w 756"/>
                <a:gd name="T41" fmla="*/ 6 h 6"/>
                <a:gd name="T42" fmla="*/ 384 w 756"/>
                <a:gd name="T43" fmla="*/ 6 h 6"/>
                <a:gd name="T44" fmla="*/ 402 w 756"/>
                <a:gd name="T45" fmla="*/ 6 h 6"/>
                <a:gd name="T46" fmla="*/ 420 w 756"/>
                <a:gd name="T47" fmla="*/ 6 h 6"/>
                <a:gd name="T48" fmla="*/ 438 w 756"/>
                <a:gd name="T49" fmla="*/ 6 h 6"/>
                <a:gd name="T50" fmla="*/ 456 w 756"/>
                <a:gd name="T51" fmla="*/ 6 h 6"/>
                <a:gd name="T52" fmla="*/ 474 w 756"/>
                <a:gd name="T53" fmla="*/ 6 h 6"/>
                <a:gd name="T54" fmla="*/ 492 w 756"/>
                <a:gd name="T55" fmla="*/ 6 h 6"/>
                <a:gd name="T56" fmla="*/ 510 w 756"/>
                <a:gd name="T57" fmla="*/ 6 h 6"/>
                <a:gd name="T58" fmla="*/ 528 w 756"/>
                <a:gd name="T59" fmla="*/ 6 h 6"/>
                <a:gd name="T60" fmla="*/ 546 w 756"/>
                <a:gd name="T61" fmla="*/ 6 h 6"/>
                <a:gd name="T62" fmla="*/ 564 w 756"/>
                <a:gd name="T63" fmla="*/ 6 h 6"/>
                <a:gd name="T64" fmla="*/ 582 w 756"/>
                <a:gd name="T65" fmla="*/ 6 h 6"/>
                <a:gd name="T66" fmla="*/ 600 w 756"/>
                <a:gd name="T67" fmla="*/ 6 h 6"/>
                <a:gd name="T68" fmla="*/ 618 w 756"/>
                <a:gd name="T69" fmla="*/ 6 h 6"/>
                <a:gd name="T70" fmla="*/ 636 w 756"/>
                <a:gd name="T71" fmla="*/ 6 h 6"/>
                <a:gd name="T72" fmla="*/ 654 w 756"/>
                <a:gd name="T73" fmla="*/ 6 h 6"/>
                <a:gd name="T74" fmla="*/ 672 w 756"/>
                <a:gd name="T75" fmla="*/ 6 h 6"/>
                <a:gd name="T76" fmla="*/ 690 w 756"/>
                <a:gd name="T77" fmla="*/ 6 h 6"/>
                <a:gd name="T78" fmla="*/ 708 w 756"/>
                <a:gd name="T79" fmla="*/ 6 h 6"/>
                <a:gd name="T80" fmla="*/ 726 w 756"/>
                <a:gd name="T81" fmla="*/ 6 h 6"/>
                <a:gd name="T82" fmla="*/ 744 w 756"/>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 h="6">
                  <a:moveTo>
                    <a:pt x="0" y="6"/>
                  </a:moveTo>
                  <a:lnTo>
                    <a:pt x="6" y="0"/>
                  </a:lnTo>
                  <a:lnTo>
                    <a:pt x="12" y="6"/>
                  </a:lnTo>
                  <a:lnTo>
                    <a:pt x="18" y="6"/>
                  </a:lnTo>
                  <a:lnTo>
                    <a:pt x="30"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lnTo>
                    <a:pt x="702" y="6"/>
                  </a:lnTo>
                  <a:lnTo>
                    <a:pt x="708" y="6"/>
                  </a:lnTo>
                  <a:lnTo>
                    <a:pt x="714" y="6"/>
                  </a:lnTo>
                  <a:lnTo>
                    <a:pt x="720" y="6"/>
                  </a:lnTo>
                  <a:lnTo>
                    <a:pt x="726" y="6"/>
                  </a:lnTo>
                  <a:lnTo>
                    <a:pt x="732" y="6"/>
                  </a:lnTo>
                  <a:lnTo>
                    <a:pt x="738" y="6"/>
                  </a:lnTo>
                  <a:lnTo>
                    <a:pt x="744" y="6"/>
                  </a:lnTo>
                  <a:lnTo>
                    <a:pt x="750" y="6"/>
                  </a:lnTo>
                  <a:lnTo>
                    <a:pt x="756" y="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49" name="Freeform 95"/>
            <p:cNvSpPr>
              <a:spLocks/>
            </p:cNvSpPr>
            <p:nvPr/>
          </p:nvSpPr>
          <p:spPr bwMode="auto">
            <a:xfrm>
              <a:off x="21789892" y="12986413"/>
              <a:ext cx="685671" cy="0"/>
            </a:xfrm>
            <a:custGeom>
              <a:avLst/>
              <a:gdLst>
                <a:gd name="T0" fmla="*/ 6 w 384"/>
                <a:gd name="T1" fmla="*/ 18 w 384"/>
                <a:gd name="T2" fmla="*/ 30 w 384"/>
                <a:gd name="T3" fmla="*/ 42 w 384"/>
                <a:gd name="T4" fmla="*/ 54 w 384"/>
                <a:gd name="T5" fmla="*/ 66 w 384"/>
                <a:gd name="T6" fmla="*/ 78 w 384"/>
                <a:gd name="T7" fmla="*/ 90 w 384"/>
                <a:gd name="T8" fmla="*/ 102 w 384"/>
                <a:gd name="T9" fmla="*/ 114 w 384"/>
                <a:gd name="T10" fmla="*/ 126 w 384"/>
                <a:gd name="T11" fmla="*/ 138 w 384"/>
                <a:gd name="T12" fmla="*/ 150 w 384"/>
                <a:gd name="T13" fmla="*/ 162 w 384"/>
                <a:gd name="T14" fmla="*/ 174 w 384"/>
                <a:gd name="T15" fmla="*/ 186 w 384"/>
                <a:gd name="T16" fmla="*/ 198 w 384"/>
                <a:gd name="T17" fmla="*/ 210 w 384"/>
                <a:gd name="T18" fmla="*/ 222 w 384"/>
                <a:gd name="T19" fmla="*/ 234 w 384"/>
                <a:gd name="T20" fmla="*/ 246 w 384"/>
                <a:gd name="T21" fmla="*/ 258 w 384"/>
                <a:gd name="T22" fmla="*/ 270 w 384"/>
                <a:gd name="T23" fmla="*/ 282 w 384"/>
                <a:gd name="T24" fmla="*/ 294 w 384"/>
                <a:gd name="T25" fmla="*/ 306 w 384"/>
                <a:gd name="T26" fmla="*/ 318 w 384"/>
                <a:gd name="T27" fmla="*/ 330 w 384"/>
                <a:gd name="T28" fmla="*/ 342 w 384"/>
                <a:gd name="T29" fmla="*/ 354 w 384"/>
                <a:gd name="T30" fmla="*/ 366 w 384"/>
                <a:gd name="T31" fmla="*/ 378 w 38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384">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0" name="Freeform 96"/>
            <p:cNvSpPr>
              <a:spLocks/>
            </p:cNvSpPr>
            <p:nvPr/>
          </p:nvSpPr>
          <p:spPr bwMode="auto">
            <a:xfrm>
              <a:off x="15372438" y="12016390"/>
              <a:ext cx="674958" cy="970022"/>
            </a:xfrm>
            <a:custGeom>
              <a:avLst/>
              <a:gdLst>
                <a:gd name="T0" fmla="*/ 6 w 378"/>
                <a:gd name="T1" fmla="*/ 714 h 756"/>
                <a:gd name="T2" fmla="*/ 12 w 378"/>
                <a:gd name="T3" fmla="*/ 636 h 756"/>
                <a:gd name="T4" fmla="*/ 18 w 378"/>
                <a:gd name="T5" fmla="*/ 612 h 756"/>
                <a:gd name="T6" fmla="*/ 24 w 378"/>
                <a:gd name="T7" fmla="*/ 594 h 756"/>
                <a:gd name="T8" fmla="*/ 36 w 378"/>
                <a:gd name="T9" fmla="*/ 546 h 756"/>
                <a:gd name="T10" fmla="*/ 42 w 378"/>
                <a:gd name="T11" fmla="*/ 486 h 756"/>
                <a:gd name="T12" fmla="*/ 48 w 378"/>
                <a:gd name="T13" fmla="*/ 474 h 756"/>
                <a:gd name="T14" fmla="*/ 60 w 378"/>
                <a:gd name="T15" fmla="*/ 438 h 756"/>
                <a:gd name="T16" fmla="*/ 66 w 378"/>
                <a:gd name="T17" fmla="*/ 396 h 756"/>
                <a:gd name="T18" fmla="*/ 72 w 378"/>
                <a:gd name="T19" fmla="*/ 384 h 756"/>
                <a:gd name="T20" fmla="*/ 84 w 378"/>
                <a:gd name="T21" fmla="*/ 348 h 756"/>
                <a:gd name="T22" fmla="*/ 90 w 378"/>
                <a:gd name="T23" fmla="*/ 312 h 756"/>
                <a:gd name="T24" fmla="*/ 96 w 378"/>
                <a:gd name="T25" fmla="*/ 306 h 756"/>
                <a:gd name="T26" fmla="*/ 102 w 378"/>
                <a:gd name="T27" fmla="*/ 288 h 756"/>
                <a:gd name="T28" fmla="*/ 114 w 378"/>
                <a:gd name="T29" fmla="*/ 264 h 756"/>
                <a:gd name="T30" fmla="*/ 120 w 378"/>
                <a:gd name="T31" fmla="*/ 240 h 756"/>
                <a:gd name="T32" fmla="*/ 126 w 378"/>
                <a:gd name="T33" fmla="*/ 228 h 756"/>
                <a:gd name="T34" fmla="*/ 132 w 378"/>
                <a:gd name="T35" fmla="*/ 210 h 756"/>
                <a:gd name="T36" fmla="*/ 144 w 378"/>
                <a:gd name="T37" fmla="*/ 192 h 756"/>
                <a:gd name="T38" fmla="*/ 150 w 378"/>
                <a:gd name="T39" fmla="*/ 180 h 756"/>
                <a:gd name="T40" fmla="*/ 162 w 378"/>
                <a:gd name="T41" fmla="*/ 156 h 756"/>
                <a:gd name="T42" fmla="*/ 174 w 378"/>
                <a:gd name="T43" fmla="*/ 144 h 756"/>
                <a:gd name="T44" fmla="*/ 180 w 378"/>
                <a:gd name="T45" fmla="*/ 132 h 756"/>
                <a:gd name="T46" fmla="*/ 192 w 378"/>
                <a:gd name="T47" fmla="*/ 114 h 756"/>
                <a:gd name="T48" fmla="*/ 198 w 378"/>
                <a:gd name="T49" fmla="*/ 108 h 756"/>
                <a:gd name="T50" fmla="*/ 204 w 378"/>
                <a:gd name="T51" fmla="*/ 96 h 756"/>
                <a:gd name="T52" fmla="*/ 216 w 378"/>
                <a:gd name="T53" fmla="*/ 90 h 756"/>
                <a:gd name="T54" fmla="*/ 222 w 378"/>
                <a:gd name="T55" fmla="*/ 84 h 756"/>
                <a:gd name="T56" fmla="*/ 228 w 378"/>
                <a:gd name="T57" fmla="*/ 78 h 756"/>
                <a:gd name="T58" fmla="*/ 252 w 378"/>
                <a:gd name="T59" fmla="*/ 66 h 756"/>
                <a:gd name="T60" fmla="*/ 264 w 378"/>
                <a:gd name="T61" fmla="*/ 54 h 756"/>
                <a:gd name="T62" fmla="*/ 270 w 378"/>
                <a:gd name="T63" fmla="*/ 48 h 756"/>
                <a:gd name="T64" fmla="*/ 276 w 378"/>
                <a:gd name="T65" fmla="*/ 42 h 756"/>
                <a:gd name="T66" fmla="*/ 282 w 378"/>
                <a:gd name="T67" fmla="*/ 36 h 756"/>
                <a:gd name="T68" fmla="*/ 294 w 378"/>
                <a:gd name="T69" fmla="*/ 30 h 756"/>
                <a:gd name="T70" fmla="*/ 300 w 378"/>
                <a:gd name="T71" fmla="*/ 24 h 756"/>
                <a:gd name="T72" fmla="*/ 312 w 378"/>
                <a:gd name="T73" fmla="*/ 24 h 756"/>
                <a:gd name="T74" fmla="*/ 324 w 378"/>
                <a:gd name="T75" fmla="*/ 12 h 756"/>
                <a:gd name="T76" fmla="*/ 330 w 378"/>
                <a:gd name="T77" fmla="*/ 12 h 756"/>
                <a:gd name="T78" fmla="*/ 348 w 378"/>
                <a:gd name="T79" fmla="*/ 6 h 756"/>
                <a:gd name="T80" fmla="*/ 354 w 378"/>
                <a:gd name="T81" fmla="*/ 6 h 756"/>
                <a:gd name="T82" fmla="*/ 366 w 378"/>
                <a:gd name="T83"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756">
                  <a:moveTo>
                    <a:pt x="0" y="756"/>
                  </a:moveTo>
                  <a:lnTo>
                    <a:pt x="0" y="720"/>
                  </a:lnTo>
                  <a:lnTo>
                    <a:pt x="6" y="714"/>
                  </a:lnTo>
                  <a:lnTo>
                    <a:pt x="6" y="672"/>
                  </a:lnTo>
                  <a:lnTo>
                    <a:pt x="12" y="666"/>
                  </a:lnTo>
                  <a:lnTo>
                    <a:pt x="12" y="636"/>
                  </a:lnTo>
                  <a:lnTo>
                    <a:pt x="18" y="630"/>
                  </a:lnTo>
                  <a:lnTo>
                    <a:pt x="18" y="636"/>
                  </a:lnTo>
                  <a:lnTo>
                    <a:pt x="18" y="612"/>
                  </a:lnTo>
                  <a:lnTo>
                    <a:pt x="24" y="606"/>
                  </a:lnTo>
                  <a:lnTo>
                    <a:pt x="24" y="582"/>
                  </a:lnTo>
                  <a:lnTo>
                    <a:pt x="24" y="594"/>
                  </a:lnTo>
                  <a:lnTo>
                    <a:pt x="30" y="588"/>
                  </a:lnTo>
                  <a:lnTo>
                    <a:pt x="30" y="552"/>
                  </a:lnTo>
                  <a:lnTo>
                    <a:pt x="36" y="546"/>
                  </a:lnTo>
                  <a:lnTo>
                    <a:pt x="36" y="516"/>
                  </a:lnTo>
                  <a:lnTo>
                    <a:pt x="42" y="510"/>
                  </a:lnTo>
                  <a:lnTo>
                    <a:pt x="42" y="486"/>
                  </a:lnTo>
                  <a:lnTo>
                    <a:pt x="48" y="492"/>
                  </a:lnTo>
                  <a:lnTo>
                    <a:pt x="48" y="468"/>
                  </a:lnTo>
                  <a:lnTo>
                    <a:pt x="48" y="474"/>
                  </a:lnTo>
                  <a:lnTo>
                    <a:pt x="54" y="468"/>
                  </a:lnTo>
                  <a:lnTo>
                    <a:pt x="54" y="444"/>
                  </a:lnTo>
                  <a:lnTo>
                    <a:pt x="60" y="438"/>
                  </a:lnTo>
                  <a:lnTo>
                    <a:pt x="60" y="420"/>
                  </a:lnTo>
                  <a:lnTo>
                    <a:pt x="66" y="414"/>
                  </a:lnTo>
                  <a:lnTo>
                    <a:pt x="66" y="396"/>
                  </a:lnTo>
                  <a:lnTo>
                    <a:pt x="72" y="390"/>
                  </a:lnTo>
                  <a:lnTo>
                    <a:pt x="72" y="372"/>
                  </a:lnTo>
                  <a:lnTo>
                    <a:pt x="72" y="384"/>
                  </a:lnTo>
                  <a:lnTo>
                    <a:pt x="78" y="378"/>
                  </a:lnTo>
                  <a:lnTo>
                    <a:pt x="78" y="354"/>
                  </a:lnTo>
                  <a:lnTo>
                    <a:pt x="84" y="348"/>
                  </a:lnTo>
                  <a:lnTo>
                    <a:pt x="84" y="330"/>
                  </a:lnTo>
                  <a:lnTo>
                    <a:pt x="90" y="336"/>
                  </a:lnTo>
                  <a:lnTo>
                    <a:pt x="90" y="312"/>
                  </a:lnTo>
                  <a:lnTo>
                    <a:pt x="96" y="318"/>
                  </a:lnTo>
                  <a:lnTo>
                    <a:pt x="96" y="306"/>
                  </a:lnTo>
                  <a:lnTo>
                    <a:pt x="96" y="306"/>
                  </a:lnTo>
                  <a:lnTo>
                    <a:pt x="102" y="300"/>
                  </a:lnTo>
                  <a:lnTo>
                    <a:pt x="102" y="288"/>
                  </a:lnTo>
                  <a:lnTo>
                    <a:pt x="102" y="288"/>
                  </a:lnTo>
                  <a:lnTo>
                    <a:pt x="108" y="282"/>
                  </a:lnTo>
                  <a:lnTo>
                    <a:pt x="108" y="270"/>
                  </a:lnTo>
                  <a:lnTo>
                    <a:pt x="114" y="264"/>
                  </a:lnTo>
                  <a:lnTo>
                    <a:pt x="114" y="252"/>
                  </a:lnTo>
                  <a:lnTo>
                    <a:pt x="120" y="258"/>
                  </a:lnTo>
                  <a:lnTo>
                    <a:pt x="120" y="240"/>
                  </a:lnTo>
                  <a:lnTo>
                    <a:pt x="120" y="246"/>
                  </a:lnTo>
                  <a:lnTo>
                    <a:pt x="126" y="240"/>
                  </a:lnTo>
                  <a:lnTo>
                    <a:pt x="126" y="228"/>
                  </a:lnTo>
                  <a:lnTo>
                    <a:pt x="132" y="222"/>
                  </a:lnTo>
                  <a:lnTo>
                    <a:pt x="132" y="228"/>
                  </a:lnTo>
                  <a:lnTo>
                    <a:pt x="132" y="210"/>
                  </a:lnTo>
                  <a:lnTo>
                    <a:pt x="138" y="204"/>
                  </a:lnTo>
                  <a:lnTo>
                    <a:pt x="144" y="198"/>
                  </a:lnTo>
                  <a:lnTo>
                    <a:pt x="144" y="192"/>
                  </a:lnTo>
                  <a:lnTo>
                    <a:pt x="144" y="198"/>
                  </a:lnTo>
                  <a:lnTo>
                    <a:pt x="150" y="192"/>
                  </a:lnTo>
                  <a:lnTo>
                    <a:pt x="150" y="180"/>
                  </a:lnTo>
                  <a:lnTo>
                    <a:pt x="150" y="180"/>
                  </a:lnTo>
                  <a:lnTo>
                    <a:pt x="162" y="168"/>
                  </a:lnTo>
                  <a:lnTo>
                    <a:pt x="162" y="156"/>
                  </a:lnTo>
                  <a:lnTo>
                    <a:pt x="168" y="162"/>
                  </a:lnTo>
                  <a:lnTo>
                    <a:pt x="168" y="150"/>
                  </a:lnTo>
                  <a:lnTo>
                    <a:pt x="174" y="144"/>
                  </a:lnTo>
                  <a:lnTo>
                    <a:pt x="180" y="138"/>
                  </a:lnTo>
                  <a:lnTo>
                    <a:pt x="180" y="144"/>
                  </a:lnTo>
                  <a:lnTo>
                    <a:pt x="180" y="132"/>
                  </a:lnTo>
                  <a:lnTo>
                    <a:pt x="186" y="126"/>
                  </a:lnTo>
                  <a:lnTo>
                    <a:pt x="192" y="120"/>
                  </a:lnTo>
                  <a:lnTo>
                    <a:pt x="192" y="114"/>
                  </a:lnTo>
                  <a:lnTo>
                    <a:pt x="192" y="120"/>
                  </a:lnTo>
                  <a:lnTo>
                    <a:pt x="198" y="114"/>
                  </a:lnTo>
                  <a:lnTo>
                    <a:pt x="198" y="108"/>
                  </a:lnTo>
                  <a:lnTo>
                    <a:pt x="198" y="114"/>
                  </a:lnTo>
                  <a:lnTo>
                    <a:pt x="204" y="108"/>
                  </a:lnTo>
                  <a:lnTo>
                    <a:pt x="204" y="96"/>
                  </a:lnTo>
                  <a:lnTo>
                    <a:pt x="216" y="96"/>
                  </a:lnTo>
                  <a:lnTo>
                    <a:pt x="216" y="90"/>
                  </a:lnTo>
                  <a:lnTo>
                    <a:pt x="216" y="90"/>
                  </a:lnTo>
                  <a:lnTo>
                    <a:pt x="222" y="84"/>
                  </a:lnTo>
                  <a:lnTo>
                    <a:pt x="222" y="90"/>
                  </a:lnTo>
                  <a:lnTo>
                    <a:pt x="222" y="84"/>
                  </a:lnTo>
                  <a:lnTo>
                    <a:pt x="228" y="78"/>
                  </a:lnTo>
                  <a:lnTo>
                    <a:pt x="228" y="84"/>
                  </a:lnTo>
                  <a:lnTo>
                    <a:pt x="228" y="78"/>
                  </a:lnTo>
                  <a:lnTo>
                    <a:pt x="234" y="72"/>
                  </a:lnTo>
                  <a:lnTo>
                    <a:pt x="240" y="66"/>
                  </a:lnTo>
                  <a:lnTo>
                    <a:pt x="252" y="66"/>
                  </a:lnTo>
                  <a:lnTo>
                    <a:pt x="252" y="66"/>
                  </a:lnTo>
                  <a:lnTo>
                    <a:pt x="252" y="54"/>
                  </a:lnTo>
                  <a:lnTo>
                    <a:pt x="264" y="54"/>
                  </a:lnTo>
                  <a:lnTo>
                    <a:pt x="264" y="48"/>
                  </a:lnTo>
                  <a:lnTo>
                    <a:pt x="264" y="54"/>
                  </a:lnTo>
                  <a:lnTo>
                    <a:pt x="270" y="48"/>
                  </a:lnTo>
                  <a:lnTo>
                    <a:pt x="270" y="42"/>
                  </a:lnTo>
                  <a:lnTo>
                    <a:pt x="270" y="48"/>
                  </a:lnTo>
                  <a:lnTo>
                    <a:pt x="276" y="42"/>
                  </a:lnTo>
                  <a:lnTo>
                    <a:pt x="276" y="36"/>
                  </a:lnTo>
                  <a:lnTo>
                    <a:pt x="276" y="42"/>
                  </a:lnTo>
                  <a:lnTo>
                    <a:pt x="282" y="36"/>
                  </a:lnTo>
                  <a:lnTo>
                    <a:pt x="294" y="36"/>
                  </a:lnTo>
                  <a:lnTo>
                    <a:pt x="294" y="30"/>
                  </a:lnTo>
                  <a:lnTo>
                    <a:pt x="294" y="30"/>
                  </a:lnTo>
                  <a:lnTo>
                    <a:pt x="300" y="24"/>
                  </a:lnTo>
                  <a:lnTo>
                    <a:pt x="300" y="30"/>
                  </a:lnTo>
                  <a:lnTo>
                    <a:pt x="300" y="24"/>
                  </a:lnTo>
                  <a:lnTo>
                    <a:pt x="312" y="24"/>
                  </a:lnTo>
                  <a:lnTo>
                    <a:pt x="312" y="18"/>
                  </a:lnTo>
                  <a:lnTo>
                    <a:pt x="312" y="24"/>
                  </a:lnTo>
                  <a:lnTo>
                    <a:pt x="324" y="24"/>
                  </a:lnTo>
                  <a:lnTo>
                    <a:pt x="318" y="24"/>
                  </a:lnTo>
                  <a:lnTo>
                    <a:pt x="324" y="12"/>
                  </a:lnTo>
                  <a:lnTo>
                    <a:pt x="336" y="12"/>
                  </a:lnTo>
                  <a:lnTo>
                    <a:pt x="336" y="18"/>
                  </a:lnTo>
                  <a:lnTo>
                    <a:pt x="330" y="12"/>
                  </a:lnTo>
                  <a:lnTo>
                    <a:pt x="336" y="12"/>
                  </a:lnTo>
                  <a:lnTo>
                    <a:pt x="342" y="12"/>
                  </a:lnTo>
                  <a:lnTo>
                    <a:pt x="348" y="6"/>
                  </a:lnTo>
                  <a:lnTo>
                    <a:pt x="348" y="12"/>
                  </a:lnTo>
                  <a:lnTo>
                    <a:pt x="348" y="6"/>
                  </a:lnTo>
                  <a:lnTo>
                    <a:pt x="354" y="6"/>
                  </a:lnTo>
                  <a:lnTo>
                    <a:pt x="366" y="6"/>
                  </a:lnTo>
                  <a:lnTo>
                    <a:pt x="360" y="6"/>
                  </a:lnTo>
                  <a:lnTo>
                    <a:pt x="366" y="0"/>
                  </a:lnTo>
                  <a:lnTo>
                    <a:pt x="372" y="0"/>
                  </a:lnTo>
                  <a:lnTo>
                    <a:pt x="378"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1" name="Freeform 97"/>
            <p:cNvSpPr>
              <a:spLocks/>
            </p:cNvSpPr>
            <p:nvPr/>
          </p:nvSpPr>
          <p:spPr bwMode="auto">
            <a:xfrm>
              <a:off x="16047395" y="11977898"/>
              <a:ext cx="1242779" cy="38493"/>
            </a:xfrm>
            <a:custGeom>
              <a:avLst/>
              <a:gdLst>
                <a:gd name="T0" fmla="*/ 12 w 696"/>
                <a:gd name="T1" fmla="*/ 24 h 30"/>
                <a:gd name="T2" fmla="*/ 24 w 696"/>
                <a:gd name="T3" fmla="*/ 24 h 30"/>
                <a:gd name="T4" fmla="*/ 36 w 696"/>
                <a:gd name="T5" fmla="*/ 18 h 30"/>
                <a:gd name="T6" fmla="*/ 48 w 696"/>
                <a:gd name="T7" fmla="*/ 18 h 30"/>
                <a:gd name="T8" fmla="*/ 72 w 696"/>
                <a:gd name="T9" fmla="*/ 18 h 30"/>
                <a:gd name="T10" fmla="*/ 84 w 696"/>
                <a:gd name="T11" fmla="*/ 12 h 30"/>
                <a:gd name="T12" fmla="*/ 90 w 696"/>
                <a:gd name="T13" fmla="*/ 12 h 30"/>
                <a:gd name="T14" fmla="*/ 108 w 696"/>
                <a:gd name="T15" fmla="*/ 12 h 30"/>
                <a:gd name="T16" fmla="*/ 120 w 696"/>
                <a:gd name="T17" fmla="*/ 12 h 30"/>
                <a:gd name="T18" fmla="*/ 126 w 696"/>
                <a:gd name="T19" fmla="*/ 6 h 30"/>
                <a:gd name="T20" fmla="*/ 144 w 696"/>
                <a:gd name="T21" fmla="*/ 6 h 30"/>
                <a:gd name="T22" fmla="*/ 162 w 696"/>
                <a:gd name="T23" fmla="*/ 6 h 30"/>
                <a:gd name="T24" fmla="*/ 180 w 696"/>
                <a:gd name="T25" fmla="*/ 6 h 30"/>
                <a:gd name="T26" fmla="*/ 204 w 696"/>
                <a:gd name="T27" fmla="*/ 0 h 30"/>
                <a:gd name="T28" fmla="*/ 210 w 696"/>
                <a:gd name="T29" fmla="*/ 0 h 30"/>
                <a:gd name="T30" fmla="*/ 216 w 696"/>
                <a:gd name="T31" fmla="*/ 0 h 30"/>
                <a:gd name="T32" fmla="*/ 234 w 696"/>
                <a:gd name="T33" fmla="*/ 0 h 30"/>
                <a:gd name="T34" fmla="*/ 252 w 696"/>
                <a:gd name="T35" fmla="*/ 0 h 30"/>
                <a:gd name="T36" fmla="*/ 270 w 696"/>
                <a:gd name="T37" fmla="*/ 0 h 30"/>
                <a:gd name="T38" fmla="*/ 288 w 696"/>
                <a:gd name="T39" fmla="*/ 0 h 30"/>
                <a:gd name="T40" fmla="*/ 306 w 696"/>
                <a:gd name="T41" fmla="*/ 0 h 30"/>
                <a:gd name="T42" fmla="*/ 324 w 696"/>
                <a:gd name="T43" fmla="*/ 0 h 30"/>
                <a:gd name="T44" fmla="*/ 342 w 696"/>
                <a:gd name="T45" fmla="*/ 0 h 30"/>
                <a:gd name="T46" fmla="*/ 360 w 696"/>
                <a:gd name="T47" fmla="*/ 0 h 30"/>
                <a:gd name="T48" fmla="*/ 378 w 696"/>
                <a:gd name="T49" fmla="*/ 0 h 30"/>
                <a:gd name="T50" fmla="*/ 396 w 696"/>
                <a:gd name="T51" fmla="*/ 0 h 30"/>
                <a:gd name="T52" fmla="*/ 414 w 696"/>
                <a:gd name="T53" fmla="*/ 0 h 30"/>
                <a:gd name="T54" fmla="*/ 432 w 696"/>
                <a:gd name="T55" fmla="*/ 0 h 30"/>
                <a:gd name="T56" fmla="*/ 450 w 696"/>
                <a:gd name="T57" fmla="*/ 0 h 30"/>
                <a:gd name="T58" fmla="*/ 468 w 696"/>
                <a:gd name="T59" fmla="*/ 0 h 30"/>
                <a:gd name="T60" fmla="*/ 486 w 696"/>
                <a:gd name="T61" fmla="*/ 0 h 30"/>
                <a:gd name="T62" fmla="*/ 504 w 696"/>
                <a:gd name="T63" fmla="*/ 0 h 30"/>
                <a:gd name="T64" fmla="*/ 522 w 696"/>
                <a:gd name="T65" fmla="*/ 0 h 30"/>
                <a:gd name="T66" fmla="*/ 540 w 696"/>
                <a:gd name="T67" fmla="*/ 0 h 30"/>
                <a:gd name="T68" fmla="*/ 558 w 696"/>
                <a:gd name="T69" fmla="*/ 0 h 30"/>
                <a:gd name="T70" fmla="*/ 576 w 696"/>
                <a:gd name="T71" fmla="*/ 0 h 30"/>
                <a:gd name="T72" fmla="*/ 594 w 696"/>
                <a:gd name="T73" fmla="*/ 0 h 30"/>
                <a:gd name="T74" fmla="*/ 612 w 696"/>
                <a:gd name="T75" fmla="*/ 0 h 30"/>
                <a:gd name="T76" fmla="*/ 630 w 696"/>
                <a:gd name="T77" fmla="*/ 0 h 30"/>
                <a:gd name="T78" fmla="*/ 648 w 696"/>
                <a:gd name="T79" fmla="*/ 0 h 30"/>
                <a:gd name="T80" fmla="*/ 666 w 696"/>
                <a:gd name="T81" fmla="*/ 0 h 30"/>
                <a:gd name="T82" fmla="*/ 684 w 696"/>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30">
                  <a:moveTo>
                    <a:pt x="0" y="30"/>
                  </a:moveTo>
                  <a:lnTo>
                    <a:pt x="12" y="30"/>
                  </a:lnTo>
                  <a:lnTo>
                    <a:pt x="12" y="24"/>
                  </a:lnTo>
                  <a:lnTo>
                    <a:pt x="12" y="30"/>
                  </a:lnTo>
                  <a:lnTo>
                    <a:pt x="18" y="24"/>
                  </a:lnTo>
                  <a:lnTo>
                    <a:pt x="24" y="24"/>
                  </a:lnTo>
                  <a:lnTo>
                    <a:pt x="36" y="24"/>
                  </a:lnTo>
                  <a:lnTo>
                    <a:pt x="30" y="24"/>
                  </a:lnTo>
                  <a:lnTo>
                    <a:pt x="36" y="18"/>
                  </a:lnTo>
                  <a:lnTo>
                    <a:pt x="48" y="18"/>
                  </a:lnTo>
                  <a:lnTo>
                    <a:pt x="42" y="18"/>
                  </a:lnTo>
                  <a:lnTo>
                    <a:pt x="48" y="18"/>
                  </a:lnTo>
                  <a:lnTo>
                    <a:pt x="54" y="18"/>
                  </a:lnTo>
                  <a:lnTo>
                    <a:pt x="60" y="18"/>
                  </a:lnTo>
                  <a:lnTo>
                    <a:pt x="72" y="18"/>
                  </a:lnTo>
                  <a:lnTo>
                    <a:pt x="66" y="18"/>
                  </a:lnTo>
                  <a:lnTo>
                    <a:pt x="72" y="12"/>
                  </a:lnTo>
                  <a:lnTo>
                    <a:pt x="84" y="12"/>
                  </a:lnTo>
                  <a:lnTo>
                    <a:pt x="78" y="12"/>
                  </a:lnTo>
                  <a:lnTo>
                    <a:pt x="84" y="12"/>
                  </a:lnTo>
                  <a:lnTo>
                    <a:pt x="90" y="12"/>
                  </a:lnTo>
                  <a:lnTo>
                    <a:pt x="96" y="12"/>
                  </a:lnTo>
                  <a:lnTo>
                    <a:pt x="102" y="12"/>
                  </a:lnTo>
                  <a:lnTo>
                    <a:pt x="108" y="12"/>
                  </a:lnTo>
                  <a:lnTo>
                    <a:pt x="114" y="6"/>
                  </a:lnTo>
                  <a:lnTo>
                    <a:pt x="120" y="12"/>
                  </a:lnTo>
                  <a:lnTo>
                    <a:pt x="120" y="12"/>
                  </a:lnTo>
                  <a:lnTo>
                    <a:pt x="120" y="6"/>
                  </a:lnTo>
                  <a:lnTo>
                    <a:pt x="132"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0"/>
                  </a:lnTo>
                  <a:lnTo>
                    <a:pt x="204" y="0"/>
                  </a:lnTo>
                  <a:lnTo>
                    <a:pt x="198" y="0"/>
                  </a:lnTo>
                  <a:lnTo>
                    <a:pt x="204" y="6"/>
                  </a:lnTo>
                  <a:lnTo>
                    <a:pt x="210" y="0"/>
                  </a:lnTo>
                  <a:lnTo>
                    <a:pt x="210" y="6"/>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2" name="Freeform 98"/>
            <p:cNvSpPr>
              <a:spLocks/>
            </p:cNvSpPr>
            <p:nvPr/>
          </p:nvSpPr>
          <p:spPr bwMode="auto">
            <a:xfrm>
              <a:off x="17290174" y="11977898"/>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3" name="Freeform 99"/>
            <p:cNvSpPr>
              <a:spLocks/>
            </p:cNvSpPr>
            <p:nvPr/>
          </p:nvSpPr>
          <p:spPr bwMode="auto">
            <a:xfrm>
              <a:off x="18650803" y="11977898"/>
              <a:ext cx="792807" cy="923831"/>
            </a:xfrm>
            <a:custGeom>
              <a:avLst/>
              <a:gdLst>
                <a:gd name="T0" fmla="*/ 12 w 444"/>
                <a:gd name="T1" fmla="*/ 0 h 720"/>
                <a:gd name="T2" fmla="*/ 30 w 444"/>
                <a:gd name="T3" fmla="*/ 0 h 720"/>
                <a:gd name="T4" fmla="*/ 48 w 444"/>
                <a:gd name="T5" fmla="*/ 0 h 720"/>
                <a:gd name="T6" fmla="*/ 66 w 444"/>
                <a:gd name="T7" fmla="*/ 0 h 720"/>
                <a:gd name="T8" fmla="*/ 84 w 444"/>
                <a:gd name="T9" fmla="*/ 0 h 720"/>
                <a:gd name="T10" fmla="*/ 102 w 444"/>
                <a:gd name="T11" fmla="*/ 0 h 720"/>
                <a:gd name="T12" fmla="*/ 120 w 444"/>
                <a:gd name="T13" fmla="*/ 0 h 720"/>
                <a:gd name="T14" fmla="*/ 138 w 444"/>
                <a:gd name="T15" fmla="*/ 0 h 720"/>
                <a:gd name="T16" fmla="*/ 150 w 444"/>
                <a:gd name="T17" fmla="*/ 18 h 720"/>
                <a:gd name="T18" fmla="*/ 156 w 444"/>
                <a:gd name="T19" fmla="*/ 48 h 720"/>
                <a:gd name="T20" fmla="*/ 168 w 444"/>
                <a:gd name="T21" fmla="*/ 84 h 720"/>
                <a:gd name="T22" fmla="*/ 174 w 444"/>
                <a:gd name="T23" fmla="*/ 162 h 720"/>
                <a:gd name="T24" fmla="*/ 180 w 444"/>
                <a:gd name="T25" fmla="*/ 156 h 720"/>
                <a:gd name="T26" fmla="*/ 186 w 444"/>
                <a:gd name="T27" fmla="*/ 216 h 720"/>
                <a:gd name="T28" fmla="*/ 198 w 444"/>
                <a:gd name="T29" fmla="*/ 246 h 720"/>
                <a:gd name="T30" fmla="*/ 204 w 444"/>
                <a:gd name="T31" fmla="*/ 300 h 720"/>
                <a:gd name="T32" fmla="*/ 210 w 444"/>
                <a:gd name="T33" fmla="*/ 324 h 720"/>
                <a:gd name="T34" fmla="*/ 222 w 444"/>
                <a:gd name="T35" fmla="*/ 348 h 720"/>
                <a:gd name="T36" fmla="*/ 228 w 444"/>
                <a:gd name="T37" fmla="*/ 366 h 720"/>
                <a:gd name="T38" fmla="*/ 234 w 444"/>
                <a:gd name="T39" fmla="*/ 402 h 720"/>
                <a:gd name="T40" fmla="*/ 240 w 444"/>
                <a:gd name="T41" fmla="*/ 420 h 720"/>
                <a:gd name="T42" fmla="*/ 252 w 444"/>
                <a:gd name="T43" fmla="*/ 444 h 720"/>
                <a:gd name="T44" fmla="*/ 258 w 444"/>
                <a:gd name="T45" fmla="*/ 474 h 720"/>
                <a:gd name="T46" fmla="*/ 270 w 444"/>
                <a:gd name="T47" fmla="*/ 498 h 720"/>
                <a:gd name="T48" fmla="*/ 276 w 444"/>
                <a:gd name="T49" fmla="*/ 510 h 720"/>
                <a:gd name="T50" fmla="*/ 276 w 444"/>
                <a:gd name="T51" fmla="*/ 516 h 720"/>
                <a:gd name="T52" fmla="*/ 294 w 444"/>
                <a:gd name="T53" fmla="*/ 540 h 720"/>
                <a:gd name="T54" fmla="*/ 300 w 444"/>
                <a:gd name="T55" fmla="*/ 552 h 720"/>
                <a:gd name="T56" fmla="*/ 312 w 444"/>
                <a:gd name="T57" fmla="*/ 582 h 720"/>
                <a:gd name="T58" fmla="*/ 318 w 444"/>
                <a:gd name="T59" fmla="*/ 594 h 720"/>
                <a:gd name="T60" fmla="*/ 330 w 444"/>
                <a:gd name="T61" fmla="*/ 606 h 720"/>
                <a:gd name="T62" fmla="*/ 342 w 444"/>
                <a:gd name="T63" fmla="*/ 624 h 720"/>
                <a:gd name="T64" fmla="*/ 348 w 444"/>
                <a:gd name="T65" fmla="*/ 636 h 720"/>
                <a:gd name="T66" fmla="*/ 360 w 444"/>
                <a:gd name="T67" fmla="*/ 642 h 720"/>
                <a:gd name="T68" fmla="*/ 360 w 444"/>
                <a:gd name="T69" fmla="*/ 654 h 720"/>
                <a:gd name="T70" fmla="*/ 366 w 444"/>
                <a:gd name="T71" fmla="*/ 660 h 720"/>
                <a:gd name="T72" fmla="*/ 384 w 444"/>
                <a:gd name="T73" fmla="*/ 666 h 720"/>
                <a:gd name="T74" fmla="*/ 396 w 444"/>
                <a:gd name="T75" fmla="*/ 684 h 720"/>
                <a:gd name="T76" fmla="*/ 408 w 444"/>
                <a:gd name="T77" fmla="*/ 696 h 720"/>
                <a:gd name="T78" fmla="*/ 414 w 444"/>
                <a:gd name="T79" fmla="*/ 702 h 720"/>
                <a:gd name="T80" fmla="*/ 432 w 444"/>
                <a:gd name="T81" fmla="*/ 714 h 720"/>
                <a:gd name="T82" fmla="*/ 444 w 444"/>
                <a:gd name="T8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72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6"/>
                  </a:lnTo>
                  <a:lnTo>
                    <a:pt x="150" y="18"/>
                  </a:lnTo>
                  <a:lnTo>
                    <a:pt x="156" y="24"/>
                  </a:lnTo>
                  <a:lnTo>
                    <a:pt x="156" y="54"/>
                  </a:lnTo>
                  <a:lnTo>
                    <a:pt x="156" y="48"/>
                  </a:lnTo>
                  <a:lnTo>
                    <a:pt x="162" y="54"/>
                  </a:lnTo>
                  <a:lnTo>
                    <a:pt x="162" y="90"/>
                  </a:lnTo>
                  <a:lnTo>
                    <a:pt x="168" y="84"/>
                  </a:lnTo>
                  <a:lnTo>
                    <a:pt x="168" y="120"/>
                  </a:lnTo>
                  <a:lnTo>
                    <a:pt x="174" y="126"/>
                  </a:lnTo>
                  <a:lnTo>
                    <a:pt x="174" y="162"/>
                  </a:lnTo>
                  <a:lnTo>
                    <a:pt x="180" y="168"/>
                  </a:lnTo>
                  <a:lnTo>
                    <a:pt x="180" y="192"/>
                  </a:lnTo>
                  <a:lnTo>
                    <a:pt x="180" y="156"/>
                  </a:lnTo>
                  <a:lnTo>
                    <a:pt x="180" y="186"/>
                  </a:lnTo>
                  <a:lnTo>
                    <a:pt x="186" y="192"/>
                  </a:lnTo>
                  <a:lnTo>
                    <a:pt x="186" y="216"/>
                  </a:lnTo>
                  <a:lnTo>
                    <a:pt x="192" y="222"/>
                  </a:lnTo>
                  <a:lnTo>
                    <a:pt x="192" y="240"/>
                  </a:lnTo>
                  <a:lnTo>
                    <a:pt x="198" y="246"/>
                  </a:lnTo>
                  <a:lnTo>
                    <a:pt x="198" y="270"/>
                  </a:lnTo>
                  <a:lnTo>
                    <a:pt x="204" y="276"/>
                  </a:lnTo>
                  <a:lnTo>
                    <a:pt x="204" y="300"/>
                  </a:lnTo>
                  <a:lnTo>
                    <a:pt x="204" y="294"/>
                  </a:lnTo>
                  <a:lnTo>
                    <a:pt x="210" y="288"/>
                  </a:lnTo>
                  <a:lnTo>
                    <a:pt x="210" y="324"/>
                  </a:lnTo>
                  <a:lnTo>
                    <a:pt x="216" y="318"/>
                  </a:lnTo>
                  <a:lnTo>
                    <a:pt x="216" y="342"/>
                  </a:lnTo>
                  <a:lnTo>
                    <a:pt x="222" y="348"/>
                  </a:lnTo>
                  <a:lnTo>
                    <a:pt x="222" y="366"/>
                  </a:lnTo>
                  <a:lnTo>
                    <a:pt x="228" y="372"/>
                  </a:lnTo>
                  <a:lnTo>
                    <a:pt x="228" y="366"/>
                  </a:lnTo>
                  <a:lnTo>
                    <a:pt x="228" y="384"/>
                  </a:lnTo>
                  <a:lnTo>
                    <a:pt x="234" y="390"/>
                  </a:lnTo>
                  <a:lnTo>
                    <a:pt x="234" y="402"/>
                  </a:lnTo>
                  <a:lnTo>
                    <a:pt x="240" y="408"/>
                  </a:lnTo>
                  <a:lnTo>
                    <a:pt x="240" y="420"/>
                  </a:lnTo>
                  <a:lnTo>
                    <a:pt x="240" y="420"/>
                  </a:lnTo>
                  <a:lnTo>
                    <a:pt x="246" y="426"/>
                  </a:lnTo>
                  <a:lnTo>
                    <a:pt x="246" y="438"/>
                  </a:lnTo>
                  <a:lnTo>
                    <a:pt x="252" y="444"/>
                  </a:lnTo>
                  <a:lnTo>
                    <a:pt x="252" y="462"/>
                  </a:lnTo>
                  <a:lnTo>
                    <a:pt x="258" y="456"/>
                  </a:lnTo>
                  <a:lnTo>
                    <a:pt x="258" y="474"/>
                  </a:lnTo>
                  <a:lnTo>
                    <a:pt x="264" y="480"/>
                  </a:lnTo>
                  <a:lnTo>
                    <a:pt x="264" y="492"/>
                  </a:lnTo>
                  <a:lnTo>
                    <a:pt x="270" y="498"/>
                  </a:lnTo>
                  <a:lnTo>
                    <a:pt x="270" y="492"/>
                  </a:lnTo>
                  <a:lnTo>
                    <a:pt x="270" y="504"/>
                  </a:lnTo>
                  <a:lnTo>
                    <a:pt x="276" y="510"/>
                  </a:lnTo>
                  <a:lnTo>
                    <a:pt x="276" y="516"/>
                  </a:lnTo>
                  <a:lnTo>
                    <a:pt x="276" y="504"/>
                  </a:lnTo>
                  <a:lnTo>
                    <a:pt x="276" y="516"/>
                  </a:lnTo>
                  <a:lnTo>
                    <a:pt x="288" y="528"/>
                  </a:lnTo>
                  <a:lnTo>
                    <a:pt x="288" y="546"/>
                  </a:lnTo>
                  <a:lnTo>
                    <a:pt x="294" y="540"/>
                  </a:lnTo>
                  <a:lnTo>
                    <a:pt x="294" y="552"/>
                  </a:lnTo>
                  <a:lnTo>
                    <a:pt x="300" y="558"/>
                  </a:lnTo>
                  <a:lnTo>
                    <a:pt x="300" y="552"/>
                  </a:lnTo>
                  <a:lnTo>
                    <a:pt x="300" y="570"/>
                  </a:lnTo>
                  <a:lnTo>
                    <a:pt x="306" y="576"/>
                  </a:lnTo>
                  <a:lnTo>
                    <a:pt x="312" y="582"/>
                  </a:lnTo>
                  <a:lnTo>
                    <a:pt x="312" y="576"/>
                  </a:lnTo>
                  <a:lnTo>
                    <a:pt x="312" y="588"/>
                  </a:lnTo>
                  <a:lnTo>
                    <a:pt x="318" y="594"/>
                  </a:lnTo>
                  <a:lnTo>
                    <a:pt x="318" y="588"/>
                  </a:lnTo>
                  <a:lnTo>
                    <a:pt x="318" y="594"/>
                  </a:lnTo>
                  <a:lnTo>
                    <a:pt x="330" y="606"/>
                  </a:lnTo>
                  <a:lnTo>
                    <a:pt x="330" y="618"/>
                  </a:lnTo>
                  <a:lnTo>
                    <a:pt x="330" y="612"/>
                  </a:lnTo>
                  <a:lnTo>
                    <a:pt x="342" y="624"/>
                  </a:lnTo>
                  <a:lnTo>
                    <a:pt x="342" y="630"/>
                  </a:lnTo>
                  <a:lnTo>
                    <a:pt x="342" y="630"/>
                  </a:lnTo>
                  <a:lnTo>
                    <a:pt x="348" y="636"/>
                  </a:lnTo>
                  <a:lnTo>
                    <a:pt x="348" y="630"/>
                  </a:lnTo>
                  <a:lnTo>
                    <a:pt x="348" y="642"/>
                  </a:lnTo>
                  <a:lnTo>
                    <a:pt x="360" y="642"/>
                  </a:lnTo>
                  <a:lnTo>
                    <a:pt x="360" y="654"/>
                  </a:lnTo>
                  <a:lnTo>
                    <a:pt x="354" y="642"/>
                  </a:lnTo>
                  <a:lnTo>
                    <a:pt x="360" y="654"/>
                  </a:lnTo>
                  <a:lnTo>
                    <a:pt x="366" y="660"/>
                  </a:lnTo>
                  <a:lnTo>
                    <a:pt x="366" y="654"/>
                  </a:lnTo>
                  <a:lnTo>
                    <a:pt x="366" y="660"/>
                  </a:lnTo>
                  <a:lnTo>
                    <a:pt x="372" y="666"/>
                  </a:lnTo>
                  <a:lnTo>
                    <a:pt x="378" y="672"/>
                  </a:lnTo>
                  <a:lnTo>
                    <a:pt x="384" y="666"/>
                  </a:lnTo>
                  <a:lnTo>
                    <a:pt x="384" y="678"/>
                  </a:lnTo>
                  <a:lnTo>
                    <a:pt x="390" y="684"/>
                  </a:lnTo>
                  <a:lnTo>
                    <a:pt x="396" y="684"/>
                  </a:lnTo>
                  <a:lnTo>
                    <a:pt x="402" y="690"/>
                  </a:lnTo>
                  <a:lnTo>
                    <a:pt x="408" y="684"/>
                  </a:lnTo>
                  <a:lnTo>
                    <a:pt x="408" y="696"/>
                  </a:lnTo>
                  <a:lnTo>
                    <a:pt x="414" y="702"/>
                  </a:lnTo>
                  <a:lnTo>
                    <a:pt x="414" y="696"/>
                  </a:lnTo>
                  <a:lnTo>
                    <a:pt x="414" y="702"/>
                  </a:lnTo>
                  <a:lnTo>
                    <a:pt x="420" y="708"/>
                  </a:lnTo>
                  <a:lnTo>
                    <a:pt x="432" y="708"/>
                  </a:lnTo>
                  <a:lnTo>
                    <a:pt x="432" y="714"/>
                  </a:lnTo>
                  <a:lnTo>
                    <a:pt x="432" y="714"/>
                  </a:lnTo>
                  <a:lnTo>
                    <a:pt x="438" y="714"/>
                  </a:lnTo>
                  <a:lnTo>
                    <a:pt x="444" y="720"/>
                  </a:lnTo>
                  <a:lnTo>
                    <a:pt x="444" y="714"/>
                  </a:lnTo>
                  <a:lnTo>
                    <a:pt x="444" y="72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4" name="Freeform 100"/>
            <p:cNvSpPr>
              <a:spLocks/>
            </p:cNvSpPr>
            <p:nvPr/>
          </p:nvSpPr>
          <p:spPr bwMode="auto">
            <a:xfrm>
              <a:off x="19443611" y="12901728"/>
              <a:ext cx="996366" cy="84684"/>
            </a:xfrm>
            <a:custGeom>
              <a:avLst/>
              <a:gdLst>
                <a:gd name="T0" fmla="*/ 6 w 558"/>
                <a:gd name="T1" fmla="*/ 0 h 66"/>
                <a:gd name="T2" fmla="*/ 30 w 558"/>
                <a:gd name="T3" fmla="*/ 12 h 66"/>
                <a:gd name="T4" fmla="*/ 42 w 558"/>
                <a:gd name="T5" fmla="*/ 12 h 66"/>
                <a:gd name="T6" fmla="*/ 54 w 558"/>
                <a:gd name="T7" fmla="*/ 18 h 66"/>
                <a:gd name="T8" fmla="*/ 66 w 558"/>
                <a:gd name="T9" fmla="*/ 24 h 66"/>
                <a:gd name="T10" fmla="*/ 72 w 558"/>
                <a:gd name="T11" fmla="*/ 30 h 66"/>
                <a:gd name="T12" fmla="*/ 84 w 558"/>
                <a:gd name="T13" fmla="*/ 30 h 66"/>
                <a:gd name="T14" fmla="*/ 90 w 558"/>
                <a:gd name="T15" fmla="*/ 36 h 66"/>
                <a:gd name="T16" fmla="*/ 102 w 558"/>
                <a:gd name="T17" fmla="*/ 36 h 66"/>
                <a:gd name="T18" fmla="*/ 114 w 558"/>
                <a:gd name="T19" fmla="*/ 36 h 66"/>
                <a:gd name="T20" fmla="*/ 120 w 558"/>
                <a:gd name="T21" fmla="*/ 42 h 66"/>
                <a:gd name="T22" fmla="*/ 138 w 558"/>
                <a:gd name="T23" fmla="*/ 42 h 66"/>
                <a:gd name="T24" fmla="*/ 144 w 558"/>
                <a:gd name="T25" fmla="*/ 42 h 66"/>
                <a:gd name="T26" fmla="*/ 162 w 558"/>
                <a:gd name="T27" fmla="*/ 48 h 66"/>
                <a:gd name="T28" fmla="*/ 180 w 558"/>
                <a:gd name="T29" fmla="*/ 48 h 66"/>
                <a:gd name="T30" fmla="*/ 198 w 558"/>
                <a:gd name="T31" fmla="*/ 54 h 66"/>
                <a:gd name="T32" fmla="*/ 216 w 558"/>
                <a:gd name="T33" fmla="*/ 54 h 66"/>
                <a:gd name="T34" fmla="*/ 222 w 558"/>
                <a:gd name="T35" fmla="*/ 54 h 66"/>
                <a:gd name="T36" fmla="*/ 240 w 558"/>
                <a:gd name="T37" fmla="*/ 54 h 66"/>
                <a:gd name="T38" fmla="*/ 258 w 558"/>
                <a:gd name="T39" fmla="*/ 54 h 66"/>
                <a:gd name="T40" fmla="*/ 270 w 558"/>
                <a:gd name="T41" fmla="*/ 60 h 66"/>
                <a:gd name="T42" fmla="*/ 276 w 558"/>
                <a:gd name="T43" fmla="*/ 54 h 66"/>
                <a:gd name="T44" fmla="*/ 282 w 558"/>
                <a:gd name="T45" fmla="*/ 60 h 66"/>
                <a:gd name="T46" fmla="*/ 300 w 558"/>
                <a:gd name="T47" fmla="*/ 60 h 66"/>
                <a:gd name="T48" fmla="*/ 318 w 558"/>
                <a:gd name="T49" fmla="*/ 60 h 66"/>
                <a:gd name="T50" fmla="*/ 336 w 558"/>
                <a:gd name="T51" fmla="*/ 60 h 66"/>
                <a:gd name="T52" fmla="*/ 354 w 558"/>
                <a:gd name="T53" fmla="*/ 60 h 66"/>
                <a:gd name="T54" fmla="*/ 372 w 558"/>
                <a:gd name="T55" fmla="*/ 60 h 66"/>
                <a:gd name="T56" fmla="*/ 390 w 558"/>
                <a:gd name="T57" fmla="*/ 60 h 66"/>
                <a:gd name="T58" fmla="*/ 408 w 558"/>
                <a:gd name="T59" fmla="*/ 60 h 66"/>
                <a:gd name="T60" fmla="*/ 426 w 558"/>
                <a:gd name="T61" fmla="*/ 60 h 66"/>
                <a:gd name="T62" fmla="*/ 444 w 558"/>
                <a:gd name="T63" fmla="*/ 60 h 66"/>
                <a:gd name="T64" fmla="*/ 462 w 558"/>
                <a:gd name="T65" fmla="*/ 60 h 66"/>
                <a:gd name="T66" fmla="*/ 474 w 558"/>
                <a:gd name="T67" fmla="*/ 60 h 66"/>
                <a:gd name="T68" fmla="*/ 498 w 558"/>
                <a:gd name="T69" fmla="*/ 60 h 66"/>
                <a:gd name="T70" fmla="*/ 498 w 558"/>
                <a:gd name="T71" fmla="*/ 66 h 66"/>
                <a:gd name="T72" fmla="*/ 510 w 558"/>
                <a:gd name="T73" fmla="*/ 60 h 66"/>
                <a:gd name="T74" fmla="*/ 516 w 558"/>
                <a:gd name="T75" fmla="*/ 66 h 66"/>
                <a:gd name="T76" fmla="*/ 522 w 558"/>
                <a:gd name="T77" fmla="*/ 60 h 66"/>
                <a:gd name="T78" fmla="*/ 534 w 558"/>
                <a:gd name="T79" fmla="*/ 66 h 66"/>
                <a:gd name="T80" fmla="*/ 540 w 558"/>
                <a:gd name="T81" fmla="*/ 60 h 66"/>
                <a:gd name="T82" fmla="*/ 546 w 558"/>
                <a:gd name="T8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8" h="66">
                  <a:moveTo>
                    <a:pt x="0" y="0"/>
                  </a:moveTo>
                  <a:lnTo>
                    <a:pt x="12" y="0"/>
                  </a:lnTo>
                  <a:lnTo>
                    <a:pt x="6" y="0"/>
                  </a:lnTo>
                  <a:lnTo>
                    <a:pt x="12" y="6"/>
                  </a:lnTo>
                  <a:lnTo>
                    <a:pt x="18" y="12"/>
                  </a:lnTo>
                  <a:lnTo>
                    <a:pt x="30" y="12"/>
                  </a:lnTo>
                  <a:lnTo>
                    <a:pt x="24" y="12"/>
                  </a:lnTo>
                  <a:lnTo>
                    <a:pt x="30" y="12"/>
                  </a:lnTo>
                  <a:lnTo>
                    <a:pt x="42" y="12"/>
                  </a:lnTo>
                  <a:lnTo>
                    <a:pt x="36" y="12"/>
                  </a:lnTo>
                  <a:lnTo>
                    <a:pt x="42" y="18"/>
                  </a:lnTo>
                  <a:lnTo>
                    <a:pt x="54" y="18"/>
                  </a:lnTo>
                  <a:lnTo>
                    <a:pt x="48" y="18"/>
                  </a:lnTo>
                  <a:lnTo>
                    <a:pt x="54" y="24"/>
                  </a:lnTo>
                  <a:lnTo>
                    <a:pt x="66" y="24"/>
                  </a:lnTo>
                  <a:lnTo>
                    <a:pt x="66" y="30"/>
                  </a:lnTo>
                  <a:lnTo>
                    <a:pt x="72" y="24"/>
                  </a:lnTo>
                  <a:lnTo>
                    <a:pt x="72" y="30"/>
                  </a:lnTo>
                  <a:lnTo>
                    <a:pt x="72" y="30"/>
                  </a:lnTo>
                  <a:lnTo>
                    <a:pt x="78" y="30"/>
                  </a:lnTo>
                  <a:lnTo>
                    <a:pt x="84" y="30"/>
                  </a:lnTo>
                  <a:lnTo>
                    <a:pt x="90" y="36"/>
                  </a:lnTo>
                  <a:lnTo>
                    <a:pt x="90" y="30"/>
                  </a:lnTo>
                  <a:lnTo>
                    <a:pt x="90" y="36"/>
                  </a:lnTo>
                  <a:lnTo>
                    <a:pt x="102" y="36"/>
                  </a:lnTo>
                  <a:lnTo>
                    <a:pt x="96" y="36"/>
                  </a:lnTo>
                  <a:lnTo>
                    <a:pt x="102" y="36"/>
                  </a:lnTo>
                  <a:lnTo>
                    <a:pt x="108" y="36"/>
                  </a:lnTo>
                  <a:lnTo>
                    <a:pt x="114" y="42"/>
                  </a:lnTo>
                  <a:lnTo>
                    <a:pt x="114" y="36"/>
                  </a:lnTo>
                  <a:lnTo>
                    <a:pt x="114" y="42"/>
                  </a:lnTo>
                  <a:lnTo>
                    <a:pt x="126" y="42"/>
                  </a:lnTo>
                  <a:lnTo>
                    <a:pt x="120" y="42"/>
                  </a:lnTo>
                  <a:lnTo>
                    <a:pt x="126" y="42"/>
                  </a:lnTo>
                  <a:lnTo>
                    <a:pt x="132" y="42"/>
                  </a:lnTo>
                  <a:lnTo>
                    <a:pt x="138" y="42"/>
                  </a:lnTo>
                  <a:lnTo>
                    <a:pt x="150" y="42"/>
                  </a:lnTo>
                  <a:lnTo>
                    <a:pt x="150" y="48"/>
                  </a:lnTo>
                  <a:lnTo>
                    <a:pt x="144" y="42"/>
                  </a:lnTo>
                  <a:lnTo>
                    <a:pt x="150" y="42"/>
                  </a:lnTo>
                  <a:lnTo>
                    <a:pt x="156" y="48"/>
                  </a:lnTo>
                  <a:lnTo>
                    <a:pt x="162" y="48"/>
                  </a:lnTo>
                  <a:lnTo>
                    <a:pt x="168" y="48"/>
                  </a:lnTo>
                  <a:lnTo>
                    <a:pt x="174" y="48"/>
                  </a:lnTo>
                  <a:lnTo>
                    <a:pt x="180" y="48"/>
                  </a:lnTo>
                  <a:lnTo>
                    <a:pt x="186" y="54"/>
                  </a:lnTo>
                  <a:lnTo>
                    <a:pt x="198" y="54"/>
                  </a:lnTo>
                  <a:lnTo>
                    <a:pt x="198" y="54"/>
                  </a:lnTo>
                  <a:lnTo>
                    <a:pt x="198" y="48"/>
                  </a:lnTo>
                  <a:lnTo>
                    <a:pt x="204" y="54"/>
                  </a:lnTo>
                  <a:lnTo>
                    <a:pt x="216" y="54"/>
                  </a:lnTo>
                  <a:lnTo>
                    <a:pt x="210" y="54"/>
                  </a:lnTo>
                  <a:lnTo>
                    <a:pt x="216" y="54"/>
                  </a:lnTo>
                  <a:lnTo>
                    <a:pt x="222" y="54"/>
                  </a:lnTo>
                  <a:lnTo>
                    <a:pt x="228" y="54"/>
                  </a:lnTo>
                  <a:lnTo>
                    <a:pt x="234" y="54"/>
                  </a:lnTo>
                  <a:lnTo>
                    <a:pt x="240" y="54"/>
                  </a:lnTo>
                  <a:lnTo>
                    <a:pt x="246" y="54"/>
                  </a:lnTo>
                  <a:lnTo>
                    <a:pt x="252" y="54"/>
                  </a:lnTo>
                  <a:lnTo>
                    <a:pt x="258" y="54"/>
                  </a:lnTo>
                  <a:lnTo>
                    <a:pt x="264" y="60"/>
                  </a:lnTo>
                  <a:lnTo>
                    <a:pt x="270" y="54"/>
                  </a:lnTo>
                  <a:lnTo>
                    <a:pt x="270" y="60"/>
                  </a:lnTo>
                  <a:lnTo>
                    <a:pt x="270" y="54"/>
                  </a:lnTo>
                  <a:lnTo>
                    <a:pt x="276" y="60"/>
                  </a:lnTo>
                  <a:lnTo>
                    <a:pt x="276" y="54"/>
                  </a:lnTo>
                  <a:lnTo>
                    <a:pt x="276" y="60"/>
                  </a:lnTo>
                  <a:lnTo>
                    <a:pt x="288" y="60"/>
                  </a:lnTo>
                  <a:lnTo>
                    <a:pt x="282" y="60"/>
                  </a:lnTo>
                  <a:lnTo>
                    <a:pt x="288" y="60"/>
                  </a:lnTo>
                  <a:lnTo>
                    <a:pt x="294" y="60"/>
                  </a:lnTo>
                  <a:lnTo>
                    <a:pt x="300" y="60"/>
                  </a:lnTo>
                  <a:lnTo>
                    <a:pt x="306" y="60"/>
                  </a:lnTo>
                  <a:lnTo>
                    <a:pt x="312" y="60"/>
                  </a:lnTo>
                  <a:lnTo>
                    <a:pt x="318" y="60"/>
                  </a:lnTo>
                  <a:lnTo>
                    <a:pt x="324" y="60"/>
                  </a:lnTo>
                  <a:lnTo>
                    <a:pt x="330" y="60"/>
                  </a:lnTo>
                  <a:lnTo>
                    <a:pt x="336" y="60"/>
                  </a:lnTo>
                  <a:lnTo>
                    <a:pt x="342" y="60"/>
                  </a:lnTo>
                  <a:lnTo>
                    <a:pt x="348" y="60"/>
                  </a:lnTo>
                  <a:lnTo>
                    <a:pt x="354" y="60"/>
                  </a:lnTo>
                  <a:lnTo>
                    <a:pt x="360" y="60"/>
                  </a:lnTo>
                  <a:lnTo>
                    <a:pt x="366" y="60"/>
                  </a:lnTo>
                  <a:lnTo>
                    <a:pt x="372" y="60"/>
                  </a:lnTo>
                  <a:lnTo>
                    <a:pt x="378" y="60"/>
                  </a:lnTo>
                  <a:lnTo>
                    <a:pt x="384" y="60"/>
                  </a:lnTo>
                  <a:lnTo>
                    <a:pt x="390" y="60"/>
                  </a:lnTo>
                  <a:lnTo>
                    <a:pt x="396" y="60"/>
                  </a:lnTo>
                  <a:lnTo>
                    <a:pt x="402" y="60"/>
                  </a:lnTo>
                  <a:lnTo>
                    <a:pt x="408" y="60"/>
                  </a:lnTo>
                  <a:lnTo>
                    <a:pt x="414" y="60"/>
                  </a:lnTo>
                  <a:lnTo>
                    <a:pt x="420" y="60"/>
                  </a:lnTo>
                  <a:lnTo>
                    <a:pt x="426" y="60"/>
                  </a:lnTo>
                  <a:lnTo>
                    <a:pt x="432" y="60"/>
                  </a:lnTo>
                  <a:lnTo>
                    <a:pt x="438" y="60"/>
                  </a:lnTo>
                  <a:lnTo>
                    <a:pt x="444" y="60"/>
                  </a:lnTo>
                  <a:lnTo>
                    <a:pt x="450" y="60"/>
                  </a:lnTo>
                  <a:lnTo>
                    <a:pt x="456" y="60"/>
                  </a:lnTo>
                  <a:lnTo>
                    <a:pt x="462" y="60"/>
                  </a:lnTo>
                  <a:lnTo>
                    <a:pt x="468" y="60"/>
                  </a:lnTo>
                  <a:lnTo>
                    <a:pt x="480" y="60"/>
                  </a:lnTo>
                  <a:lnTo>
                    <a:pt x="474" y="60"/>
                  </a:lnTo>
                  <a:lnTo>
                    <a:pt x="480" y="60"/>
                  </a:lnTo>
                  <a:lnTo>
                    <a:pt x="486" y="60"/>
                  </a:lnTo>
                  <a:lnTo>
                    <a:pt x="498" y="60"/>
                  </a:lnTo>
                  <a:lnTo>
                    <a:pt x="498" y="66"/>
                  </a:lnTo>
                  <a:lnTo>
                    <a:pt x="492" y="60"/>
                  </a:lnTo>
                  <a:lnTo>
                    <a:pt x="498" y="66"/>
                  </a:lnTo>
                  <a:lnTo>
                    <a:pt x="510" y="66"/>
                  </a:lnTo>
                  <a:lnTo>
                    <a:pt x="504" y="66"/>
                  </a:lnTo>
                  <a:lnTo>
                    <a:pt x="510" y="60"/>
                  </a:lnTo>
                  <a:lnTo>
                    <a:pt x="510" y="66"/>
                  </a:lnTo>
                  <a:lnTo>
                    <a:pt x="516" y="60"/>
                  </a:lnTo>
                  <a:lnTo>
                    <a:pt x="516" y="66"/>
                  </a:lnTo>
                  <a:lnTo>
                    <a:pt x="516" y="60"/>
                  </a:lnTo>
                  <a:lnTo>
                    <a:pt x="522" y="66"/>
                  </a:lnTo>
                  <a:lnTo>
                    <a:pt x="522" y="60"/>
                  </a:lnTo>
                  <a:lnTo>
                    <a:pt x="522" y="66"/>
                  </a:lnTo>
                  <a:lnTo>
                    <a:pt x="534" y="66"/>
                  </a:lnTo>
                  <a:lnTo>
                    <a:pt x="534" y="66"/>
                  </a:lnTo>
                  <a:lnTo>
                    <a:pt x="540" y="60"/>
                  </a:lnTo>
                  <a:lnTo>
                    <a:pt x="540" y="66"/>
                  </a:lnTo>
                  <a:lnTo>
                    <a:pt x="540" y="60"/>
                  </a:lnTo>
                  <a:lnTo>
                    <a:pt x="546" y="66"/>
                  </a:lnTo>
                  <a:lnTo>
                    <a:pt x="546" y="60"/>
                  </a:lnTo>
                  <a:lnTo>
                    <a:pt x="546" y="66"/>
                  </a:lnTo>
                  <a:lnTo>
                    <a:pt x="558" y="66"/>
                  </a:lnTo>
                  <a:lnTo>
                    <a:pt x="552" y="66"/>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5" name="Freeform 101"/>
            <p:cNvSpPr>
              <a:spLocks/>
            </p:cNvSpPr>
            <p:nvPr/>
          </p:nvSpPr>
          <p:spPr bwMode="auto">
            <a:xfrm>
              <a:off x="20429263" y="12978715"/>
              <a:ext cx="1349915" cy="7698"/>
            </a:xfrm>
            <a:custGeom>
              <a:avLst/>
              <a:gdLst>
                <a:gd name="T0" fmla="*/ 12 w 756"/>
                <a:gd name="T1" fmla="*/ 0 h 6"/>
                <a:gd name="T2" fmla="*/ 36 w 756"/>
                <a:gd name="T3" fmla="*/ 6 h 6"/>
                <a:gd name="T4" fmla="*/ 42 w 756"/>
                <a:gd name="T5" fmla="*/ 6 h 6"/>
                <a:gd name="T6" fmla="*/ 60 w 756"/>
                <a:gd name="T7" fmla="*/ 6 h 6"/>
                <a:gd name="T8" fmla="*/ 78 w 756"/>
                <a:gd name="T9" fmla="*/ 6 h 6"/>
                <a:gd name="T10" fmla="*/ 96 w 756"/>
                <a:gd name="T11" fmla="*/ 6 h 6"/>
                <a:gd name="T12" fmla="*/ 114 w 756"/>
                <a:gd name="T13" fmla="*/ 6 h 6"/>
                <a:gd name="T14" fmla="*/ 132 w 756"/>
                <a:gd name="T15" fmla="*/ 6 h 6"/>
                <a:gd name="T16" fmla="*/ 150 w 756"/>
                <a:gd name="T17" fmla="*/ 6 h 6"/>
                <a:gd name="T18" fmla="*/ 168 w 756"/>
                <a:gd name="T19" fmla="*/ 6 h 6"/>
                <a:gd name="T20" fmla="*/ 186 w 756"/>
                <a:gd name="T21" fmla="*/ 6 h 6"/>
                <a:gd name="T22" fmla="*/ 204 w 756"/>
                <a:gd name="T23" fmla="*/ 6 h 6"/>
                <a:gd name="T24" fmla="*/ 222 w 756"/>
                <a:gd name="T25" fmla="*/ 6 h 6"/>
                <a:gd name="T26" fmla="*/ 240 w 756"/>
                <a:gd name="T27" fmla="*/ 6 h 6"/>
                <a:gd name="T28" fmla="*/ 258 w 756"/>
                <a:gd name="T29" fmla="*/ 6 h 6"/>
                <a:gd name="T30" fmla="*/ 276 w 756"/>
                <a:gd name="T31" fmla="*/ 6 h 6"/>
                <a:gd name="T32" fmla="*/ 294 w 756"/>
                <a:gd name="T33" fmla="*/ 6 h 6"/>
                <a:gd name="T34" fmla="*/ 312 w 756"/>
                <a:gd name="T35" fmla="*/ 6 h 6"/>
                <a:gd name="T36" fmla="*/ 330 w 756"/>
                <a:gd name="T37" fmla="*/ 6 h 6"/>
                <a:gd name="T38" fmla="*/ 348 w 756"/>
                <a:gd name="T39" fmla="*/ 6 h 6"/>
                <a:gd name="T40" fmla="*/ 366 w 756"/>
                <a:gd name="T41" fmla="*/ 6 h 6"/>
                <a:gd name="T42" fmla="*/ 384 w 756"/>
                <a:gd name="T43" fmla="*/ 6 h 6"/>
                <a:gd name="T44" fmla="*/ 402 w 756"/>
                <a:gd name="T45" fmla="*/ 6 h 6"/>
                <a:gd name="T46" fmla="*/ 420 w 756"/>
                <a:gd name="T47" fmla="*/ 6 h 6"/>
                <a:gd name="T48" fmla="*/ 438 w 756"/>
                <a:gd name="T49" fmla="*/ 6 h 6"/>
                <a:gd name="T50" fmla="*/ 456 w 756"/>
                <a:gd name="T51" fmla="*/ 6 h 6"/>
                <a:gd name="T52" fmla="*/ 474 w 756"/>
                <a:gd name="T53" fmla="*/ 6 h 6"/>
                <a:gd name="T54" fmla="*/ 492 w 756"/>
                <a:gd name="T55" fmla="*/ 6 h 6"/>
                <a:gd name="T56" fmla="*/ 510 w 756"/>
                <a:gd name="T57" fmla="*/ 6 h 6"/>
                <a:gd name="T58" fmla="*/ 528 w 756"/>
                <a:gd name="T59" fmla="*/ 6 h 6"/>
                <a:gd name="T60" fmla="*/ 546 w 756"/>
                <a:gd name="T61" fmla="*/ 6 h 6"/>
                <a:gd name="T62" fmla="*/ 564 w 756"/>
                <a:gd name="T63" fmla="*/ 6 h 6"/>
                <a:gd name="T64" fmla="*/ 582 w 756"/>
                <a:gd name="T65" fmla="*/ 6 h 6"/>
                <a:gd name="T66" fmla="*/ 600 w 756"/>
                <a:gd name="T67" fmla="*/ 6 h 6"/>
                <a:gd name="T68" fmla="*/ 618 w 756"/>
                <a:gd name="T69" fmla="*/ 6 h 6"/>
                <a:gd name="T70" fmla="*/ 636 w 756"/>
                <a:gd name="T71" fmla="*/ 6 h 6"/>
                <a:gd name="T72" fmla="*/ 654 w 756"/>
                <a:gd name="T73" fmla="*/ 6 h 6"/>
                <a:gd name="T74" fmla="*/ 672 w 756"/>
                <a:gd name="T75" fmla="*/ 6 h 6"/>
                <a:gd name="T76" fmla="*/ 690 w 756"/>
                <a:gd name="T77" fmla="*/ 6 h 6"/>
                <a:gd name="T78" fmla="*/ 708 w 756"/>
                <a:gd name="T79" fmla="*/ 6 h 6"/>
                <a:gd name="T80" fmla="*/ 726 w 756"/>
                <a:gd name="T81" fmla="*/ 6 h 6"/>
                <a:gd name="T82" fmla="*/ 744 w 756"/>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6" h="6">
                  <a:moveTo>
                    <a:pt x="0" y="6"/>
                  </a:moveTo>
                  <a:lnTo>
                    <a:pt x="6" y="6"/>
                  </a:lnTo>
                  <a:lnTo>
                    <a:pt x="12" y="0"/>
                  </a:lnTo>
                  <a:lnTo>
                    <a:pt x="18" y="6"/>
                  </a:lnTo>
                  <a:lnTo>
                    <a:pt x="24" y="6"/>
                  </a:lnTo>
                  <a:lnTo>
                    <a:pt x="36"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lnTo>
                    <a:pt x="702" y="6"/>
                  </a:lnTo>
                  <a:lnTo>
                    <a:pt x="708" y="6"/>
                  </a:lnTo>
                  <a:lnTo>
                    <a:pt x="714" y="6"/>
                  </a:lnTo>
                  <a:lnTo>
                    <a:pt x="720" y="6"/>
                  </a:lnTo>
                  <a:lnTo>
                    <a:pt x="726" y="6"/>
                  </a:lnTo>
                  <a:lnTo>
                    <a:pt x="732" y="6"/>
                  </a:lnTo>
                  <a:lnTo>
                    <a:pt x="738" y="6"/>
                  </a:lnTo>
                  <a:lnTo>
                    <a:pt x="744" y="6"/>
                  </a:lnTo>
                  <a:lnTo>
                    <a:pt x="750" y="6"/>
                  </a:lnTo>
                  <a:lnTo>
                    <a:pt x="756" y="6"/>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6" name="Freeform 102"/>
            <p:cNvSpPr>
              <a:spLocks/>
            </p:cNvSpPr>
            <p:nvPr/>
          </p:nvSpPr>
          <p:spPr bwMode="auto">
            <a:xfrm>
              <a:off x="21779178" y="12986413"/>
              <a:ext cx="696385" cy="0"/>
            </a:xfrm>
            <a:custGeom>
              <a:avLst/>
              <a:gdLst>
                <a:gd name="T0" fmla="*/ 6 w 390"/>
                <a:gd name="T1" fmla="*/ 18 w 390"/>
                <a:gd name="T2" fmla="*/ 30 w 390"/>
                <a:gd name="T3" fmla="*/ 42 w 390"/>
                <a:gd name="T4" fmla="*/ 54 w 390"/>
                <a:gd name="T5" fmla="*/ 66 w 390"/>
                <a:gd name="T6" fmla="*/ 78 w 390"/>
                <a:gd name="T7" fmla="*/ 90 w 390"/>
                <a:gd name="T8" fmla="*/ 102 w 390"/>
                <a:gd name="T9" fmla="*/ 114 w 390"/>
                <a:gd name="T10" fmla="*/ 126 w 390"/>
                <a:gd name="T11" fmla="*/ 138 w 390"/>
                <a:gd name="T12" fmla="*/ 150 w 390"/>
                <a:gd name="T13" fmla="*/ 162 w 390"/>
                <a:gd name="T14" fmla="*/ 174 w 390"/>
                <a:gd name="T15" fmla="*/ 186 w 390"/>
                <a:gd name="T16" fmla="*/ 198 w 390"/>
                <a:gd name="T17" fmla="*/ 210 w 390"/>
                <a:gd name="T18" fmla="*/ 222 w 390"/>
                <a:gd name="T19" fmla="*/ 234 w 390"/>
                <a:gd name="T20" fmla="*/ 246 w 390"/>
                <a:gd name="T21" fmla="*/ 258 w 390"/>
                <a:gd name="T22" fmla="*/ 270 w 390"/>
                <a:gd name="T23" fmla="*/ 282 w 390"/>
                <a:gd name="T24" fmla="*/ 294 w 390"/>
                <a:gd name="T25" fmla="*/ 306 w 390"/>
                <a:gd name="T26" fmla="*/ 318 w 390"/>
                <a:gd name="T27" fmla="*/ 330 w 390"/>
                <a:gd name="T28" fmla="*/ 342 w 390"/>
                <a:gd name="T29" fmla="*/ 354 w 390"/>
                <a:gd name="T30" fmla="*/ 366 w 390"/>
                <a:gd name="T31" fmla="*/ 378 w 390"/>
                <a:gd name="T32" fmla="*/ 390 w 39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39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7" name="Freeform 103"/>
            <p:cNvSpPr>
              <a:spLocks/>
            </p:cNvSpPr>
            <p:nvPr/>
          </p:nvSpPr>
          <p:spPr bwMode="auto">
            <a:xfrm>
              <a:off x="15372438" y="10384290"/>
              <a:ext cx="514253" cy="2602123"/>
            </a:xfrm>
            <a:custGeom>
              <a:avLst/>
              <a:gdLst>
                <a:gd name="T0" fmla="*/ 6 w 288"/>
                <a:gd name="T1" fmla="*/ 1896 h 2028"/>
                <a:gd name="T2" fmla="*/ 12 w 288"/>
                <a:gd name="T3" fmla="*/ 1704 h 2028"/>
                <a:gd name="T4" fmla="*/ 24 w 288"/>
                <a:gd name="T5" fmla="*/ 1632 h 2028"/>
                <a:gd name="T6" fmla="*/ 30 w 288"/>
                <a:gd name="T7" fmla="*/ 1554 h 2028"/>
                <a:gd name="T8" fmla="*/ 36 w 288"/>
                <a:gd name="T9" fmla="*/ 1458 h 2028"/>
                <a:gd name="T10" fmla="*/ 42 w 288"/>
                <a:gd name="T11" fmla="*/ 1374 h 2028"/>
                <a:gd name="T12" fmla="*/ 48 w 288"/>
                <a:gd name="T13" fmla="*/ 1284 h 2028"/>
                <a:gd name="T14" fmla="*/ 54 w 288"/>
                <a:gd name="T15" fmla="*/ 1152 h 2028"/>
                <a:gd name="T16" fmla="*/ 66 w 288"/>
                <a:gd name="T17" fmla="*/ 1086 h 2028"/>
                <a:gd name="T18" fmla="*/ 72 w 288"/>
                <a:gd name="T19" fmla="*/ 1038 h 2028"/>
                <a:gd name="T20" fmla="*/ 78 w 288"/>
                <a:gd name="T21" fmla="*/ 966 h 2028"/>
                <a:gd name="T22" fmla="*/ 84 w 288"/>
                <a:gd name="T23" fmla="*/ 828 h 2028"/>
                <a:gd name="T24" fmla="*/ 90 w 288"/>
                <a:gd name="T25" fmla="*/ 792 h 2028"/>
                <a:gd name="T26" fmla="*/ 102 w 288"/>
                <a:gd name="T27" fmla="*/ 750 h 2028"/>
                <a:gd name="T28" fmla="*/ 108 w 288"/>
                <a:gd name="T29" fmla="*/ 720 h 2028"/>
                <a:gd name="T30" fmla="*/ 114 w 288"/>
                <a:gd name="T31" fmla="*/ 666 h 2028"/>
                <a:gd name="T32" fmla="*/ 120 w 288"/>
                <a:gd name="T33" fmla="*/ 630 h 2028"/>
                <a:gd name="T34" fmla="*/ 126 w 288"/>
                <a:gd name="T35" fmla="*/ 582 h 2028"/>
                <a:gd name="T36" fmla="*/ 132 w 288"/>
                <a:gd name="T37" fmla="*/ 540 h 2028"/>
                <a:gd name="T38" fmla="*/ 138 w 288"/>
                <a:gd name="T39" fmla="*/ 498 h 2028"/>
                <a:gd name="T40" fmla="*/ 144 w 288"/>
                <a:gd name="T41" fmla="*/ 444 h 2028"/>
                <a:gd name="T42" fmla="*/ 150 w 288"/>
                <a:gd name="T43" fmla="*/ 408 h 2028"/>
                <a:gd name="T44" fmla="*/ 156 w 288"/>
                <a:gd name="T45" fmla="*/ 378 h 2028"/>
                <a:gd name="T46" fmla="*/ 168 w 288"/>
                <a:gd name="T47" fmla="*/ 348 h 2028"/>
                <a:gd name="T48" fmla="*/ 174 w 288"/>
                <a:gd name="T49" fmla="*/ 318 h 2028"/>
                <a:gd name="T50" fmla="*/ 180 w 288"/>
                <a:gd name="T51" fmla="*/ 288 h 2028"/>
                <a:gd name="T52" fmla="*/ 186 w 288"/>
                <a:gd name="T53" fmla="*/ 276 h 2028"/>
                <a:gd name="T54" fmla="*/ 192 w 288"/>
                <a:gd name="T55" fmla="*/ 258 h 2028"/>
                <a:gd name="T56" fmla="*/ 198 w 288"/>
                <a:gd name="T57" fmla="*/ 234 h 2028"/>
                <a:gd name="T58" fmla="*/ 204 w 288"/>
                <a:gd name="T59" fmla="*/ 216 h 2028"/>
                <a:gd name="T60" fmla="*/ 210 w 288"/>
                <a:gd name="T61" fmla="*/ 192 h 2028"/>
                <a:gd name="T62" fmla="*/ 216 w 288"/>
                <a:gd name="T63" fmla="*/ 156 h 2028"/>
                <a:gd name="T64" fmla="*/ 222 w 288"/>
                <a:gd name="T65" fmla="*/ 144 h 2028"/>
                <a:gd name="T66" fmla="*/ 228 w 288"/>
                <a:gd name="T67" fmla="*/ 132 h 2028"/>
                <a:gd name="T68" fmla="*/ 234 w 288"/>
                <a:gd name="T69" fmla="*/ 108 h 2028"/>
                <a:gd name="T70" fmla="*/ 240 w 288"/>
                <a:gd name="T71" fmla="*/ 90 h 2028"/>
                <a:gd name="T72" fmla="*/ 252 w 288"/>
                <a:gd name="T73" fmla="*/ 72 h 2028"/>
                <a:gd name="T74" fmla="*/ 258 w 288"/>
                <a:gd name="T75" fmla="*/ 60 h 2028"/>
                <a:gd name="T76" fmla="*/ 264 w 288"/>
                <a:gd name="T77" fmla="*/ 42 h 2028"/>
                <a:gd name="T78" fmla="*/ 270 w 288"/>
                <a:gd name="T79" fmla="*/ 42 h 2028"/>
                <a:gd name="T80" fmla="*/ 276 w 288"/>
                <a:gd name="T81" fmla="*/ 30 h 2028"/>
                <a:gd name="T82" fmla="*/ 282 w 288"/>
                <a:gd name="T83" fmla="*/ 24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028">
                  <a:moveTo>
                    <a:pt x="0" y="2028"/>
                  </a:moveTo>
                  <a:lnTo>
                    <a:pt x="0" y="1902"/>
                  </a:lnTo>
                  <a:lnTo>
                    <a:pt x="6" y="1896"/>
                  </a:lnTo>
                  <a:lnTo>
                    <a:pt x="6" y="1794"/>
                  </a:lnTo>
                  <a:lnTo>
                    <a:pt x="12" y="1788"/>
                  </a:lnTo>
                  <a:lnTo>
                    <a:pt x="12" y="1704"/>
                  </a:lnTo>
                  <a:lnTo>
                    <a:pt x="18" y="1698"/>
                  </a:lnTo>
                  <a:lnTo>
                    <a:pt x="18" y="1638"/>
                  </a:lnTo>
                  <a:lnTo>
                    <a:pt x="24" y="1632"/>
                  </a:lnTo>
                  <a:lnTo>
                    <a:pt x="24" y="1554"/>
                  </a:lnTo>
                  <a:lnTo>
                    <a:pt x="24" y="1560"/>
                  </a:lnTo>
                  <a:lnTo>
                    <a:pt x="30" y="1554"/>
                  </a:lnTo>
                  <a:lnTo>
                    <a:pt x="30" y="1458"/>
                  </a:lnTo>
                  <a:lnTo>
                    <a:pt x="30" y="1464"/>
                  </a:lnTo>
                  <a:lnTo>
                    <a:pt x="36" y="1458"/>
                  </a:lnTo>
                  <a:lnTo>
                    <a:pt x="36" y="1356"/>
                  </a:lnTo>
                  <a:lnTo>
                    <a:pt x="42" y="1362"/>
                  </a:lnTo>
                  <a:lnTo>
                    <a:pt x="42" y="1374"/>
                  </a:lnTo>
                  <a:lnTo>
                    <a:pt x="42" y="1272"/>
                  </a:lnTo>
                  <a:lnTo>
                    <a:pt x="48" y="1278"/>
                  </a:lnTo>
                  <a:lnTo>
                    <a:pt x="48" y="1284"/>
                  </a:lnTo>
                  <a:lnTo>
                    <a:pt x="48" y="1206"/>
                  </a:lnTo>
                  <a:lnTo>
                    <a:pt x="54" y="1200"/>
                  </a:lnTo>
                  <a:lnTo>
                    <a:pt x="54" y="1152"/>
                  </a:lnTo>
                  <a:lnTo>
                    <a:pt x="60" y="1146"/>
                  </a:lnTo>
                  <a:lnTo>
                    <a:pt x="60" y="1092"/>
                  </a:lnTo>
                  <a:lnTo>
                    <a:pt x="66" y="1086"/>
                  </a:lnTo>
                  <a:lnTo>
                    <a:pt x="66" y="1032"/>
                  </a:lnTo>
                  <a:lnTo>
                    <a:pt x="66" y="1044"/>
                  </a:lnTo>
                  <a:lnTo>
                    <a:pt x="72" y="1038"/>
                  </a:lnTo>
                  <a:lnTo>
                    <a:pt x="72" y="960"/>
                  </a:lnTo>
                  <a:lnTo>
                    <a:pt x="72" y="972"/>
                  </a:lnTo>
                  <a:lnTo>
                    <a:pt x="78" y="966"/>
                  </a:lnTo>
                  <a:lnTo>
                    <a:pt x="78" y="900"/>
                  </a:lnTo>
                  <a:lnTo>
                    <a:pt x="84" y="906"/>
                  </a:lnTo>
                  <a:lnTo>
                    <a:pt x="84" y="828"/>
                  </a:lnTo>
                  <a:lnTo>
                    <a:pt x="90" y="834"/>
                  </a:lnTo>
                  <a:lnTo>
                    <a:pt x="90" y="846"/>
                  </a:lnTo>
                  <a:lnTo>
                    <a:pt x="90" y="792"/>
                  </a:lnTo>
                  <a:lnTo>
                    <a:pt x="96" y="786"/>
                  </a:lnTo>
                  <a:lnTo>
                    <a:pt x="96" y="756"/>
                  </a:lnTo>
                  <a:lnTo>
                    <a:pt x="102" y="750"/>
                  </a:lnTo>
                  <a:lnTo>
                    <a:pt x="102" y="720"/>
                  </a:lnTo>
                  <a:lnTo>
                    <a:pt x="102" y="726"/>
                  </a:lnTo>
                  <a:lnTo>
                    <a:pt x="108" y="720"/>
                  </a:lnTo>
                  <a:lnTo>
                    <a:pt x="108" y="666"/>
                  </a:lnTo>
                  <a:lnTo>
                    <a:pt x="108" y="672"/>
                  </a:lnTo>
                  <a:lnTo>
                    <a:pt x="114" y="666"/>
                  </a:lnTo>
                  <a:lnTo>
                    <a:pt x="114" y="612"/>
                  </a:lnTo>
                  <a:lnTo>
                    <a:pt x="114" y="624"/>
                  </a:lnTo>
                  <a:lnTo>
                    <a:pt x="120" y="630"/>
                  </a:lnTo>
                  <a:lnTo>
                    <a:pt x="120" y="570"/>
                  </a:lnTo>
                  <a:lnTo>
                    <a:pt x="126" y="576"/>
                  </a:lnTo>
                  <a:lnTo>
                    <a:pt x="126" y="582"/>
                  </a:lnTo>
                  <a:lnTo>
                    <a:pt x="126" y="528"/>
                  </a:lnTo>
                  <a:lnTo>
                    <a:pt x="132" y="534"/>
                  </a:lnTo>
                  <a:lnTo>
                    <a:pt x="132" y="540"/>
                  </a:lnTo>
                  <a:lnTo>
                    <a:pt x="132" y="492"/>
                  </a:lnTo>
                  <a:lnTo>
                    <a:pt x="138" y="486"/>
                  </a:lnTo>
                  <a:lnTo>
                    <a:pt x="138" y="498"/>
                  </a:lnTo>
                  <a:lnTo>
                    <a:pt x="138" y="480"/>
                  </a:lnTo>
                  <a:lnTo>
                    <a:pt x="144" y="474"/>
                  </a:lnTo>
                  <a:lnTo>
                    <a:pt x="144" y="444"/>
                  </a:lnTo>
                  <a:lnTo>
                    <a:pt x="144" y="456"/>
                  </a:lnTo>
                  <a:lnTo>
                    <a:pt x="150" y="450"/>
                  </a:lnTo>
                  <a:lnTo>
                    <a:pt x="150" y="408"/>
                  </a:lnTo>
                  <a:lnTo>
                    <a:pt x="150" y="420"/>
                  </a:lnTo>
                  <a:lnTo>
                    <a:pt x="156" y="414"/>
                  </a:lnTo>
                  <a:lnTo>
                    <a:pt x="156" y="378"/>
                  </a:lnTo>
                  <a:lnTo>
                    <a:pt x="162" y="384"/>
                  </a:lnTo>
                  <a:lnTo>
                    <a:pt x="162" y="342"/>
                  </a:lnTo>
                  <a:lnTo>
                    <a:pt x="168" y="348"/>
                  </a:lnTo>
                  <a:lnTo>
                    <a:pt x="168" y="354"/>
                  </a:lnTo>
                  <a:lnTo>
                    <a:pt x="168" y="312"/>
                  </a:lnTo>
                  <a:lnTo>
                    <a:pt x="174" y="318"/>
                  </a:lnTo>
                  <a:lnTo>
                    <a:pt x="174" y="324"/>
                  </a:lnTo>
                  <a:lnTo>
                    <a:pt x="174" y="294"/>
                  </a:lnTo>
                  <a:lnTo>
                    <a:pt x="180" y="288"/>
                  </a:lnTo>
                  <a:lnTo>
                    <a:pt x="180" y="294"/>
                  </a:lnTo>
                  <a:lnTo>
                    <a:pt x="180" y="282"/>
                  </a:lnTo>
                  <a:lnTo>
                    <a:pt x="186" y="276"/>
                  </a:lnTo>
                  <a:lnTo>
                    <a:pt x="186" y="258"/>
                  </a:lnTo>
                  <a:lnTo>
                    <a:pt x="186" y="264"/>
                  </a:lnTo>
                  <a:lnTo>
                    <a:pt x="192" y="258"/>
                  </a:lnTo>
                  <a:lnTo>
                    <a:pt x="192" y="228"/>
                  </a:lnTo>
                  <a:lnTo>
                    <a:pt x="192" y="240"/>
                  </a:lnTo>
                  <a:lnTo>
                    <a:pt x="198" y="234"/>
                  </a:lnTo>
                  <a:lnTo>
                    <a:pt x="198" y="204"/>
                  </a:lnTo>
                  <a:lnTo>
                    <a:pt x="198" y="210"/>
                  </a:lnTo>
                  <a:lnTo>
                    <a:pt x="204" y="216"/>
                  </a:lnTo>
                  <a:lnTo>
                    <a:pt x="204" y="180"/>
                  </a:lnTo>
                  <a:lnTo>
                    <a:pt x="210" y="186"/>
                  </a:lnTo>
                  <a:lnTo>
                    <a:pt x="210" y="192"/>
                  </a:lnTo>
                  <a:lnTo>
                    <a:pt x="210" y="162"/>
                  </a:lnTo>
                  <a:lnTo>
                    <a:pt x="216" y="168"/>
                  </a:lnTo>
                  <a:lnTo>
                    <a:pt x="216" y="156"/>
                  </a:lnTo>
                  <a:lnTo>
                    <a:pt x="222" y="150"/>
                  </a:lnTo>
                  <a:lnTo>
                    <a:pt x="222" y="138"/>
                  </a:lnTo>
                  <a:lnTo>
                    <a:pt x="222" y="144"/>
                  </a:lnTo>
                  <a:lnTo>
                    <a:pt x="228" y="138"/>
                  </a:lnTo>
                  <a:lnTo>
                    <a:pt x="228" y="120"/>
                  </a:lnTo>
                  <a:lnTo>
                    <a:pt x="228" y="132"/>
                  </a:lnTo>
                  <a:lnTo>
                    <a:pt x="234" y="126"/>
                  </a:lnTo>
                  <a:lnTo>
                    <a:pt x="234" y="102"/>
                  </a:lnTo>
                  <a:lnTo>
                    <a:pt x="234" y="108"/>
                  </a:lnTo>
                  <a:lnTo>
                    <a:pt x="240" y="114"/>
                  </a:lnTo>
                  <a:lnTo>
                    <a:pt x="240" y="84"/>
                  </a:lnTo>
                  <a:lnTo>
                    <a:pt x="240" y="90"/>
                  </a:lnTo>
                  <a:lnTo>
                    <a:pt x="246" y="96"/>
                  </a:lnTo>
                  <a:lnTo>
                    <a:pt x="246" y="66"/>
                  </a:lnTo>
                  <a:lnTo>
                    <a:pt x="252" y="72"/>
                  </a:lnTo>
                  <a:lnTo>
                    <a:pt x="252" y="78"/>
                  </a:lnTo>
                  <a:lnTo>
                    <a:pt x="252" y="54"/>
                  </a:lnTo>
                  <a:lnTo>
                    <a:pt x="258" y="60"/>
                  </a:lnTo>
                  <a:lnTo>
                    <a:pt x="258" y="66"/>
                  </a:lnTo>
                  <a:lnTo>
                    <a:pt x="258" y="48"/>
                  </a:lnTo>
                  <a:lnTo>
                    <a:pt x="264" y="42"/>
                  </a:lnTo>
                  <a:lnTo>
                    <a:pt x="264" y="54"/>
                  </a:lnTo>
                  <a:lnTo>
                    <a:pt x="264" y="48"/>
                  </a:lnTo>
                  <a:lnTo>
                    <a:pt x="270" y="42"/>
                  </a:lnTo>
                  <a:lnTo>
                    <a:pt x="270" y="24"/>
                  </a:lnTo>
                  <a:lnTo>
                    <a:pt x="270" y="36"/>
                  </a:lnTo>
                  <a:lnTo>
                    <a:pt x="276" y="30"/>
                  </a:lnTo>
                  <a:lnTo>
                    <a:pt x="276" y="12"/>
                  </a:lnTo>
                  <a:lnTo>
                    <a:pt x="276" y="18"/>
                  </a:lnTo>
                  <a:lnTo>
                    <a:pt x="282" y="24"/>
                  </a:lnTo>
                  <a:lnTo>
                    <a:pt x="282" y="0"/>
                  </a:lnTo>
                  <a:lnTo>
                    <a:pt x="288" y="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8" name="Freeform 104"/>
            <p:cNvSpPr>
              <a:spLocks/>
            </p:cNvSpPr>
            <p:nvPr/>
          </p:nvSpPr>
          <p:spPr bwMode="auto">
            <a:xfrm>
              <a:off x="15886691" y="10145634"/>
              <a:ext cx="728526" cy="254054"/>
            </a:xfrm>
            <a:custGeom>
              <a:avLst/>
              <a:gdLst>
                <a:gd name="T0" fmla="*/ 0 w 408"/>
                <a:gd name="T1" fmla="*/ 180 h 198"/>
                <a:gd name="T2" fmla="*/ 12 w 408"/>
                <a:gd name="T3" fmla="*/ 162 h 198"/>
                <a:gd name="T4" fmla="*/ 18 w 408"/>
                <a:gd name="T5" fmla="*/ 162 h 198"/>
                <a:gd name="T6" fmla="*/ 18 w 408"/>
                <a:gd name="T7" fmla="*/ 162 h 198"/>
                <a:gd name="T8" fmla="*/ 24 w 408"/>
                <a:gd name="T9" fmla="*/ 156 h 198"/>
                <a:gd name="T10" fmla="*/ 30 w 408"/>
                <a:gd name="T11" fmla="*/ 144 h 198"/>
                <a:gd name="T12" fmla="*/ 36 w 408"/>
                <a:gd name="T13" fmla="*/ 132 h 198"/>
                <a:gd name="T14" fmla="*/ 48 w 408"/>
                <a:gd name="T15" fmla="*/ 126 h 198"/>
                <a:gd name="T16" fmla="*/ 54 w 408"/>
                <a:gd name="T17" fmla="*/ 114 h 198"/>
                <a:gd name="T18" fmla="*/ 60 w 408"/>
                <a:gd name="T19" fmla="*/ 114 h 198"/>
                <a:gd name="T20" fmla="*/ 66 w 408"/>
                <a:gd name="T21" fmla="*/ 108 h 198"/>
                <a:gd name="T22" fmla="*/ 72 w 408"/>
                <a:gd name="T23" fmla="*/ 102 h 198"/>
                <a:gd name="T24" fmla="*/ 84 w 408"/>
                <a:gd name="T25" fmla="*/ 90 h 198"/>
                <a:gd name="T26" fmla="*/ 90 w 408"/>
                <a:gd name="T27" fmla="*/ 78 h 198"/>
                <a:gd name="T28" fmla="*/ 102 w 408"/>
                <a:gd name="T29" fmla="*/ 84 h 198"/>
                <a:gd name="T30" fmla="*/ 108 w 408"/>
                <a:gd name="T31" fmla="*/ 72 h 198"/>
                <a:gd name="T32" fmla="*/ 120 w 408"/>
                <a:gd name="T33" fmla="*/ 72 h 198"/>
                <a:gd name="T34" fmla="*/ 132 w 408"/>
                <a:gd name="T35" fmla="*/ 54 h 198"/>
                <a:gd name="T36" fmla="*/ 144 w 408"/>
                <a:gd name="T37" fmla="*/ 54 h 198"/>
                <a:gd name="T38" fmla="*/ 150 w 408"/>
                <a:gd name="T39" fmla="*/ 48 h 198"/>
                <a:gd name="T40" fmla="*/ 162 w 408"/>
                <a:gd name="T41" fmla="*/ 42 h 198"/>
                <a:gd name="T42" fmla="*/ 168 w 408"/>
                <a:gd name="T43" fmla="*/ 48 h 198"/>
                <a:gd name="T44" fmla="*/ 180 w 408"/>
                <a:gd name="T45" fmla="*/ 36 h 198"/>
                <a:gd name="T46" fmla="*/ 186 w 408"/>
                <a:gd name="T47" fmla="*/ 30 h 198"/>
                <a:gd name="T48" fmla="*/ 192 w 408"/>
                <a:gd name="T49" fmla="*/ 36 h 198"/>
                <a:gd name="T50" fmla="*/ 204 w 408"/>
                <a:gd name="T51" fmla="*/ 24 h 198"/>
                <a:gd name="T52" fmla="*/ 222 w 408"/>
                <a:gd name="T53" fmla="*/ 30 h 198"/>
                <a:gd name="T54" fmla="*/ 228 w 408"/>
                <a:gd name="T55" fmla="*/ 24 h 198"/>
                <a:gd name="T56" fmla="*/ 240 w 408"/>
                <a:gd name="T57" fmla="*/ 18 h 198"/>
                <a:gd name="T58" fmla="*/ 252 w 408"/>
                <a:gd name="T59" fmla="*/ 18 h 198"/>
                <a:gd name="T60" fmla="*/ 264 w 408"/>
                <a:gd name="T61" fmla="*/ 12 h 198"/>
                <a:gd name="T62" fmla="*/ 270 w 408"/>
                <a:gd name="T63" fmla="*/ 18 h 198"/>
                <a:gd name="T64" fmla="*/ 282 w 408"/>
                <a:gd name="T65" fmla="*/ 12 h 198"/>
                <a:gd name="T66" fmla="*/ 306 w 408"/>
                <a:gd name="T67" fmla="*/ 12 h 198"/>
                <a:gd name="T68" fmla="*/ 306 w 408"/>
                <a:gd name="T69" fmla="*/ 12 h 198"/>
                <a:gd name="T70" fmla="*/ 318 w 408"/>
                <a:gd name="T71" fmla="*/ 6 h 198"/>
                <a:gd name="T72" fmla="*/ 330 w 408"/>
                <a:gd name="T73" fmla="*/ 6 h 198"/>
                <a:gd name="T74" fmla="*/ 348 w 408"/>
                <a:gd name="T75" fmla="*/ 6 h 198"/>
                <a:gd name="T76" fmla="*/ 360 w 408"/>
                <a:gd name="T77" fmla="*/ 6 h 198"/>
                <a:gd name="T78" fmla="*/ 378 w 408"/>
                <a:gd name="T79" fmla="*/ 6 h 198"/>
                <a:gd name="T80" fmla="*/ 384 w 408"/>
                <a:gd name="T81" fmla="*/ 6 h 198"/>
                <a:gd name="T82" fmla="*/ 396 w 408"/>
                <a:gd name="T8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198">
                  <a:moveTo>
                    <a:pt x="0" y="192"/>
                  </a:moveTo>
                  <a:lnTo>
                    <a:pt x="0" y="198"/>
                  </a:lnTo>
                  <a:lnTo>
                    <a:pt x="0" y="180"/>
                  </a:lnTo>
                  <a:lnTo>
                    <a:pt x="6" y="186"/>
                  </a:lnTo>
                  <a:lnTo>
                    <a:pt x="6" y="168"/>
                  </a:lnTo>
                  <a:lnTo>
                    <a:pt x="12" y="162"/>
                  </a:lnTo>
                  <a:lnTo>
                    <a:pt x="12" y="174"/>
                  </a:lnTo>
                  <a:lnTo>
                    <a:pt x="12" y="168"/>
                  </a:lnTo>
                  <a:lnTo>
                    <a:pt x="18" y="162"/>
                  </a:lnTo>
                  <a:lnTo>
                    <a:pt x="18" y="168"/>
                  </a:lnTo>
                  <a:lnTo>
                    <a:pt x="18" y="156"/>
                  </a:lnTo>
                  <a:lnTo>
                    <a:pt x="18" y="162"/>
                  </a:lnTo>
                  <a:lnTo>
                    <a:pt x="24" y="156"/>
                  </a:lnTo>
                  <a:lnTo>
                    <a:pt x="24" y="144"/>
                  </a:lnTo>
                  <a:lnTo>
                    <a:pt x="24" y="156"/>
                  </a:lnTo>
                  <a:lnTo>
                    <a:pt x="30" y="150"/>
                  </a:lnTo>
                  <a:lnTo>
                    <a:pt x="30" y="138"/>
                  </a:lnTo>
                  <a:lnTo>
                    <a:pt x="30" y="144"/>
                  </a:lnTo>
                  <a:lnTo>
                    <a:pt x="36" y="138"/>
                  </a:lnTo>
                  <a:lnTo>
                    <a:pt x="36" y="126"/>
                  </a:lnTo>
                  <a:lnTo>
                    <a:pt x="36" y="132"/>
                  </a:lnTo>
                  <a:lnTo>
                    <a:pt x="42" y="138"/>
                  </a:lnTo>
                  <a:lnTo>
                    <a:pt x="42" y="120"/>
                  </a:lnTo>
                  <a:lnTo>
                    <a:pt x="48" y="126"/>
                  </a:lnTo>
                  <a:lnTo>
                    <a:pt x="48" y="132"/>
                  </a:lnTo>
                  <a:lnTo>
                    <a:pt x="48" y="120"/>
                  </a:lnTo>
                  <a:lnTo>
                    <a:pt x="54" y="114"/>
                  </a:lnTo>
                  <a:lnTo>
                    <a:pt x="54" y="126"/>
                  </a:lnTo>
                  <a:lnTo>
                    <a:pt x="54" y="120"/>
                  </a:lnTo>
                  <a:lnTo>
                    <a:pt x="60" y="114"/>
                  </a:lnTo>
                  <a:lnTo>
                    <a:pt x="60" y="108"/>
                  </a:lnTo>
                  <a:lnTo>
                    <a:pt x="60" y="114"/>
                  </a:lnTo>
                  <a:lnTo>
                    <a:pt x="66" y="108"/>
                  </a:lnTo>
                  <a:lnTo>
                    <a:pt x="66" y="102"/>
                  </a:lnTo>
                  <a:lnTo>
                    <a:pt x="66" y="108"/>
                  </a:lnTo>
                  <a:lnTo>
                    <a:pt x="72" y="102"/>
                  </a:lnTo>
                  <a:lnTo>
                    <a:pt x="72" y="90"/>
                  </a:lnTo>
                  <a:lnTo>
                    <a:pt x="72" y="102"/>
                  </a:lnTo>
                  <a:lnTo>
                    <a:pt x="84" y="90"/>
                  </a:lnTo>
                  <a:lnTo>
                    <a:pt x="84" y="84"/>
                  </a:lnTo>
                  <a:lnTo>
                    <a:pt x="90" y="90"/>
                  </a:lnTo>
                  <a:lnTo>
                    <a:pt x="90" y="78"/>
                  </a:lnTo>
                  <a:lnTo>
                    <a:pt x="96" y="84"/>
                  </a:lnTo>
                  <a:lnTo>
                    <a:pt x="102" y="78"/>
                  </a:lnTo>
                  <a:lnTo>
                    <a:pt x="102" y="84"/>
                  </a:lnTo>
                  <a:lnTo>
                    <a:pt x="102" y="72"/>
                  </a:lnTo>
                  <a:lnTo>
                    <a:pt x="102" y="78"/>
                  </a:lnTo>
                  <a:lnTo>
                    <a:pt x="108" y="72"/>
                  </a:lnTo>
                  <a:lnTo>
                    <a:pt x="114" y="78"/>
                  </a:lnTo>
                  <a:lnTo>
                    <a:pt x="114" y="66"/>
                  </a:lnTo>
                  <a:lnTo>
                    <a:pt x="120" y="72"/>
                  </a:lnTo>
                  <a:lnTo>
                    <a:pt x="120" y="60"/>
                  </a:lnTo>
                  <a:lnTo>
                    <a:pt x="132" y="60"/>
                  </a:lnTo>
                  <a:lnTo>
                    <a:pt x="132" y="54"/>
                  </a:lnTo>
                  <a:lnTo>
                    <a:pt x="132" y="54"/>
                  </a:lnTo>
                  <a:lnTo>
                    <a:pt x="138" y="60"/>
                  </a:lnTo>
                  <a:lnTo>
                    <a:pt x="144" y="54"/>
                  </a:lnTo>
                  <a:lnTo>
                    <a:pt x="144" y="48"/>
                  </a:lnTo>
                  <a:lnTo>
                    <a:pt x="144" y="54"/>
                  </a:lnTo>
                  <a:lnTo>
                    <a:pt x="150" y="48"/>
                  </a:lnTo>
                  <a:lnTo>
                    <a:pt x="150" y="42"/>
                  </a:lnTo>
                  <a:lnTo>
                    <a:pt x="150" y="54"/>
                  </a:lnTo>
                  <a:lnTo>
                    <a:pt x="162" y="42"/>
                  </a:lnTo>
                  <a:lnTo>
                    <a:pt x="156" y="42"/>
                  </a:lnTo>
                  <a:lnTo>
                    <a:pt x="162" y="42"/>
                  </a:lnTo>
                  <a:lnTo>
                    <a:pt x="168" y="48"/>
                  </a:lnTo>
                  <a:lnTo>
                    <a:pt x="168" y="36"/>
                  </a:lnTo>
                  <a:lnTo>
                    <a:pt x="174" y="42"/>
                  </a:lnTo>
                  <a:lnTo>
                    <a:pt x="180" y="36"/>
                  </a:lnTo>
                  <a:lnTo>
                    <a:pt x="180" y="42"/>
                  </a:lnTo>
                  <a:lnTo>
                    <a:pt x="186" y="36"/>
                  </a:lnTo>
                  <a:lnTo>
                    <a:pt x="186" y="30"/>
                  </a:lnTo>
                  <a:lnTo>
                    <a:pt x="186" y="36"/>
                  </a:lnTo>
                  <a:lnTo>
                    <a:pt x="198" y="36"/>
                  </a:lnTo>
                  <a:lnTo>
                    <a:pt x="192" y="36"/>
                  </a:lnTo>
                  <a:lnTo>
                    <a:pt x="198" y="30"/>
                  </a:lnTo>
                  <a:lnTo>
                    <a:pt x="204" y="36"/>
                  </a:lnTo>
                  <a:lnTo>
                    <a:pt x="204" y="24"/>
                  </a:lnTo>
                  <a:lnTo>
                    <a:pt x="216" y="24"/>
                  </a:lnTo>
                  <a:lnTo>
                    <a:pt x="216" y="24"/>
                  </a:lnTo>
                  <a:lnTo>
                    <a:pt x="222" y="30"/>
                  </a:lnTo>
                  <a:lnTo>
                    <a:pt x="228" y="24"/>
                  </a:lnTo>
                  <a:lnTo>
                    <a:pt x="228" y="18"/>
                  </a:lnTo>
                  <a:lnTo>
                    <a:pt x="228" y="24"/>
                  </a:lnTo>
                  <a:lnTo>
                    <a:pt x="240" y="24"/>
                  </a:lnTo>
                  <a:lnTo>
                    <a:pt x="234" y="24"/>
                  </a:lnTo>
                  <a:lnTo>
                    <a:pt x="240" y="18"/>
                  </a:lnTo>
                  <a:lnTo>
                    <a:pt x="252" y="18"/>
                  </a:lnTo>
                  <a:lnTo>
                    <a:pt x="246" y="18"/>
                  </a:lnTo>
                  <a:lnTo>
                    <a:pt x="252" y="18"/>
                  </a:lnTo>
                  <a:lnTo>
                    <a:pt x="264" y="18"/>
                  </a:lnTo>
                  <a:lnTo>
                    <a:pt x="258" y="18"/>
                  </a:lnTo>
                  <a:lnTo>
                    <a:pt x="264" y="12"/>
                  </a:lnTo>
                  <a:lnTo>
                    <a:pt x="264" y="18"/>
                  </a:lnTo>
                  <a:lnTo>
                    <a:pt x="276" y="18"/>
                  </a:lnTo>
                  <a:lnTo>
                    <a:pt x="270" y="18"/>
                  </a:lnTo>
                  <a:lnTo>
                    <a:pt x="276" y="12"/>
                  </a:lnTo>
                  <a:lnTo>
                    <a:pt x="288" y="12"/>
                  </a:lnTo>
                  <a:lnTo>
                    <a:pt x="282" y="12"/>
                  </a:lnTo>
                  <a:lnTo>
                    <a:pt x="288" y="12"/>
                  </a:lnTo>
                  <a:lnTo>
                    <a:pt x="294" y="12"/>
                  </a:lnTo>
                  <a:lnTo>
                    <a:pt x="306" y="12"/>
                  </a:lnTo>
                  <a:lnTo>
                    <a:pt x="300" y="12"/>
                  </a:lnTo>
                  <a:lnTo>
                    <a:pt x="306" y="6"/>
                  </a:lnTo>
                  <a:lnTo>
                    <a:pt x="306" y="12"/>
                  </a:lnTo>
                  <a:lnTo>
                    <a:pt x="318" y="12"/>
                  </a:lnTo>
                  <a:lnTo>
                    <a:pt x="312" y="12"/>
                  </a:lnTo>
                  <a:lnTo>
                    <a:pt x="318" y="6"/>
                  </a:lnTo>
                  <a:lnTo>
                    <a:pt x="330" y="6"/>
                  </a:lnTo>
                  <a:lnTo>
                    <a:pt x="330" y="12"/>
                  </a:lnTo>
                  <a:lnTo>
                    <a:pt x="330" y="6"/>
                  </a:lnTo>
                  <a:lnTo>
                    <a:pt x="336" y="6"/>
                  </a:lnTo>
                  <a:lnTo>
                    <a:pt x="342" y="6"/>
                  </a:lnTo>
                  <a:lnTo>
                    <a:pt x="348" y="6"/>
                  </a:lnTo>
                  <a:lnTo>
                    <a:pt x="354" y="6"/>
                  </a:lnTo>
                  <a:lnTo>
                    <a:pt x="366" y="6"/>
                  </a:lnTo>
                  <a:lnTo>
                    <a:pt x="360" y="6"/>
                  </a:lnTo>
                  <a:lnTo>
                    <a:pt x="366" y="0"/>
                  </a:lnTo>
                  <a:lnTo>
                    <a:pt x="378" y="0"/>
                  </a:lnTo>
                  <a:lnTo>
                    <a:pt x="378" y="6"/>
                  </a:lnTo>
                  <a:lnTo>
                    <a:pt x="372" y="0"/>
                  </a:lnTo>
                  <a:lnTo>
                    <a:pt x="378" y="0"/>
                  </a:lnTo>
                  <a:lnTo>
                    <a:pt x="384" y="6"/>
                  </a:lnTo>
                  <a:lnTo>
                    <a:pt x="396" y="6"/>
                  </a:lnTo>
                  <a:lnTo>
                    <a:pt x="390" y="6"/>
                  </a:lnTo>
                  <a:lnTo>
                    <a:pt x="396" y="0"/>
                  </a:lnTo>
                  <a:lnTo>
                    <a:pt x="402" y="0"/>
                  </a:lnTo>
                  <a:lnTo>
                    <a:pt x="408"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59" name="Freeform 105"/>
            <p:cNvSpPr>
              <a:spLocks/>
            </p:cNvSpPr>
            <p:nvPr/>
          </p:nvSpPr>
          <p:spPr bwMode="auto">
            <a:xfrm>
              <a:off x="16615217" y="10137936"/>
              <a:ext cx="1232065" cy="7698"/>
            </a:xfrm>
            <a:custGeom>
              <a:avLst/>
              <a:gdLst>
                <a:gd name="T0" fmla="*/ 12 w 690"/>
                <a:gd name="T1" fmla="*/ 6 h 6"/>
                <a:gd name="T2" fmla="*/ 30 w 690"/>
                <a:gd name="T3" fmla="*/ 6 h 6"/>
                <a:gd name="T4" fmla="*/ 48 w 690"/>
                <a:gd name="T5" fmla="*/ 6 h 6"/>
                <a:gd name="T6" fmla="*/ 66 w 690"/>
                <a:gd name="T7" fmla="*/ 6 h 6"/>
                <a:gd name="T8" fmla="*/ 84 w 690"/>
                <a:gd name="T9" fmla="*/ 6 h 6"/>
                <a:gd name="T10" fmla="*/ 96 w 690"/>
                <a:gd name="T11" fmla="*/ 6 h 6"/>
                <a:gd name="T12" fmla="*/ 108 w 690"/>
                <a:gd name="T13" fmla="*/ 0 h 6"/>
                <a:gd name="T14" fmla="*/ 114 w 690"/>
                <a:gd name="T15" fmla="*/ 6 h 6"/>
                <a:gd name="T16" fmla="*/ 132 w 690"/>
                <a:gd name="T17" fmla="*/ 6 h 6"/>
                <a:gd name="T18" fmla="*/ 138 w 690"/>
                <a:gd name="T19" fmla="*/ 6 h 6"/>
                <a:gd name="T20" fmla="*/ 150 w 690"/>
                <a:gd name="T21" fmla="*/ 0 h 6"/>
                <a:gd name="T22" fmla="*/ 168 w 690"/>
                <a:gd name="T23" fmla="*/ 0 h 6"/>
                <a:gd name="T24" fmla="*/ 180 w 690"/>
                <a:gd name="T25" fmla="*/ 0 h 6"/>
                <a:gd name="T26" fmla="*/ 180 w 690"/>
                <a:gd name="T27" fmla="*/ 0 h 6"/>
                <a:gd name="T28" fmla="*/ 192 w 690"/>
                <a:gd name="T29" fmla="*/ 0 h 6"/>
                <a:gd name="T30" fmla="*/ 210 w 690"/>
                <a:gd name="T31" fmla="*/ 0 h 6"/>
                <a:gd name="T32" fmla="*/ 228 w 690"/>
                <a:gd name="T33" fmla="*/ 0 h 6"/>
                <a:gd name="T34" fmla="*/ 246 w 690"/>
                <a:gd name="T35" fmla="*/ 0 h 6"/>
                <a:gd name="T36" fmla="*/ 264 w 690"/>
                <a:gd name="T37" fmla="*/ 0 h 6"/>
                <a:gd name="T38" fmla="*/ 282 w 690"/>
                <a:gd name="T39" fmla="*/ 0 h 6"/>
                <a:gd name="T40" fmla="*/ 300 w 690"/>
                <a:gd name="T41" fmla="*/ 0 h 6"/>
                <a:gd name="T42" fmla="*/ 318 w 690"/>
                <a:gd name="T43" fmla="*/ 0 h 6"/>
                <a:gd name="T44" fmla="*/ 336 w 690"/>
                <a:gd name="T45" fmla="*/ 0 h 6"/>
                <a:gd name="T46" fmla="*/ 354 w 690"/>
                <a:gd name="T47" fmla="*/ 0 h 6"/>
                <a:gd name="T48" fmla="*/ 372 w 690"/>
                <a:gd name="T49" fmla="*/ 0 h 6"/>
                <a:gd name="T50" fmla="*/ 390 w 690"/>
                <a:gd name="T51" fmla="*/ 0 h 6"/>
                <a:gd name="T52" fmla="*/ 408 w 690"/>
                <a:gd name="T53" fmla="*/ 0 h 6"/>
                <a:gd name="T54" fmla="*/ 426 w 690"/>
                <a:gd name="T55" fmla="*/ 0 h 6"/>
                <a:gd name="T56" fmla="*/ 444 w 690"/>
                <a:gd name="T57" fmla="*/ 0 h 6"/>
                <a:gd name="T58" fmla="*/ 462 w 690"/>
                <a:gd name="T59" fmla="*/ 0 h 6"/>
                <a:gd name="T60" fmla="*/ 480 w 690"/>
                <a:gd name="T61" fmla="*/ 0 h 6"/>
                <a:gd name="T62" fmla="*/ 498 w 690"/>
                <a:gd name="T63" fmla="*/ 0 h 6"/>
                <a:gd name="T64" fmla="*/ 516 w 690"/>
                <a:gd name="T65" fmla="*/ 0 h 6"/>
                <a:gd name="T66" fmla="*/ 534 w 690"/>
                <a:gd name="T67" fmla="*/ 0 h 6"/>
                <a:gd name="T68" fmla="*/ 552 w 690"/>
                <a:gd name="T69" fmla="*/ 0 h 6"/>
                <a:gd name="T70" fmla="*/ 570 w 690"/>
                <a:gd name="T71" fmla="*/ 0 h 6"/>
                <a:gd name="T72" fmla="*/ 588 w 690"/>
                <a:gd name="T73" fmla="*/ 0 h 6"/>
                <a:gd name="T74" fmla="*/ 606 w 690"/>
                <a:gd name="T75" fmla="*/ 0 h 6"/>
                <a:gd name="T76" fmla="*/ 624 w 690"/>
                <a:gd name="T77" fmla="*/ 0 h 6"/>
                <a:gd name="T78" fmla="*/ 642 w 690"/>
                <a:gd name="T79" fmla="*/ 0 h 6"/>
                <a:gd name="T80" fmla="*/ 660 w 690"/>
                <a:gd name="T81" fmla="*/ 0 h 6"/>
                <a:gd name="T82" fmla="*/ 678 w 690"/>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0" h="6">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6" y="6"/>
                  </a:lnTo>
                  <a:lnTo>
                    <a:pt x="96" y="0"/>
                  </a:lnTo>
                  <a:lnTo>
                    <a:pt x="96" y="6"/>
                  </a:lnTo>
                  <a:lnTo>
                    <a:pt x="108" y="6"/>
                  </a:lnTo>
                  <a:lnTo>
                    <a:pt x="102" y="6"/>
                  </a:lnTo>
                  <a:lnTo>
                    <a:pt x="108" y="0"/>
                  </a:lnTo>
                  <a:lnTo>
                    <a:pt x="108" y="6"/>
                  </a:lnTo>
                  <a:lnTo>
                    <a:pt x="120" y="6"/>
                  </a:lnTo>
                  <a:lnTo>
                    <a:pt x="114" y="6"/>
                  </a:lnTo>
                  <a:lnTo>
                    <a:pt x="120" y="0"/>
                  </a:lnTo>
                  <a:lnTo>
                    <a:pt x="132" y="0"/>
                  </a:lnTo>
                  <a:lnTo>
                    <a:pt x="132" y="6"/>
                  </a:lnTo>
                  <a:lnTo>
                    <a:pt x="126" y="0"/>
                  </a:lnTo>
                  <a:lnTo>
                    <a:pt x="132" y="0"/>
                  </a:lnTo>
                  <a:lnTo>
                    <a:pt x="138" y="6"/>
                  </a:lnTo>
                  <a:lnTo>
                    <a:pt x="150" y="6"/>
                  </a:lnTo>
                  <a:lnTo>
                    <a:pt x="144" y="6"/>
                  </a:lnTo>
                  <a:lnTo>
                    <a:pt x="150" y="0"/>
                  </a:lnTo>
                  <a:lnTo>
                    <a:pt x="150" y="6"/>
                  </a:lnTo>
                  <a:lnTo>
                    <a:pt x="156" y="0"/>
                  </a:lnTo>
                  <a:lnTo>
                    <a:pt x="168" y="0"/>
                  </a:lnTo>
                  <a:lnTo>
                    <a:pt x="162" y="0"/>
                  </a:lnTo>
                  <a:lnTo>
                    <a:pt x="168" y="0"/>
                  </a:lnTo>
                  <a:lnTo>
                    <a:pt x="180" y="0"/>
                  </a:lnTo>
                  <a:lnTo>
                    <a:pt x="180" y="6"/>
                  </a:lnTo>
                  <a:lnTo>
                    <a:pt x="174" y="0"/>
                  </a:lnTo>
                  <a:lnTo>
                    <a:pt x="180" y="0"/>
                  </a:lnTo>
                  <a:lnTo>
                    <a:pt x="186" y="0"/>
                  </a:lnTo>
                  <a:lnTo>
                    <a:pt x="198"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0" name="Freeform 106"/>
            <p:cNvSpPr>
              <a:spLocks/>
            </p:cNvSpPr>
            <p:nvPr/>
          </p:nvSpPr>
          <p:spPr bwMode="auto">
            <a:xfrm>
              <a:off x="17847282" y="10137936"/>
              <a:ext cx="1189211" cy="1185583"/>
            </a:xfrm>
            <a:custGeom>
              <a:avLst/>
              <a:gdLst>
                <a:gd name="T0" fmla="*/ 12 w 666"/>
                <a:gd name="T1" fmla="*/ 0 h 924"/>
                <a:gd name="T2" fmla="*/ 30 w 666"/>
                <a:gd name="T3" fmla="*/ 0 h 924"/>
                <a:gd name="T4" fmla="*/ 48 w 666"/>
                <a:gd name="T5" fmla="*/ 0 h 924"/>
                <a:gd name="T6" fmla="*/ 66 w 666"/>
                <a:gd name="T7" fmla="*/ 0 h 924"/>
                <a:gd name="T8" fmla="*/ 84 w 666"/>
                <a:gd name="T9" fmla="*/ 0 h 924"/>
                <a:gd name="T10" fmla="*/ 102 w 666"/>
                <a:gd name="T11" fmla="*/ 0 h 924"/>
                <a:gd name="T12" fmla="*/ 120 w 666"/>
                <a:gd name="T13" fmla="*/ 0 h 924"/>
                <a:gd name="T14" fmla="*/ 138 w 666"/>
                <a:gd name="T15" fmla="*/ 0 h 924"/>
                <a:gd name="T16" fmla="*/ 156 w 666"/>
                <a:gd name="T17" fmla="*/ 0 h 924"/>
                <a:gd name="T18" fmla="*/ 174 w 666"/>
                <a:gd name="T19" fmla="*/ 0 h 924"/>
                <a:gd name="T20" fmla="*/ 192 w 666"/>
                <a:gd name="T21" fmla="*/ 0 h 924"/>
                <a:gd name="T22" fmla="*/ 210 w 666"/>
                <a:gd name="T23" fmla="*/ 0 h 924"/>
                <a:gd name="T24" fmla="*/ 228 w 666"/>
                <a:gd name="T25" fmla="*/ 0 h 924"/>
                <a:gd name="T26" fmla="*/ 246 w 666"/>
                <a:gd name="T27" fmla="*/ 0 h 924"/>
                <a:gd name="T28" fmla="*/ 264 w 666"/>
                <a:gd name="T29" fmla="*/ 0 h 924"/>
                <a:gd name="T30" fmla="*/ 282 w 666"/>
                <a:gd name="T31" fmla="*/ 0 h 924"/>
                <a:gd name="T32" fmla="*/ 300 w 666"/>
                <a:gd name="T33" fmla="*/ 0 h 924"/>
                <a:gd name="T34" fmla="*/ 318 w 666"/>
                <a:gd name="T35" fmla="*/ 0 h 924"/>
                <a:gd name="T36" fmla="*/ 336 w 666"/>
                <a:gd name="T37" fmla="*/ 0 h 924"/>
                <a:gd name="T38" fmla="*/ 354 w 666"/>
                <a:gd name="T39" fmla="*/ 0 h 924"/>
                <a:gd name="T40" fmla="*/ 372 w 666"/>
                <a:gd name="T41" fmla="*/ 0 h 924"/>
                <a:gd name="T42" fmla="*/ 390 w 666"/>
                <a:gd name="T43" fmla="*/ 0 h 924"/>
                <a:gd name="T44" fmla="*/ 408 w 666"/>
                <a:gd name="T45" fmla="*/ 0 h 924"/>
                <a:gd name="T46" fmla="*/ 426 w 666"/>
                <a:gd name="T47" fmla="*/ 0 h 924"/>
                <a:gd name="T48" fmla="*/ 444 w 666"/>
                <a:gd name="T49" fmla="*/ 0 h 924"/>
                <a:gd name="T50" fmla="*/ 462 w 666"/>
                <a:gd name="T51" fmla="*/ 0 h 924"/>
                <a:gd name="T52" fmla="*/ 480 w 666"/>
                <a:gd name="T53" fmla="*/ 0 h 924"/>
                <a:gd name="T54" fmla="*/ 498 w 666"/>
                <a:gd name="T55" fmla="*/ 0 h 924"/>
                <a:gd name="T56" fmla="*/ 516 w 666"/>
                <a:gd name="T57" fmla="*/ 0 h 924"/>
                <a:gd name="T58" fmla="*/ 534 w 666"/>
                <a:gd name="T59" fmla="*/ 0 h 924"/>
                <a:gd name="T60" fmla="*/ 552 w 666"/>
                <a:gd name="T61" fmla="*/ 0 h 924"/>
                <a:gd name="T62" fmla="*/ 570 w 666"/>
                <a:gd name="T63" fmla="*/ 0 h 924"/>
                <a:gd name="T64" fmla="*/ 588 w 666"/>
                <a:gd name="T65" fmla="*/ 0 h 924"/>
                <a:gd name="T66" fmla="*/ 600 w 666"/>
                <a:gd name="T67" fmla="*/ 36 h 924"/>
                <a:gd name="T68" fmla="*/ 612 w 666"/>
                <a:gd name="T69" fmla="*/ 144 h 924"/>
                <a:gd name="T70" fmla="*/ 618 w 666"/>
                <a:gd name="T71" fmla="*/ 246 h 924"/>
                <a:gd name="T72" fmla="*/ 624 w 666"/>
                <a:gd name="T73" fmla="*/ 468 h 924"/>
                <a:gd name="T74" fmla="*/ 630 w 666"/>
                <a:gd name="T75" fmla="*/ 558 h 924"/>
                <a:gd name="T76" fmla="*/ 642 w 666"/>
                <a:gd name="T77" fmla="*/ 630 h 924"/>
                <a:gd name="T78" fmla="*/ 648 w 666"/>
                <a:gd name="T79" fmla="*/ 756 h 924"/>
                <a:gd name="T80" fmla="*/ 654 w 666"/>
                <a:gd name="T81" fmla="*/ 840 h 924"/>
                <a:gd name="T82" fmla="*/ 660 w 666"/>
                <a:gd name="T83" fmla="*/ 9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6" h="924">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6"/>
                  </a:lnTo>
                  <a:lnTo>
                    <a:pt x="600" y="36"/>
                  </a:lnTo>
                  <a:lnTo>
                    <a:pt x="606" y="42"/>
                  </a:lnTo>
                  <a:lnTo>
                    <a:pt x="606" y="138"/>
                  </a:lnTo>
                  <a:lnTo>
                    <a:pt x="612" y="144"/>
                  </a:lnTo>
                  <a:lnTo>
                    <a:pt x="612" y="252"/>
                  </a:lnTo>
                  <a:lnTo>
                    <a:pt x="612" y="240"/>
                  </a:lnTo>
                  <a:lnTo>
                    <a:pt x="618" y="246"/>
                  </a:lnTo>
                  <a:lnTo>
                    <a:pt x="618" y="366"/>
                  </a:lnTo>
                  <a:lnTo>
                    <a:pt x="624" y="360"/>
                  </a:lnTo>
                  <a:lnTo>
                    <a:pt x="624" y="468"/>
                  </a:lnTo>
                  <a:lnTo>
                    <a:pt x="630" y="474"/>
                  </a:lnTo>
                  <a:lnTo>
                    <a:pt x="630" y="462"/>
                  </a:lnTo>
                  <a:lnTo>
                    <a:pt x="630" y="558"/>
                  </a:lnTo>
                  <a:lnTo>
                    <a:pt x="636" y="564"/>
                  </a:lnTo>
                  <a:lnTo>
                    <a:pt x="636" y="624"/>
                  </a:lnTo>
                  <a:lnTo>
                    <a:pt x="642" y="630"/>
                  </a:lnTo>
                  <a:lnTo>
                    <a:pt x="642" y="684"/>
                  </a:lnTo>
                  <a:lnTo>
                    <a:pt x="648" y="690"/>
                  </a:lnTo>
                  <a:lnTo>
                    <a:pt x="648" y="756"/>
                  </a:lnTo>
                  <a:lnTo>
                    <a:pt x="648" y="750"/>
                  </a:lnTo>
                  <a:lnTo>
                    <a:pt x="654" y="756"/>
                  </a:lnTo>
                  <a:lnTo>
                    <a:pt x="654" y="840"/>
                  </a:lnTo>
                  <a:lnTo>
                    <a:pt x="654" y="834"/>
                  </a:lnTo>
                  <a:lnTo>
                    <a:pt x="660" y="828"/>
                  </a:lnTo>
                  <a:lnTo>
                    <a:pt x="660" y="924"/>
                  </a:lnTo>
                  <a:lnTo>
                    <a:pt x="660" y="912"/>
                  </a:lnTo>
                  <a:lnTo>
                    <a:pt x="666" y="90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1" name="Freeform 107"/>
            <p:cNvSpPr>
              <a:spLocks/>
            </p:cNvSpPr>
            <p:nvPr/>
          </p:nvSpPr>
          <p:spPr bwMode="auto">
            <a:xfrm>
              <a:off x="19036493" y="11300422"/>
              <a:ext cx="482113" cy="1508923"/>
            </a:xfrm>
            <a:custGeom>
              <a:avLst/>
              <a:gdLst>
                <a:gd name="T0" fmla="*/ 6 w 270"/>
                <a:gd name="T1" fmla="*/ 84 h 1176"/>
                <a:gd name="T2" fmla="*/ 12 w 270"/>
                <a:gd name="T3" fmla="*/ 150 h 1176"/>
                <a:gd name="T4" fmla="*/ 18 w 270"/>
                <a:gd name="T5" fmla="*/ 192 h 1176"/>
                <a:gd name="T6" fmla="*/ 24 w 270"/>
                <a:gd name="T7" fmla="*/ 294 h 1176"/>
                <a:gd name="T8" fmla="*/ 30 w 270"/>
                <a:gd name="T9" fmla="*/ 348 h 1176"/>
                <a:gd name="T10" fmla="*/ 36 w 270"/>
                <a:gd name="T11" fmla="*/ 402 h 1176"/>
                <a:gd name="T12" fmla="*/ 42 w 270"/>
                <a:gd name="T13" fmla="*/ 456 h 1176"/>
                <a:gd name="T14" fmla="*/ 48 w 270"/>
                <a:gd name="T15" fmla="*/ 492 h 1176"/>
                <a:gd name="T16" fmla="*/ 54 w 270"/>
                <a:gd name="T17" fmla="*/ 522 h 1176"/>
                <a:gd name="T18" fmla="*/ 60 w 270"/>
                <a:gd name="T19" fmla="*/ 546 h 1176"/>
                <a:gd name="T20" fmla="*/ 66 w 270"/>
                <a:gd name="T21" fmla="*/ 582 h 1176"/>
                <a:gd name="T22" fmla="*/ 72 w 270"/>
                <a:gd name="T23" fmla="*/ 630 h 1176"/>
                <a:gd name="T24" fmla="*/ 84 w 270"/>
                <a:gd name="T25" fmla="*/ 672 h 1176"/>
                <a:gd name="T26" fmla="*/ 90 w 270"/>
                <a:gd name="T27" fmla="*/ 714 h 1176"/>
                <a:gd name="T28" fmla="*/ 96 w 270"/>
                <a:gd name="T29" fmla="*/ 738 h 1176"/>
                <a:gd name="T30" fmla="*/ 102 w 270"/>
                <a:gd name="T31" fmla="*/ 756 h 1176"/>
                <a:gd name="T32" fmla="*/ 108 w 270"/>
                <a:gd name="T33" fmla="*/ 780 h 1176"/>
                <a:gd name="T34" fmla="*/ 114 w 270"/>
                <a:gd name="T35" fmla="*/ 804 h 1176"/>
                <a:gd name="T36" fmla="*/ 120 w 270"/>
                <a:gd name="T37" fmla="*/ 828 h 1176"/>
                <a:gd name="T38" fmla="*/ 126 w 270"/>
                <a:gd name="T39" fmla="*/ 858 h 1176"/>
                <a:gd name="T40" fmla="*/ 132 w 270"/>
                <a:gd name="T41" fmla="*/ 876 h 1176"/>
                <a:gd name="T42" fmla="*/ 138 w 270"/>
                <a:gd name="T43" fmla="*/ 918 h 1176"/>
                <a:gd name="T44" fmla="*/ 144 w 270"/>
                <a:gd name="T45" fmla="*/ 942 h 1176"/>
                <a:gd name="T46" fmla="*/ 150 w 270"/>
                <a:gd name="T47" fmla="*/ 960 h 1176"/>
                <a:gd name="T48" fmla="*/ 156 w 270"/>
                <a:gd name="T49" fmla="*/ 984 h 1176"/>
                <a:gd name="T50" fmla="*/ 162 w 270"/>
                <a:gd name="T51" fmla="*/ 1002 h 1176"/>
                <a:gd name="T52" fmla="*/ 168 w 270"/>
                <a:gd name="T53" fmla="*/ 1014 h 1176"/>
                <a:gd name="T54" fmla="*/ 174 w 270"/>
                <a:gd name="T55" fmla="*/ 1026 h 1176"/>
                <a:gd name="T56" fmla="*/ 180 w 270"/>
                <a:gd name="T57" fmla="*/ 1026 h 1176"/>
                <a:gd name="T58" fmla="*/ 186 w 270"/>
                <a:gd name="T59" fmla="*/ 1050 h 1176"/>
                <a:gd name="T60" fmla="*/ 192 w 270"/>
                <a:gd name="T61" fmla="*/ 1068 h 1176"/>
                <a:gd name="T62" fmla="*/ 198 w 270"/>
                <a:gd name="T63" fmla="*/ 1080 h 1176"/>
                <a:gd name="T64" fmla="*/ 204 w 270"/>
                <a:gd name="T65" fmla="*/ 1068 h 1176"/>
                <a:gd name="T66" fmla="*/ 210 w 270"/>
                <a:gd name="T67" fmla="*/ 1104 h 1176"/>
                <a:gd name="T68" fmla="*/ 216 w 270"/>
                <a:gd name="T69" fmla="*/ 1110 h 1176"/>
                <a:gd name="T70" fmla="*/ 222 w 270"/>
                <a:gd name="T71" fmla="*/ 1104 h 1176"/>
                <a:gd name="T72" fmla="*/ 228 w 270"/>
                <a:gd name="T73" fmla="*/ 1128 h 1176"/>
                <a:gd name="T74" fmla="*/ 234 w 270"/>
                <a:gd name="T75" fmla="*/ 1140 h 1176"/>
                <a:gd name="T76" fmla="*/ 240 w 270"/>
                <a:gd name="T77" fmla="*/ 1152 h 1176"/>
                <a:gd name="T78" fmla="*/ 246 w 270"/>
                <a:gd name="T79" fmla="*/ 1164 h 1176"/>
                <a:gd name="T80" fmla="*/ 252 w 270"/>
                <a:gd name="T81" fmla="*/ 1164 h 1176"/>
                <a:gd name="T82" fmla="*/ 258 w 270"/>
                <a:gd name="T83" fmla="*/ 1164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1176">
                  <a:moveTo>
                    <a:pt x="0" y="0"/>
                  </a:moveTo>
                  <a:lnTo>
                    <a:pt x="0" y="90"/>
                  </a:lnTo>
                  <a:lnTo>
                    <a:pt x="6" y="84"/>
                  </a:lnTo>
                  <a:lnTo>
                    <a:pt x="6" y="78"/>
                  </a:lnTo>
                  <a:lnTo>
                    <a:pt x="6" y="144"/>
                  </a:lnTo>
                  <a:lnTo>
                    <a:pt x="12" y="150"/>
                  </a:lnTo>
                  <a:lnTo>
                    <a:pt x="12" y="144"/>
                  </a:lnTo>
                  <a:lnTo>
                    <a:pt x="12" y="186"/>
                  </a:lnTo>
                  <a:lnTo>
                    <a:pt x="18" y="192"/>
                  </a:lnTo>
                  <a:lnTo>
                    <a:pt x="18" y="228"/>
                  </a:lnTo>
                  <a:lnTo>
                    <a:pt x="24" y="234"/>
                  </a:lnTo>
                  <a:lnTo>
                    <a:pt x="24" y="294"/>
                  </a:lnTo>
                  <a:lnTo>
                    <a:pt x="24" y="276"/>
                  </a:lnTo>
                  <a:lnTo>
                    <a:pt x="30" y="282"/>
                  </a:lnTo>
                  <a:lnTo>
                    <a:pt x="30" y="348"/>
                  </a:lnTo>
                  <a:lnTo>
                    <a:pt x="30" y="336"/>
                  </a:lnTo>
                  <a:lnTo>
                    <a:pt x="36" y="342"/>
                  </a:lnTo>
                  <a:lnTo>
                    <a:pt x="36" y="402"/>
                  </a:lnTo>
                  <a:lnTo>
                    <a:pt x="42" y="396"/>
                  </a:lnTo>
                  <a:lnTo>
                    <a:pt x="42" y="390"/>
                  </a:lnTo>
                  <a:lnTo>
                    <a:pt x="42" y="456"/>
                  </a:lnTo>
                  <a:lnTo>
                    <a:pt x="48" y="450"/>
                  </a:lnTo>
                  <a:lnTo>
                    <a:pt x="48" y="444"/>
                  </a:lnTo>
                  <a:lnTo>
                    <a:pt x="48" y="492"/>
                  </a:lnTo>
                  <a:lnTo>
                    <a:pt x="54" y="498"/>
                  </a:lnTo>
                  <a:lnTo>
                    <a:pt x="54" y="492"/>
                  </a:lnTo>
                  <a:lnTo>
                    <a:pt x="54" y="522"/>
                  </a:lnTo>
                  <a:lnTo>
                    <a:pt x="60" y="528"/>
                  </a:lnTo>
                  <a:lnTo>
                    <a:pt x="60" y="546"/>
                  </a:lnTo>
                  <a:lnTo>
                    <a:pt x="60" y="546"/>
                  </a:lnTo>
                  <a:lnTo>
                    <a:pt x="66" y="552"/>
                  </a:lnTo>
                  <a:lnTo>
                    <a:pt x="66" y="594"/>
                  </a:lnTo>
                  <a:lnTo>
                    <a:pt x="66" y="582"/>
                  </a:lnTo>
                  <a:lnTo>
                    <a:pt x="72" y="588"/>
                  </a:lnTo>
                  <a:lnTo>
                    <a:pt x="72" y="636"/>
                  </a:lnTo>
                  <a:lnTo>
                    <a:pt x="72" y="630"/>
                  </a:lnTo>
                  <a:lnTo>
                    <a:pt x="78" y="624"/>
                  </a:lnTo>
                  <a:lnTo>
                    <a:pt x="78" y="678"/>
                  </a:lnTo>
                  <a:lnTo>
                    <a:pt x="84" y="672"/>
                  </a:lnTo>
                  <a:lnTo>
                    <a:pt x="84" y="660"/>
                  </a:lnTo>
                  <a:lnTo>
                    <a:pt x="84" y="708"/>
                  </a:lnTo>
                  <a:lnTo>
                    <a:pt x="90" y="714"/>
                  </a:lnTo>
                  <a:lnTo>
                    <a:pt x="90" y="696"/>
                  </a:lnTo>
                  <a:lnTo>
                    <a:pt x="90" y="732"/>
                  </a:lnTo>
                  <a:lnTo>
                    <a:pt x="96" y="738"/>
                  </a:lnTo>
                  <a:lnTo>
                    <a:pt x="96" y="732"/>
                  </a:lnTo>
                  <a:lnTo>
                    <a:pt x="96" y="750"/>
                  </a:lnTo>
                  <a:lnTo>
                    <a:pt x="102" y="756"/>
                  </a:lnTo>
                  <a:lnTo>
                    <a:pt x="102" y="780"/>
                  </a:lnTo>
                  <a:lnTo>
                    <a:pt x="102" y="774"/>
                  </a:lnTo>
                  <a:lnTo>
                    <a:pt x="108" y="780"/>
                  </a:lnTo>
                  <a:lnTo>
                    <a:pt x="108" y="810"/>
                  </a:lnTo>
                  <a:lnTo>
                    <a:pt x="108" y="798"/>
                  </a:lnTo>
                  <a:lnTo>
                    <a:pt x="114" y="804"/>
                  </a:lnTo>
                  <a:lnTo>
                    <a:pt x="114" y="840"/>
                  </a:lnTo>
                  <a:lnTo>
                    <a:pt x="114" y="834"/>
                  </a:lnTo>
                  <a:lnTo>
                    <a:pt x="120" y="828"/>
                  </a:lnTo>
                  <a:lnTo>
                    <a:pt x="120" y="822"/>
                  </a:lnTo>
                  <a:lnTo>
                    <a:pt x="120" y="864"/>
                  </a:lnTo>
                  <a:lnTo>
                    <a:pt x="126" y="858"/>
                  </a:lnTo>
                  <a:lnTo>
                    <a:pt x="126" y="894"/>
                  </a:lnTo>
                  <a:lnTo>
                    <a:pt x="132" y="888"/>
                  </a:lnTo>
                  <a:lnTo>
                    <a:pt x="132" y="876"/>
                  </a:lnTo>
                  <a:lnTo>
                    <a:pt x="132" y="900"/>
                  </a:lnTo>
                  <a:lnTo>
                    <a:pt x="138" y="906"/>
                  </a:lnTo>
                  <a:lnTo>
                    <a:pt x="138" y="918"/>
                  </a:lnTo>
                  <a:lnTo>
                    <a:pt x="138" y="912"/>
                  </a:lnTo>
                  <a:lnTo>
                    <a:pt x="144" y="918"/>
                  </a:lnTo>
                  <a:lnTo>
                    <a:pt x="144" y="942"/>
                  </a:lnTo>
                  <a:lnTo>
                    <a:pt x="144" y="930"/>
                  </a:lnTo>
                  <a:lnTo>
                    <a:pt x="150" y="936"/>
                  </a:lnTo>
                  <a:lnTo>
                    <a:pt x="150" y="960"/>
                  </a:lnTo>
                  <a:lnTo>
                    <a:pt x="150" y="954"/>
                  </a:lnTo>
                  <a:lnTo>
                    <a:pt x="156" y="960"/>
                  </a:lnTo>
                  <a:lnTo>
                    <a:pt x="156" y="984"/>
                  </a:lnTo>
                  <a:lnTo>
                    <a:pt x="156" y="978"/>
                  </a:lnTo>
                  <a:lnTo>
                    <a:pt x="162" y="972"/>
                  </a:lnTo>
                  <a:lnTo>
                    <a:pt x="162" y="1002"/>
                  </a:lnTo>
                  <a:lnTo>
                    <a:pt x="168" y="996"/>
                  </a:lnTo>
                  <a:lnTo>
                    <a:pt x="168" y="990"/>
                  </a:lnTo>
                  <a:lnTo>
                    <a:pt x="168" y="1014"/>
                  </a:lnTo>
                  <a:lnTo>
                    <a:pt x="174" y="1020"/>
                  </a:lnTo>
                  <a:lnTo>
                    <a:pt x="174" y="1008"/>
                  </a:lnTo>
                  <a:lnTo>
                    <a:pt x="174" y="1026"/>
                  </a:lnTo>
                  <a:lnTo>
                    <a:pt x="180" y="1032"/>
                  </a:lnTo>
                  <a:lnTo>
                    <a:pt x="180" y="1038"/>
                  </a:lnTo>
                  <a:lnTo>
                    <a:pt x="180" y="1026"/>
                  </a:lnTo>
                  <a:lnTo>
                    <a:pt x="180" y="1032"/>
                  </a:lnTo>
                  <a:lnTo>
                    <a:pt x="186" y="1038"/>
                  </a:lnTo>
                  <a:lnTo>
                    <a:pt x="186" y="1050"/>
                  </a:lnTo>
                  <a:lnTo>
                    <a:pt x="186" y="1038"/>
                  </a:lnTo>
                  <a:lnTo>
                    <a:pt x="192" y="1044"/>
                  </a:lnTo>
                  <a:lnTo>
                    <a:pt x="192" y="1068"/>
                  </a:lnTo>
                  <a:lnTo>
                    <a:pt x="192" y="1056"/>
                  </a:lnTo>
                  <a:lnTo>
                    <a:pt x="198" y="1062"/>
                  </a:lnTo>
                  <a:lnTo>
                    <a:pt x="198" y="1080"/>
                  </a:lnTo>
                  <a:lnTo>
                    <a:pt x="204" y="1074"/>
                  </a:lnTo>
                  <a:lnTo>
                    <a:pt x="204" y="1098"/>
                  </a:lnTo>
                  <a:lnTo>
                    <a:pt x="204" y="1068"/>
                  </a:lnTo>
                  <a:lnTo>
                    <a:pt x="204" y="1092"/>
                  </a:lnTo>
                  <a:lnTo>
                    <a:pt x="210" y="1086"/>
                  </a:lnTo>
                  <a:lnTo>
                    <a:pt x="210" y="1104"/>
                  </a:lnTo>
                  <a:lnTo>
                    <a:pt x="216" y="1110"/>
                  </a:lnTo>
                  <a:lnTo>
                    <a:pt x="216" y="1098"/>
                  </a:lnTo>
                  <a:lnTo>
                    <a:pt x="216" y="1110"/>
                  </a:lnTo>
                  <a:lnTo>
                    <a:pt x="222" y="1116"/>
                  </a:lnTo>
                  <a:lnTo>
                    <a:pt x="222" y="1122"/>
                  </a:lnTo>
                  <a:lnTo>
                    <a:pt x="222" y="1104"/>
                  </a:lnTo>
                  <a:lnTo>
                    <a:pt x="222" y="1110"/>
                  </a:lnTo>
                  <a:lnTo>
                    <a:pt x="228" y="1116"/>
                  </a:lnTo>
                  <a:lnTo>
                    <a:pt x="228" y="1128"/>
                  </a:lnTo>
                  <a:lnTo>
                    <a:pt x="228" y="1122"/>
                  </a:lnTo>
                  <a:lnTo>
                    <a:pt x="234" y="1128"/>
                  </a:lnTo>
                  <a:lnTo>
                    <a:pt x="234" y="1140"/>
                  </a:lnTo>
                  <a:lnTo>
                    <a:pt x="234" y="1134"/>
                  </a:lnTo>
                  <a:lnTo>
                    <a:pt x="240" y="1128"/>
                  </a:lnTo>
                  <a:lnTo>
                    <a:pt x="240" y="1152"/>
                  </a:lnTo>
                  <a:lnTo>
                    <a:pt x="246" y="1146"/>
                  </a:lnTo>
                  <a:lnTo>
                    <a:pt x="246" y="1140"/>
                  </a:lnTo>
                  <a:lnTo>
                    <a:pt x="246" y="1164"/>
                  </a:lnTo>
                  <a:lnTo>
                    <a:pt x="252" y="1158"/>
                  </a:lnTo>
                  <a:lnTo>
                    <a:pt x="252" y="1152"/>
                  </a:lnTo>
                  <a:lnTo>
                    <a:pt x="252" y="1164"/>
                  </a:lnTo>
                  <a:lnTo>
                    <a:pt x="264" y="1164"/>
                  </a:lnTo>
                  <a:lnTo>
                    <a:pt x="264" y="1176"/>
                  </a:lnTo>
                  <a:lnTo>
                    <a:pt x="258" y="1164"/>
                  </a:lnTo>
                  <a:lnTo>
                    <a:pt x="264" y="1170"/>
                  </a:lnTo>
                  <a:lnTo>
                    <a:pt x="270" y="117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2" name="Freeform 108"/>
            <p:cNvSpPr>
              <a:spLocks/>
            </p:cNvSpPr>
            <p:nvPr/>
          </p:nvSpPr>
          <p:spPr bwMode="auto">
            <a:xfrm>
              <a:off x="19518606" y="12809345"/>
              <a:ext cx="932084" cy="169368"/>
            </a:xfrm>
            <a:custGeom>
              <a:avLst/>
              <a:gdLst>
                <a:gd name="T0" fmla="*/ 0 w 522"/>
                <a:gd name="T1" fmla="*/ 0 h 132"/>
                <a:gd name="T2" fmla="*/ 6 w 522"/>
                <a:gd name="T3" fmla="*/ 12 h 132"/>
                <a:gd name="T4" fmla="*/ 18 w 522"/>
                <a:gd name="T5" fmla="*/ 18 h 132"/>
                <a:gd name="T6" fmla="*/ 24 w 522"/>
                <a:gd name="T7" fmla="*/ 36 h 132"/>
                <a:gd name="T8" fmla="*/ 36 w 522"/>
                <a:gd name="T9" fmla="*/ 36 h 132"/>
                <a:gd name="T10" fmla="*/ 42 w 522"/>
                <a:gd name="T11" fmla="*/ 42 h 132"/>
                <a:gd name="T12" fmla="*/ 48 w 522"/>
                <a:gd name="T13" fmla="*/ 48 h 132"/>
                <a:gd name="T14" fmla="*/ 60 w 522"/>
                <a:gd name="T15" fmla="*/ 60 h 132"/>
                <a:gd name="T16" fmla="*/ 72 w 522"/>
                <a:gd name="T17" fmla="*/ 60 h 132"/>
                <a:gd name="T18" fmla="*/ 78 w 522"/>
                <a:gd name="T19" fmla="*/ 66 h 132"/>
                <a:gd name="T20" fmla="*/ 84 w 522"/>
                <a:gd name="T21" fmla="*/ 66 h 132"/>
                <a:gd name="T22" fmla="*/ 108 w 522"/>
                <a:gd name="T23" fmla="*/ 84 h 132"/>
                <a:gd name="T24" fmla="*/ 108 w 522"/>
                <a:gd name="T25" fmla="*/ 84 h 132"/>
                <a:gd name="T26" fmla="*/ 114 w 522"/>
                <a:gd name="T27" fmla="*/ 84 h 132"/>
                <a:gd name="T28" fmla="*/ 126 w 522"/>
                <a:gd name="T29" fmla="*/ 96 h 132"/>
                <a:gd name="T30" fmla="*/ 144 w 522"/>
                <a:gd name="T31" fmla="*/ 96 h 132"/>
                <a:gd name="T32" fmla="*/ 156 w 522"/>
                <a:gd name="T33" fmla="*/ 102 h 132"/>
                <a:gd name="T34" fmla="*/ 162 w 522"/>
                <a:gd name="T35" fmla="*/ 102 h 132"/>
                <a:gd name="T36" fmla="*/ 174 w 522"/>
                <a:gd name="T37" fmla="*/ 102 h 132"/>
                <a:gd name="T38" fmla="*/ 186 w 522"/>
                <a:gd name="T39" fmla="*/ 108 h 132"/>
                <a:gd name="T40" fmla="*/ 198 w 522"/>
                <a:gd name="T41" fmla="*/ 108 h 132"/>
                <a:gd name="T42" fmla="*/ 204 w 522"/>
                <a:gd name="T43" fmla="*/ 108 h 132"/>
                <a:gd name="T44" fmla="*/ 228 w 522"/>
                <a:gd name="T45" fmla="*/ 120 h 132"/>
                <a:gd name="T46" fmla="*/ 246 w 522"/>
                <a:gd name="T47" fmla="*/ 114 h 132"/>
                <a:gd name="T48" fmla="*/ 252 w 522"/>
                <a:gd name="T49" fmla="*/ 120 h 132"/>
                <a:gd name="T50" fmla="*/ 264 w 522"/>
                <a:gd name="T51" fmla="*/ 126 h 132"/>
                <a:gd name="T52" fmla="*/ 276 w 522"/>
                <a:gd name="T53" fmla="*/ 120 h 132"/>
                <a:gd name="T54" fmla="*/ 288 w 522"/>
                <a:gd name="T55" fmla="*/ 126 h 132"/>
                <a:gd name="T56" fmla="*/ 300 w 522"/>
                <a:gd name="T57" fmla="*/ 126 h 132"/>
                <a:gd name="T58" fmla="*/ 318 w 522"/>
                <a:gd name="T59" fmla="*/ 126 h 132"/>
                <a:gd name="T60" fmla="*/ 330 w 522"/>
                <a:gd name="T61" fmla="*/ 126 h 132"/>
                <a:gd name="T62" fmla="*/ 342 w 522"/>
                <a:gd name="T63" fmla="*/ 132 h 132"/>
                <a:gd name="T64" fmla="*/ 366 w 522"/>
                <a:gd name="T65" fmla="*/ 126 h 132"/>
                <a:gd name="T66" fmla="*/ 372 w 522"/>
                <a:gd name="T67" fmla="*/ 132 h 132"/>
                <a:gd name="T68" fmla="*/ 384 w 522"/>
                <a:gd name="T69" fmla="*/ 132 h 132"/>
                <a:gd name="T70" fmla="*/ 402 w 522"/>
                <a:gd name="T71" fmla="*/ 132 h 132"/>
                <a:gd name="T72" fmla="*/ 420 w 522"/>
                <a:gd name="T73" fmla="*/ 132 h 132"/>
                <a:gd name="T74" fmla="*/ 438 w 522"/>
                <a:gd name="T75" fmla="*/ 132 h 132"/>
                <a:gd name="T76" fmla="*/ 456 w 522"/>
                <a:gd name="T77" fmla="*/ 132 h 132"/>
                <a:gd name="T78" fmla="*/ 474 w 522"/>
                <a:gd name="T79" fmla="*/ 132 h 132"/>
                <a:gd name="T80" fmla="*/ 492 w 522"/>
                <a:gd name="T81" fmla="*/ 132 h 132"/>
                <a:gd name="T82" fmla="*/ 510 w 522"/>
                <a:gd name="T8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2" h="132">
                  <a:moveTo>
                    <a:pt x="0" y="0"/>
                  </a:moveTo>
                  <a:lnTo>
                    <a:pt x="0" y="12"/>
                  </a:lnTo>
                  <a:lnTo>
                    <a:pt x="0" y="0"/>
                  </a:lnTo>
                  <a:lnTo>
                    <a:pt x="6" y="6"/>
                  </a:lnTo>
                  <a:lnTo>
                    <a:pt x="6" y="18"/>
                  </a:lnTo>
                  <a:lnTo>
                    <a:pt x="6" y="12"/>
                  </a:lnTo>
                  <a:lnTo>
                    <a:pt x="12" y="6"/>
                  </a:lnTo>
                  <a:lnTo>
                    <a:pt x="12" y="24"/>
                  </a:lnTo>
                  <a:lnTo>
                    <a:pt x="18" y="18"/>
                  </a:lnTo>
                  <a:lnTo>
                    <a:pt x="18" y="30"/>
                  </a:lnTo>
                  <a:lnTo>
                    <a:pt x="24" y="24"/>
                  </a:lnTo>
                  <a:lnTo>
                    <a:pt x="24" y="36"/>
                  </a:lnTo>
                  <a:lnTo>
                    <a:pt x="36" y="36"/>
                  </a:lnTo>
                  <a:lnTo>
                    <a:pt x="36" y="42"/>
                  </a:lnTo>
                  <a:lnTo>
                    <a:pt x="36" y="36"/>
                  </a:lnTo>
                  <a:lnTo>
                    <a:pt x="42" y="42"/>
                  </a:lnTo>
                  <a:lnTo>
                    <a:pt x="42" y="48"/>
                  </a:lnTo>
                  <a:lnTo>
                    <a:pt x="42" y="42"/>
                  </a:lnTo>
                  <a:lnTo>
                    <a:pt x="48" y="48"/>
                  </a:lnTo>
                  <a:lnTo>
                    <a:pt x="48" y="54"/>
                  </a:lnTo>
                  <a:lnTo>
                    <a:pt x="48" y="48"/>
                  </a:lnTo>
                  <a:lnTo>
                    <a:pt x="60" y="60"/>
                  </a:lnTo>
                  <a:lnTo>
                    <a:pt x="60" y="48"/>
                  </a:lnTo>
                  <a:lnTo>
                    <a:pt x="60" y="60"/>
                  </a:lnTo>
                  <a:lnTo>
                    <a:pt x="66" y="54"/>
                  </a:lnTo>
                  <a:lnTo>
                    <a:pt x="66" y="66"/>
                  </a:lnTo>
                  <a:lnTo>
                    <a:pt x="72" y="60"/>
                  </a:lnTo>
                  <a:lnTo>
                    <a:pt x="78" y="66"/>
                  </a:lnTo>
                  <a:lnTo>
                    <a:pt x="78" y="72"/>
                  </a:lnTo>
                  <a:lnTo>
                    <a:pt x="78" y="66"/>
                  </a:lnTo>
                  <a:lnTo>
                    <a:pt x="84" y="72"/>
                  </a:lnTo>
                  <a:lnTo>
                    <a:pt x="84" y="78"/>
                  </a:lnTo>
                  <a:lnTo>
                    <a:pt x="84" y="66"/>
                  </a:lnTo>
                  <a:lnTo>
                    <a:pt x="96" y="78"/>
                  </a:lnTo>
                  <a:lnTo>
                    <a:pt x="96" y="84"/>
                  </a:lnTo>
                  <a:lnTo>
                    <a:pt x="108" y="84"/>
                  </a:lnTo>
                  <a:lnTo>
                    <a:pt x="102" y="84"/>
                  </a:lnTo>
                  <a:lnTo>
                    <a:pt x="108" y="78"/>
                  </a:lnTo>
                  <a:lnTo>
                    <a:pt x="108" y="84"/>
                  </a:lnTo>
                  <a:lnTo>
                    <a:pt x="120" y="84"/>
                  </a:lnTo>
                  <a:lnTo>
                    <a:pt x="120" y="90"/>
                  </a:lnTo>
                  <a:lnTo>
                    <a:pt x="114" y="84"/>
                  </a:lnTo>
                  <a:lnTo>
                    <a:pt x="120" y="84"/>
                  </a:lnTo>
                  <a:lnTo>
                    <a:pt x="126" y="90"/>
                  </a:lnTo>
                  <a:lnTo>
                    <a:pt x="126" y="96"/>
                  </a:lnTo>
                  <a:lnTo>
                    <a:pt x="126" y="90"/>
                  </a:lnTo>
                  <a:lnTo>
                    <a:pt x="132" y="96"/>
                  </a:lnTo>
                  <a:lnTo>
                    <a:pt x="144" y="96"/>
                  </a:lnTo>
                  <a:lnTo>
                    <a:pt x="144" y="90"/>
                  </a:lnTo>
                  <a:lnTo>
                    <a:pt x="144" y="102"/>
                  </a:lnTo>
                  <a:lnTo>
                    <a:pt x="156" y="102"/>
                  </a:lnTo>
                  <a:lnTo>
                    <a:pt x="150" y="102"/>
                  </a:lnTo>
                  <a:lnTo>
                    <a:pt x="156" y="96"/>
                  </a:lnTo>
                  <a:lnTo>
                    <a:pt x="162" y="102"/>
                  </a:lnTo>
                  <a:lnTo>
                    <a:pt x="162" y="108"/>
                  </a:lnTo>
                  <a:lnTo>
                    <a:pt x="162" y="102"/>
                  </a:lnTo>
                  <a:lnTo>
                    <a:pt x="174" y="102"/>
                  </a:lnTo>
                  <a:lnTo>
                    <a:pt x="168" y="102"/>
                  </a:lnTo>
                  <a:lnTo>
                    <a:pt x="174" y="108"/>
                  </a:lnTo>
                  <a:lnTo>
                    <a:pt x="186" y="108"/>
                  </a:lnTo>
                  <a:lnTo>
                    <a:pt x="180" y="108"/>
                  </a:lnTo>
                  <a:lnTo>
                    <a:pt x="186" y="108"/>
                  </a:lnTo>
                  <a:lnTo>
                    <a:pt x="198" y="108"/>
                  </a:lnTo>
                  <a:lnTo>
                    <a:pt x="198" y="108"/>
                  </a:lnTo>
                  <a:lnTo>
                    <a:pt x="210" y="108"/>
                  </a:lnTo>
                  <a:lnTo>
                    <a:pt x="204" y="108"/>
                  </a:lnTo>
                  <a:lnTo>
                    <a:pt x="210" y="114"/>
                  </a:lnTo>
                  <a:lnTo>
                    <a:pt x="216" y="120"/>
                  </a:lnTo>
                  <a:lnTo>
                    <a:pt x="228" y="120"/>
                  </a:lnTo>
                  <a:lnTo>
                    <a:pt x="228" y="120"/>
                  </a:lnTo>
                  <a:lnTo>
                    <a:pt x="234" y="114"/>
                  </a:lnTo>
                  <a:lnTo>
                    <a:pt x="246" y="114"/>
                  </a:lnTo>
                  <a:lnTo>
                    <a:pt x="240" y="114"/>
                  </a:lnTo>
                  <a:lnTo>
                    <a:pt x="246" y="120"/>
                  </a:lnTo>
                  <a:lnTo>
                    <a:pt x="252" y="120"/>
                  </a:lnTo>
                  <a:lnTo>
                    <a:pt x="264" y="120"/>
                  </a:lnTo>
                  <a:lnTo>
                    <a:pt x="258" y="120"/>
                  </a:lnTo>
                  <a:lnTo>
                    <a:pt x="264" y="126"/>
                  </a:lnTo>
                  <a:lnTo>
                    <a:pt x="276" y="126"/>
                  </a:lnTo>
                  <a:lnTo>
                    <a:pt x="270" y="126"/>
                  </a:lnTo>
                  <a:lnTo>
                    <a:pt x="276" y="120"/>
                  </a:lnTo>
                  <a:lnTo>
                    <a:pt x="288" y="120"/>
                  </a:lnTo>
                  <a:lnTo>
                    <a:pt x="282" y="120"/>
                  </a:lnTo>
                  <a:lnTo>
                    <a:pt x="288" y="126"/>
                  </a:lnTo>
                  <a:lnTo>
                    <a:pt x="300" y="126"/>
                  </a:lnTo>
                  <a:lnTo>
                    <a:pt x="300" y="120"/>
                  </a:lnTo>
                  <a:lnTo>
                    <a:pt x="300" y="126"/>
                  </a:lnTo>
                  <a:lnTo>
                    <a:pt x="306" y="126"/>
                  </a:lnTo>
                  <a:lnTo>
                    <a:pt x="312" y="126"/>
                  </a:lnTo>
                  <a:lnTo>
                    <a:pt x="318" y="126"/>
                  </a:lnTo>
                  <a:lnTo>
                    <a:pt x="324" y="126"/>
                  </a:lnTo>
                  <a:lnTo>
                    <a:pt x="336" y="126"/>
                  </a:lnTo>
                  <a:lnTo>
                    <a:pt x="330" y="126"/>
                  </a:lnTo>
                  <a:lnTo>
                    <a:pt x="336" y="132"/>
                  </a:lnTo>
                  <a:lnTo>
                    <a:pt x="348" y="132"/>
                  </a:lnTo>
                  <a:lnTo>
                    <a:pt x="342" y="132"/>
                  </a:lnTo>
                  <a:lnTo>
                    <a:pt x="348" y="132"/>
                  </a:lnTo>
                  <a:lnTo>
                    <a:pt x="354" y="126"/>
                  </a:lnTo>
                  <a:lnTo>
                    <a:pt x="366" y="126"/>
                  </a:lnTo>
                  <a:lnTo>
                    <a:pt x="360" y="126"/>
                  </a:lnTo>
                  <a:lnTo>
                    <a:pt x="366" y="126"/>
                  </a:lnTo>
                  <a:lnTo>
                    <a:pt x="372" y="132"/>
                  </a:lnTo>
                  <a:lnTo>
                    <a:pt x="384" y="132"/>
                  </a:lnTo>
                  <a:lnTo>
                    <a:pt x="378" y="132"/>
                  </a:lnTo>
                  <a:lnTo>
                    <a:pt x="384" y="132"/>
                  </a:lnTo>
                  <a:lnTo>
                    <a:pt x="390" y="132"/>
                  </a:lnTo>
                  <a:lnTo>
                    <a:pt x="396" y="132"/>
                  </a:lnTo>
                  <a:lnTo>
                    <a:pt x="402" y="132"/>
                  </a:lnTo>
                  <a:lnTo>
                    <a:pt x="408" y="132"/>
                  </a:lnTo>
                  <a:lnTo>
                    <a:pt x="414" y="132"/>
                  </a:lnTo>
                  <a:lnTo>
                    <a:pt x="420" y="132"/>
                  </a:lnTo>
                  <a:lnTo>
                    <a:pt x="426" y="132"/>
                  </a:lnTo>
                  <a:lnTo>
                    <a:pt x="432" y="132"/>
                  </a:lnTo>
                  <a:lnTo>
                    <a:pt x="438" y="132"/>
                  </a:lnTo>
                  <a:lnTo>
                    <a:pt x="444" y="132"/>
                  </a:lnTo>
                  <a:lnTo>
                    <a:pt x="450" y="132"/>
                  </a:lnTo>
                  <a:lnTo>
                    <a:pt x="456" y="132"/>
                  </a:lnTo>
                  <a:lnTo>
                    <a:pt x="462" y="132"/>
                  </a:lnTo>
                  <a:lnTo>
                    <a:pt x="468" y="132"/>
                  </a:lnTo>
                  <a:lnTo>
                    <a:pt x="474" y="132"/>
                  </a:lnTo>
                  <a:lnTo>
                    <a:pt x="480" y="132"/>
                  </a:lnTo>
                  <a:lnTo>
                    <a:pt x="486" y="132"/>
                  </a:lnTo>
                  <a:lnTo>
                    <a:pt x="492" y="132"/>
                  </a:lnTo>
                  <a:lnTo>
                    <a:pt x="498" y="132"/>
                  </a:lnTo>
                  <a:lnTo>
                    <a:pt x="504" y="132"/>
                  </a:lnTo>
                  <a:lnTo>
                    <a:pt x="510" y="132"/>
                  </a:lnTo>
                  <a:lnTo>
                    <a:pt x="516" y="132"/>
                  </a:lnTo>
                  <a:lnTo>
                    <a:pt x="522" y="132"/>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3" name="Freeform 109"/>
            <p:cNvSpPr>
              <a:spLocks/>
            </p:cNvSpPr>
            <p:nvPr/>
          </p:nvSpPr>
          <p:spPr bwMode="auto">
            <a:xfrm>
              <a:off x="20450690" y="12978715"/>
              <a:ext cx="1242779" cy="7698"/>
            </a:xfrm>
            <a:custGeom>
              <a:avLst/>
              <a:gdLst>
                <a:gd name="T0" fmla="*/ 12 w 696"/>
                <a:gd name="T1" fmla="*/ 0 h 6"/>
                <a:gd name="T2" fmla="*/ 24 w 696"/>
                <a:gd name="T3" fmla="*/ 6 h 6"/>
                <a:gd name="T4" fmla="*/ 42 w 696"/>
                <a:gd name="T5" fmla="*/ 6 h 6"/>
                <a:gd name="T6" fmla="*/ 48 w 696"/>
                <a:gd name="T7" fmla="*/ 0 h 6"/>
                <a:gd name="T8" fmla="*/ 72 w 696"/>
                <a:gd name="T9" fmla="*/ 6 h 6"/>
                <a:gd name="T10" fmla="*/ 72 w 696"/>
                <a:gd name="T11" fmla="*/ 6 h 6"/>
                <a:gd name="T12" fmla="*/ 90 w 696"/>
                <a:gd name="T13" fmla="*/ 6 h 6"/>
                <a:gd name="T14" fmla="*/ 108 w 696"/>
                <a:gd name="T15" fmla="*/ 6 h 6"/>
                <a:gd name="T16" fmla="*/ 120 w 696"/>
                <a:gd name="T17" fmla="*/ 6 h 6"/>
                <a:gd name="T18" fmla="*/ 132 w 696"/>
                <a:gd name="T19" fmla="*/ 0 h 6"/>
                <a:gd name="T20" fmla="*/ 144 w 696"/>
                <a:gd name="T21" fmla="*/ 6 h 6"/>
                <a:gd name="T22" fmla="*/ 156 w 696"/>
                <a:gd name="T23" fmla="*/ 6 h 6"/>
                <a:gd name="T24" fmla="*/ 162 w 696"/>
                <a:gd name="T25" fmla="*/ 6 h 6"/>
                <a:gd name="T26" fmla="*/ 180 w 696"/>
                <a:gd name="T27" fmla="*/ 6 h 6"/>
                <a:gd name="T28" fmla="*/ 198 w 696"/>
                <a:gd name="T29" fmla="*/ 6 h 6"/>
                <a:gd name="T30" fmla="*/ 216 w 696"/>
                <a:gd name="T31" fmla="*/ 6 h 6"/>
                <a:gd name="T32" fmla="*/ 234 w 696"/>
                <a:gd name="T33" fmla="*/ 6 h 6"/>
                <a:gd name="T34" fmla="*/ 252 w 696"/>
                <a:gd name="T35" fmla="*/ 6 h 6"/>
                <a:gd name="T36" fmla="*/ 270 w 696"/>
                <a:gd name="T37" fmla="*/ 6 h 6"/>
                <a:gd name="T38" fmla="*/ 288 w 696"/>
                <a:gd name="T39" fmla="*/ 6 h 6"/>
                <a:gd name="T40" fmla="*/ 306 w 696"/>
                <a:gd name="T41" fmla="*/ 6 h 6"/>
                <a:gd name="T42" fmla="*/ 324 w 696"/>
                <a:gd name="T43" fmla="*/ 6 h 6"/>
                <a:gd name="T44" fmla="*/ 342 w 696"/>
                <a:gd name="T45" fmla="*/ 6 h 6"/>
                <a:gd name="T46" fmla="*/ 360 w 696"/>
                <a:gd name="T47" fmla="*/ 6 h 6"/>
                <a:gd name="T48" fmla="*/ 378 w 696"/>
                <a:gd name="T49" fmla="*/ 6 h 6"/>
                <a:gd name="T50" fmla="*/ 396 w 696"/>
                <a:gd name="T51" fmla="*/ 6 h 6"/>
                <a:gd name="T52" fmla="*/ 414 w 696"/>
                <a:gd name="T53" fmla="*/ 6 h 6"/>
                <a:gd name="T54" fmla="*/ 432 w 696"/>
                <a:gd name="T55" fmla="*/ 6 h 6"/>
                <a:gd name="T56" fmla="*/ 450 w 696"/>
                <a:gd name="T57" fmla="*/ 6 h 6"/>
                <a:gd name="T58" fmla="*/ 468 w 696"/>
                <a:gd name="T59" fmla="*/ 6 h 6"/>
                <a:gd name="T60" fmla="*/ 486 w 696"/>
                <a:gd name="T61" fmla="*/ 6 h 6"/>
                <a:gd name="T62" fmla="*/ 504 w 696"/>
                <a:gd name="T63" fmla="*/ 6 h 6"/>
                <a:gd name="T64" fmla="*/ 522 w 696"/>
                <a:gd name="T65" fmla="*/ 6 h 6"/>
                <a:gd name="T66" fmla="*/ 540 w 696"/>
                <a:gd name="T67" fmla="*/ 6 h 6"/>
                <a:gd name="T68" fmla="*/ 558 w 696"/>
                <a:gd name="T69" fmla="*/ 6 h 6"/>
                <a:gd name="T70" fmla="*/ 576 w 696"/>
                <a:gd name="T71" fmla="*/ 6 h 6"/>
                <a:gd name="T72" fmla="*/ 594 w 696"/>
                <a:gd name="T73" fmla="*/ 6 h 6"/>
                <a:gd name="T74" fmla="*/ 612 w 696"/>
                <a:gd name="T75" fmla="*/ 6 h 6"/>
                <a:gd name="T76" fmla="*/ 630 w 696"/>
                <a:gd name="T77" fmla="*/ 6 h 6"/>
                <a:gd name="T78" fmla="*/ 648 w 696"/>
                <a:gd name="T79" fmla="*/ 6 h 6"/>
                <a:gd name="T80" fmla="*/ 666 w 696"/>
                <a:gd name="T81" fmla="*/ 6 h 6"/>
                <a:gd name="T82" fmla="*/ 684 w 696"/>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6" h="6">
                  <a:moveTo>
                    <a:pt x="0" y="0"/>
                  </a:moveTo>
                  <a:lnTo>
                    <a:pt x="6" y="0"/>
                  </a:lnTo>
                  <a:lnTo>
                    <a:pt x="12" y="0"/>
                  </a:lnTo>
                  <a:lnTo>
                    <a:pt x="24" y="0"/>
                  </a:lnTo>
                  <a:lnTo>
                    <a:pt x="18" y="0"/>
                  </a:lnTo>
                  <a:lnTo>
                    <a:pt x="24" y="6"/>
                  </a:lnTo>
                  <a:lnTo>
                    <a:pt x="30" y="0"/>
                  </a:lnTo>
                  <a:lnTo>
                    <a:pt x="42" y="0"/>
                  </a:lnTo>
                  <a:lnTo>
                    <a:pt x="42" y="6"/>
                  </a:lnTo>
                  <a:lnTo>
                    <a:pt x="42" y="0"/>
                  </a:lnTo>
                  <a:lnTo>
                    <a:pt x="54" y="0"/>
                  </a:lnTo>
                  <a:lnTo>
                    <a:pt x="48" y="0"/>
                  </a:lnTo>
                  <a:lnTo>
                    <a:pt x="54" y="0"/>
                  </a:lnTo>
                  <a:lnTo>
                    <a:pt x="60" y="6"/>
                  </a:lnTo>
                  <a:lnTo>
                    <a:pt x="72" y="6"/>
                  </a:lnTo>
                  <a:lnTo>
                    <a:pt x="66" y="6"/>
                  </a:lnTo>
                  <a:lnTo>
                    <a:pt x="72" y="0"/>
                  </a:lnTo>
                  <a:lnTo>
                    <a:pt x="72" y="6"/>
                  </a:lnTo>
                  <a:lnTo>
                    <a:pt x="78" y="0"/>
                  </a:lnTo>
                  <a:lnTo>
                    <a:pt x="90" y="0"/>
                  </a:lnTo>
                  <a:lnTo>
                    <a:pt x="90" y="6"/>
                  </a:lnTo>
                  <a:lnTo>
                    <a:pt x="90" y="0"/>
                  </a:lnTo>
                  <a:lnTo>
                    <a:pt x="96" y="6"/>
                  </a:lnTo>
                  <a:lnTo>
                    <a:pt x="108" y="6"/>
                  </a:lnTo>
                  <a:lnTo>
                    <a:pt x="108" y="0"/>
                  </a:lnTo>
                  <a:lnTo>
                    <a:pt x="108" y="6"/>
                  </a:lnTo>
                  <a:lnTo>
                    <a:pt x="120" y="6"/>
                  </a:lnTo>
                  <a:lnTo>
                    <a:pt x="114" y="6"/>
                  </a:lnTo>
                  <a:lnTo>
                    <a:pt x="120" y="0"/>
                  </a:lnTo>
                  <a:lnTo>
                    <a:pt x="132" y="0"/>
                  </a:lnTo>
                  <a:lnTo>
                    <a:pt x="126" y="0"/>
                  </a:lnTo>
                  <a:lnTo>
                    <a:pt x="132" y="6"/>
                  </a:lnTo>
                  <a:lnTo>
                    <a:pt x="144" y="6"/>
                  </a:lnTo>
                  <a:lnTo>
                    <a:pt x="144" y="0"/>
                  </a:lnTo>
                  <a:lnTo>
                    <a:pt x="144" y="6"/>
                  </a:lnTo>
                  <a:lnTo>
                    <a:pt x="156" y="6"/>
                  </a:lnTo>
                  <a:lnTo>
                    <a:pt x="156" y="0"/>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4" name="Freeform 110"/>
            <p:cNvSpPr>
              <a:spLocks/>
            </p:cNvSpPr>
            <p:nvPr/>
          </p:nvSpPr>
          <p:spPr bwMode="auto">
            <a:xfrm>
              <a:off x="21693469" y="12986413"/>
              <a:ext cx="782094" cy="0"/>
            </a:xfrm>
            <a:custGeom>
              <a:avLst/>
              <a:gdLst>
                <a:gd name="T0" fmla="*/ 6 w 438"/>
                <a:gd name="T1" fmla="*/ 18 w 438"/>
                <a:gd name="T2" fmla="*/ 30 w 438"/>
                <a:gd name="T3" fmla="*/ 42 w 438"/>
                <a:gd name="T4" fmla="*/ 54 w 438"/>
                <a:gd name="T5" fmla="*/ 66 w 438"/>
                <a:gd name="T6" fmla="*/ 78 w 438"/>
                <a:gd name="T7" fmla="*/ 90 w 438"/>
                <a:gd name="T8" fmla="*/ 102 w 438"/>
                <a:gd name="T9" fmla="*/ 114 w 438"/>
                <a:gd name="T10" fmla="*/ 126 w 438"/>
                <a:gd name="T11" fmla="*/ 138 w 438"/>
                <a:gd name="T12" fmla="*/ 150 w 438"/>
                <a:gd name="T13" fmla="*/ 162 w 438"/>
                <a:gd name="T14" fmla="*/ 174 w 438"/>
                <a:gd name="T15" fmla="*/ 186 w 438"/>
                <a:gd name="T16" fmla="*/ 198 w 438"/>
                <a:gd name="T17" fmla="*/ 210 w 438"/>
                <a:gd name="T18" fmla="*/ 222 w 438"/>
                <a:gd name="T19" fmla="*/ 234 w 438"/>
                <a:gd name="T20" fmla="*/ 246 w 438"/>
                <a:gd name="T21" fmla="*/ 258 w 438"/>
                <a:gd name="T22" fmla="*/ 270 w 438"/>
                <a:gd name="T23" fmla="*/ 282 w 438"/>
                <a:gd name="T24" fmla="*/ 294 w 438"/>
                <a:gd name="T25" fmla="*/ 306 w 438"/>
                <a:gd name="T26" fmla="*/ 318 w 438"/>
                <a:gd name="T27" fmla="*/ 330 w 438"/>
                <a:gd name="T28" fmla="*/ 342 w 438"/>
                <a:gd name="T29" fmla="*/ 354 w 438"/>
                <a:gd name="T30" fmla="*/ 366 w 438"/>
                <a:gd name="T31" fmla="*/ 378 w 438"/>
                <a:gd name="T32" fmla="*/ 390 w 438"/>
                <a:gd name="T33" fmla="*/ 402 w 438"/>
                <a:gd name="T34" fmla="*/ 414 w 438"/>
                <a:gd name="T35" fmla="*/ 426 w 438"/>
                <a:gd name="T36" fmla="*/ 438 w 43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Lst>
              <a:rect l="0" t="0" r="r" b="b"/>
              <a:pathLst>
                <a:path w="43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5" name="Freeform 111"/>
            <p:cNvSpPr>
              <a:spLocks/>
            </p:cNvSpPr>
            <p:nvPr/>
          </p:nvSpPr>
          <p:spPr bwMode="auto">
            <a:xfrm>
              <a:off x="15372438" y="10776918"/>
              <a:ext cx="471399" cy="2209495"/>
            </a:xfrm>
            <a:custGeom>
              <a:avLst/>
              <a:gdLst>
                <a:gd name="T0" fmla="*/ 6 w 264"/>
                <a:gd name="T1" fmla="*/ 1632 h 1722"/>
                <a:gd name="T2" fmla="*/ 12 w 264"/>
                <a:gd name="T3" fmla="*/ 1458 h 1722"/>
                <a:gd name="T4" fmla="*/ 18 w 264"/>
                <a:gd name="T5" fmla="*/ 1362 h 1722"/>
                <a:gd name="T6" fmla="*/ 24 w 264"/>
                <a:gd name="T7" fmla="*/ 1296 h 1722"/>
                <a:gd name="T8" fmla="*/ 30 w 264"/>
                <a:gd name="T9" fmla="*/ 1200 h 1722"/>
                <a:gd name="T10" fmla="*/ 36 w 264"/>
                <a:gd name="T11" fmla="*/ 1146 h 1722"/>
                <a:gd name="T12" fmla="*/ 42 w 264"/>
                <a:gd name="T13" fmla="*/ 1074 h 1722"/>
                <a:gd name="T14" fmla="*/ 48 w 264"/>
                <a:gd name="T15" fmla="*/ 1020 h 1722"/>
                <a:gd name="T16" fmla="*/ 54 w 264"/>
                <a:gd name="T17" fmla="*/ 966 h 1722"/>
                <a:gd name="T18" fmla="*/ 66 w 264"/>
                <a:gd name="T19" fmla="*/ 912 h 1722"/>
                <a:gd name="T20" fmla="*/ 72 w 264"/>
                <a:gd name="T21" fmla="*/ 858 h 1722"/>
                <a:gd name="T22" fmla="*/ 78 w 264"/>
                <a:gd name="T23" fmla="*/ 750 h 1722"/>
                <a:gd name="T24" fmla="*/ 84 w 264"/>
                <a:gd name="T25" fmla="*/ 690 h 1722"/>
                <a:gd name="T26" fmla="*/ 90 w 264"/>
                <a:gd name="T27" fmla="*/ 660 h 1722"/>
                <a:gd name="T28" fmla="*/ 96 w 264"/>
                <a:gd name="T29" fmla="*/ 606 h 1722"/>
                <a:gd name="T30" fmla="*/ 102 w 264"/>
                <a:gd name="T31" fmla="*/ 576 h 1722"/>
                <a:gd name="T32" fmla="*/ 108 w 264"/>
                <a:gd name="T33" fmla="*/ 534 h 1722"/>
                <a:gd name="T34" fmla="*/ 114 w 264"/>
                <a:gd name="T35" fmla="*/ 504 h 1722"/>
                <a:gd name="T36" fmla="*/ 120 w 264"/>
                <a:gd name="T37" fmla="*/ 474 h 1722"/>
                <a:gd name="T38" fmla="*/ 126 w 264"/>
                <a:gd name="T39" fmla="*/ 438 h 1722"/>
                <a:gd name="T40" fmla="*/ 132 w 264"/>
                <a:gd name="T41" fmla="*/ 420 h 1722"/>
                <a:gd name="T42" fmla="*/ 138 w 264"/>
                <a:gd name="T43" fmla="*/ 372 h 1722"/>
                <a:gd name="T44" fmla="*/ 144 w 264"/>
                <a:gd name="T45" fmla="*/ 342 h 1722"/>
                <a:gd name="T46" fmla="*/ 150 w 264"/>
                <a:gd name="T47" fmla="*/ 306 h 1722"/>
                <a:gd name="T48" fmla="*/ 156 w 264"/>
                <a:gd name="T49" fmla="*/ 294 h 1722"/>
                <a:gd name="T50" fmla="*/ 162 w 264"/>
                <a:gd name="T51" fmla="*/ 264 h 1722"/>
                <a:gd name="T52" fmla="*/ 168 w 264"/>
                <a:gd name="T53" fmla="*/ 252 h 1722"/>
                <a:gd name="T54" fmla="*/ 180 w 264"/>
                <a:gd name="T55" fmla="*/ 222 h 1722"/>
                <a:gd name="T56" fmla="*/ 186 w 264"/>
                <a:gd name="T57" fmla="*/ 216 h 1722"/>
                <a:gd name="T58" fmla="*/ 192 w 264"/>
                <a:gd name="T59" fmla="*/ 186 h 1722"/>
                <a:gd name="T60" fmla="*/ 198 w 264"/>
                <a:gd name="T61" fmla="*/ 174 h 1722"/>
                <a:gd name="T62" fmla="*/ 204 w 264"/>
                <a:gd name="T63" fmla="*/ 150 h 1722"/>
                <a:gd name="T64" fmla="*/ 210 w 264"/>
                <a:gd name="T65" fmla="*/ 138 h 1722"/>
                <a:gd name="T66" fmla="*/ 216 w 264"/>
                <a:gd name="T67" fmla="*/ 114 h 1722"/>
                <a:gd name="T68" fmla="*/ 222 w 264"/>
                <a:gd name="T69" fmla="*/ 102 h 1722"/>
                <a:gd name="T70" fmla="*/ 228 w 264"/>
                <a:gd name="T71" fmla="*/ 84 h 1722"/>
                <a:gd name="T72" fmla="*/ 234 w 264"/>
                <a:gd name="T73" fmla="*/ 72 h 1722"/>
                <a:gd name="T74" fmla="*/ 240 w 264"/>
                <a:gd name="T75" fmla="*/ 60 h 1722"/>
                <a:gd name="T76" fmla="*/ 246 w 264"/>
                <a:gd name="T77" fmla="*/ 48 h 1722"/>
                <a:gd name="T78" fmla="*/ 252 w 264"/>
                <a:gd name="T79" fmla="*/ 42 h 1722"/>
                <a:gd name="T80" fmla="*/ 258 w 264"/>
                <a:gd name="T81" fmla="*/ 24 h 1722"/>
                <a:gd name="T82" fmla="*/ 264 w 264"/>
                <a:gd name="T83" fmla="*/ 18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1722">
                  <a:moveTo>
                    <a:pt x="0" y="1722"/>
                  </a:moveTo>
                  <a:lnTo>
                    <a:pt x="0" y="1638"/>
                  </a:lnTo>
                  <a:lnTo>
                    <a:pt x="6" y="1632"/>
                  </a:lnTo>
                  <a:lnTo>
                    <a:pt x="6" y="1536"/>
                  </a:lnTo>
                  <a:lnTo>
                    <a:pt x="12" y="1542"/>
                  </a:lnTo>
                  <a:lnTo>
                    <a:pt x="12" y="1458"/>
                  </a:lnTo>
                  <a:lnTo>
                    <a:pt x="12" y="1476"/>
                  </a:lnTo>
                  <a:lnTo>
                    <a:pt x="18" y="1470"/>
                  </a:lnTo>
                  <a:lnTo>
                    <a:pt x="18" y="1362"/>
                  </a:lnTo>
                  <a:lnTo>
                    <a:pt x="24" y="1368"/>
                  </a:lnTo>
                  <a:lnTo>
                    <a:pt x="24" y="1374"/>
                  </a:lnTo>
                  <a:lnTo>
                    <a:pt x="24" y="1296"/>
                  </a:lnTo>
                  <a:lnTo>
                    <a:pt x="24" y="1308"/>
                  </a:lnTo>
                  <a:lnTo>
                    <a:pt x="30" y="1302"/>
                  </a:lnTo>
                  <a:lnTo>
                    <a:pt x="30" y="1200"/>
                  </a:lnTo>
                  <a:lnTo>
                    <a:pt x="36" y="1206"/>
                  </a:lnTo>
                  <a:lnTo>
                    <a:pt x="36" y="1218"/>
                  </a:lnTo>
                  <a:lnTo>
                    <a:pt x="36" y="1146"/>
                  </a:lnTo>
                  <a:lnTo>
                    <a:pt x="36" y="1152"/>
                  </a:lnTo>
                  <a:lnTo>
                    <a:pt x="42" y="1146"/>
                  </a:lnTo>
                  <a:lnTo>
                    <a:pt x="42" y="1074"/>
                  </a:lnTo>
                  <a:lnTo>
                    <a:pt x="48" y="1068"/>
                  </a:lnTo>
                  <a:lnTo>
                    <a:pt x="48" y="1074"/>
                  </a:lnTo>
                  <a:lnTo>
                    <a:pt x="48" y="1020"/>
                  </a:lnTo>
                  <a:lnTo>
                    <a:pt x="48" y="1026"/>
                  </a:lnTo>
                  <a:lnTo>
                    <a:pt x="54" y="1020"/>
                  </a:lnTo>
                  <a:lnTo>
                    <a:pt x="54" y="966"/>
                  </a:lnTo>
                  <a:lnTo>
                    <a:pt x="60" y="960"/>
                  </a:lnTo>
                  <a:lnTo>
                    <a:pt x="60" y="906"/>
                  </a:lnTo>
                  <a:lnTo>
                    <a:pt x="66" y="912"/>
                  </a:lnTo>
                  <a:lnTo>
                    <a:pt x="66" y="858"/>
                  </a:lnTo>
                  <a:lnTo>
                    <a:pt x="66" y="864"/>
                  </a:lnTo>
                  <a:lnTo>
                    <a:pt x="72" y="858"/>
                  </a:lnTo>
                  <a:lnTo>
                    <a:pt x="72" y="798"/>
                  </a:lnTo>
                  <a:lnTo>
                    <a:pt x="78" y="804"/>
                  </a:lnTo>
                  <a:lnTo>
                    <a:pt x="78" y="750"/>
                  </a:lnTo>
                  <a:lnTo>
                    <a:pt x="78" y="768"/>
                  </a:lnTo>
                  <a:lnTo>
                    <a:pt x="84" y="762"/>
                  </a:lnTo>
                  <a:lnTo>
                    <a:pt x="84" y="690"/>
                  </a:lnTo>
                  <a:lnTo>
                    <a:pt x="90" y="696"/>
                  </a:lnTo>
                  <a:lnTo>
                    <a:pt x="90" y="708"/>
                  </a:lnTo>
                  <a:lnTo>
                    <a:pt x="90" y="660"/>
                  </a:lnTo>
                  <a:lnTo>
                    <a:pt x="90" y="666"/>
                  </a:lnTo>
                  <a:lnTo>
                    <a:pt x="96" y="660"/>
                  </a:lnTo>
                  <a:lnTo>
                    <a:pt x="96" y="606"/>
                  </a:lnTo>
                  <a:lnTo>
                    <a:pt x="102" y="600"/>
                  </a:lnTo>
                  <a:lnTo>
                    <a:pt x="102" y="618"/>
                  </a:lnTo>
                  <a:lnTo>
                    <a:pt x="102" y="576"/>
                  </a:lnTo>
                  <a:lnTo>
                    <a:pt x="102" y="582"/>
                  </a:lnTo>
                  <a:lnTo>
                    <a:pt x="108" y="576"/>
                  </a:lnTo>
                  <a:lnTo>
                    <a:pt x="108" y="534"/>
                  </a:lnTo>
                  <a:lnTo>
                    <a:pt x="114" y="528"/>
                  </a:lnTo>
                  <a:lnTo>
                    <a:pt x="114" y="534"/>
                  </a:lnTo>
                  <a:lnTo>
                    <a:pt x="114" y="504"/>
                  </a:lnTo>
                  <a:lnTo>
                    <a:pt x="114" y="510"/>
                  </a:lnTo>
                  <a:lnTo>
                    <a:pt x="120" y="504"/>
                  </a:lnTo>
                  <a:lnTo>
                    <a:pt x="120" y="474"/>
                  </a:lnTo>
                  <a:lnTo>
                    <a:pt x="120" y="480"/>
                  </a:lnTo>
                  <a:lnTo>
                    <a:pt x="126" y="474"/>
                  </a:lnTo>
                  <a:lnTo>
                    <a:pt x="126" y="438"/>
                  </a:lnTo>
                  <a:lnTo>
                    <a:pt x="132" y="444"/>
                  </a:lnTo>
                  <a:lnTo>
                    <a:pt x="132" y="402"/>
                  </a:lnTo>
                  <a:lnTo>
                    <a:pt x="132" y="420"/>
                  </a:lnTo>
                  <a:lnTo>
                    <a:pt x="138" y="414"/>
                  </a:lnTo>
                  <a:lnTo>
                    <a:pt x="138" y="366"/>
                  </a:lnTo>
                  <a:lnTo>
                    <a:pt x="138" y="372"/>
                  </a:lnTo>
                  <a:lnTo>
                    <a:pt x="144" y="378"/>
                  </a:lnTo>
                  <a:lnTo>
                    <a:pt x="144" y="384"/>
                  </a:lnTo>
                  <a:lnTo>
                    <a:pt x="144" y="342"/>
                  </a:lnTo>
                  <a:lnTo>
                    <a:pt x="144" y="354"/>
                  </a:lnTo>
                  <a:lnTo>
                    <a:pt x="150" y="348"/>
                  </a:lnTo>
                  <a:lnTo>
                    <a:pt x="150" y="306"/>
                  </a:lnTo>
                  <a:lnTo>
                    <a:pt x="156" y="312"/>
                  </a:lnTo>
                  <a:lnTo>
                    <a:pt x="156" y="324"/>
                  </a:lnTo>
                  <a:lnTo>
                    <a:pt x="156" y="294"/>
                  </a:lnTo>
                  <a:lnTo>
                    <a:pt x="156" y="300"/>
                  </a:lnTo>
                  <a:lnTo>
                    <a:pt x="162" y="294"/>
                  </a:lnTo>
                  <a:lnTo>
                    <a:pt x="162" y="264"/>
                  </a:lnTo>
                  <a:lnTo>
                    <a:pt x="168" y="258"/>
                  </a:lnTo>
                  <a:lnTo>
                    <a:pt x="168" y="270"/>
                  </a:lnTo>
                  <a:lnTo>
                    <a:pt x="168" y="252"/>
                  </a:lnTo>
                  <a:lnTo>
                    <a:pt x="174" y="246"/>
                  </a:lnTo>
                  <a:lnTo>
                    <a:pt x="174" y="228"/>
                  </a:lnTo>
                  <a:lnTo>
                    <a:pt x="180" y="222"/>
                  </a:lnTo>
                  <a:lnTo>
                    <a:pt x="180" y="204"/>
                  </a:lnTo>
                  <a:lnTo>
                    <a:pt x="180" y="210"/>
                  </a:lnTo>
                  <a:lnTo>
                    <a:pt x="186" y="216"/>
                  </a:lnTo>
                  <a:lnTo>
                    <a:pt x="186" y="186"/>
                  </a:lnTo>
                  <a:lnTo>
                    <a:pt x="186" y="192"/>
                  </a:lnTo>
                  <a:lnTo>
                    <a:pt x="192" y="186"/>
                  </a:lnTo>
                  <a:lnTo>
                    <a:pt x="192" y="162"/>
                  </a:lnTo>
                  <a:lnTo>
                    <a:pt x="192" y="168"/>
                  </a:lnTo>
                  <a:lnTo>
                    <a:pt x="198" y="174"/>
                  </a:lnTo>
                  <a:lnTo>
                    <a:pt x="198" y="144"/>
                  </a:lnTo>
                  <a:lnTo>
                    <a:pt x="198" y="156"/>
                  </a:lnTo>
                  <a:lnTo>
                    <a:pt x="204" y="150"/>
                  </a:lnTo>
                  <a:lnTo>
                    <a:pt x="204" y="126"/>
                  </a:lnTo>
                  <a:lnTo>
                    <a:pt x="210" y="132"/>
                  </a:lnTo>
                  <a:lnTo>
                    <a:pt x="210" y="138"/>
                  </a:lnTo>
                  <a:lnTo>
                    <a:pt x="210" y="114"/>
                  </a:lnTo>
                  <a:lnTo>
                    <a:pt x="210" y="120"/>
                  </a:lnTo>
                  <a:lnTo>
                    <a:pt x="216" y="114"/>
                  </a:lnTo>
                  <a:lnTo>
                    <a:pt x="216" y="90"/>
                  </a:lnTo>
                  <a:lnTo>
                    <a:pt x="222" y="96"/>
                  </a:lnTo>
                  <a:lnTo>
                    <a:pt x="222" y="102"/>
                  </a:lnTo>
                  <a:lnTo>
                    <a:pt x="222" y="84"/>
                  </a:lnTo>
                  <a:lnTo>
                    <a:pt x="222" y="90"/>
                  </a:lnTo>
                  <a:lnTo>
                    <a:pt x="228" y="84"/>
                  </a:lnTo>
                  <a:lnTo>
                    <a:pt x="228" y="72"/>
                  </a:lnTo>
                  <a:lnTo>
                    <a:pt x="234" y="66"/>
                  </a:lnTo>
                  <a:lnTo>
                    <a:pt x="234" y="72"/>
                  </a:lnTo>
                  <a:lnTo>
                    <a:pt x="234" y="60"/>
                  </a:lnTo>
                  <a:lnTo>
                    <a:pt x="234" y="66"/>
                  </a:lnTo>
                  <a:lnTo>
                    <a:pt x="240" y="60"/>
                  </a:lnTo>
                  <a:lnTo>
                    <a:pt x="240" y="42"/>
                  </a:lnTo>
                  <a:lnTo>
                    <a:pt x="240" y="54"/>
                  </a:lnTo>
                  <a:lnTo>
                    <a:pt x="246" y="48"/>
                  </a:lnTo>
                  <a:lnTo>
                    <a:pt x="246" y="30"/>
                  </a:lnTo>
                  <a:lnTo>
                    <a:pt x="246" y="36"/>
                  </a:lnTo>
                  <a:lnTo>
                    <a:pt x="252" y="42"/>
                  </a:lnTo>
                  <a:lnTo>
                    <a:pt x="252" y="18"/>
                  </a:lnTo>
                  <a:lnTo>
                    <a:pt x="252" y="30"/>
                  </a:lnTo>
                  <a:lnTo>
                    <a:pt x="258" y="24"/>
                  </a:lnTo>
                  <a:lnTo>
                    <a:pt x="258" y="6"/>
                  </a:lnTo>
                  <a:lnTo>
                    <a:pt x="264" y="12"/>
                  </a:lnTo>
                  <a:lnTo>
                    <a:pt x="264" y="18"/>
                  </a:lnTo>
                  <a:lnTo>
                    <a:pt x="264" y="0"/>
                  </a:lnTo>
                  <a:lnTo>
                    <a:pt x="264" y="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6" name="Freeform 112"/>
            <p:cNvSpPr>
              <a:spLocks/>
            </p:cNvSpPr>
            <p:nvPr/>
          </p:nvSpPr>
          <p:spPr bwMode="auto">
            <a:xfrm>
              <a:off x="15843837" y="10538261"/>
              <a:ext cx="557108" cy="246355"/>
            </a:xfrm>
            <a:custGeom>
              <a:avLst/>
              <a:gdLst>
                <a:gd name="T0" fmla="*/ 6 w 312"/>
                <a:gd name="T1" fmla="*/ 192 h 192"/>
                <a:gd name="T2" fmla="*/ 12 w 312"/>
                <a:gd name="T3" fmla="*/ 180 h 192"/>
                <a:gd name="T4" fmla="*/ 18 w 312"/>
                <a:gd name="T5" fmla="*/ 168 h 192"/>
                <a:gd name="T6" fmla="*/ 24 w 312"/>
                <a:gd name="T7" fmla="*/ 150 h 192"/>
                <a:gd name="T8" fmla="*/ 24 w 312"/>
                <a:gd name="T9" fmla="*/ 156 h 192"/>
                <a:gd name="T10" fmla="*/ 30 w 312"/>
                <a:gd name="T11" fmla="*/ 144 h 192"/>
                <a:gd name="T12" fmla="*/ 36 w 312"/>
                <a:gd name="T13" fmla="*/ 144 h 192"/>
                <a:gd name="T14" fmla="*/ 42 w 312"/>
                <a:gd name="T15" fmla="*/ 144 h 192"/>
                <a:gd name="T16" fmla="*/ 54 w 312"/>
                <a:gd name="T17" fmla="*/ 120 h 192"/>
                <a:gd name="T18" fmla="*/ 60 w 312"/>
                <a:gd name="T19" fmla="*/ 114 h 192"/>
                <a:gd name="T20" fmla="*/ 66 w 312"/>
                <a:gd name="T21" fmla="*/ 108 h 192"/>
                <a:gd name="T22" fmla="*/ 66 w 312"/>
                <a:gd name="T23" fmla="*/ 108 h 192"/>
                <a:gd name="T24" fmla="*/ 72 w 312"/>
                <a:gd name="T25" fmla="*/ 90 h 192"/>
                <a:gd name="T26" fmla="*/ 78 w 312"/>
                <a:gd name="T27" fmla="*/ 90 h 192"/>
                <a:gd name="T28" fmla="*/ 84 w 312"/>
                <a:gd name="T29" fmla="*/ 96 h 192"/>
                <a:gd name="T30" fmla="*/ 90 w 312"/>
                <a:gd name="T31" fmla="*/ 84 h 192"/>
                <a:gd name="T32" fmla="*/ 96 w 312"/>
                <a:gd name="T33" fmla="*/ 78 h 192"/>
                <a:gd name="T34" fmla="*/ 108 w 312"/>
                <a:gd name="T35" fmla="*/ 66 h 192"/>
                <a:gd name="T36" fmla="*/ 114 w 312"/>
                <a:gd name="T37" fmla="*/ 72 h 192"/>
                <a:gd name="T38" fmla="*/ 120 w 312"/>
                <a:gd name="T39" fmla="*/ 72 h 192"/>
                <a:gd name="T40" fmla="*/ 126 w 312"/>
                <a:gd name="T41" fmla="*/ 60 h 192"/>
                <a:gd name="T42" fmla="*/ 132 w 312"/>
                <a:gd name="T43" fmla="*/ 60 h 192"/>
                <a:gd name="T44" fmla="*/ 138 w 312"/>
                <a:gd name="T45" fmla="*/ 54 h 192"/>
                <a:gd name="T46" fmla="*/ 144 w 312"/>
                <a:gd name="T47" fmla="*/ 54 h 192"/>
                <a:gd name="T48" fmla="*/ 150 w 312"/>
                <a:gd name="T49" fmla="*/ 48 h 192"/>
                <a:gd name="T50" fmla="*/ 156 w 312"/>
                <a:gd name="T51" fmla="*/ 42 h 192"/>
                <a:gd name="T52" fmla="*/ 162 w 312"/>
                <a:gd name="T53" fmla="*/ 48 h 192"/>
                <a:gd name="T54" fmla="*/ 168 w 312"/>
                <a:gd name="T55" fmla="*/ 36 h 192"/>
                <a:gd name="T56" fmla="*/ 192 w 312"/>
                <a:gd name="T57" fmla="*/ 30 h 192"/>
                <a:gd name="T58" fmla="*/ 198 w 312"/>
                <a:gd name="T59" fmla="*/ 30 h 192"/>
                <a:gd name="T60" fmla="*/ 204 w 312"/>
                <a:gd name="T61" fmla="*/ 24 h 192"/>
                <a:gd name="T62" fmla="*/ 210 w 312"/>
                <a:gd name="T63" fmla="*/ 24 h 192"/>
                <a:gd name="T64" fmla="*/ 216 w 312"/>
                <a:gd name="T65" fmla="*/ 24 h 192"/>
                <a:gd name="T66" fmla="*/ 222 w 312"/>
                <a:gd name="T67" fmla="*/ 18 h 192"/>
                <a:gd name="T68" fmla="*/ 240 w 312"/>
                <a:gd name="T69" fmla="*/ 18 h 192"/>
                <a:gd name="T70" fmla="*/ 246 w 312"/>
                <a:gd name="T71" fmla="*/ 12 h 192"/>
                <a:gd name="T72" fmla="*/ 252 w 312"/>
                <a:gd name="T73" fmla="*/ 18 h 192"/>
                <a:gd name="T74" fmla="*/ 258 w 312"/>
                <a:gd name="T75" fmla="*/ 12 h 192"/>
                <a:gd name="T76" fmla="*/ 270 w 312"/>
                <a:gd name="T77" fmla="*/ 12 h 192"/>
                <a:gd name="T78" fmla="*/ 282 w 312"/>
                <a:gd name="T79" fmla="*/ 6 h 192"/>
                <a:gd name="T80" fmla="*/ 294 w 312"/>
                <a:gd name="T81" fmla="*/ 6 h 192"/>
                <a:gd name="T82" fmla="*/ 306 w 312"/>
                <a:gd name="T83" fmla="*/ 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192">
                  <a:moveTo>
                    <a:pt x="0" y="192"/>
                  </a:moveTo>
                  <a:lnTo>
                    <a:pt x="6" y="186"/>
                  </a:lnTo>
                  <a:lnTo>
                    <a:pt x="6" y="192"/>
                  </a:lnTo>
                  <a:lnTo>
                    <a:pt x="6" y="168"/>
                  </a:lnTo>
                  <a:lnTo>
                    <a:pt x="12" y="174"/>
                  </a:lnTo>
                  <a:lnTo>
                    <a:pt x="12" y="180"/>
                  </a:lnTo>
                  <a:lnTo>
                    <a:pt x="12" y="168"/>
                  </a:lnTo>
                  <a:lnTo>
                    <a:pt x="12" y="174"/>
                  </a:lnTo>
                  <a:lnTo>
                    <a:pt x="18" y="168"/>
                  </a:lnTo>
                  <a:lnTo>
                    <a:pt x="18" y="174"/>
                  </a:lnTo>
                  <a:lnTo>
                    <a:pt x="18" y="156"/>
                  </a:lnTo>
                  <a:lnTo>
                    <a:pt x="24" y="150"/>
                  </a:lnTo>
                  <a:lnTo>
                    <a:pt x="24" y="162"/>
                  </a:lnTo>
                  <a:lnTo>
                    <a:pt x="24" y="150"/>
                  </a:lnTo>
                  <a:lnTo>
                    <a:pt x="24" y="156"/>
                  </a:lnTo>
                  <a:lnTo>
                    <a:pt x="30" y="150"/>
                  </a:lnTo>
                  <a:lnTo>
                    <a:pt x="30" y="156"/>
                  </a:lnTo>
                  <a:lnTo>
                    <a:pt x="30" y="144"/>
                  </a:lnTo>
                  <a:lnTo>
                    <a:pt x="30" y="144"/>
                  </a:lnTo>
                  <a:lnTo>
                    <a:pt x="36" y="138"/>
                  </a:lnTo>
                  <a:lnTo>
                    <a:pt x="36" y="144"/>
                  </a:lnTo>
                  <a:lnTo>
                    <a:pt x="36" y="132"/>
                  </a:lnTo>
                  <a:lnTo>
                    <a:pt x="36" y="138"/>
                  </a:lnTo>
                  <a:lnTo>
                    <a:pt x="42" y="144"/>
                  </a:lnTo>
                  <a:lnTo>
                    <a:pt x="42" y="126"/>
                  </a:lnTo>
                  <a:lnTo>
                    <a:pt x="42" y="132"/>
                  </a:lnTo>
                  <a:lnTo>
                    <a:pt x="54" y="120"/>
                  </a:lnTo>
                  <a:lnTo>
                    <a:pt x="54" y="114"/>
                  </a:lnTo>
                  <a:lnTo>
                    <a:pt x="54" y="120"/>
                  </a:lnTo>
                  <a:lnTo>
                    <a:pt x="60" y="114"/>
                  </a:lnTo>
                  <a:lnTo>
                    <a:pt x="60" y="120"/>
                  </a:lnTo>
                  <a:lnTo>
                    <a:pt x="60" y="102"/>
                  </a:lnTo>
                  <a:lnTo>
                    <a:pt x="66" y="108"/>
                  </a:lnTo>
                  <a:lnTo>
                    <a:pt x="66" y="114"/>
                  </a:lnTo>
                  <a:lnTo>
                    <a:pt x="66" y="102"/>
                  </a:lnTo>
                  <a:lnTo>
                    <a:pt x="66" y="108"/>
                  </a:lnTo>
                  <a:lnTo>
                    <a:pt x="72" y="102"/>
                  </a:lnTo>
                  <a:lnTo>
                    <a:pt x="72" y="108"/>
                  </a:lnTo>
                  <a:lnTo>
                    <a:pt x="72" y="90"/>
                  </a:lnTo>
                  <a:lnTo>
                    <a:pt x="78" y="96"/>
                  </a:lnTo>
                  <a:lnTo>
                    <a:pt x="78" y="102"/>
                  </a:lnTo>
                  <a:lnTo>
                    <a:pt x="78" y="90"/>
                  </a:lnTo>
                  <a:lnTo>
                    <a:pt x="78" y="96"/>
                  </a:lnTo>
                  <a:lnTo>
                    <a:pt x="84" y="90"/>
                  </a:lnTo>
                  <a:lnTo>
                    <a:pt x="84" y="96"/>
                  </a:lnTo>
                  <a:lnTo>
                    <a:pt x="84" y="84"/>
                  </a:lnTo>
                  <a:lnTo>
                    <a:pt x="90" y="90"/>
                  </a:lnTo>
                  <a:lnTo>
                    <a:pt x="90" y="84"/>
                  </a:lnTo>
                  <a:lnTo>
                    <a:pt x="96" y="90"/>
                  </a:lnTo>
                  <a:lnTo>
                    <a:pt x="96" y="72"/>
                  </a:lnTo>
                  <a:lnTo>
                    <a:pt x="96" y="78"/>
                  </a:lnTo>
                  <a:lnTo>
                    <a:pt x="102" y="72"/>
                  </a:lnTo>
                  <a:lnTo>
                    <a:pt x="108" y="78"/>
                  </a:lnTo>
                  <a:lnTo>
                    <a:pt x="108" y="66"/>
                  </a:lnTo>
                  <a:lnTo>
                    <a:pt x="108" y="72"/>
                  </a:lnTo>
                  <a:lnTo>
                    <a:pt x="114" y="66"/>
                  </a:lnTo>
                  <a:lnTo>
                    <a:pt x="114" y="72"/>
                  </a:lnTo>
                  <a:lnTo>
                    <a:pt x="114" y="60"/>
                  </a:lnTo>
                  <a:lnTo>
                    <a:pt x="120" y="66"/>
                  </a:lnTo>
                  <a:lnTo>
                    <a:pt x="120" y="72"/>
                  </a:lnTo>
                  <a:lnTo>
                    <a:pt x="120" y="60"/>
                  </a:lnTo>
                  <a:lnTo>
                    <a:pt x="120" y="66"/>
                  </a:lnTo>
                  <a:lnTo>
                    <a:pt x="126" y="60"/>
                  </a:lnTo>
                  <a:lnTo>
                    <a:pt x="126" y="66"/>
                  </a:lnTo>
                  <a:lnTo>
                    <a:pt x="126" y="54"/>
                  </a:lnTo>
                  <a:lnTo>
                    <a:pt x="132" y="60"/>
                  </a:lnTo>
                  <a:lnTo>
                    <a:pt x="132" y="54"/>
                  </a:lnTo>
                  <a:lnTo>
                    <a:pt x="132" y="60"/>
                  </a:lnTo>
                  <a:lnTo>
                    <a:pt x="138" y="54"/>
                  </a:lnTo>
                  <a:lnTo>
                    <a:pt x="138" y="60"/>
                  </a:lnTo>
                  <a:lnTo>
                    <a:pt x="138" y="48"/>
                  </a:lnTo>
                  <a:lnTo>
                    <a:pt x="144" y="54"/>
                  </a:lnTo>
                  <a:lnTo>
                    <a:pt x="144" y="48"/>
                  </a:lnTo>
                  <a:lnTo>
                    <a:pt x="144" y="54"/>
                  </a:lnTo>
                  <a:lnTo>
                    <a:pt x="150" y="48"/>
                  </a:lnTo>
                  <a:lnTo>
                    <a:pt x="150" y="42"/>
                  </a:lnTo>
                  <a:lnTo>
                    <a:pt x="150" y="48"/>
                  </a:lnTo>
                  <a:lnTo>
                    <a:pt x="156" y="42"/>
                  </a:lnTo>
                  <a:lnTo>
                    <a:pt x="156" y="48"/>
                  </a:lnTo>
                  <a:lnTo>
                    <a:pt x="156" y="42"/>
                  </a:lnTo>
                  <a:lnTo>
                    <a:pt x="162" y="48"/>
                  </a:lnTo>
                  <a:lnTo>
                    <a:pt x="162" y="36"/>
                  </a:lnTo>
                  <a:lnTo>
                    <a:pt x="162" y="42"/>
                  </a:lnTo>
                  <a:lnTo>
                    <a:pt x="168" y="36"/>
                  </a:lnTo>
                  <a:lnTo>
                    <a:pt x="180" y="36"/>
                  </a:lnTo>
                  <a:lnTo>
                    <a:pt x="180" y="30"/>
                  </a:lnTo>
                  <a:lnTo>
                    <a:pt x="192" y="30"/>
                  </a:lnTo>
                  <a:lnTo>
                    <a:pt x="192" y="36"/>
                  </a:lnTo>
                  <a:lnTo>
                    <a:pt x="192" y="24"/>
                  </a:lnTo>
                  <a:lnTo>
                    <a:pt x="198" y="30"/>
                  </a:lnTo>
                  <a:lnTo>
                    <a:pt x="198" y="24"/>
                  </a:lnTo>
                  <a:lnTo>
                    <a:pt x="198" y="30"/>
                  </a:lnTo>
                  <a:lnTo>
                    <a:pt x="204" y="24"/>
                  </a:lnTo>
                  <a:lnTo>
                    <a:pt x="204" y="30"/>
                  </a:lnTo>
                  <a:lnTo>
                    <a:pt x="204" y="24"/>
                  </a:lnTo>
                  <a:lnTo>
                    <a:pt x="210" y="24"/>
                  </a:lnTo>
                  <a:lnTo>
                    <a:pt x="216" y="30"/>
                  </a:lnTo>
                  <a:lnTo>
                    <a:pt x="216" y="18"/>
                  </a:lnTo>
                  <a:lnTo>
                    <a:pt x="216" y="24"/>
                  </a:lnTo>
                  <a:lnTo>
                    <a:pt x="222" y="18"/>
                  </a:lnTo>
                  <a:lnTo>
                    <a:pt x="222" y="24"/>
                  </a:lnTo>
                  <a:lnTo>
                    <a:pt x="222" y="18"/>
                  </a:lnTo>
                  <a:lnTo>
                    <a:pt x="234" y="18"/>
                  </a:lnTo>
                  <a:lnTo>
                    <a:pt x="234" y="12"/>
                  </a:lnTo>
                  <a:lnTo>
                    <a:pt x="240" y="18"/>
                  </a:lnTo>
                  <a:lnTo>
                    <a:pt x="246" y="12"/>
                  </a:lnTo>
                  <a:lnTo>
                    <a:pt x="246" y="18"/>
                  </a:lnTo>
                  <a:lnTo>
                    <a:pt x="246" y="12"/>
                  </a:lnTo>
                  <a:lnTo>
                    <a:pt x="252" y="18"/>
                  </a:lnTo>
                  <a:lnTo>
                    <a:pt x="252" y="12"/>
                  </a:lnTo>
                  <a:lnTo>
                    <a:pt x="252" y="18"/>
                  </a:lnTo>
                  <a:lnTo>
                    <a:pt x="258" y="12"/>
                  </a:lnTo>
                  <a:lnTo>
                    <a:pt x="258" y="18"/>
                  </a:lnTo>
                  <a:lnTo>
                    <a:pt x="258" y="12"/>
                  </a:lnTo>
                  <a:lnTo>
                    <a:pt x="264" y="12"/>
                  </a:lnTo>
                  <a:lnTo>
                    <a:pt x="276" y="12"/>
                  </a:lnTo>
                  <a:lnTo>
                    <a:pt x="270" y="12"/>
                  </a:lnTo>
                  <a:lnTo>
                    <a:pt x="276" y="6"/>
                  </a:lnTo>
                  <a:lnTo>
                    <a:pt x="276" y="12"/>
                  </a:lnTo>
                  <a:lnTo>
                    <a:pt x="282" y="6"/>
                  </a:lnTo>
                  <a:lnTo>
                    <a:pt x="282" y="12"/>
                  </a:lnTo>
                  <a:lnTo>
                    <a:pt x="282" y="6"/>
                  </a:lnTo>
                  <a:lnTo>
                    <a:pt x="294" y="6"/>
                  </a:lnTo>
                  <a:lnTo>
                    <a:pt x="294" y="6"/>
                  </a:lnTo>
                  <a:lnTo>
                    <a:pt x="300" y="6"/>
                  </a:lnTo>
                  <a:lnTo>
                    <a:pt x="306" y="6"/>
                  </a:lnTo>
                  <a:lnTo>
                    <a:pt x="312" y="0"/>
                  </a:lnTo>
                  <a:lnTo>
                    <a:pt x="312" y="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7" name="Freeform 113"/>
            <p:cNvSpPr>
              <a:spLocks/>
            </p:cNvSpPr>
            <p:nvPr/>
          </p:nvSpPr>
          <p:spPr bwMode="auto">
            <a:xfrm>
              <a:off x="16400945" y="10522864"/>
              <a:ext cx="1060648" cy="23095"/>
            </a:xfrm>
            <a:custGeom>
              <a:avLst/>
              <a:gdLst>
                <a:gd name="T0" fmla="*/ 6 w 594"/>
                <a:gd name="T1" fmla="*/ 18 h 18"/>
                <a:gd name="T2" fmla="*/ 12 w 594"/>
                <a:gd name="T3" fmla="*/ 12 h 18"/>
                <a:gd name="T4" fmla="*/ 18 w 594"/>
                <a:gd name="T5" fmla="*/ 18 h 18"/>
                <a:gd name="T6" fmla="*/ 24 w 594"/>
                <a:gd name="T7" fmla="*/ 12 h 18"/>
                <a:gd name="T8" fmla="*/ 42 w 594"/>
                <a:gd name="T9" fmla="*/ 12 h 18"/>
                <a:gd name="T10" fmla="*/ 60 w 594"/>
                <a:gd name="T11" fmla="*/ 12 h 18"/>
                <a:gd name="T12" fmla="*/ 72 w 594"/>
                <a:gd name="T13" fmla="*/ 12 h 18"/>
                <a:gd name="T14" fmla="*/ 78 w 594"/>
                <a:gd name="T15" fmla="*/ 6 h 18"/>
                <a:gd name="T16" fmla="*/ 84 w 594"/>
                <a:gd name="T17" fmla="*/ 12 h 18"/>
                <a:gd name="T18" fmla="*/ 96 w 594"/>
                <a:gd name="T19" fmla="*/ 6 h 18"/>
                <a:gd name="T20" fmla="*/ 114 w 594"/>
                <a:gd name="T21" fmla="*/ 6 h 18"/>
                <a:gd name="T22" fmla="*/ 132 w 594"/>
                <a:gd name="T23" fmla="*/ 6 h 18"/>
                <a:gd name="T24" fmla="*/ 150 w 594"/>
                <a:gd name="T25" fmla="*/ 6 h 18"/>
                <a:gd name="T26" fmla="*/ 168 w 594"/>
                <a:gd name="T27" fmla="*/ 6 h 18"/>
                <a:gd name="T28" fmla="*/ 186 w 594"/>
                <a:gd name="T29" fmla="*/ 6 h 18"/>
                <a:gd name="T30" fmla="*/ 210 w 594"/>
                <a:gd name="T31" fmla="*/ 6 h 18"/>
                <a:gd name="T32" fmla="*/ 222 w 594"/>
                <a:gd name="T33" fmla="*/ 6 h 18"/>
                <a:gd name="T34" fmla="*/ 228 w 594"/>
                <a:gd name="T35" fmla="*/ 0 h 18"/>
                <a:gd name="T36" fmla="*/ 240 w 594"/>
                <a:gd name="T37" fmla="*/ 6 h 18"/>
                <a:gd name="T38" fmla="*/ 240 w 594"/>
                <a:gd name="T39" fmla="*/ 6 h 18"/>
                <a:gd name="T40" fmla="*/ 252 w 594"/>
                <a:gd name="T41" fmla="*/ 0 h 18"/>
                <a:gd name="T42" fmla="*/ 258 w 594"/>
                <a:gd name="T43" fmla="*/ 0 h 18"/>
                <a:gd name="T44" fmla="*/ 264 w 594"/>
                <a:gd name="T45" fmla="*/ 6 h 18"/>
                <a:gd name="T46" fmla="*/ 276 w 594"/>
                <a:gd name="T47" fmla="*/ 6 h 18"/>
                <a:gd name="T48" fmla="*/ 288 w 594"/>
                <a:gd name="T49" fmla="*/ 0 h 18"/>
                <a:gd name="T50" fmla="*/ 294 w 594"/>
                <a:gd name="T51" fmla="*/ 0 h 18"/>
                <a:gd name="T52" fmla="*/ 312 w 594"/>
                <a:gd name="T53" fmla="*/ 0 h 18"/>
                <a:gd name="T54" fmla="*/ 330 w 594"/>
                <a:gd name="T55" fmla="*/ 0 h 18"/>
                <a:gd name="T56" fmla="*/ 348 w 594"/>
                <a:gd name="T57" fmla="*/ 0 h 18"/>
                <a:gd name="T58" fmla="*/ 366 w 594"/>
                <a:gd name="T59" fmla="*/ 0 h 18"/>
                <a:gd name="T60" fmla="*/ 384 w 594"/>
                <a:gd name="T61" fmla="*/ 0 h 18"/>
                <a:gd name="T62" fmla="*/ 402 w 594"/>
                <a:gd name="T63" fmla="*/ 0 h 18"/>
                <a:gd name="T64" fmla="*/ 420 w 594"/>
                <a:gd name="T65" fmla="*/ 0 h 18"/>
                <a:gd name="T66" fmla="*/ 438 w 594"/>
                <a:gd name="T67" fmla="*/ 0 h 18"/>
                <a:gd name="T68" fmla="*/ 456 w 594"/>
                <a:gd name="T69" fmla="*/ 0 h 18"/>
                <a:gd name="T70" fmla="*/ 474 w 594"/>
                <a:gd name="T71" fmla="*/ 0 h 18"/>
                <a:gd name="T72" fmla="*/ 492 w 594"/>
                <a:gd name="T73" fmla="*/ 0 h 18"/>
                <a:gd name="T74" fmla="*/ 510 w 594"/>
                <a:gd name="T75" fmla="*/ 0 h 18"/>
                <a:gd name="T76" fmla="*/ 528 w 594"/>
                <a:gd name="T77" fmla="*/ 0 h 18"/>
                <a:gd name="T78" fmla="*/ 546 w 594"/>
                <a:gd name="T79" fmla="*/ 0 h 18"/>
                <a:gd name="T80" fmla="*/ 564 w 594"/>
                <a:gd name="T81" fmla="*/ 0 h 18"/>
                <a:gd name="T82" fmla="*/ 582 w 594"/>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 h="18">
                  <a:moveTo>
                    <a:pt x="0" y="18"/>
                  </a:moveTo>
                  <a:lnTo>
                    <a:pt x="0" y="12"/>
                  </a:lnTo>
                  <a:lnTo>
                    <a:pt x="6" y="18"/>
                  </a:lnTo>
                  <a:lnTo>
                    <a:pt x="6" y="12"/>
                  </a:lnTo>
                  <a:lnTo>
                    <a:pt x="6" y="18"/>
                  </a:lnTo>
                  <a:lnTo>
                    <a:pt x="12" y="12"/>
                  </a:lnTo>
                  <a:lnTo>
                    <a:pt x="12" y="18"/>
                  </a:lnTo>
                  <a:lnTo>
                    <a:pt x="12" y="12"/>
                  </a:lnTo>
                  <a:lnTo>
                    <a:pt x="18" y="18"/>
                  </a:lnTo>
                  <a:lnTo>
                    <a:pt x="18" y="12"/>
                  </a:lnTo>
                  <a:lnTo>
                    <a:pt x="18" y="18"/>
                  </a:lnTo>
                  <a:lnTo>
                    <a:pt x="24" y="12"/>
                  </a:lnTo>
                  <a:lnTo>
                    <a:pt x="30" y="12"/>
                  </a:lnTo>
                  <a:lnTo>
                    <a:pt x="36" y="12"/>
                  </a:lnTo>
                  <a:lnTo>
                    <a:pt x="42" y="12"/>
                  </a:lnTo>
                  <a:lnTo>
                    <a:pt x="48" y="12"/>
                  </a:lnTo>
                  <a:lnTo>
                    <a:pt x="54" y="12"/>
                  </a:lnTo>
                  <a:lnTo>
                    <a:pt x="60" y="12"/>
                  </a:lnTo>
                  <a:lnTo>
                    <a:pt x="72" y="12"/>
                  </a:lnTo>
                  <a:lnTo>
                    <a:pt x="66" y="12"/>
                  </a:lnTo>
                  <a:lnTo>
                    <a:pt x="72" y="12"/>
                  </a:lnTo>
                  <a:lnTo>
                    <a:pt x="78" y="6"/>
                  </a:lnTo>
                  <a:lnTo>
                    <a:pt x="78" y="12"/>
                  </a:lnTo>
                  <a:lnTo>
                    <a:pt x="78" y="6"/>
                  </a:lnTo>
                  <a:lnTo>
                    <a:pt x="84" y="12"/>
                  </a:lnTo>
                  <a:lnTo>
                    <a:pt x="84" y="6"/>
                  </a:lnTo>
                  <a:lnTo>
                    <a:pt x="84" y="12"/>
                  </a:lnTo>
                  <a:lnTo>
                    <a:pt x="90" y="6"/>
                  </a:lnTo>
                  <a:lnTo>
                    <a:pt x="102"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10" y="6"/>
                  </a:lnTo>
                  <a:lnTo>
                    <a:pt x="204" y="6"/>
                  </a:lnTo>
                  <a:lnTo>
                    <a:pt x="210" y="6"/>
                  </a:lnTo>
                  <a:lnTo>
                    <a:pt x="222" y="6"/>
                  </a:lnTo>
                  <a:lnTo>
                    <a:pt x="216" y="6"/>
                  </a:lnTo>
                  <a:lnTo>
                    <a:pt x="222" y="6"/>
                  </a:lnTo>
                  <a:lnTo>
                    <a:pt x="228" y="0"/>
                  </a:lnTo>
                  <a:lnTo>
                    <a:pt x="228" y="6"/>
                  </a:lnTo>
                  <a:lnTo>
                    <a:pt x="228" y="6"/>
                  </a:lnTo>
                  <a:lnTo>
                    <a:pt x="240" y="6"/>
                  </a:lnTo>
                  <a:lnTo>
                    <a:pt x="234" y="6"/>
                  </a:lnTo>
                  <a:lnTo>
                    <a:pt x="240" y="0"/>
                  </a:lnTo>
                  <a:lnTo>
                    <a:pt x="240" y="6"/>
                  </a:lnTo>
                  <a:lnTo>
                    <a:pt x="252" y="6"/>
                  </a:lnTo>
                  <a:lnTo>
                    <a:pt x="246" y="6"/>
                  </a:lnTo>
                  <a:lnTo>
                    <a:pt x="252" y="0"/>
                  </a:lnTo>
                  <a:lnTo>
                    <a:pt x="252" y="0"/>
                  </a:lnTo>
                  <a:lnTo>
                    <a:pt x="258" y="6"/>
                  </a:lnTo>
                  <a:lnTo>
                    <a:pt x="258" y="0"/>
                  </a:lnTo>
                  <a:lnTo>
                    <a:pt x="258" y="6"/>
                  </a:lnTo>
                  <a:lnTo>
                    <a:pt x="264" y="0"/>
                  </a:lnTo>
                  <a:lnTo>
                    <a:pt x="264" y="6"/>
                  </a:lnTo>
                  <a:lnTo>
                    <a:pt x="264" y="0"/>
                  </a:lnTo>
                  <a:lnTo>
                    <a:pt x="276" y="0"/>
                  </a:lnTo>
                  <a:lnTo>
                    <a:pt x="276" y="6"/>
                  </a:lnTo>
                  <a:lnTo>
                    <a:pt x="270" y="0"/>
                  </a:lnTo>
                  <a:lnTo>
                    <a:pt x="276" y="0"/>
                  </a:lnTo>
                  <a:lnTo>
                    <a:pt x="288" y="0"/>
                  </a:lnTo>
                  <a:lnTo>
                    <a:pt x="288" y="0"/>
                  </a:lnTo>
                  <a:lnTo>
                    <a:pt x="300" y="0"/>
                  </a:lnTo>
                  <a:lnTo>
                    <a:pt x="294" y="0"/>
                  </a:lnTo>
                  <a:lnTo>
                    <a:pt x="300" y="6"/>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8" name="Freeform 114"/>
            <p:cNvSpPr>
              <a:spLocks/>
            </p:cNvSpPr>
            <p:nvPr/>
          </p:nvSpPr>
          <p:spPr bwMode="auto">
            <a:xfrm>
              <a:off x="17461592" y="10522864"/>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69" name="Freeform 115"/>
            <p:cNvSpPr>
              <a:spLocks/>
            </p:cNvSpPr>
            <p:nvPr/>
          </p:nvSpPr>
          <p:spPr bwMode="auto">
            <a:xfrm>
              <a:off x="18822221" y="10522864"/>
              <a:ext cx="546394" cy="2178700"/>
            </a:xfrm>
            <a:custGeom>
              <a:avLst/>
              <a:gdLst>
                <a:gd name="T0" fmla="*/ 12 w 306"/>
                <a:gd name="T1" fmla="*/ 0 h 1698"/>
                <a:gd name="T2" fmla="*/ 30 w 306"/>
                <a:gd name="T3" fmla="*/ 0 h 1698"/>
                <a:gd name="T4" fmla="*/ 48 w 306"/>
                <a:gd name="T5" fmla="*/ 0 h 1698"/>
                <a:gd name="T6" fmla="*/ 60 w 306"/>
                <a:gd name="T7" fmla="*/ 72 h 1698"/>
                <a:gd name="T8" fmla="*/ 60 w 306"/>
                <a:gd name="T9" fmla="*/ 132 h 1698"/>
                <a:gd name="T10" fmla="*/ 72 w 306"/>
                <a:gd name="T11" fmla="*/ 252 h 1698"/>
                <a:gd name="T12" fmla="*/ 78 w 306"/>
                <a:gd name="T13" fmla="*/ 318 h 1698"/>
                <a:gd name="T14" fmla="*/ 84 w 306"/>
                <a:gd name="T15" fmla="*/ 462 h 1698"/>
                <a:gd name="T16" fmla="*/ 90 w 306"/>
                <a:gd name="T17" fmla="*/ 522 h 1698"/>
                <a:gd name="T18" fmla="*/ 102 w 306"/>
                <a:gd name="T19" fmla="*/ 600 h 1698"/>
                <a:gd name="T20" fmla="*/ 108 w 306"/>
                <a:gd name="T21" fmla="*/ 654 h 1698"/>
                <a:gd name="T22" fmla="*/ 114 w 306"/>
                <a:gd name="T23" fmla="*/ 792 h 1698"/>
                <a:gd name="T24" fmla="*/ 120 w 306"/>
                <a:gd name="T25" fmla="*/ 786 h 1698"/>
                <a:gd name="T26" fmla="*/ 126 w 306"/>
                <a:gd name="T27" fmla="*/ 900 h 1698"/>
                <a:gd name="T28" fmla="*/ 132 w 306"/>
                <a:gd name="T29" fmla="*/ 900 h 1698"/>
                <a:gd name="T30" fmla="*/ 138 w 306"/>
                <a:gd name="T31" fmla="*/ 954 h 1698"/>
                <a:gd name="T32" fmla="*/ 144 w 306"/>
                <a:gd name="T33" fmla="*/ 1032 h 1698"/>
                <a:gd name="T34" fmla="*/ 156 w 306"/>
                <a:gd name="T35" fmla="*/ 1074 h 1698"/>
                <a:gd name="T36" fmla="*/ 162 w 306"/>
                <a:gd name="T37" fmla="*/ 1116 h 1698"/>
                <a:gd name="T38" fmla="*/ 168 w 306"/>
                <a:gd name="T39" fmla="*/ 1200 h 1698"/>
                <a:gd name="T40" fmla="*/ 174 w 306"/>
                <a:gd name="T41" fmla="*/ 1194 h 1698"/>
                <a:gd name="T42" fmla="*/ 180 w 306"/>
                <a:gd name="T43" fmla="*/ 1272 h 1698"/>
                <a:gd name="T44" fmla="*/ 186 w 306"/>
                <a:gd name="T45" fmla="*/ 1272 h 1698"/>
                <a:gd name="T46" fmla="*/ 192 w 306"/>
                <a:gd name="T47" fmla="*/ 1332 h 1698"/>
                <a:gd name="T48" fmla="*/ 198 w 306"/>
                <a:gd name="T49" fmla="*/ 1332 h 1698"/>
                <a:gd name="T50" fmla="*/ 204 w 306"/>
                <a:gd name="T51" fmla="*/ 1386 h 1698"/>
                <a:gd name="T52" fmla="*/ 210 w 306"/>
                <a:gd name="T53" fmla="*/ 1416 h 1698"/>
                <a:gd name="T54" fmla="*/ 216 w 306"/>
                <a:gd name="T55" fmla="*/ 1440 h 1698"/>
                <a:gd name="T56" fmla="*/ 222 w 306"/>
                <a:gd name="T57" fmla="*/ 1428 h 1698"/>
                <a:gd name="T58" fmla="*/ 228 w 306"/>
                <a:gd name="T59" fmla="*/ 1494 h 1698"/>
                <a:gd name="T60" fmla="*/ 234 w 306"/>
                <a:gd name="T61" fmla="*/ 1476 h 1698"/>
                <a:gd name="T62" fmla="*/ 240 w 306"/>
                <a:gd name="T63" fmla="*/ 1536 h 1698"/>
                <a:gd name="T64" fmla="*/ 246 w 306"/>
                <a:gd name="T65" fmla="*/ 1542 h 1698"/>
                <a:gd name="T66" fmla="*/ 258 w 306"/>
                <a:gd name="T67" fmla="*/ 1572 h 1698"/>
                <a:gd name="T68" fmla="*/ 264 w 306"/>
                <a:gd name="T69" fmla="*/ 1572 h 1698"/>
                <a:gd name="T70" fmla="*/ 270 w 306"/>
                <a:gd name="T71" fmla="*/ 1602 h 1698"/>
                <a:gd name="T72" fmla="*/ 276 w 306"/>
                <a:gd name="T73" fmla="*/ 1602 h 1698"/>
                <a:gd name="T74" fmla="*/ 282 w 306"/>
                <a:gd name="T75" fmla="*/ 1626 h 1698"/>
                <a:gd name="T76" fmla="*/ 288 w 306"/>
                <a:gd name="T77" fmla="*/ 1638 h 1698"/>
                <a:gd name="T78" fmla="*/ 288 w 306"/>
                <a:gd name="T79" fmla="*/ 1650 h 1698"/>
                <a:gd name="T80" fmla="*/ 300 w 306"/>
                <a:gd name="T81" fmla="*/ 1674 h 1698"/>
                <a:gd name="T82" fmla="*/ 306 w 306"/>
                <a:gd name="T83" fmla="*/ 1686 h 1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1698">
                  <a:moveTo>
                    <a:pt x="0" y="0"/>
                  </a:moveTo>
                  <a:lnTo>
                    <a:pt x="6" y="0"/>
                  </a:lnTo>
                  <a:lnTo>
                    <a:pt x="12" y="0"/>
                  </a:lnTo>
                  <a:lnTo>
                    <a:pt x="18" y="0"/>
                  </a:lnTo>
                  <a:lnTo>
                    <a:pt x="24" y="0"/>
                  </a:lnTo>
                  <a:lnTo>
                    <a:pt x="30" y="0"/>
                  </a:lnTo>
                  <a:lnTo>
                    <a:pt x="36" y="0"/>
                  </a:lnTo>
                  <a:lnTo>
                    <a:pt x="42" y="0"/>
                  </a:lnTo>
                  <a:lnTo>
                    <a:pt x="48" y="0"/>
                  </a:lnTo>
                  <a:lnTo>
                    <a:pt x="54" y="6"/>
                  </a:lnTo>
                  <a:lnTo>
                    <a:pt x="54" y="66"/>
                  </a:lnTo>
                  <a:lnTo>
                    <a:pt x="60" y="72"/>
                  </a:lnTo>
                  <a:lnTo>
                    <a:pt x="60" y="144"/>
                  </a:lnTo>
                  <a:lnTo>
                    <a:pt x="60" y="54"/>
                  </a:lnTo>
                  <a:lnTo>
                    <a:pt x="60" y="132"/>
                  </a:lnTo>
                  <a:lnTo>
                    <a:pt x="66" y="138"/>
                  </a:lnTo>
                  <a:lnTo>
                    <a:pt x="66" y="246"/>
                  </a:lnTo>
                  <a:lnTo>
                    <a:pt x="72" y="252"/>
                  </a:lnTo>
                  <a:lnTo>
                    <a:pt x="72" y="240"/>
                  </a:lnTo>
                  <a:lnTo>
                    <a:pt x="72" y="312"/>
                  </a:lnTo>
                  <a:lnTo>
                    <a:pt x="78" y="318"/>
                  </a:lnTo>
                  <a:lnTo>
                    <a:pt x="78" y="396"/>
                  </a:lnTo>
                  <a:lnTo>
                    <a:pt x="84" y="402"/>
                  </a:lnTo>
                  <a:lnTo>
                    <a:pt x="84" y="462"/>
                  </a:lnTo>
                  <a:lnTo>
                    <a:pt x="90" y="468"/>
                  </a:lnTo>
                  <a:lnTo>
                    <a:pt x="90" y="522"/>
                  </a:lnTo>
                  <a:lnTo>
                    <a:pt x="90" y="522"/>
                  </a:lnTo>
                  <a:lnTo>
                    <a:pt x="96" y="528"/>
                  </a:lnTo>
                  <a:lnTo>
                    <a:pt x="96" y="606"/>
                  </a:lnTo>
                  <a:lnTo>
                    <a:pt x="102" y="600"/>
                  </a:lnTo>
                  <a:lnTo>
                    <a:pt x="102" y="666"/>
                  </a:lnTo>
                  <a:lnTo>
                    <a:pt x="102" y="648"/>
                  </a:lnTo>
                  <a:lnTo>
                    <a:pt x="108" y="654"/>
                  </a:lnTo>
                  <a:lnTo>
                    <a:pt x="108" y="744"/>
                  </a:lnTo>
                  <a:lnTo>
                    <a:pt x="114" y="738"/>
                  </a:lnTo>
                  <a:lnTo>
                    <a:pt x="114" y="792"/>
                  </a:lnTo>
                  <a:lnTo>
                    <a:pt x="114" y="726"/>
                  </a:lnTo>
                  <a:lnTo>
                    <a:pt x="114" y="780"/>
                  </a:lnTo>
                  <a:lnTo>
                    <a:pt x="120" y="786"/>
                  </a:lnTo>
                  <a:lnTo>
                    <a:pt x="120" y="864"/>
                  </a:lnTo>
                  <a:lnTo>
                    <a:pt x="126" y="858"/>
                  </a:lnTo>
                  <a:lnTo>
                    <a:pt x="126" y="900"/>
                  </a:lnTo>
                  <a:lnTo>
                    <a:pt x="126" y="846"/>
                  </a:lnTo>
                  <a:lnTo>
                    <a:pt x="126" y="894"/>
                  </a:lnTo>
                  <a:lnTo>
                    <a:pt x="132" y="900"/>
                  </a:lnTo>
                  <a:lnTo>
                    <a:pt x="132" y="954"/>
                  </a:lnTo>
                  <a:lnTo>
                    <a:pt x="138" y="960"/>
                  </a:lnTo>
                  <a:lnTo>
                    <a:pt x="138" y="954"/>
                  </a:lnTo>
                  <a:lnTo>
                    <a:pt x="138" y="990"/>
                  </a:lnTo>
                  <a:lnTo>
                    <a:pt x="144" y="996"/>
                  </a:lnTo>
                  <a:lnTo>
                    <a:pt x="144" y="1032"/>
                  </a:lnTo>
                  <a:lnTo>
                    <a:pt x="150" y="1038"/>
                  </a:lnTo>
                  <a:lnTo>
                    <a:pt x="150" y="1080"/>
                  </a:lnTo>
                  <a:lnTo>
                    <a:pt x="156" y="1074"/>
                  </a:lnTo>
                  <a:lnTo>
                    <a:pt x="156" y="1122"/>
                  </a:lnTo>
                  <a:lnTo>
                    <a:pt x="156" y="1110"/>
                  </a:lnTo>
                  <a:lnTo>
                    <a:pt x="162" y="1116"/>
                  </a:lnTo>
                  <a:lnTo>
                    <a:pt x="162" y="1170"/>
                  </a:lnTo>
                  <a:lnTo>
                    <a:pt x="168" y="1164"/>
                  </a:lnTo>
                  <a:lnTo>
                    <a:pt x="168" y="1200"/>
                  </a:lnTo>
                  <a:lnTo>
                    <a:pt x="168" y="1152"/>
                  </a:lnTo>
                  <a:lnTo>
                    <a:pt x="168" y="1188"/>
                  </a:lnTo>
                  <a:lnTo>
                    <a:pt x="174" y="1194"/>
                  </a:lnTo>
                  <a:lnTo>
                    <a:pt x="174" y="1248"/>
                  </a:lnTo>
                  <a:lnTo>
                    <a:pt x="180" y="1242"/>
                  </a:lnTo>
                  <a:lnTo>
                    <a:pt x="180" y="1272"/>
                  </a:lnTo>
                  <a:lnTo>
                    <a:pt x="180" y="1230"/>
                  </a:lnTo>
                  <a:lnTo>
                    <a:pt x="180" y="1266"/>
                  </a:lnTo>
                  <a:lnTo>
                    <a:pt x="186" y="1272"/>
                  </a:lnTo>
                  <a:lnTo>
                    <a:pt x="186" y="1314"/>
                  </a:lnTo>
                  <a:lnTo>
                    <a:pt x="192" y="1320"/>
                  </a:lnTo>
                  <a:lnTo>
                    <a:pt x="192" y="1332"/>
                  </a:lnTo>
                  <a:lnTo>
                    <a:pt x="192" y="1302"/>
                  </a:lnTo>
                  <a:lnTo>
                    <a:pt x="192" y="1326"/>
                  </a:lnTo>
                  <a:lnTo>
                    <a:pt x="198" y="1332"/>
                  </a:lnTo>
                  <a:lnTo>
                    <a:pt x="198" y="1356"/>
                  </a:lnTo>
                  <a:lnTo>
                    <a:pt x="204" y="1362"/>
                  </a:lnTo>
                  <a:lnTo>
                    <a:pt x="204" y="1386"/>
                  </a:lnTo>
                  <a:lnTo>
                    <a:pt x="204" y="1380"/>
                  </a:lnTo>
                  <a:lnTo>
                    <a:pt x="210" y="1386"/>
                  </a:lnTo>
                  <a:lnTo>
                    <a:pt x="210" y="1416"/>
                  </a:lnTo>
                  <a:lnTo>
                    <a:pt x="210" y="1404"/>
                  </a:lnTo>
                  <a:lnTo>
                    <a:pt x="216" y="1410"/>
                  </a:lnTo>
                  <a:lnTo>
                    <a:pt x="216" y="1440"/>
                  </a:lnTo>
                  <a:lnTo>
                    <a:pt x="222" y="1434"/>
                  </a:lnTo>
                  <a:lnTo>
                    <a:pt x="222" y="1464"/>
                  </a:lnTo>
                  <a:lnTo>
                    <a:pt x="222" y="1428"/>
                  </a:lnTo>
                  <a:lnTo>
                    <a:pt x="222" y="1452"/>
                  </a:lnTo>
                  <a:lnTo>
                    <a:pt x="228" y="1458"/>
                  </a:lnTo>
                  <a:lnTo>
                    <a:pt x="228" y="1494"/>
                  </a:lnTo>
                  <a:lnTo>
                    <a:pt x="234" y="1488"/>
                  </a:lnTo>
                  <a:lnTo>
                    <a:pt x="234" y="1506"/>
                  </a:lnTo>
                  <a:lnTo>
                    <a:pt x="234" y="1476"/>
                  </a:lnTo>
                  <a:lnTo>
                    <a:pt x="234" y="1500"/>
                  </a:lnTo>
                  <a:lnTo>
                    <a:pt x="240" y="1506"/>
                  </a:lnTo>
                  <a:lnTo>
                    <a:pt x="240" y="1536"/>
                  </a:lnTo>
                  <a:lnTo>
                    <a:pt x="246" y="1530"/>
                  </a:lnTo>
                  <a:lnTo>
                    <a:pt x="246" y="1524"/>
                  </a:lnTo>
                  <a:lnTo>
                    <a:pt x="246" y="1542"/>
                  </a:lnTo>
                  <a:lnTo>
                    <a:pt x="252" y="1548"/>
                  </a:lnTo>
                  <a:lnTo>
                    <a:pt x="252" y="1566"/>
                  </a:lnTo>
                  <a:lnTo>
                    <a:pt x="258" y="1572"/>
                  </a:lnTo>
                  <a:lnTo>
                    <a:pt x="258" y="1566"/>
                  </a:lnTo>
                  <a:lnTo>
                    <a:pt x="258" y="1578"/>
                  </a:lnTo>
                  <a:lnTo>
                    <a:pt x="264" y="1572"/>
                  </a:lnTo>
                  <a:lnTo>
                    <a:pt x="264" y="1596"/>
                  </a:lnTo>
                  <a:lnTo>
                    <a:pt x="264" y="1596"/>
                  </a:lnTo>
                  <a:lnTo>
                    <a:pt x="270" y="1602"/>
                  </a:lnTo>
                  <a:lnTo>
                    <a:pt x="270" y="1614"/>
                  </a:lnTo>
                  <a:lnTo>
                    <a:pt x="270" y="1608"/>
                  </a:lnTo>
                  <a:lnTo>
                    <a:pt x="276" y="1602"/>
                  </a:lnTo>
                  <a:lnTo>
                    <a:pt x="276" y="1632"/>
                  </a:lnTo>
                  <a:lnTo>
                    <a:pt x="276" y="1620"/>
                  </a:lnTo>
                  <a:lnTo>
                    <a:pt x="282" y="1626"/>
                  </a:lnTo>
                  <a:lnTo>
                    <a:pt x="282" y="1650"/>
                  </a:lnTo>
                  <a:lnTo>
                    <a:pt x="282" y="1644"/>
                  </a:lnTo>
                  <a:lnTo>
                    <a:pt x="288" y="1638"/>
                  </a:lnTo>
                  <a:lnTo>
                    <a:pt x="288" y="1656"/>
                  </a:lnTo>
                  <a:lnTo>
                    <a:pt x="288" y="1632"/>
                  </a:lnTo>
                  <a:lnTo>
                    <a:pt x="288" y="1650"/>
                  </a:lnTo>
                  <a:lnTo>
                    <a:pt x="294" y="1656"/>
                  </a:lnTo>
                  <a:lnTo>
                    <a:pt x="294" y="1680"/>
                  </a:lnTo>
                  <a:lnTo>
                    <a:pt x="300" y="1674"/>
                  </a:lnTo>
                  <a:lnTo>
                    <a:pt x="300" y="1662"/>
                  </a:lnTo>
                  <a:lnTo>
                    <a:pt x="300" y="1680"/>
                  </a:lnTo>
                  <a:lnTo>
                    <a:pt x="306" y="1686"/>
                  </a:lnTo>
                  <a:lnTo>
                    <a:pt x="306" y="1680"/>
                  </a:lnTo>
                  <a:lnTo>
                    <a:pt x="306" y="1698"/>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0" name="Freeform 116"/>
            <p:cNvSpPr>
              <a:spLocks/>
            </p:cNvSpPr>
            <p:nvPr/>
          </p:nvSpPr>
          <p:spPr bwMode="auto">
            <a:xfrm>
              <a:off x="19368615" y="12693866"/>
              <a:ext cx="535681" cy="269451"/>
            </a:xfrm>
            <a:custGeom>
              <a:avLst/>
              <a:gdLst>
                <a:gd name="T0" fmla="*/ 6 w 300"/>
                <a:gd name="T1" fmla="*/ 12 h 210"/>
                <a:gd name="T2" fmla="*/ 12 w 300"/>
                <a:gd name="T3" fmla="*/ 12 h 210"/>
                <a:gd name="T4" fmla="*/ 18 w 300"/>
                <a:gd name="T5" fmla="*/ 30 h 210"/>
                <a:gd name="T6" fmla="*/ 24 w 300"/>
                <a:gd name="T7" fmla="*/ 24 h 210"/>
                <a:gd name="T8" fmla="*/ 30 w 300"/>
                <a:gd name="T9" fmla="*/ 42 h 210"/>
                <a:gd name="T10" fmla="*/ 36 w 300"/>
                <a:gd name="T11" fmla="*/ 42 h 210"/>
                <a:gd name="T12" fmla="*/ 42 w 300"/>
                <a:gd name="T13" fmla="*/ 60 h 210"/>
                <a:gd name="T14" fmla="*/ 48 w 300"/>
                <a:gd name="T15" fmla="*/ 78 h 210"/>
                <a:gd name="T16" fmla="*/ 54 w 300"/>
                <a:gd name="T17" fmla="*/ 78 h 210"/>
                <a:gd name="T18" fmla="*/ 60 w 300"/>
                <a:gd name="T19" fmla="*/ 84 h 210"/>
                <a:gd name="T20" fmla="*/ 60 w 300"/>
                <a:gd name="T21" fmla="*/ 84 h 210"/>
                <a:gd name="T22" fmla="*/ 66 w 300"/>
                <a:gd name="T23" fmla="*/ 96 h 210"/>
                <a:gd name="T24" fmla="*/ 72 w 300"/>
                <a:gd name="T25" fmla="*/ 96 h 210"/>
                <a:gd name="T26" fmla="*/ 78 w 300"/>
                <a:gd name="T27" fmla="*/ 108 h 210"/>
                <a:gd name="T28" fmla="*/ 84 w 300"/>
                <a:gd name="T29" fmla="*/ 114 h 210"/>
                <a:gd name="T30" fmla="*/ 90 w 300"/>
                <a:gd name="T31" fmla="*/ 114 h 210"/>
                <a:gd name="T32" fmla="*/ 96 w 300"/>
                <a:gd name="T33" fmla="*/ 126 h 210"/>
                <a:gd name="T34" fmla="*/ 102 w 300"/>
                <a:gd name="T35" fmla="*/ 126 h 210"/>
                <a:gd name="T36" fmla="*/ 108 w 300"/>
                <a:gd name="T37" fmla="*/ 138 h 210"/>
                <a:gd name="T38" fmla="*/ 126 w 300"/>
                <a:gd name="T39" fmla="*/ 150 h 210"/>
                <a:gd name="T40" fmla="*/ 132 w 300"/>
                <a:gd name="T41" fmla="*/ 150 h 210"/>
                <a:gd name="T42" fmla="*/ 132 w 300"/>
                <a:gd name="T43" fmla="*/ 150 h 210"/>
                <a:gd name="T44" fmla="*/ 144 w 300"/>
                <a:gd name="T45" fmla="*/ 156 h 210"/>
                <a:gd name="T46" fmla="*/ 150 w 300"/>
                <a:gd name="T47" fmla="*/ 162 h 210"/>
                <a:gd name="T48" fmla="*/ 150 w 300"/>
                <a:gd name="T49" fmla="*/ 162 h 210"/>
                <a:gd name="T50" fmla="*/ 156 w 300"/>
                <a:gd name="T51" fmla="*/ 162 h 210"/>
                <a:gd name="T52" fmla="*/ 162 w 300"/>
                <a:gd name="T53" fmla="*/ 174 h 210"/>
                <a:gd name="T54" fmla="*/ 168 w 300"/>
                <a:gd name="T55" fmla="*/ 162 h 210"/>
                <a:gd name="T56" fmla="*/ 174 w 300"/>
                <a:gd name="T57" fmla="*/ 168 h 210"/>
                <a:gd name="T58" fmla="*/ 186 w 300"/>
                <a:gd name="T59" fmla="*/ 180 h 210"/>
                <a:gd name="T60" fmla="*/ 192 w 300"/>
                <a:gd name="T61" fmla="*/ 180 h 210"/>
                <a:gd name="T62" fmla="*/ 198 w 300"/>
                <a:gd name="T63" fmla="*/ 180 h 210"/>
                <a:gd name="T64" fmla="*/ 204 w 300"/>
                <a:gd name="T65" fmla="*/ 186 h 210"/>
                <a:gd name="T66" fmla="*/ 210 w 300"/>
                <a:gd name="T67" fmla="*/ 186 h 210"/>
                <a:gd name="T68" fmla="*/ 228 w 300"/>
                <a:gd name="T69" fmla="*/ 198 h 210"/>
                <a:gd name="T70" fmla="*/ 240 w 300"/>
                <a:gd name="T71" fmla="*/ 192 h 210"/>
                <a:gd name="T72" fmla="*/ 252 w 300"/>
                <a:gd name="T73" fmla="*/ 198 h 210"/>
                <a:gd name="T74" fmla="*/ 264 w 300"/>
                <a:gd name="T75" fmla="*/ 198 h 210"/>
                <a:gd name="T76" fmla="*/ 270 w 300"/>
                <a:gd name="T77" fmla="*/ 204 h 210"/>
                <a:gd name="T78" fmla="*/ 282 w 300"/>
                <a:gd name="T79" fmla="*/ 204 h 210"/>
                <a:gd name="T80" fmla="*/ 288 w 300"/>
                <a:gd name="T81" fmla="*/ 204 h 210"/>
                <a:gd name="T82" fmla="*/ 294 w 300"/>
                <a:gd name="T8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210">
                  <a:moveTo>
                    <a:pt x="0" y="6"/>
                  </a:moveTo>
                  <a:lnTo>
                    <a:pt x="6" y="12"/>
                  </a:lnTo>
                  <a:lnTo>
                    <a:pt x="6" y="12"/>
                  </a:lnTo>
                  <a:lnTo>
                    <a:pt x="6" y="0"/>
                  </a:lnTo>
                  <a:lnTo>
                    <a:pt x="6" y="6"/>
                  </a:lnTo>
                  <a:lnTo>
                    <a:pt x="12" y="12"/>
                  </a:lnTo>
                  <a:lnTo>
                    <a:pt x="12" y="24"/>
                  </a:lnTo>
                  <a:lnTo>
                    <a:pt x="12" y="24"/>
                  </a:lnTo>
                  <a:lnTo>
                    <a:pt x="18" y="30"/>
                  </a:lnTo>
                  <a:lnTo>
                    <a:pt x="18" y="24"/>
                  </a:lnTo>
                  <a:lnTo>
                    <a:pt x="18" y="30"/>
                  </a:lnTo>
                  <a:lnTo>
                    <a:pt x="24" y="24"/>
                  </a:lnTo>
                  <a:lnTo>
                    <a:pt x="24" y="42"/>
                  </a:lnTo>
                  <a:lnTo>
                    <a:pt x="24" y="36"/>
                  </a:lnTo>
                  <a:lnTo>
                    <a:pt x="30" y="42"/>
                  </a:lnTo>
                  <a:lnTo>
                    <a:pt x="30" y="54"/>
                  </a:lnTo>
                  <a:lnTo>
                    <a:pt x="30" y="48"/>
                  </a:lnTo>
                  <a:lnTo>
                    <a:pt x="36" y="42"/>
                  </a:lnTo>
                  <a:lnTo>
                    <a:pt x="36" y="60"/>
                  </a:lnTo>
                  <a:lnTo>
                    <a:pt x="36" y="54"/>
                  </a:lnTo>
                  <a:lnTo>
                    <a:pt x="42" y="60"/>
                  </a:lnTo>
                  <a:lnTo>
                    <a:pt x="42" y="72"/>
                  </a:lnTo>
                  <a:lnTo>
                    <a:pt x="48" y="66"/>
                  </a:lnTo>
                  <a:lnTo>
                    <a:pt x="48" y="78"/>
                  </a:lnTo>
                  <a:lnTo>
                    <a:pt x="48" y="60"/>
                  </a:lnTo>
                  <a:lnTo>
                    <a:pt x="48" y="72"/>
                  </a:lnTo>
                  <a:lnTo>
                    <a:pt x="54" y="78"/>
                  </a:lnTo>
                  <a:lnTo>
                    <a:pt x="54" y="72"/>
                  </a:lnTo>
                  <a:lnTo>
                    <a:pt x="54" y="90"/>
                  </a:lnTo>
                  <a:lnTo>
                    <a:pt x="60" y="84"/>
                  </a:lnTo>
                  <a:lnTo>
                    <a:pt x="60" y="90"/>
                  </a:lnTo>
                  <a:lnTo>
                    <a:pt x="60" y="78"/>
                  </a:lnTo>
                  <a:lnTo>
                    <a:pt x="60" y="84"/>
                  </a:lnTo>
                  <a:lnTo>
                    <a:pt x="66" y="90"/>
                  </a:lnTo>
                  <a:lnTo>
                    <a:pt x="66" y="84"/>
                  </a:lnTo>
                  <a:lnTo>
                    <a:pt x="66" y="96"/>
                  </a:lnTo>
                  <a:lnTo>
                    <a:pt x="72" y="102"/>
                  </a:lnTo>
                  <a:lnTo>
                    <a:pt x="72" y="96"/>
                  </a:lnTo>
                  <a:lnTo>
                    <a:pt x="72" y="96"/>
                  </a:lnTo>
                  <a:lnTo>
                    <a:pt x="78" y="102"/>
                  </a:lnTo>
                  <a:lnTo>
                    <a:pt x="78" y="114"/>
                  </a:lnTo>
                  <a:lnTo>
                    <a:pt x="78" y="108"/>
                  </a:lnTo>
                  <a:lnTo>
                    <a:pt x="84" y="114"/>
                  </a:lnTo>
                  <a:lnTo>
                    <a:pt x="84" y="108"/>
                  </a:lnTo>
                  <a:lnTo>
                    <a:pt x="84" y="114"/>
                  </a:lnTo>
                  <a:lnTo>
                    <a:pt x="90" y="108"/>
                  </a:lnTo>
                  <a:lnTo>
                    <a:pt x="90" y="126"/>
                  </a:lnTo>
                  <a:lnTo>
                    <a:pt x="90" y="114"/>
                  </a:lnTo>
                  <a:lnTo>
                    <a:pt x="96" y="120"/>
                  </a:lnTo>
                  <a:lnTo>
                    <a:pt x="96" y="132"/>
                  </a:lnTo>
                  <a:lnTo>
                    <a:pt x="96" y="126"/>
                  </a:lnTo>
                  <a:lnTo>
                    <a:pt x="102" y="120"/>
                  </a:lnTo>
                  <a:lnTo>
                    <a:pt x="102" y="132"/>
                  </a:lnTo>
                  <a:lnTo>
                    <a:pt x="102" y="126"/>
                  </a:lnTo>
                  <a:lnTo>
                    <a:pt x="108" y="132"/>
                  </a:lnTo>
                  <a:lnTo>
                    <a:pt x="108" y="126"/>
                  </a:lnTo>
                  <a:lnTo>
                    <a:pt x="108" y="138"/>
                  </a:lnTo>
                  <a:lnTo>
                    <a:pt x="120" y="138"/>
                  </a:lnTo>
                  <a:lnTo>
                    <a:pt x="120" y="144"/>
                  </a:lnTo>
                  <a:lnTo>
                    <a:pt x="126" y="150"/>
                  </a:lnTo>
                  <a:lnTo>
                    <a:pt x="126" y="144"/>
                  </a:lnTo>
                  <a:lnTo>
                    <a:pt x="126" y="144"/>
                  </a:lnTo>
                  <a:lnTo>
                    <a:pt x="132" y="150"/>
                  </a:lnTo>
                  <a:lnTo>
                    <a:pt x="132" y="156"/>
                  </a:lnTo>
                  <a:lnTo>
                    <a:pt x="132" y="144"/>
                  </a:lnTo>
                  <a:lnTo>
                    <a:pt x="132" y="150"/>
                  </a:lnTo>
                  <a:lnTo>
                    <a:pt x="138" y="156"/>
                  </a:lnTo>
                  <a:lnTo>
                    <a:pt x="138" y="150"/>
                  </a:lnTo>
                  <a:lnTo>
                    <a:pt x="144" y="156"/>
                  </a:lnTo>
                  <a:lnTo>
                    <a:pt x="144" y="162"/>
                  </a:lnTo>
                  <a:lnTo>
                    <a:pt x="144" y="156"/>
                  </a:lnTo>
                  <a:lnTo>
                    <a:pt x="150" y="162"/>
                  </a:lnTo>
                  <a:lnTo>
                    <a:pt x="150" y="168"/>
                  </a:lnTo>
                  <a:lnTo>
                    <a:pt x="150" y="156"/>
                  </a:lnTo>
                  <a:lnTo>
                    <a:pt x="150" y="162"/>
                  </a:lnTo>
                  <a:lnTo>
                    <a:pt x="156" y="156"/>
                  </a:lnTo>
                  <a:lnTo>
                    <a:pt x="156" y="168"/>
                  </a:lnTo>
                  <a:lnTo>
                    <a:pt x="156" y="162"/>
                  </a:lnTo>
                  <a:lnTo>
                    <a:pt x="162" y="168"/>
                  </a:lnTo>
                  <a:lnTo>
                    <a:pt x="162" y="162"/>
                  </a:lnTo>
                  <a:lnTo>
                    <a:pt x="162" y="174"/>
                  </a:lnTo>
                  <a:lnTo>
                    <a:pt x="168" y="168"/>
                  </a:lnTo>
                  <a:lnTo>
                    <a:pt x="168" y="174"/>
                  </a:lnTo>
                  <a:lnTo>
                    <a:pt x="168" y="162"/>
                  </a:lnTo>
                  <a:lnTo>
                    <a:pt x="168" y="168"/>
                  </a:lnTo>
                  <a:lnTo>
                    <a:pt x="174" y="174"/>
                  </a:lnTo>
                  <a:lnTo>
                    <a:pt x="174" y="168"/>
                  </a:lnTo>
                  <a:lnTo>
                    <a:pt x="174" y="180"/>
                  </a:lnTo>
                  <a:lnTo>
                    <a:pt x="180" y="174"/>
                  </a:lnTo>
                  <a:lnTo>
                    <a:pt x="186" y="180"/>
                  </a:lnTo>
                  <a:lnTo>
                    <a:pt x="186" y="174"/>
                  </a:lnTo>
                  <a:lnTo>
                    <a:pt x="186" y="180"/>
                  </a:lnTo>
                  <a:lnTo>
                    <a:pt x="192" y="180"/>
                  </a:lnTo>
                  <a:lnTo>
                    <a:pt x="198" y="174"/>
                  </a:lnTo>
                  <a:lnTo>
                    <a:pt x="198" y="186"/>
                  </a:lnTo>
                  <a:lnTo>
                    <a:pt x="198" y="180"/>
                  </a:lnTo>
                  <a:lnTo>
                    <a:pt x="204" y="186"/>
                  </a:lnTo>
                  <a:lnTo>
                    <a:pt x="204" y="180"/>
                  </a:lnTo>
                  <a:lnTo>
                    <a:pt x="204" y="186"/>
                  </a:lnTo>
                  <a:lnTo>
                    <a:pt x="210" y="180"/>
                  </a:lnTo>
                  <a:lnTo>
                    <a:pt x="210" y="192"/>
                  </a:lnTo>
                  <a:lnTo>
                    <a:pt x="210" y="186"/>
                  </a:lnTo>
                  <a:lnTo>
                    <a:pt x="216" y="192"/>
                  </a:lnTo>
                  <a:lnTo>
                    <a:pt x="228" y="192"/>
                  </a:lnTo>
                  <a:lnTo>
                    <a:pt x="228" y="198"/>
                  </a:lnTo>
                  <a:lnTo>
                    <a:pt x="234" y="192"/>
                  </a:lnTo>
                  <a:lnTo>
                    <a:pt x="240" y="198"/>
                  </a:lnTo>
                  <a:lnTo>
                    <a:pt x="240" y="192"/>
                  </a:lnTo>
                  <a:lnTo>
                    <a:pt x="240" y="198"/>
                  </a:lnTo>
                  <a:lnTo>
                    <a:pt x="246" y="192"/>
                  </a:lnTo>
                  <a:lnTo>
                    <a:pt x="252" y="198"/>
                  </a:lnTo>
                  <a:lnTo>
                    <a:pt x="252" y="204"/>
                  </a:lnTo>
                  <a:lnTo>
                    <a:pt x="252" y="198"/>
                  </a:lnTo>
                  <a:lnTo>
                    <a:pt x="264" y="198"/>
                  </a:lnTo>
                  <a:lnTo>
                    <a:pt x="258" y="198"/>
                  </a:lnTo>
                  <a:lnTo>
                    <a:pt x="264" y="198"/>
                  </a:lnTo>
                  <a:lnTo>
                    <a:pt x="270" y="204"/>
                  </a:lnTo>
                  <a:lnTo>
                    <a:pt x="270" y="198"/>
                  </a:lnTo>
                  <a:lnTo>
                    <a:pt x="270" y="204"/>
                  </a:lnTo>
                  <a:lnTo>
                    <a:pt x="282" y="204"/>
                  </a:lnTo>
                  <a:lnTo>
                    <a:pt x="282" y="210"/>
                  </a:lnTo>
                  <a:lnTo>
                    <a:pt x="282" y="204"/>
                  </a:lnTo>
                  <a:lnTo>
                    <a:pt x="288" y="204"/>
                  </a:lnTo>
                  <a:lnTo>
                    <a:pt x="294" y="210"/>
                  </a:lnTo>
                  <a:lnTo>
                    <a:pt x="294" y="204"/>
                  </a:lnTo>
                  <a:lnTo>
                    <a:pt x="294" y="210"/>
                  </a:lnTo>
                  <a:lnTo>
                    <a:pt x="300" y="204"/>
                  </a:lnTo>
                  <a:lnTo>
                    <a:pt x="300" y="21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1" name="Freeform 117"/>
            <p:cNvSpPr>
              <a:spLocks/>
            </p:cNvSpPr>
            <p:nvPr/>
          </p:nvSpPr>
          <p:spPr bwMode="auto">
            <a:xfrm>
              <a:off x="19904296" y="12955618"/>
              <a:ext cx="878516" cy="30794"/>
            </a:xfrm>
            <a:custGeom>
              <a:avLst/>
              <a:gdLst>
                <a:gd name="T0" fmla="*/ 6 w 492"/>
                <a:gd name="T1" fmla="*/ 6 h 24"/>
                <a:gd name="T2" fmla="*/ 12 w 492"/>
                <a:gd name="T3" fmla="*/ 6 h 24"/>
                <a:gd name="T4" fmla="*/ 24 w 492"/>
                <a:gd name="T5" fmla="*/ 6 h 24"/>
                <a:gd name="T6" fmla="*/ 42 w 492"/>
                <a:gd name="T7" fmla="*/ 6 h 24"/>
                <a:gd name="T8" fmla="*/ 54 w 492"/>
                <a:gd name="T9" fmla="*/ 12 h 24"/>
                <a:gd name="T10" fmla="*/ 60 w 492"/>
                <a:gd name="T11" fmla="*/ 12 h 24"/>
                <a:gd name="T12" fmla="*/ 66 w 492"/>
                <a:gd name="T13" fmla="*/ 12 h 24"/>
                <a:gd name="T14" fmla="*/ 84 w 492"/>
                <a:gd name="T15" fmla="*/ 12 h 24"/>
                <a:gd name="T16" fmla="*/ 96 w 492"/>
                <a:gd name="T17" fmla="*/ 12 h 24"/>
                <a:gd name="T18" fmla="*/ 102 w 492"/>
                <a:gd name="T19" fmla="*/ 18 h 24"/>
                <a:gd name="T20" fmla="*/ 114 w 492"/>
                <a:gd name="T21" fmla="*/ 12 h 24"/>
                <a:gd name="T22" fmla="*/ 120 w 492"/>
                <a:gd name="T23" fmla="*/ 18 h 24"/>
                <a:gd name="T24" fmla="*/ 126 w 492"/>
                <a:gd name="T25" fmla="*/ 12 h 24"/>
                <a:gd name="T26" fmla="*/ 132 w 492"/>
                <a:gd name="T27" fmla="*/ 18 h 24"/>
                <a:gd name="T28" fmla="*/ 144 w 492"/>
                <a:gd name="T29" fmla="*/ 18 h 24"/>
                <a:gd name="T30" fmla="*/ 162 w 492"/>
                <a:gd name="T31" fmla="*/ 18 h 24"/>
                <a:gd name="T32" fmla="*/ 180 w 492"/>
                <a:gd name="T33" fmla="*/ 18 h 24"/>
                <a:gd name="T34" fmla="*/ 198 w 492"/>
                <a:gd name="T35" fmla="*/ 18 h 24"/>
                <a:gd name="T36" fmla="*/ 216 w 492"/>
                <a:gd name="T37" fmla="*/ 18 h 24"/>
                <a:gd name="T38" fmla="*/ 234 w 492"/>
                <a:gd name="T39" fmla="*/ 18 h 24"/>
                <a:gd name="T40" fmla="*/ 252 w 492"/>
                <a:gd name="T41" fmla="*/ 18 h 24"/>
                <a:gd name="T42" fmla="*/ 270 w 492"/>
                <a:gd name="T43" fmla="*/ 18 h 24"/>
                <a:gd name="T44" fmla="*/ 288 w 492"/>
                <a:gd name="T45" fmla="*/ 18 h 24"/>
                <a:gd name="T46" fmla="*/ 306 w 492"/>
                <a:gd name="T47" fmla="*/ 24 h 24"/>
                <a:gd name="T48" fmla="*/ 324 w 492"/>
                <a:gd name="T49" fmla="*/ 18 h 24"/>
                <a:gd name="T50" fmla="*/ 330 w 492"/>
                <a:gd name="T51" fmla="*/ 18 h 24"/>
                <a:gd name="T52" fmla="*/ 336 w 492"/>
                <a:gd name="T53" fmla="*/ 24 h 24"/>
                <a:gd name="T54" fmla="*/ 342 w 492"/>
                <a:gd name="T55" fmla="*/ 18 h 24"/>
                <a:gd name="T56" fmla="*/ 354 w 492"/>
                <a:gd name="T57" fmla="*/ 18 h 24"/>
                <a:gd name="T58" fmla="*/ 360 w 492"/>
                <a:gd name="T59" fmla="*/ 24 h 24"/>
                <a:gd name="T60" fmla="*/ 366 w 492"/>
                <a:gd name="T61" fmla="*/ 18 h 24"/>
                <a:gd name="T62" fmla="*/ 372 w 492"/>
                <a:gd name="T63" fmla="*/ 24 h 24"/>
                <a:gd name="T64" fmla="*/ 378 w 492"/>
                <a:gd name="T65" fmla="*/ 18 h 24"/>
                <a:gd name="T66" fmla="*/ 384 w 492"/>
                <a:gd name="T67" fmla="*/ 24 h 24"/>
                <a:gd name="T68" fmla="*/ 402 w 492"/>
                <a:gd name="T69" fmla="*/ 24 h 24"/>
                <a:gd name="T70" fmla="*/ 402 w 492"/>
                <a:gd name="T71" fmla="*/ 24 h 24"/>
                <a:gd name="T72" fmla="*/ 414 w 492"/>
                <a:gd name="T73" fmla="*/ 18 h 24"/>
                <a:gd name="T74" fmla="*/ 426 w 492"/>
                <a:gd name="T75" fmla="*/ 24 h 24"/>
                <a:gd name="T76" fmla="*/ 444 w 492"/>
                <a:gd name="T77" fmla="*/ 24 h 24"/>
                <a:gd name="T78" fmla="*/ 456 w 492"/>
                <a:gd name="T79" fmla="*/ 24 h 24"/>
                <a:gd name="T80" fmla="*/ 462 w 492"/>
                <a:gd name="T81" fmla="*/ 24 h 24"/>
                <a:gd name="T82" fmla="*/ 480 w 492"/>
                <a:gd name="T8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2" h="24">
                  <a:moveTo>
                    <a:pt x="0" y="6"/>
                  </a:moveTo>
                  <a:lnTo>
                    <a:pt x="0" y="0"/>
                  </a:lnTo>
                  <a:lnTo>
                    <a:pt x="6" y="6"/>
                  </a:lnTo>
                  <a:lnTo>
                    <a:pt x="6" y="0"/>
                  </a:lnTo>
                  <a:lnTo>
                    <a:pt x="6" y="6"/>
                  </a:lnTo>
                  <a:lnTo>
                    <a:pt x="12" y="6"/>
                  </a:lnTo>
                  <a:lnTo>
                    <a:pt x="24" y="6"/>
                  </a:lnTo>
                  <a:lnTo>
                    <a:pt x="24" y="12"/>
                  </a:lnTo>
                  <a:lnTo>
                    <a:pt x="24" y="6"/>
                  </a:lnTo>
                  <a:lnTo>
                    <a:pt x="30" y="6"/>
                  </a:lnTo>
                  <a:lnTo>
                    <a:pt x="36" y="12"/>
                  </a:lnTo>
                  <a:lnTo>
                    <a:pt x="42" y="6"/>
                  </a:lnTo>
                  <a:lnTo>
                    <a:pt x="42" y="12"/>
                  </a:lnTo>
                  <a:lnTo>
                    <a:pt x="42" y="12"/>
                  </a:lnTo>
                  <a:lnTo>
                    <a:pt x="54" y="12"/>
                  </a:lnTo>
                  <a:lnTo>
                    <a:pt x="48" y="12"/>
                  </a:lnTo>
                  <a:lnTo>
                    <a:pt x="54" y="6"/>
                  </a:lnTo>
                  <a:lnTo>
                    <a:pt x="60" y="12"/>
                  </a:lnTo>
                  <a:lnTo>
                    <a:pt x="60" y="6"/>
                  </a:lnTo>
                  <a:lnTo>
                    <a:pt x="60" y="12"/>
                  </a:lnTo>
                  <a:lnTo>
                    <a:pt x="66" y="12"/>
                  </a:lnTo>
                  <a:lnTo>
                    <a:pt x="72" y="12"/>
                  </a:lnTo>
                  <a:lnTo>
                    <a:pt x="78" y="12"/>
                  </a:lnTo>
                  <a:lnTo>
                    <a:pt x="84" y="12"/>
                  </a:lnTo>
                  <a:lnTo>
                    <a:pt x="96" y="12"/>
                  </a:lnTo>
                  <a:lnTo>
                    <a:pt x="90" y="12"/>
                  </a:lnTo>
                  <a:lnTo>
                    <a:pt x="96" y="12"/>
                  </a:lnTo>
                  <a:lnTo>
                    <a:pt x="102" y="18"/>
                  </a:lnTo>
                  <a:lnTo>
                    <a:pt x="102" y="12"/>
                  </a:lnTo>
                  <a:lnTo>
                    <a:pt x="102" y="18"/>
                  </a:lnTo>
                  <a:lnTo>
                    <a:pt x="108" y="12"/>
                  </a:lnTo>
                  <a:lnTo>
                    <a:pt x="114" y="18"/>
                  </a:lnTo>
                  <a:lnTo>
                    <a:pt x="114" y="12"/>
                  </a:lnTo>
                  <a:lnTo>
                    <a:pt x="114" y="18"/>
                  </a:lnTo>
                  <a:lnTo>
                    <a:pt x="120" y="12"/>
                  </a:lnTo>
                  <a:lnTo>
                    <a:pt x="120" y="18"/>
                  </a:lnTo>
                  <a:lnTo>
                    <a:pt x="120" y="12"/>
                  </a:lnTo>
                  <a:lnTo>
                    <a:pt x="126" y="18"/>
                  </a:lnTo>
                  <a:lnTo>
                    <a:pt x="126" y="12"/>
                  </a:lnTo>
                  <a:lnTo>
                    <a:pt x="126" y="18"/>
                  </a:lnTo>
                  <a:lnTo>
                    <a:pt x="132" y="12"/>
                  </a:lnTo>
                  <a:lnTo>
                    <a:pt x="132" y="18"/>
                  </a:lnTo>
                  <a:lnTo>
                    <a:pt x="132" y="12"/>
                  </a:lnTo>
                  <a:lnTo>
                    <a:pt x="138" y="18"/>
                  </a:lnTo>
                  <a:lnTo>
                    <a:pt x="144" y="18"/>
                  </a:lnTo>
                  <a:lnTo>
                    <a:pt x="150" y="18"/>
                  </a:lnTo>
                  <a:lnTo>
                    <a:pt x="156" y="18"/>
                  </a:lnTo>
                  <a:lnTo>
                    <a:pt x="162" y="18"/>
                  </a:lnTo>
                  <a:lnTo>
                    <a:pt x="168" y="18"/>
                  </a:lnTo>
                  <a:lnTo>
                    <a:pt x="174" y="18"/>
                  </a:lnTo>
                  <a:lnTo>
                    <a:pt x="180" y="18"/>
                  </a:lnTo>
                  <a:lnTo>
                    <a:pt x="186" y="18"/>
                  </a:lnTo>
                  <a:lnTo>
                    <a:pt x="192" y="18"/>
                  </a:lnTo>
                  <a:lnTo>
                    <a:pt x="198" y="18"/>
                  </a:lnTo>
                  <a:lnTo>
                    <a:pt x="204" y="18"/>
                  </a:lnTo>
                  <a:lnTo>
                    <a:pt x="210" y="18"/>
                  </a:lnTo>
                  <a:lnTo>
                    <a:pt x="216" y="18"/>
                  </a:lnTo>
                  <a:lnTo>
                    <a:pt x="222" y="18"/>
                  </a:lnTo>
                  <a:lnTo>
                    <a:pt x="228" y="18"/>
                  </a:lnTo>
                  <a:lnTo>
                    <a:pt x="234" y="18"/>
                  </a:lnTo>
                  <a:lnTo>
                    <a:pt x="240" y="18"/>
                  </a:lnTo>
                  <a:lnTo>
                    <a:pt x="246" y="18"/>
                  </a:lnTo>
                  <a:lnTo>
                    <a:pt x="252" y="18"/>
                  </a:lnTo>
                  <a:lnTo>
                    <a:pt x="258" y="18"/>
                  </a:lnTo>
                  <a:lnTo>
                    <a:pt x="264" y="18"/>
                  </a:lnTo>
                  <a:lnTo>
                    <a:pt x="270" y="18"/>
                  </a:lnTo>
                  <a:lnTo>
                    <a:pt x="276" y="18"/>
                  </a:lnTo>
                  <a:lnTo>
                    <a:pt x="282" y="18"/>
                  </a:lnTo>
                  <a:lnTo>
                    <a:pt x="288" y="18"/>
                  </a:lnTo>
                  <a:lnTo>
                    <a:pt x="294" y="18"/>
                  </a:lnTo>
                  <a:lnTo>
                    <a:pt x="306" y="18"/>
                  </a:lnTo>
                  <a:lnTo>
                    <a:pt x="306" y="24"/>
                  </a:lnTo>
                  <a:lnTo>
                    <a:pt x="306" y="18"/>
                  </a:lnTo>
                  <a:lnTo>
                    <a:pt x="312" y="18"/>
                  </a:lnTo>
                  <a:lnTo>
                    <a:pt x="324" y="18"/>
                  </a:lnTo>
                  <a:lnTo>
                    <a:pt x="318" y="18"/>
                  </a:lnTo>
                  <a:lnTo>
                    <a:pt x="324" y="24"/>
                  </a:lnTo>
                  <a:lnTo>
                    <a:pt x="330" y="18"/>
                  </a:lnTo>
                  <a:lnTo>
                    <a:pt x="330" y="24"/>
                  </a:lnTo>
                  <a:lnTo>
                    <a:pt x="330" y="18"/>
                  </a:lnTo>
                  <a:lnTo>
                    <a:pt x="336" y="24"/>
                  </a:lnTo>
                  <a:lnTo>
                    <a:pt x="342" y="18"/>
                  </a:lnTo>
                  <a:lnTo>
                    <a:pt x="342" y="24"/>
                  </a:lnTo>
                  <a:lnTo>
                    <a:pt x="342" y="18"/>
                  </a:lnTo>
                  <a:lnTo>
                    <a:pt x="354" y="18"/>
                  </a:lnTo>
                  <a:lnTo>
                    <a:pt x="354" y="24"/>
                  </a:lnTo>
                  <a:lnTo>
                    <a:pt x="354" y="18"/>
                  </a:lnTo>
                  <a:lnTo>
                    <a:pt x="354" y="24"/>
                  </a:lnTo>
                  <a:lnTo>
                    <a:pt x="360" y="18"/>
                  </a:lnTo>
                  <a:lnTo>
                    <a:pt x="360" y="24"/>
                  </a:lnTo>
                  <a:lnTo>
                    <a:pt x="360" y="18"/>
                  </a:lnTo>
                  <a:lnTo>
                    <a:pt x="366" y="24"/>
                  </a:lnTo>
                  <a:lnTo>
                    <a:pt x="366" y="18"/>
                  </a:lnTo>
                  <a:lnTo>
                    <a:pt x="366" y="24"/>
                  </a:lnTo>
                  <a:lnTo>
                    <a:pt x="372" y="18"/>
                  </a:lnTo>
                  <a:lnTo>
                    <a:pt x="372" y="24"/>
                  </a:lnTo>
                  <a:lnTo>
                    <a:pt x="372" y="18"/>
                  </a:lnTo>
                  <a:lnTo>
                    <a:pt x="378" y="24"/>
                  </a:lnTo>
                  <a:lnTo>
                    <a:pt x="378" y="18"/>
                  </a:lnTo>
                  <a:lnTo>
                    <a:pt x="378" y="24"/>
                  </a:lnTo>
                  <a:lnTo>
                    <a:pt x="384" y="18"/>
                  </a:lnTo>
                  <a:lnTo>
                    <a:pt x="384" y="24"/>
                  </a:lnTo>
                  <a:lnTo>
                    <a:pt x="390" y="18"/>
                  </a:lnTo>
                  <a:lnTo>
                    <a:pt x="390" y="24"/>
                  </a:lnTo>
                  <a:lnTo>
                    <a:pt x="402" y="24"/>
                  </a:lnTo>
                  <a:lnTo>
                    <a:pt x="396" y="24"/>
                  </a:lnTo>
                  <a:lnTo>
                    <a:pt x="402" y="18"/>
                  </a:lnTo>
                  <a:lnTo>
                    <a:pt x="402" y="24"/>
                  </a:lnTo>
                  <a:lnTo>
                    <a:pt x="414" y="24"/>
                  </a:lnTo>
                  <a:lnTo>
                    <a:pt x="408" y="24"/>
                  </a:lnTo>
                  <a:lnTo>
                    <a:pt x="414" y="18"/>
                  </a:lnTo>
                  <a:lnTo>
                    <a:pt x="420" y="24"/>
                  </a:lnTo>
                  <a:lnTo>
                    <a:pt x="426" y="18"/>
                  </a:lnTo>
                  <a:lnTo>
                    <a:pt x="426" y="24"/>
                  </a:lnTo>
                  <a:lnTo>
                    <a:pt x="426" y="18"/>
                  </a:lnTo>
                  <a:lnTo>
                    <a:pt x="432" y="24"/>
                  </a:lnTo>
                  <a:lnTo>
                    <a:pt x="444" y="24"/>
                  </a:lnTo>
                  <a:lnTo>
                    <a:pt x="438" y="24"/>
                  </a:lnTo>
                  <a:lnTo>
                    <a:pt x="444" y="24"/>
                  </a:lnTo>
                  <a:lnTo>
                    <a:pt x="456" y="24"/>
                  </a:lnTo>
                  <a:lnTo>
                    <a:pt x="450" y="24"/>
                  </a:lnTo>
                  <a:lnTo>
                    <a:pt x="456" y="24"/>
                  </a:lnTo>
                  <a:lnTo>
                    <a:pt x="462" y="24"/>
                  </a:lnTo>
                  <a:lnTo>
                    <a:pt x="468" y="24"/>
                  </a:lnTo>
                  <a:lnTo>
                    <a:pt x="474" y="24"/>
                  </a:lnTo>
                  <a:lnTo>
                    <a:pt x="480" y="24"/>
                  </a:lnTo>
                  <a:lnTo>
                    <a:pt x="486" y="24"/>
                  </a:lnTo>
                  <a:lnTo>
                    <a:pt x="492" y="24"/>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2" name="Freeform 118"/>
            <p:cNvSpPr>
              <a:spLocks/>
            </p:cNvSpPr>
            <p:nvPr/>
          </p:nvSpPr>
          <p:spPr bwMode="auto">
            <a:xfrm>
              <a:off x="20782812" y="12986413"/>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3" name="Freeform 119"/>
            <p:cNvSpPr>
              <a:spLocks/>
            </p:cNvSpPr>
            <p:nvPr/>
          </p:nvSpPr>
          <p:spPr bwMode="auto">
            <a:xfrm>
              <a:off x="22143441" y="12986413"/>
              <a:ext cx="332122" cy="0"/>
            </a:xfrm>
            <a:custGeom>
              <a:avLst/>
              <a:gdLst>
                <a:gd name="T0" fmla="*/ 0 w 186"/>
                <a:gd name="T1" fmla="*/ 6 w 186"/>
                <a:gd name="T2" fmla="*/ 12 w 186"/>
                <a:gd name="T3" fmla="*/ 18 w 186"/>
                <a:gd name="T4" fmla="*/ 24 w 186"/>
                <a:gd name="T5" fmla="*/ 30 w 186"/>
                <a:gd name="T6" fmla="*/ 36 w 186"/>
                <a:gd name="T7" fmla="*/ 42 w 186"/>
                <a:gd name="T8" fmla="*/ 48 w 186"/>
                <a:gd name="T9" fmla="*/ 54 w 186"/>
                <a:gd name="T10" fmla="*/ 60 w 186"/>
                <a:gd name="T11" fmla="*/ 66 w 186"/>
                <a:gd name="T12" fmla="*/ 72 w 186"/>
                <a:gd name="T13" fmla="*/ 78 w 186"/>
                <a:gd name="T14" fmla="*/ 84 w 186"/>
                <a:gd name="T15" fmla="*/ 90 w 186"/>
                <a:gd name="T16" fmla="*/ 96 w 186"/>
                <a:gd name="T17" fmla="*/ 102 w 186"/>
                <a:gd name="T18" fmla="*/ 108 w 186"/>
                <a:gd name="T19" fmla="*/ 114 w 186"/>
                <a:gd name="T20" fmla="*/ 120 w 186"/>
                <a:gd name="T21" fmla="*/ 126 w 186"/>
                <a:gd name="T22" fmla="*/ 132 w 186"/>
                <a:gd name="T23" fmla="*/ 138 w 186"/>
                <a:gd name="T24" fmla="*/ 144 w 186"/>
                <a:gd name="T25" fmla="*/ 150 w 186"/>
                <a:gd name="T26" fmla="*/ 156 w 186"/>
                <a:gd name="T27" fmla="*/ 162 w 186"/>
                <a:gd name="T28" fmla="*/ 168 w 186"/>
                <a:gd name="T29" fmla="*/ 174 w 186"/>
                <a:gd name="T30" fmla="*/ 180 w 186"/>
                <a:gd name="T31" fmla="*/ 186 w 18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Lst>
              <a:rect l="0" t="0" r="r" b="b"/>
              <a:pathLst>
                <a:path w="186">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4" name="Freeform 120"/>
            <p:cNvSpPr>
              <a:spLocks/>
            </p:cNvSpPr>
            <p:nvPr/>
          </p:nvSpPr>
          <p:spPr bwMode="auto">
            <a:xfrm>
              <a:off x="15372438" y="10107141"/>
              <a:ext cx="632103" cy="2879273"/>
            </a:xfrm>
            <a:custGeom>
              <a:avLst/>
              <a:gdLst>
                <a:gd name="T0" fmla="*/ 6 w 354"/>
                <a:gd name="T1" fmla="*/ 2106 h 2244"/>
                <a:gd name="T2" fmla="*/ 12 w 354"/>
                <a:gd name="T3" fmla="*/ 1914 h 2244"/>
                <a:gd name="T4" fmla="*/ 24 w 354"/>
                <a:gd name="T5" fmla="*/ 1812 h 2244"/>
                <a:gd name="T6" fmla="*/ 30 w 354"/>
                <a:gd name="T7" fmla="*/ 1632 h 2244"/>
                <a:gd name="T8" fmla="*/ 42 w 354"/>
                <a:gd name="T9" fmla="*/ 1542 h 2244"/>
                <a:gd name="T10" fmla="*/ 48 w 354"/>
                <a:gd name="T11" fmla="*/ 1374 h 2244"/>
                <a:gd name="T12" fmla="*/ 60 w 354"/>
                <a:gd name="T13" fmla="*/ 1302 h 2244"/>
                <a:gd name="T14" fmla="*/ 66 w 354"/>
                <a:gd name="T15" fmla="*/ 1182 h 2244"/>
                <a:gd name="T16" fmla="*/ 78 w 354"/>
                <a:gd name="T17" fmla="*/ 1110 h 2244"/>
                <a:gd name="T18" fmla="*/ 84 w 354"/>
                <a:gd name="T19" fmla="*/ 990 h 2244"/>
                <a:gd name="T20" fmla="*/ 96 w 354"/>
                <a:gd name="T21" fmla="*/ 930 h 2244"/>
                <a:gd name="T22" fmla="*/ 102 w 354"/>
                <a:gd name="T23" fmla="*/ 840 h 2244"/>
                <a:gd name="T24" fmla="*/ 114 w 354"/>
                <a:gd name="T25" fmla="*/ 792 h 2244"/>
                <a:gd name="T26" fmla="*/ 120 w 354"/>
                <a:gd name="T27" fmla="*/ 744 h 2244"/>
                <a:gd name="T28" fmla="*/ 126 w 354"/>
                <a:gd name="T29" fmla="*/ 660 h 2244"/>
                <a:gd name="T30" fmla="*/ 138 w 354"/>
                <a:gd name="T31" fmla="*/ 618 h 2244"/>
                <a:gd name="T32" fmla="*/ 144 w 354"/>
                <a:gd name="T33" fmla="*/ 552 h 2244"/>
                <a:gd name="T34" fmla="*/ 156 w 354"/>
                <a:gd name="T35" fmla="*/ 516 h 2244"/>
                <a:gd name="T36" fmla="*/ 162 w 354"/>
                <a:gd name="T37" fmla="*/ 456 h 2244"/>
                <a:gd name="T38" fmla="*/ 168 w 354"/>
                <a:gd name="T39" fmla="*/ 426 h 2244"/>
                <a:gd name="T40" fmla="*/ 180 w 354"/>
                <a:gd name="T41" fmla="*/ 396 h 2244"/>
                <a:gd name="T42" fmla="*/ 186 w 354"/>
                <a:gd name="T43" fmla="*/ 378 h 2244"/>
                <a:gd name="T44" fmla="*/ 192 w 354"/>
                <a:gd name="T45" fmla="*/ 354 h 2244"/>
                <a:gd name="T46" fmla="*/ 198 w 354"/>
                <a:gd name="T47" fmla="*/ 306 h 2244"/>
                <a:gd name="T48" fmla="*/ 210 w 354"/>
                <a:gd name="T49" fmla="*/ 282 h 2244"/>
                <a:gd name="T50" fmla="*/ 210 w 354"/>
                <a:gd name="T51" fmla="*/ 270 h 2244"/>
                <a:gd name="T52" fmla="*/ 222 w 354"/>
                <a:gd name="T53" fmla="*/ 240 h 2244"/>
                <a:gd name="T54" fmla="*/ 228 w 354"/>
                <a:gd name="T55" fmla="*/ 216 h 2244"/>
                <a:gd name="T56" fmla="*/ 234 w 354"/>
                <a:gd name="T57" fmla="*/ 198 h 2244"/>
                <a:gd name="T58" fmla="*/ 240 w 354"/>
                <a:gd name="T59" fmla="*/ 180 h 2244"/>
                <a:gd name="T60" fmla="*/ 252 w 354"/>
                <a:gd name="T61" fmla="*/ 168 h 2244"/>
                <a:gd name="T62" fmla="*/ 258 w 354"/>
                <a:gd name="T63" fmla="*/ 144 h 2244"/>
                <a:gd name="T64" fmla="*/ 264 w 354"/>
                <a:gd name="T65" fmla="*/ 132 h 2244"/>
                <a:gd name="T66" fmla="*/ 276 w 354"/>
                <a:gd name="T67" fmla="*/ 108 h 2244"/>
                <a:gd name="T68" fmla="*/ 282 w 354"/>
                <a:gd name="T69" fmla="*/ 102 h 2244"/>
                <a:gd name="T70" fmla="*/ 288 w 354"/>
                <a:gd name="T71" fmla="*/ 90 h 2244"/>
                <a:gd name="T72" fmla="*/ 294 w 354"/>
                <a:gd name="T73" fmla="*/ 66 h 2244"/>
                <a:gd name="T74" fmla="*/ 306 w 354"/>
                <a:gd name="T75" fmla="*/ 60 h 2244"/>
                <a:gd name="T76" fmla="*/ 324 w 354"/>
                <a:gd name="T77" fmla="*/ 42 h 2244"/>
                <a:gd name="T78" fmla="*/ 336 w 354"/>
                <a:gd name="T79" fmla="*/ 18 h 2244"/>
                <a:gd name="T80" fmla="*/ 336 w 354"/>
                <a:gd name="T81" fmla="*/ 18 h 2244"/>
                <a:gd name="T82" fmla="*/ 342 w 354"/>
                <a:gd name="T83" fmla="*/ 6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4" h="2244">
                  <a:moveTo>
                    <a:pt x="0" y="2244"/>
                  </a:moveTo>
                  <a:lnTo>
                    <a:pt x="0" y="2112"/>
                  </a:lnTo>
                  <a:lnTo>
                    <a:pt x="6" y="2106"/>
                  </a:lnTo>
                  <a:lnTo>
                    <a:pt x="6" y="2010"/>
                  </a:lnTo>
                  <a:lnTo>
                    <a:pt x="12" y="2004"/>
                  </a:lnTo>
                  <a:lnTo>
                    <a:pt x="12" y="1914"/>
                  </a:lnTo>
                  <a:lnTo>
                    <a:pt x="18" y="1908"/>
                  </a:lnTo>
                  <a:lnTo>
                    <a:pt x="18" y="1818"/>
                  </a:lnTo>
                  <a:lnTo>
                    <a:pt x="24" y="1812"/>
                  </a:lnTo>
                  <a:lnTo>
                    <a:pt x="24" y="1716"/>
                  </a:lnTo>
                  <a:lnTo>
                    <a:pt x="30" y="1710"/>
                  </a:lnTo>
                  <a:lnTo>
                    <a:pt x="30" y="1632"/>
                  </a:lnTo>
                  <a:lnTo>
                    <a:pt x="36" y="1626"/>
                  </a:lnTo>
                  <a:lnTo>
                    <a:pt x="36" y="1548"/>
                  </a:lnTo>
                  <a:lnTo>
                    <a:pt x="42" y="1542"/>
                  </a:lnTo>
                  <a:lnTo>
                    <a:pt x="42" y="1458"/>
                  </a:lnTo>
                  <a:lnTo>
                    <a:pt x="48" y="1452"/>
                  </a:lnTo>
                  <a:lnTo>
                    <a:pt x="48" y="1374"/>
                  </a:lnTo>
                  <a:lnTo>
                    <a:pt x="54" y="1368"/>
                  </a:lnTo>
                  <a:lnTo>
                    <a:pt x="54" y="1308"/>
                  </a:lnTo>
                  <a:lnTo>
                    <a:pt x="60" y="1302"/>
                  </a:lnTo>
                  <a:lnTo>
                    <a:pt x="60" y="1248"/>
                  </a:lnTo>
                  <a:lnTo>
                    <a:pt x="66" y="1242"/>
                  </a:lnTo>
                  <a:lnTo>
                    <a:pt x="66" y="1182"/>
                  </a:lnTo>
                  <a:lnTo>
                    <a:pt x="72" y="1176"/>
                  </a:lnTo>
                  <a:lnTo>
                    <a:pt x="72" y="1104"/>
                  </a:lnTo>
                  <a:lnTo>
                    <a:pt x="78" y="1110"/>
                  </a:lnTo>
                  <a:lnTo>
                    <a:pt x="78" y="1050"/>
                  </a:lnTo>
                  <a:lnTo>
                    <a:pt x="84" y="1044"/>
                  </a:lnTo>
                  <a:lnTo>
                    <a:pt x="84" y="990"/>
                  </a:lnTo>
                  <a:lnTo>
                    <a:pt x="90" y="984"/>
                  </a:lnTo>
                  <a:lnTo>
                    <a:pt x="90" y="936"/>
                  </a:lnTo>
                  <a:lnTo>
                    <a:pt x="96" y="930"/>
                  </a:lnTo>
                  <a:lnTo>
                    <a:pt x="96" y="882"/>
                  </a:lnTo>
                  <a:lnTo>
                    <a:pt x="102" y="876"/>
                  </a:lnTo>
                  <a:lnTo>
                    <a:pt x="102" y="840"/>
                  </a:lnTo>
                  <a:lnTo>
                    <a:pt x="108" y="834"/>
                  </a:lnTo>
                  <a:lnTo>
                    <a:pt x="108" y="798"/>
                  </a:lnTo>
                  <a:lnTo>
                    <a:pt x="114" y="792"/>
                  </a:lnTo>
                  <a:lnTo>
                    <a:pt x="114" y="744"/>
                  </a:lnTo>
                  <a:lnTo>
                    <a:pt x="114" y="750"/>
                  </a:lnTo>
                  <a:lnTo>
                    <a:pt x="120" y="744"/>
                  </a:lnTo>
                  <a:lnTo>
                    <a:pt x="120" y="696"/>
                  </a:lnTo>
                  <a:lnTo>
                    <a:pt x="126" y="702"/>
                  </a:lnTo>
                  <a:lnTo>
                    <a:pt x="126" y="660"/>
                  </a:lnTo>
                  <a:lnTo>
                    <a:pt x="132" y="654"/>
                  </a:lnTo>
                  <a:lnTo>
                    <a:pt x="132" y="624"/>
                  </a:lnTo>
                  <a:lnTo>
                    <a:pt x="138" y="618"/>
                  </a:lnTo>
                  <a:lnTo>
                    <a:pt x="138" y="594"/>
                  </a:lnTo>
                  <a:lnTo>
                    <a:pt x="144" y="588"/>
                  </a:lnTo>
                  <a:lnTo>
                    <a:pt x="144" y="552"/>
                  </a:lnTo>
                  <a:lnTo>
                    <a:pt x="150" y="546"/>
                  </a:lnTo>
                  <a:lnTo>
                    <a:pt x="150" y="522"/>
                  </a:lnTo>
                  <a:lnTo>
                    <a:pt x="156" y="516"/>
                  </a:lnTo>
                  <a:lnTo>
                    <a:pt x="156" y="492"/>
                  </a:lnTo>
                  <a:lnTo>
                    <a:pt x="162" y="486"/>
                  </a:lnTo>
                  <a:lnTo>
                    <a:pt x="162" y="456"/>
                  </a:lnTo>
                  <a:lnTo>
                    <a:pt x="162" y="462"/>
                  </a:lnTo>
                  <a:lnTo>
                    <a:pt x="168" y="456"/>
                  </a:lnTo>
                  <a:lnTo>
                    <a:pt x="168" y="426"/>
                  </a:lnTo>
                  <a:lnTo>
                    <a:pt x="174" y="420"/>
                  </a:lnTo>
                  <a:lnTo>
                    <a:pt x="174" y="402"/>
                  </a:lnTo>
                  <a:lnTo>
                    <a:pt x="180" y="396"/>
                  </a:lnTo>
                  <a:lnTo>
                    <a:pt x="180" y="384"/>
                  </a:lnTo>
                  <a:lnTo>
                    <a:pt x="180" y="384"/>
                  </a:lnTo>
                  <a:lnTo>
                    <a:pt x="186" y="378"/>
                  </a:lnTo>
                  <a:lnTo>
                    <a:pt x="186" y="354"/>
                  </a:lnTo>
                  <a:lnTo>
                    <a:pt x="186" y="360"/>
                  </a:lnTo>
                  <a:lnTo>
                    <a:pt x="192" y="354"/>
                  </a:lnTo>
                  <a:lnTo>
                    <a:pt x="192" y="330"/>
                  </a:lnTo>
                  <a:lnTo>
                    <a:pt x="198" y="324"/>
                  </a:lnTo>
                  <a:lnTo>
                    <a:pt x="198" y="306"/>
                  </a:lnTo>
                  <a:lnTo>
                    <a:pt x="204" y="300"/>
                  </a:lnTo>
                  <a:lnTo>
                    <a:pt x="204" y="288"/>
                  </a:lnTo>
                  <a:lnTo>
                    <a:pt x="210" y="282"/>
                  </a:lnTo>
                  <a:lnTo>
                    <a:pt x="210" y="288"/>
                  </a:lnTo>
                  <a:lnTo>
                    <a:pt x="210" y="264"/>
                  </a:lnTo>
                  <a:lnTo>
                    <a:pt x="210" y="270"/>
                  </a:lnTo>
                  <a:lnTo>
                    <a:pt x="216" y="264"/>
                  </a:lnTo>
                  <a:lnTo>
                    <a:pt x="216" y="246"/>
                  </a:lnTo>
                  <a:lnTo>
                    <a:pt x="222" y="240"/>
                  </a:lnTo>
                  <a:lnTo>
                    <a:pt x="222" y="228"/>
                  </a:lnTo>
                  <a:lnTo>
                    <a:pt x="228" y="222"/>
                  </a:lnTo>
                  <a:lnTo>
                    <a:pt x="228" y="216"/>
                  </a:lnTo>
                  <a:lnTo>
                    <a:pt x="228" y="222"/>
                  </a:lnTo>
                  <a:lnTo>
                    <a:pt x="234" y="216"/>
                  </a:lnTo>
                  <a:lnTo>
                    <a:pt x="234" y="198"/>
                  </a:lnTo>
                  <a:lnTo>
                    <a:pt x="234" y="204"/>
                  </a:lnTo>
                  <a:lnTo>
                    <a:pt x="240" y="198"/>
                  </a:lnTo>
                  <a:lnTo>
                    <a:pt x="240" y="180"/>
                  </a:lnTo>
                  <a:lnTo>
                    <a:pt x="246" y="186"/>
                  </a:lnTo>
                  <a:lnTo>
                    <a:pt x="246" y="162"/>
                  </a:lnTo>
                  <a:lnTo>
                    <a:pt x="252" y="168"/>
                  </a:lnTo>
                  <a:lnTo>
                    <a:pt x="252" y="156"/>
                  </a:lnTo>
                  <a:lnTo>
                    <a:pt x="258" y="150"/>
                  </a:lnTo>
                  <a:lnTo>
                    <a:pt x="258" y="144"/>
                  </a:lnTo>
                  <a:lnTo>
                    <a:pt x="264" y="138"/>
                  </a:lnTo>
                  <a:lnTo>
                    <a:pt x="264" y="126"/>
                  </a:lnTo>
                  <a:lnTo>
                    <a:pt x="264" y="132"/>
                  </a:lnTo>
                  <a:lnTo>
                    <a:pt x="270" y="126"/>
                  </a:lnTo>
                  <a:lnTo>
                    <a:pt x="270" y="114"/>
                  </a:lnTo>
                  <a:lnTo>
                    <a:pt x="276" y="108"/>
                  </a:lnTo>
                  <a:lnTo>
                    <a:pt x="276" y="102"/>
                  </a:lnTo>
                  <a:lnTo>
                    <a:pt x="276" y="108"/>
                  </a:lnTo>
                  <a:lnTo>
                    <a:pt x="282" y="102"/>
                  </a:lnTo>
                  <a:lnTo>
                    <a:pt x="282" y="90"/>
                  </a:lnTo>
                  <a:lnTo>
                    <a:pt x="282" y="96"/>
                  </a:lnTo>
                  <a:lnTo>
                    <a:pt x="288" y="90"/>
                  </a:lnTo>
                  <a:lnTo>
                    <a:pt x="288" y="78"/>
                  </a:lnTo>
                  <a:lnTo>
                    <a:pt x="294" y="84"/>
                  </a:lnTo>
                  <a:lnTo>
                    <a:pt x="294" y="66"/>
                  </a:lnTo>
                  <a:lnTo>
                    <a:pt x="306" y="66"/>
                  </a:lnTo>
                  <a:lnTo>
                    <a:pt x="306" y="54"/>
                  </a:lnTo>
                  <a:lnTo>
                    <a:pt x="306" y="60"/>
                  </a:lnTo>
                  <a:lnTo>
                    <a:pt x="318" y="48"/>
                  </a:lnTo>
                  <a:lnTo>
                    <a:pt x="318" y="36"/>
                  </a:lnTo>
                  <a:lnTo>
                    <a:pt x="324" y="42"/>
                  </a:lnTo>
                  <a:lnTo>
                    <a:pt x="324" y="30"/>
                  </a:lnTo>
                  <a:lnTo>
                    <a:pt x="330" y="24"/>
                  </a:lnTo>
                  <a:lnTo>
                    <a:pt x="336" y="18"/>
                  </a:lnTo>
                  <a:lnTo>
                    <a:pt x="336" y="24"/>
                  </a:lnTo>
                  <a:lnTo>
                    <a:pt x="336" y="12"/>
                  </a:lnTo>
                  <a:lnTo>
                    <a:pt x="336" y="18"/>
                  </a:lnTo>
                  <a:lnTo>
                    <a:pt x="342" y="12"/>
                  </a:lnTo>
                  <a:lnTo>
                    <a:pt x="342" y="18"/>
                  </a:lnTo>
                  <a:lnTo>
                    <a:pt x="342" y="6"/>
                  </a:lnTo>
                  <a:lnTo>
                    <a:pt x="348" y="6"/>
                  </a:lnTo>
                  <a:lnTo>
                    <a:pt x="354"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5" name="Freeform 121"/>
            <p:cNvSpPr>
              <a:spLocks/>
            </p:cNvSpPr>
            <p:nvPr/>
          </p:nvSpPr>
          <p:spPr bwMode="auto">
            <a:xfrm>
              <a:off x="16004541" y="9953169"/>
              <a:ext cx="964225" cy="153971"/>
            </a:xfrm>
            <a:custGeom>
              <a:avLst/>
              <a:gdLst>
                <a:gd name="T0" fmla="*/ 0 w 540"/>
                <a:gd name="T1" fmla="*/ 120 h 120"/>
                <a:gd name="T2" fmla="*/ 6 w 540"/>
                <a:gd name="T3" fmla="*/ 114 h 120"/>
                <a:gd name="T4" fmla="*/ 18 w 540"/>
                <a:gd name="T5" fmla="*/ 102 h 120"/>
                <a:gd name="T6" fmla="*/ 24 w 540"/>
                <a:gd name="T7" fmla="*/ 96 h 120"/>
                <a:gd name="T8" fmla="*/ 30 w 540"/>
                <a:gd name="T9" fmla="*/ 90 h 120"/>
                <a:gd name="T10" fmla="*/ 36 w 540"/>
                <a:gd name="T11" fmla="*/ 90 h 120"/>
                <a:gd name="T12" fmla="*/ 42 w 540"/>
                <a:gd name="T13" fmla="*/ 84 h 120"/>
                <a:gd name="T14" fmla="*/ 66 w 540"/>
                <a:gd name="T15" fmla="*/ 72 h 120"/>
                <a:gd name="T16" fmla="*/ 78 w 540"/>
                <a:gd name="T17" fmla="*/ 60 h 120"/>
                <a:gd name="T18" fmla="*/ 78 w 540"/>
                <a:gd name="T19" fmla="*/ 66 h 120"/>
                <a:gd name="T20" fmla="*/ 102 w 540"/>
                <a:gd name="T21" fmla="*/ 54 h 120"/>
                <a:gd name="T22" fmla="*/ 108 w 540"/>
                <a:gd name="T23" fmla="*/ 54 h 120"/>
                <a:gd name="T24" fmla="*/ 120 w 540"/>
                <a:gd name="T25" fmla="*/ 42 h 120"/>
                <a:gd name="T26" fmla="*/ 120 w 540"/>
                <a:gd name="T27" fmla="*/ 48 h 120"/>
                <a:gd name="T28" fmla="*/ 138 w 540"/>
                <a:gd name="T29" fmla="*/ 42 h 120"/>
                <a:gd name="T30" fmla="*/ 144 w 540"/>
                <a:gd name="T31" fmla="*/ 36 h 120"/>
                <a:gd name="T32" fmla="*/ 156 w 540"/>
                <a:gd name="T33" fmla="*/ 36 h 120"/>
                <a:gd name="T34" fmla="*/ 168 w 540"/>
                <a:gd name="T35" fmla="*/ 30 h 120"/>
                <a:gd name="T36" fmla="*/ 186 w 540"/>
                <a:gd name="T37" fmla="*/ 30 h 120"/>
                <a:gd name="T38" fmla="*/ 192 w 540"/>
                <a:gd name="T39" fmla="*/ 24 h 120"/>
                <a:gd name="T40" fmla="*/ 216 w 540"/>
                <a:gd name="T41" fmla="*/ 24 h 120"/>
                <a:gd name="T42" fmla="*/ 228 w 540"/>
                <a:gd name="T43" fmla="*/ 18 h 120"/>
                <a:gd name="T44" fmla="*/ 234 w 540"/>
                <a:gd name="T45" fmla="*/ 18 h 120"/>
                <a:gd name="T46" fmla="*/ 258 w 540"/>
                <a:gd name="T47" fmla="*/ 18 h 120"/>
                <a:gd name="T48" fmla="*/ 270 w 540"/>
                <a:gd name="T49" fmla="*/ 12 h 120"/>
                <a:gd name="T50" fmla="*/ 282 w 540"/>
                <a:gd name="T51" fmla="*/ 12 h 120"/>
                <a:gd name="T52" fmla="*/ 300 w 540"/>
                <a:gd name="T53" fmla="*/ 12 h 120"/>
                <a:gd name="T54" fmla="*/ 318 w 540"/>
                <a:gd name="T55" fmla="*/ 12 h 120"/>
                <a:gd name="T56" fmla="*/ 330 w 540"/>
                <a:gd name="T57" fmla="*/ 6 h 120"/>
                <a:gd name="T58" fmla="*/ 342 w 540"/>
                <a:gd name="T59" fmla="*/ 12 h 120"/>
                <a:gd name="T60" fmla="*/ 348 w 540"/>
                <a:gd name="T61" fmla="*/ 6 h 120"/>
                <a:gd name="T62" fmla="*/ 366 w 540"/>
                <a:gd name="T63" fmla="*/ 6 h 120"/>
                <a:gd name="T64" fmla="*/ 384 w 540"/>
                <a:gd name="T65" fmla="*/ 6 h 120"/>
                <a:gd name="T66" fmla="*/ 402 w 540"/>
                <a:gd name="T67" fmla="*/ 6 h 120"/>
                <a:gd name="T68" fmla="*/ 420 w 540"/>
                <a:gd name="T69" fmla="*/ 6 h 120"/>
                <a:gd name="T70" fmla="*/ 438 w 540"/>
                <a:gd name="T71" fmla="*/ 6 h 120"/>
                <a:gd name="T72" fmla="*/ 456 w 540"/>
                <a:gd name="T73" fmla="*/ 6 h 120"/>
                <a:gd name="T74" fmla="*/ 474 w 540"/>
                <a:gd name="T75" fmla="*/ 6 h 120"/>
                <a:gd name="T76" fmla="*/ 492 w 540"/>
                <a:gd name="T77" fmla="*/ 6 h 120"/>
                <a:gd name="T78" fmla="*/ 510 w 540"/>
                <a:gd name="T79" fmla="*/ 6 h 120"/>
                <a:gd name="T80" fmla="*/ 522 w 540"/>
                <a:gd name="T81" fmla="*/ 6 h 120"/>
                <a:gd name="T82" fmla="*/ 534 w 540"/>
                <a:gd name="T8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120">
                  <a:moveTo>
                    <a:pt x="0" y="120"/>
                  </a:moveTo>
                  <a:lnTo>
                    <a:pt x="0" y="114"/>
                  </a:lnTo>
                  <a:lnTo>
                    <a:pt x="0" y="120"/>
                  </a:lnTo>
                  <a:lnTo>
                    <a:pt x="6" y="114"/>
                  </a:lnTo>
                  <a:lnTo>
                    <a:pt x="6" y="108"/>
                  </a:lnTo>
                  <a:lnTo>
                    <a:pt x="6" y="114"/>
                  </a:lnTo>
                  <a:lnTo>
                    <a:pt x="18" y="102"/>
                  </a:lnTo>
                  <a:lnTo>
                    <a:pt x="12" y="102"/>
                  </a:lnTo>
                  <a:lnTo>
                    <a:pt x="18" y="102"/>
                  </a:lnTo>
                  <a:lnTo>
                    <a:pt x="24" y="96"/>
                  </a:lnTo>
                  <a:lnTo>
                    <a:pt x="24" y="102"/>
                  </a:lnTo>
                  <a:lnTo>
                    <a:pt x="24" y="96"/>
                  </a:lnTo>
                  <a:lnTo>
                    <a:pt x="30" y="90"/>
                  </a:lnTo>
                  <a:lnTo>
                    <a:pt x="30" y="96"/>
                  </a:lnTo>
                  <a:lnTo>
                    <a:pt x="30" y="90"/>
                  </a:lnTo>
                  <a:lnTo>
                    <a:pt x="36" y="96"/>
                  </a:lnTo>
                  <a:lnTo>
                    <a:pt x="36" y="84"/>
                  </a:lnTo>
                  <a:lnTo>
                    <a:pt x="36" y="90"/>
                  </a:lnTo>
                  <a:lnTo>
                    <a:pt x="42" y="84"/>
                  </a:lnTo>
                  <a:lnTo>
                    <a:pt x="42" y="90"/>
                  </a:lnTo>
                  <a:lnTo>
                    <a:pt x="42" y="84"/>
                  </a:lnTo>
                  <a:lnTo>
                    <a:pt x="48" y="78"/>
                  </a:lnTo>
                  <a:lnTo>
                    <a:pt x="54" y="72"/>
                  </a:lnTo>
                  <a:lnTo>
                    <a:pt x="66" y="72"/>
                  </a:lnTo>
                  <a:lnTo>
                    <a:pt x="66" y="66"/>
                  </a:lnTo>
                  <a:lnTo>
                    <a:pt x="72" y="66"/>
                  </a:lnTo>
                  <a:lnTo>
                    <a:pt x="78" y="60"/>
                  </a:lnTo>
                  <a:lnTo>
                    <a:pt x="78" y="66"/>
                  </a:lnTo>
                  <a:lnTo>
                    <a:pt x="78" y="60"/>
                  </a:lnTo>
                  <a:lnTo>
                    <a:pt x="78" y="66"/>
                  </a:lnTo>
                  <a:lnTo>
                    <a:pt x="84" y="60"/>
                  </a:lnTo>
                  <a:lnTo>
                    <a:pt x="90" y="54"/>
                  </a:lnTo>
                  <a:lnTo>
                    <a:pt x="102" y="54"/>
                  </a:lnTo>
                  <a:lnTo>
                    <a:pt x="102" y="48"/>
                  </a:lnTo>
                  <a:lnTo>
                    <a:pt x="108" y="54"/>
                  </a:lnTo>
                  <a:lnTo>
                    <a:pt x="108" y="54"/>
                  </a:lnTo>
                  <a:lnTo>
                    <a:pt x="108" y="48"/>
                  </a:lnTo>
                  <a:lnTo>
                    <a:pt x="114" y="48"/>
                  </a:lnTo>
                  <a:lnTo>
                    <a:pt x="120" y="42"/>
                  </a:lnTo>
                  <a:lnTo>
                    <a:pt x="120" y="48"/>
                  </a:lnTo>
                  <a:lnTo>
                    <a:pt x="120" y="42"/>
                  </a:lnTo>
                  <a:lnTo>
                    <a:pt x="120" y="48"/>
                  </a:lnTo>
                  <a:lnTo>
                    <a:pt x="126" y="42"/>
                  </a:lnTo>
                  <a:lnTo>
                    <a:pt x="132" y="36"/>
                  </a:lnTo>
                  <a:lnTo>
                    <a:pt x="138" y="42"/>
                  </a:lnTo>
                  <a:lnTo>
                    <a:pt x="138" y="36"/>
                  </a:lnTo>
                  <a:lnTo>
                    <a:pt x="150" y="36"/>
                  </a:lnTo>
                  <a:lnTo>
                    <a:pt x="144" y="36"/>
                  </a:lnTo>
                  <a:lnTo>
                    <a:pt x="150" y="36"/>
                  </a:lnTo>
                  <a:lnTo>
                    <a:pt x="162" y="36"/>
                  </a:lnTo>
                  <a:lnTo>
                    <a:pt x="156" y="36"/>
                  </a:lnTo>
                  <a:lnTo>
                    <a:pt x="162" y="30"/>
                  </a:lnTo>
                  <a:lnTo>
                    <a:pt x="162" y="30"/>
                  </a:lnTo>
                  <a:lnTo>
                    <a:pt x="168" y="30"/>
                  </a:lnTo>
                  <a:lnTo>
                    <a:pt x="174" y="30"/>
                  </a:lnTo>
                  <a:lnTo>
                    <a:pt x="180" y="24"/>
                  </a:lnTo>
                  <a:lnTo>
                    <a:pt x="186" y="30"/>
                  </a:lnTo>
                  <a:lnTo>
                    <a:pt x="186" y="30"/>
                  </a:lnTo>
                  <a:lnTo>
                    <a:pt x="186" y="24"/>
                  </a:lnTo>
                  <a:lnTo>
                    <a:pt x="192" y="24"/>
                  </a:lnTo>
                  <a:lnTo>
                    <a:pt x="198" y="24"/>
                  </a:lnTo>
                  <a:lnTo>
                    <a:pt x="204" y="24"/>
                  </a:lnTo>
                  <a:lnTo>
                    <a:pt x="216" y="24"/>
                  </a:lnTo>
                  <a:lnTo>
                    <a:pt x="216" y="24"/>
                  </a:lnTo>
                  <a:lnTo>
                    <a:pt x="216" y="18"/>
                  </a:lnTo>
                  <a:lnTo>
                    <a:pt x="228" y="18"/>
                  </a:lnTo>
                  <a:lnTo>
                    <a:pt x="222" y="18"/>
                  </a:lnTo>
                  <a:lnTo>
                    <a:pt x="228" y="18"/>
                  </a:lnTo>
                  <a:lnTo>
                    <a:pt x="234" y="18"/>
                  </a:lnTo>
                  <a:lnTo>
                    <a:pt x="240" y="18"/>
                  </a:lnTo>
                  <a:lnTo>
                    <a:pt x="246" y="18"/>
                  </a:lnTo>
                  <a:lnTo>
                    <a:pt x="258" y="18"/>
                  </a:lnTo>
                  <a:lnTo>
                    <a:pt x="252" y="18"/>
                  </a:lnTo>
                  <a:lnTo>
                    <a:pt x="258" y="12"/>
                  </a:lnTo>
                  <a:lnTo>
                    <a:pt x="270" y="12"/>
                  </a:lnTo>
                  <a:lnTo>
                    <a:pt x="270" y="12"/>
                  </a:lnTo>
                  <a:lnTo>
                    <a:pt x="276" y="12"/>
                  </a:lnTo>
                  <a:lnTo>
                    <a:pt x="282" y="12"/>
                  </a:lnTo>
                  <a:lnTo>
                    <a:pt x="288" y="12"/>
                  </a:lnTo>
                  <a:lnTo>
                    <a:pt x="294" y="12"/>
                  </a:lnTo>
                  <a:lnTo>
                    <a:pt x="300" y="12"/>
                  </a:lnTo>
                  <a:lnTo>
                    <a:pt x="306" y="12"/>
                  </a:lnTo>
                  <a:lnTo>
                    <a:pt x="312" y="12"/>
                  </a:lnTo>
                  <a:lnTo>
                    <a:pt x="318" y="12"/>
                  </a:lnTo>
                  <a:lnTo>
                    <a:pt x="330" y="12"/>
                  </a:lnTo>
                  <a:lnTo>
                    <a:pt x="324" y="12"/>
                  </a:lnTo>
                  <a:lnTo>
                    <a:pt x="330" y="6"/>
                  </a:lnTo>
                  <a:lnTo>
                    <a:pt x="330" y="6"/>
                  </a:lnTo>
                  <a:lnTo>
                    <a:pt x="342" y="6"/>
                  </a:lnTo>
                  <a:lnTo>
                    <a:pt x="342" y="12"/>
                  </a:lnTo>
                  <a:lnTo>
                    <a:pt x="342" y="6"/>
                  </a:lnTo>
                  <a:lnTo>
                    <a:pt x="354"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8" y="6"/>
                  </a:lnTo>
                  <a:lnTo>
                    <a:pt x="522" y="6"/>
                  </a:lnTo>
                  <a:lnTo>
                    <a:pt x="528" y="6"/>
                  </a:lnTo>
                  <a:lnTo>
                    <a:pt x="540" y="6"/>
                  </a:lnTo>
                  <a:lnTo>
                    <a:pt x="534" y="6"/>
                  </a:lnTo>
                  <a:lnTo>
                    <a:pt x="540" y="0"/>
                  </a:lnTo>
                  <a:lnTo>
                    <a:pt x="540" y="6"/>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6" name="Freeform 122"/>
            <p:cNvSpPr>
              <a:spLocks/>
            </p:cNvSpPr>
            <p:nvPr/>
          </p:nvSpPr>
          <p:spPr bwMode="auto">
            <a:xfrm>
              <a:off x="16968766" y="9953169"/>
              <a:ext cx="1274920" cy="7698"/>
            </a:xfrm>
            <a:custGeom>
              <a:avLst/>
              <a:gdLst>
                <a:gd name="T0" fmla="*/ 6 w 714"/>
                <a:gd name="T1" fmla="*/ 6 h 6"/>
                <a:gd name="T2" fmla="*/ 12 w 714"/>
                <a:gd name="T3" fmla="*/ 0 h 6"/>
                <a:gd name="T4" fmla="*/ 24 w 714"/>
                <a:gd name="T5" fmla="*/ 6 h 6"/>
                <a:gd name="T6" fmla="*/ 30 w 714"/>
                <a:gd name="T7" fmla="*/ 6 h 6"/>
                <a:gd name="T8" fmla="*/ 42 w 714"/>
                <a:gd name="T9" fmla="*/ 0 h 6"/>
                <a:gd name="T10" fmla="*/ 54 w 714"/>
                <a:gd name="T11" fmla="*/ 0 h 6"/>
                <a:gd name="T12" fmla="*/ 72 w 714"/>
                <a:gd name="T13" fmla="*/ 0 h 6"/>
                <a:gd name="T14" fmla="*/ 90 w 714"/>
                <a:gd name="T15" fmla="*/ 0 h 6"/>
                <a:gd name="T16" fmla="*/ 108 w 714"/>
                <a:gd name="T17" fmla="*/ 0 h 6"/>
                <a:gd name="T18" fmla="*/ 126 w 714"/>
                <a:gd name="T19" fmla="*/ 0 h 6"/>
                <a:gd name="T20" fmla="*/ 144 w 714"/>
                <a:gd name="T21" fmla="*/ 0 h 6"/>
                <a:gd name="T22" fmla="*/ 162 w 714"/>
                <a:gd name="T23" fmla="*/ 0 h 6"/>
                <a:gd name="T24" fmla="*/ 180 w 714"/>
                <a:gd name="T25" fmla="*/ 0 h 6"/>
                <a:gd name="T26" fmla="*/ 198 w 714"/>
                <a:gd name="T27" fmla="*/ 0 h 6"/>
                <a:gd name="T28" fmla="*/ 216 w 714"/>
                <a:gd name="T29" fmla="*/ 0 h 6"/>
                <a:gd name="T30" fmla="*/ 234 w 714"/>
                <a:gd name="T31" fmla="*/ 0 h 6"/>
                <a:gd name="T32" fmla="*/ 252 w 714"/>
                <a:gd name="T33" fmla="*/ 0 h 6"/>
                <a:gd name="T34" fmla="*/ 270 w 714"/>
                <a:gd name="T35" fmla="*/ 0 h 6"/>
                <a:gd name="T36" fmla="*/ 288 w 714"/>
                <a:gd name="T37" fmla="*/ 0 h 6"/>
                <a:gd name="T38" fmla="*/ 306 w 714"/>
                <a:gd name="T39" fmla="*/ 0 h 6"/>
                <a:gd name="T40" fmla="*/ 324 w 714"/>
                <a:gd name="T41" fmla="*/ 0 h 6"/>
                <a:gd name="T42" fmla="*/ 342 w 714"/>
                <a:gd name="T43" fmla="*/ 0 h 6"/>
                <a:gd name="T44" fmla="*/ 360 w 714"/>
                <a:gd name="T45" fmla="*/ 0 h 6"/>
                <a:gd name="T46" fmla="*/ 378 w 714"/>
                <a:gd name="T47" fmla="*/ 0 h 6"/>
                <a:gd name="T48" fmla="*/ 396 w 714"/>
                <a:gd name="T49" fmla="*/ 0 h 6"/>
                <a:gd name="T50" fmla="*/ 414 w 714"/>
                <a:gd name="T51" fmla="*/ 0 h 6"/>
                <a:gd name="T52" fmla="*/ 432 w 714"/>
                <a:gd name="T53" fmla="*/ 0 h 6"/>
                <a:gd name="T54" fmla="*/ 450 w 714"/>
                <a:gd name="T55" fmla="*/ 0 h 6"/>
                <a:gd name="T56" fmla="*/ 468 w 714"/>
                <a:gd name="T57" fmla="*/ 0 h 6"/>
                <a:gd name="T58" fmla="*/ 486 w 714"/>
                <a:gd name="T59" fmla="*/ 0 h 6"/>
                <a:gd name="T60" fmla="*/ 504 w 714"/>
                <a:gd name="T61" fmla="*/ 0 h 6"/>
                <a:gd name="T62" fmla="*/ 522 w 714"/>
                <a:gd name="T63" fmla="*/ 0 h 6"/>
                <a:gd name="T64" fmla="*/ 540 w 714"/>
                <a:gd name="T65" fmla="*/ 0 h 6"/>
                <a:gd name="T66" fmla="*/ 558 w 714"/>
                <a:gd name="T67" fmla="*/ 0 h 6"/>
                <a:gd name="T68" fmla="*/ 576 w 714"/>
                <a:gd name="T69" fmla="*/ 0 h 6"/>
                <a:gd name="T70" fmla="*/ 594 w 714"/>
                <a:gd name="T71" fmla="*/ 0 h 6"/>
                <a:gd name="T72" fmla="*/ 612 w 714"/>
                <a:gd name="T73" fmla="*/ 0 h 6"/>
                <a:gd name="T74" fmla="*/ 630 w 714"/>
                <a:gd name="T75" fmla="*/ 0 h 6"/>
                <a:gd name="T76" fmla="*/ 648 w 714"/>
                <a:gd name="T77" fmla="*/ 0 h 6"/>
                <a:gd name="T78" fmla="*/ 666 w 714"/>
                <a:gd name="T79" fmla="*/ 0 h 6"/>
                <a:gd name="T80" fmla="*/ 684 w 714"/>
                <a:gd name="T81" fmla="*/ 0 h 6"/>
                <a:gd name="T82" fmla="*/ 702 w 714"/>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4" h="6">
                  <a:moveTo>
                    <a:pt x="0" y="6"/>
                  </a:moveTo>
                  <a:lnTo>
                    <a:pt x="6" y="0"/>
                  </a:lnTo>
                  <a:lnTo>
                    <a:pt x="6" y="6"/>
                  </a:lnTo>
                  <a:lnTo>
                    <a:pt x="6" y="0"/>
                  </a:lnTo>
                  <a:lnTo>
                    <a:pt x="18" y="0"/>
                  </a:lnTo>
                  <a:lnTo>
                    <a:pt x="12" y="0"/>
                  </a:lnTo>
                  <a:lnTo>
                    <a:pt x="18" y="6"/>
                  </a:lnTo>
                  <a:lnTo>
                    <a:pt x="24" y="0"/>
                  </a:lnTo>
                  <a:lnTo>
                    <a:pt x="24" y="6"/>
                  </a:lnTo>
                  <a:lnTo>
                    <a:pt x="24" y="6"/>
                  </a:lnTo>
                  <a:lnTo>
                    <a:pt x="30" y="0"/>
                  </a:lnTo>
                  <a:lnTo>
                    <a:pt x="30" y="6"/>
                  </a:lnTo>
                  <a:lnTo>
                    <a:pt x="30" y="0"/>
                  </a:lnTo>
                  <a:lnTo>
                    <a:pt x="42" y="0"/>
                  </a:lnTo>
                  <a:lnTo>
                    <a:pt x="42" y="0"/>
                  </a:lnTo>
                  <a:lnTo>
                    <a:pt x="54" y="0"/>
                  </a:lnTo>
                  <a:lnTo>
                    <a:pt x="54" y="6"/>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7" name="Freeform 123"/>
            <p:cNvSpPr>
              <a:spLocks/>
            </p:cNvSpPr>
            <p:nvPr/>
          </p:nvSpPr>
          <p:spPr bwMode="auto">
            <a:xfrm>
              <a:off x="18243686" y="9953169"/>
              <a:ext cx="985652" cy="2340371"/>
            </a:xfrm>
            <a:custGeom>
              <a:avLst/>
              <a:gdLst>
                <a:gd name="T0" fmla="*/ 12 w 552"/>
                <a:gd name="T1" fmla="*/ 0 h 1824"/>
                <a:gd name="T2" fmla="*/ 30 w 552"/>
                <a:gd name="T3" fmla="*/ 0 h 1824"/>
                <a:gd name="T4" fmla="*/ 48 w 552"/>
                <a:gd name="T5" fmla="*/ 0 h 1824"/>
                <a:gd name="T6" fmla="*/ 66 w 552"/>
                <a:gd name="T7" fmla="*/ 0 h 1824"/>
                <a:gd name="T8" fmla="*/ 84 w 552"/>
                <a:gd name="T9" fmla="*/ 0 h 1824"/>
                <a:gd name="T10" fmla="*/ 102 w 552"/>
                <a:gd name="T11" fmla="*/ 0 h 1824"/>
                <a:gd name="T12" fmla="*/ 120 w 552"/>
                <a:gd name="T13" fmla="*/ 0 h 1824"/>
                <a:gd name="T14" fmla="*/ 138 w 552"/>
                <a:gd name="T15" fmla="*/ 0 h 1824"/>
                <a:gd name="T16" fmla="*/ 156 w 552"/>
                <a:gd name="T17" fmla="*/ 0 h 1824"/>
                <a:gd name="T18" fmla="*/ 174 w 552"/>
                <a:gd name="T19" fmla="*/ 0 h 1824"/>
                <a:gd name="T20" fmla="*/ 192 w 552"/>
                <a:gd name="T21" fmla="*/ 0 h 1824"/>
                <a:gd name="T22" fmla="*/ 210 w 552"/>
                <a:gd name="T23" fmla="*/ 0 h 1824"/>
                <a:gd name="T24" fmla="*/ 228 w 552"/>
                <a:gd name="T25" fmla="*/ 0 h 1824"/>
                <a:gd name="T26" fmla="*/ 246 w 552"/>
                <a:gd name="T27" fmla="*/ 0 h 1824"/>
                <a:gd name="T28" fmla="*/ 264 w 552"/>
                <a:gd name="T29" fmla="*/ 0 h 1824"/>
                <a:gd name="T30" fmla="*/ 282 w 552"/>
                <a:gd name="T31" fmla="*/ 0 h 1824"/>
                <a:gd name="T32" fmla="*/ 300 w 552"/>
                <a:gd name="T33" fmla="*/ 0 h 1824"/>
                <a:gd name="T34" fmla="*/ 318 w 552"/>
                <a:gd name="T35" fmla="*/ 0 h 1824"/>
                <a:gd name="T36" fmla="*/ 336 w 552"/>
                <a:gd name="T37" fmla="*/ 0 h 1824"/>
                <a:gd name="T38" fmla="*/ 354 w 552"/>
                <a:gd name="T39" fmla="*/ 0 h 1824"/>
                <a:gd name="T40" fmla="*/ 372 w 552"/>
                <a:gd name="T41" fmla="*/ 0 h 1824"/>
                <a:gd name="T42" fmla="*/ 384 w 552"/>
                <a:gd name="T43" fmla="*/ 66 h 1824"/>
                <a:gd name="T44" fmla="*/ 390 w 552"/>
                <a:gd name="T45" fmla="*/ 264 h 1824"/>
                <a:gd name="T46" fmla="*/ 396 w 552"/>
                <a:gd name="T47" fmla="*/ 378 h 1824"/>
                <a:gd name="T48" fmla="*/ 408 w 552"/>
                <a:gd name="T49" fmla="*/ 492 h 1824"/>
                <a:gd name="T50" fmla="*/ 414 w 552"/>
                <a:gd name="T51" fmla="*/ 654 h 1824"/>
                <a:gd name="T52" fmla="*/ 426 w 552"/>
                <a:gd name="T53" fmla="*/ 738 h 1824"/>
                <a:gd name="T54" fmla="*/ 432 w 552"/>
                <a:gd name="T55" fmla="*/ 900 h 1824"/>
                <a:gd name="T56" fmla="*/ 444 w 552"/>
                <a:gd name="T57" fmla="*/ 972 h 1824"/>
                <a:gd name="T58" fmla="*/ 450 w 552"/>
                <a:gd name="T59" fmla="*/ 1110 h 1824"/>
                <a:gd name="T60" fmla="*/ 462 w 552"/>
                <a:gd name="T61" fmla="*/ 1176 h 1824"/>
                <a:gd name="T62" fmla="*/ 468 w 552"/>
                <a:gd name="T63" fmla="*/ 1272 h 1824"/>
                <a:gd name="T64" fmla="*/ 474 w 552"/>
                <a:gd name="T65" fmla="*/ 1332 h 1824"/>
                <a:gd name="T66" fmla="*/ 486 w 552"/>
                <a:gd name="T67" fmla="*/ 1386 h 1824"/>
                <a:gd name="T68" fmla="*/ 492 w 552"/>
                <a:gd name="T69" fmla="*/ 1476 h 1824"/>
                <a:gd name="T70" fmla="*/ 504 w 552"/>
                <a:gd name="T71" fmla="*/ 1530 h 1824"/>
                <a:gd name="T72" fmla="*/ 510 w 552"/>
                <a:gd name="T73" fmla="*/ 1596 h 1824"/>
                <a:gd name="T74" fmla="*/ 516 w 552"/>
                <a:gd name="T75" fmla="*/ 1638 h 1824"/>
                <a:gd name="T76" fmla="*/ 522 w 552"/>
                <a:gd name="T77" fmla="*/ 1680 h 1824"/>
                <a:gd name="T78" fmla="*/ 534 w 552"/>
                <a:gd name="T79" fmla="*/ 1710 h 1824"/>
                <a:gd name="T80" fmla="*/ 540 w 552"/>
                <a:gd name="T81" fmla="*/ 1764 h 1824"/>
                <a:gd name="T82" fmla="*/ 546 w 552"/>
                <a:gd name="T83" fmla="*/ 180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2" h="1824">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6"/>
                  </a:lnTo>
                  <a:lnTo>
                    <a:pt x="378" y="60"/>
                  </a:lnTo>
                  <a:lnTo>
                    <a:pt x="384" y="66"/>
                  </a:lnTo>
                  <a:lnTo>
                    <a:pt x="384" y="174"/>
                  </a:lnTo>
                  <a:lnTo>
                    <a:pt x="390" y="180"/>
                  </a:lnTo>
                  <a:lnTo>
                    <a:pt x="390" y="264"/>
                  </a:lnTo>
                  <a:lnTo>
                    <a:pt x="390" y="264"/>
                  </a:lnTo>
                  <a:lnTo>
                    <a:pt x="396" y="270"/>
                  </a:lnTo>
                  <a:lnTo>
                    <a:pt x="396" y="378"/>
                  </a:lnTo>
                  <a:lnTo>
                    <a:pt x="402" y="384"/>
                  </a:lnTo>
                  <a:lnTo>
                    <a:pt x="402" y="486"/>
                  </a:lnTo>
                  <a:lnTo>
                    <a:pt x="408" y="492"/>
                  </a:lnTo>
                  <a:lnTo>
                    <a:pt x="408" y="582"/>
                  </a:lnTo>
                  <a:lnTo>
                    <a:pt x="414" y="588"/>
                  </a:lnTo>
                  <a:lnTo>
                    <a:pt x="414" y="654"/>
                  </a:lnTo>
                  <a:lnTo>
                    <a:pt x="420" y="660"/>
                  </a:lnTo>
                  <a:lnTo>
                    <a:pt x="420" y="732"/>
                  </a:lnTo>
                  <a:lnTo>
                    <a:pt x="426" y="738"/>
                  </a:lnTo>
                  <a:lnTo>
                    <a:pt x="426" y="822"/>
                  </a:lnTo>
                  <a:lnTo>
                    <a:pt x="432" y="828"/>
                  </a:lnTo>
                  <a:lnTo>
                    <a:pt x="432" y="900"/>
                  </a:lnTo>
                  <a:lnTo>
                    <a:pt x="438" y="906"/>
                  </a:lnTo>
                  <a:lnTo>
                    <a:pt x="438" y="966"/>
                  </a:lnTo>
                  <a:lnTo>
                    <a:pt x="444" y="972"/>
                  </a:lnTo>
                  <a:lnTo>
                    <a:pt x="444" y="1038"/>
                  </a:lnTo>
                  <a:lnTo>
                    <a:pt x="450" y="1044"/>
                  </a:lnTo>
                  <a:lnTo>
                    <a:pt x="450" y="1110"/>
                  </a:lnTo>
                  <a:lnTo>
                    <a:pt x="456" y="1116"/>
                  </a:lnTo>
                  <a:lnTo>
                    <a:pt x="456" y="1170"/>
                  </a:lnTo>
                  <a:lnTo>
                    <a:pt x="462" y="1176"/>
                  </a:lnTo>
                  <a:lnTo>
                    <a:pt x="462" y="1218"/>
                  </a:lnTo>
                  <a:lnTo>
                    <a:pt x="468" y="1224"/>
                  </a:lnTo>
                  <a:lnTo>
                    <a:pt x="468" y="1272"/>
                  </a:lnTo>
                  <a:lnTo>
                    <a:pt x="468" y="1266"/>
                  </a:lnTo>
                  <a:lnTo>
                    <a:pt x="474" y="1272"/>
                  </a:lnTo>
                  <a:lnTo>
                    <a:pt x="474" y="1332"/>
                  </a:lnTo>
                  <a:lnTo>
                    <a:pt x="480" y="1338"/>
                  </a:lnTo>
                  <a:lnTo>
                    <a:pt x="480" y="1392"/>
                  </a:lnTo>
                  <a:lnTo>
                    <a:pt x="486" y="1386"/>
                  </a:lnTo>
                  <a:lnTo>
                    <a:pt x="486" y="1434"/>
                  </a:lnTo>
                  <a:lnTo>
                    <a:pt x="492" y="1440"/>
                  </a:lnTo>
                  <a:lnTo>
                    <a:pt x="492" y="1476"/>
                  </a:lnTo>
                  <a:lnTo>
                    <a:pt x="498" y="1482"/>
                  </a:lnTo>
                  <a:lnTo>
                    <a:pt x="498" y="1524"/>
                  </a:lnTo>
                  <a:lnTo>
                    <a:pt x="504" y="1530"/>
                  </a:lnTo>
                  <a:lnTo>
                    <a:pt x="504" y="1560"/>
                  </a:lnTo>
                  <a:lnTo>
                    <a:pt x="510" y="1566"/>
                  </a:lnTo>
                  <a:lnTo>
                    <a:pt x="510" y="1596"/>
                  </a:lnTo>
                  <a:lnTo>
                    <a:pt x="510" y="1596"/>
                  </a:lnTo>
                  <a:lnTo>
                    <a:pt x="516" y="1602"/>
                  </a:lnTo>
                  <a:lnTo>
                    <a:pt x="516" y="1638"/>
                  </a:lnTo>
                  <a:lnTo>
                    <a:pt x="516" y="1632"/>
                  </a:lnTo>
                  <a:lnTo>
                    <a:pt x="522" y="1638"/>
                  </a:lnTo>
                  <a:lnTo>
                    <a:pt x="522" y="1680"/>
                  </a:lnTo>
                  <a:lnTo>
                    <a:pt x="528" y="1674"/>
                  </a:lnTo>
                  <a:lnTo>
                    <a:pt x="528" y="1716"/>
                  </a:lnTo>
                  <a:lnTo>
                    <a:pt x="534" y="1710"/>
                  </a:lnTo>
                  <a:lnTo>
                    <a:pt x="534" y="1740"/>
                  </a:lnTo>
                  <a:lnTo>
                    <a:pt x="540" y="1746"/>
                  </a:lnTo>
                  <a:lnTo>
                    <a:pt x="540" y="1764"/>
                  </a:lnTo>
                  <a:lnTo>
                    <a:pt x="540" y="1764"/>
                  </a:lnTo>
                  <a:lnTo>
                    <a:pt x="546" y="1770"/>
                  </a:lnTo>
                  <a:lnTo>
                    <a:pt x="546" y="1800"/>
                  </a:lnTo>
                  <a:lnTo>
                    <a:pt x="552" y="1794"/>
                  </a:lnTo>
                  <a:lnTo>
                    <a:pt x="552" y="1824"/>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8" name="Freeform 124"/>
            <p:cNvSpPr>
              <a:spLocks/>
            </p:cNvSpPr>
            <p:nvPr/>
          </p:nvSpPr>
          <p:spPr bwMode="auto">
            <a:xfrm>
              <a:off x="19229338" y="12293540"/>
              <a:ext cx="685671" cy="662079"/>
            </a:xfrm>
            <a:custGeom>
              <a:avLst/>
              <a:gdLst>
                <a:gd name="T0" fmla="*/ 6 w 384"/>
                <a:gd name="T1" fmla="*/ 0 h 516"/>
                <a:gd name="T2" fmla="*/ 12 w 384"/>
                <a:gd name="T3" fmla="*/ 54 h 516"/>
                <a:gd name="T4" fmla="*/ 18 w 384"/>
                <a:gd name="T5" fmla="*/ 54 h 516"/>
                <a:gd name="T6" fmla="*/ 24 w 384"/>
                <a:gd name="T7" fmla="*/ 102 h 516"/>
                <a:gd name="T8" fmla="*/ 30 w 384"/>
                <a:gd name="T9" fmla="*/ 120 h 516"/>
                <a:gd name="T10" fmla="*/ 36 w 384"/>
                <a:gd name="T11" fmla="*/ 132 h 516"/>
                <a:gd name="T12" fmla="*/ 48 w 384"/>
                <a:gd name="T13" fmla="*/ 156 h 516"/>
                <a:gd name="T14" fmla="*/ 54 w 384"/>
                <a:gd name="T15" fmla="*/ 198 h 516"/>
                <a:gd name="T16" fmla="*/ 60 w 384"/>
                <a:gd name="T17" fmla="*/ 210 h 516"/>
                <a:gd name="T18" fmla="*/ 72 w 384"/>
                <a:gd name="T19" fmla="*/ 234 h 516"/>
                <a:gd name="T20" fmla="*/ 78 w 384"/>
                <a:gd name="T21" fmla="*/ 258 h 516"/>
                <a:gd name="T22" fmla="*/ 84 w 384"/>
                <a:gd name="T23" fmla="*/ 276 h 516"/>
                <a:gd name="T24" fmla="*/ 90 w 384"/>
                <a:gd name="T25" fmla="*/ 288 h 516"/>
                <a:gd name="T26" fmla="*/ 102 w 384"/>
                <a:gd name="T27" fmla="*/ 300 h 516"/>
                <a:gd name="T28" fmla="*/ 108 w 384"/>
                <a:gd name="T29" fmla="*/ 312 h 516"/>
                <a:gd name="T30" fmla="*/ 114 w 384"/>
                <a:gd name="T31" fmla="*/ 330 h 516"/>
                <a:gd name="T32" fmla="*/ 120 w 384"/>
                <a:gd name="T33" fmla="*/ 342 h 516"/>
                <a:gd name="T34" fmla="*/ 126 w 384"/>
                <a:gd name="T35" fmla="*/ 354 h 516"/>
                <a:gd name="T36" fmla="*/ 138 w 384"/>
                <a:gd name="T37" fmla="*/ 372 h 516"/>
                <a:gd name="T38" fmla="*/ 156 w 384"/>
                <a:gd name="T39" fmla="*/ 390 h 516"/>
                <a:gd name="T40" fmla="*/ 162 w 384"/>
                <a:gd name="T41" fmla="*/ 396 h 516"/>
                <a:gd name="T42" fmla="*/ 180 w 384"/>
                <a:gd name="T43" fmla="*/ 420 h 516"/>
                <a:gd name="T44" fmla="*/ 186 w 384"/>
                <a:gd name="T45" fmla="*/ 426 h 516"/>
                <a:gd name="T46" fmla="*/ 192 w 384"/>
                <a:gd name="T47" fmla="*/ 432 h 516"/>
                <a:gd name="T48" fmla="*/ 204 w 384"/>
                <a:gd name="T49" fmla="*/ 438 h 516"/>
                <a:gd name="T50" fmla="*/ 210 w 384"/>
                <a:gd name="T51" fmla="*/ 444 h 516"/>
                <a:gd name="T52" fmla="*/ 216 w 384"/>
                <a:gd name="T53" fmla="*/ 450 h 516"/>
                <a:gd name="T54" fmla="*/ 228 w 384"/>
                <a:gd name="T55" fmla="*/ 456 h 516"/>
                <a:gd name="T56" fmla="*/ 234 w 384"/>
                <a:gd name="T57" fmla="*/ 462 h 516"/>
                <a:gd name="T58" fmla="*/ 240 w 384"/>
                <a:gd name="T59" fmla="*/ 468 h 516"/>
                <a:gd name="T60" fmla="*/ 264 w 384"/>
                <a:gd name="T61" fmla="*/ 474 h 516"/>
                <a:gd name="T62" fmla="*/ 270 w 384"/>
                <a:gd name="T63" fmla="*/ 486 h 516"/>
                <a:gd name="T64" fmla="*/ 276 w 384"/>
                <a:gd name="T65" fmla="*/ 486 h 516"/>
                <a:gd name="T66" fmla="*/ 288 w 384"/>
                <a:gd name="T67" fmla="*/ 486 h 516"/>
                <a:gd name="T68" fmla="*/ 294 w 384"/>
                <a:gd name="T69" fmla="*/ 492 h 516"/>
                <a:gd name="T70" fmla="*/ 306 w 384"/>
                <a:gd name="T71" fmla="*/ 492 h 516"/>
                <a:gd name="T72" fmla="*/ 318 w 384"/>
                <a:gd name="T73" fmla="*/ 498 h 516"/>
                <a:gd name="T74" fmla="*/ 330 w 384"/>
                <a:gd name="T75" fmla="*/ 504 h 516"/>
                <a:gd name="T76" fmla="*/ 342 w 384"/>
                <a:gd name="T77" fmla="*/ 510 h 516"/>
                <a:gd name="T78" fmla="*/ 354 w 384"/>
                <a:gd name="T79" fmla="*/ 510 h 516"/>
                <a:gd name="T80" fmla="*/ 366 w 384"/>
                <a:gd name="T81" fmla="*/ 510 h 516"/>
                <a:gd name="T82" fmla="*/ 372 w 384"/>
                <a:gd name="T8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 h="516">
                  <a:moveTo>
                    <a:pt x="0" y="0"/>
                  </a:moveTo>
                  <a:lnTo>
                    <a:pt x="6" y="6"/>
                  </a:lnTo>
                  <a:lnTo>
                    <a:pt x="6" y="0"/>
                  </a:lnTo>
                  <a:lnTo>
                    <a:pt x="6" y="30"/>
                  </a:lnTo>
                  <a:lnTo>
                    <a:pt x="12" y="36"/>
                  </a:lnTo>
                  <a:lnTo>
                    <a:pt x="12" y="54"/>
                  </a:lnTo>
                  <a:lnTo>
                    <a:pt x="12" y="30"/>
                  </a:lnTo>
                  <a:lnTo>
                    <a:pt x="12" y="48"/>
                  </a:lnTo>
                  <a:lnTo>
                    <a:pt x="18" y="54"/>
                  </a:lnTo>
                  <a:lnTo>
                    <a:pt x="18" y="84"/>
                  </a:lnTo>
                  <a:lnTo>
                    <a:pt x="24" y="78"/>
                  </a:lnTo>
                  <a:lnTo>
                    <a:pt x="24" y="102"/>
                  </a:lnTo>
                  <a:lnTo>
                    <a:pt x="30" y="108"/>
                  </a:lnTo>
                  <a:lnTo>
                    <a:pt x="30" y="102"/>
                  </a:lnTo>
                  <a:lnTo>
                    <a:pt x="30" y="120"/>
                  </a:lnTo>
                  <a:lnTo>
                    <a:pt x="36" y="126"/>
                  </a:lnTo>
                  <a:lnTo>
                    <a:pt x="36" y="138"/>
                  </a:lnTo>
                  <a:lnTo>
                    <a:pt x="36" y="132"/>
                  </a:lnTo>
                  <a:lnTo>
                    <a:pt x="42" y="138"/>
                  </a:lnTo>
                  <a:lnTo>
                    <a:pt x="42" y="162"/>
                  </a:lnTo>
                  <a:lnTo>
                    <a:pt x="48" y="156"/>
                  </a:lnTo>
                  <a:lnTo>
                    <a:pt x="48" y="186"/>
                  </a:lnTo>
                  <a:lnTo>
                    <a:pt x="54" y="180"/>
                  </a:lnTo>
                  <a:lnTo>
                    <a:pt x="54" y="198"/>
                  </a:lnTo>
                  <a:lnTo>
                    <a:pt x="60" y="204"/>
                  </a:lnTo>
                  <a:lnTo>
                    <a:pt x="60" y="198"/>
                  </a:lnTo>
                  <a:lnTo>
                    <a:pt x="60" y="210"/>
                  </a:lnTo>
                  <a:lnTo>
                    <a:pt x="66" y="216"/>
                  </a:lnTo>
                  <a:lnTo>
                    <a:pt x="66" y="228"/>
                  </a:lnTo>
                  <a:lnTo>
                    <a:pt x="72" y="234"/>
                  </a:lnTo>
                  <a:lnTo>
                    <a:pt x="72" y="246"/>
                  </a:lnTo>
                  <a:lnTo>
                    <a:pt x="78" y="252"/>
                  </a:lnTo>
                  <a:lnTo>
                    <a:pt x="78" y="258"/>
                  </a:lnTo>
                  <a:lnTo>
                    <a:pt x="78" y="258"/>
                  </a:lnTo>
                  <a:lnTo>
                    <a:pt x="84" y="264"/>
                  </a:lnTo>
                  <a:lnTo>
                    <a:pt x="84" y="276"/>
                  </a:lnTo>
                  <a:lnTo>
                    <a:pt x="84" y="270"/>
                  </a:lnTo>
                  <a:lnTo>
                    <a:pt x="90" y="276"/>
                  </a:lnTo>
                  <a:lnTo>
                    <a:pt x="90" y="288"/>
                  </a:lnTo>
                  <a:lnTo>
                    <a:pt x="96" y="294"/>
                  </a:lnTo>
                  <a:lnTo>
                    <a:pt x="96" y="306"/>
                  </a:lnTo>
                  <a:lnTo>
                    <a:pt x="102" y="300"/>
                  </a:lnTo>
                  <a:lnTo>
                    <a:pt x="102" y="312"/>
                  </a:lnTo>
                  <a:lnTo>
                    <a:pt x="108" y="318"/>
                  </a:lnTo>
                  <a:lnTo>
                    <a:pt x="108" y="312"/>
                  </a:lnTo>
                  <a:lnTo>
                    <a:pt x="108" y="318"/>
                  </a:lnTo>
                  <a:lnTo>
                    <a:pt x="114" y="324"/>
                  </a:lnTo>
                  <a:lnTo>
                    <a:pt x="114" y="330"/>
                  </a:lnTo>
                  <a:lnTo>
                    <a:pt x="114" y="330"/>
                  </a:lnTo>
                  <a:lnTo>
                    <a:pt x="120" y="336"/>
                  </a:lnTo>
                  <a:lnTo>
                    <a:pt x="120" y="342"/>
                  </a:lnTo>
                  <a:lnTo>
                    <a:pt x="120" y="342"/>
                  </a:lnTo>
                  <a:lnTo>
                    <a:pt x="126" y="348"/>
                  </a:lnTo>
                  <a:lnTo>
                    <a:pt x="126" y="354"/>
                  </a:lnTo>
                  <a:lnTo>
                    <a:pt x="126" y="348"/>
                  </a:lnTo>
                  <a:lnTo>
                    <a:pt x="138" y="360"/>
                  </a:lnTo>
                  <a:lnTo>
                    <a:pt x="138" y="372"/>
                  </a:lnTo>
                  <a:lnTo>
                    <a:pt x="150" y="384"/>
                  </a:lnTo>
                  <a:lnTo>
                    <a:pt x="150" y="384"/>
                  </a:lnTo>
                  <a:lnTo>
                    <a:pt x="156" y="390"/>
                  </a:lnTo>
                  <a:lnTo>
                    <a:pt x="162" y="396"/>
                  </a:lnTo>
                  <a:lnTo>
                    <a:pt x="162" y="402"/>
                  </a:lnTo>
                  <a:lnTo>
                    <a:pt x="162" y="396"/>
                  </a:lnTo>
                  <a:lnTo>
                    <a:pt x="174" y="408"/>
                  </a:lnTo>
                  <a:lnTo>
                    <a:pt x="174" y="414"/>
                  </a:lnTo>
                  <a:lnTo>
                    <a:pt x="180" y="420"/>
                  </a:lnTo>
                  <a:lnTo>
                    <a:pt x="186" y="426"/>
                  </a:lnTo>
                  <a:lnTo>
                    <a:pt x="186" y="420"/>
                  </a:lnTo>
                  <a:lnTo>
                    <a:pt x="186" y="426"/>
                  </a:lnTo>
                  <a:lnTo>
                    <a:pt x="192" y="432"/>
                  </a:lnTo>
                  <a:lnTo>
                    <a:pt x="192" y="426"/>
                  </a:lnTo>
                  <a:lnTo>
                    <a:pt x="192" y="432"/>
                  </a:lnTo>
                  <a:lnTo>
                    <a:pt x="198" y="438"/>
                  </a:lnTo>
                  <a:lnTo>
                    <a:pt x="198" y="432"/>
                  </a:lnTo>
                  <a:lnTo>
                    <a:pt x="204" y="438"/>
                  </a:lnTo>
                  <a:lnTo>
                    <a:pt x="204" y="444"/>
                  </a:lnTo>
                  <a:lnTo>
                    <a:pt x="204" y="438"/>
                  </a:lnTo>
                  <a:lnTo>
                    <a:pt x="210" y="444"/>
                  </a:lnTo>
                  <a:lnTo>
                    <a:pt x="210" y="450"/>
                  </a:lnTo>
                  <a:lnTo>
                    <a:pt x="210" y="444"/>
                  </a:lnTo>
                  <a:lnTo>
                    <a:pt x="216" y="450"/>
                  </a:lnTo>
                  <a:lnTo>
                    <a:pt x="216" y="444"/>
                  </a:lnTo>
                  <a:lnTo>
                    <a:pt x="216" y="456"/>
                  </a:lnTo>
                  <a:lnTo>
                    <a:pt x="228" y="456"/>
                  </a:lnTo>
                  <a:lnTo>
                    <a:pt x="222" y="456"/>
                  </a:lnTo>
                  <a:lnTo>
                    <a:pt x="228" y="456"/>
                  </a:lnTo>
                  <a:lnTo>
                    <a:pt x="234" y="462"/>
                  </a:lnTo>
                  <a:lnTo>
                    <a:pt x="240" y="468"/>
                  </a:lnTo>
                  <a:lnTo>
                    <a:pt x="240" y="462"/>
                  </a:lnTo>
                  <a:lnTo>
                    <a:pt x="240" y="468"/>
                  </a:lnTo>
                  <a:lnTo>
                    <a:pt x="252" y="468"/>
                  </a:lnTo>
                  <a:lnTo>
                    <a:pt x="252" y="474"/>
                  </a:lnTo>
                  <a:lnTo>
                    <a:pt x="264" y="474"/>
                  </a:lnTo>
                  <a:lnTo>
                    <a:pt x="258" y="474"/>
                  </a:lnTo>
                  <a:lnTo>
                    <a:pt x="264" y="480"/>
                  </a:lnTo>
                  <a:lnTo>
                    <a:pt x="270" y="486"/>
                  </a:lnTo>
                  <a:lnTo>
                    <a:pt x="276" y="480"/>
                  </a:lnTo>
                  <a:lnTo>
                    <a:pt x="276" y="480"/>
                  </a:lnTo>
                  <a:lnTo>
                    <a:pt x="276" y="486"/>
                  </a:lnTo>
                  <a:lnTo>
                    <a:pt x="282" y="486"/>
                  </a:lnTo>
                  <a:lnTo>
                    <a:pt x="288" y="492"/>
                  </a:lnTo>
                  <a:lnTo>
                    <a:pt x="288" y="486"/>
                  </a:lnTo>
                  <a:lnTo>
                    <a:pt x="288" y="492"/>
                  </a:lnTo>
                  <a:lnTo>
                    <a:pt x="300" y="492"/>
                  </a:lnTo>
                  <a:lnTo>
                    <a:pt x="294" y="492"/>
                  </a:lnTo>
                  <a:lnTo>
                    <a:pt x="300" y="492"/>
                  </a:lnTo>
                  <a:lnTo>
                    <a:pt x="306" y="498"/>
                  </a:lnTo>
                  <a:lnTo>
                    <a:pt x="306" y="492"/>
                  </a:lnTo>
                  <a:lnTo>
                    <a:pt x="306" y="498"/>
                  </a:lnTo>
                  <a:lnTo>
                    <a:pt x="312" y="498"/>
                  </a:lnTo>
                  <a:lnTo>
                    <a:pt x="318" y="498"/>
                  </a:lnTo>
                  <a:lnTo>
                    <a:pt x="324" y="504"/>
                  </a:lnTo>
                  <a:lnTo>
                    <a:pt x="324" y="498"/>
                  </a:lnTo>
                  <a:lnTo>
                    <a:pt x="330" y="504"/>
                  </a:lnTo>
                  <a:lnTo>
                    <a:pt x="342" y="504"/>
                  </a:lnTo>
                  <a:lnTo>
                    <a:pt x="336" y="504"/>
                  </a:lnTo>
                  <a:lnTo>
                    <a:pt x="342" y="510"/>
                  </a:lnTo>
                  <a:lnTo>
                    <a:pt x="354" y="510"/>
                  </a:lnTo>
                  <a:lnTo>
                    <a:pt x="348" y="510"/>
                  </a:lnTo>
                  <a:lnTo>
                    <a:pt x="354" y="510"/>
                  </a:lnTo>
                  <a:lnTo>
                    <a:pt x="360" y="510"/>
                  </a:lnTo>
                  <a:lnTo>
                    <a:pt x="366" y="516"/>
                  </a:lnTo>
                  <a:lnTo>
                    <a:pt x="366" y="510"/>
                  </a:lnTo>
                  <a:lnTo>
                    <a:pt x="366" y="516"/>
                  </a:lnTo>
                  <a:lnTo>
                    <a:pt x="378" y="516"/>
                  </a:lnTo>
                  <a:lnTo>
                    <a:pt x="372" y="516"/>
                  </a:lnTo>
                  <a:lnTo>
                    <a:pt x="378" y="516"/>
                  </a:lnTo>
                  <a:lnTo>
                    <a:pt x="384" y="516"/>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79" name="Freeform 125"/>
            <p:cNvSpPr>
              <a:spLocks/>
            </p:cNvSpPr>
            <p:nvPr/>
          </p:nvSpPr>
          <p:spPr bwMode="auto">
            <a:xfrm>
              <a:off x="19915009" y="12955618"/>
              <a:ext cx="1178497" cy="30794"/>
            </a:xfrm>
            <a:custGeom>
              <a:avLst/>
              <a:gdLst>
                <a:gd name="T0" fmla="*/ 12 w 660"/>
                <a:gd name="T1" fmla="*/ 0 h 24"/>
                <a:gd name="T2" fmla="*/ 24 w 660"/>
                <a:gd name="T3" fmla="*/ 6 h 24"/>
                <a:gd name="T4" fmla="*/ 42 w 660"/>
                <a:gd name="T5" fmla="*/ 6 h 24"/>
                <a:gd name="T6" fmla="*/ 66 w 660"/>
                <a:gd name="T7" fmla="*/ 6 h 24"/>
                <a:gd name="T8" fmla="*/ 72 w 660"/>
                <a:gd name="T9" fmla="*/ 12 h 24"/>
                <a:gd name="T10" fmla="*/ 90 w 660"/>
                <a:gd name="T11" fmla="*/ 12 h 24"/>
                <a:gd name="T12" fmla="*/ 108 w 660"/>
                <a:gd name="T13" fmla="*/ 12 h 24"/>
                <a:gd name="T14" fmla="*/ 126 w 660"/>
                <a:gd name="T15" fmla="*/ 18 h 24"/>
                <a:gd name="T16" fmla="*/ 138 w 660"/>
                <a:gd name="T17" fmla="*/ 12 h 24"/>
                <a:gd name="T18" fmla="*/ 144 w 660"/>
                <a:gd name="T19" fmla="*/ 12 h 24"/>
                <a:gd name="T20" fmla="*/ 162 w 660"/>
                <a:gd name="T21" fmla="*/ 18 h 24"/>
                <a:gd name="T22" fmla="*/ 180 w 660"/>
                <a:gd name="T23" fmla="*/ 18 h 24"/>
                <a:gd name="T24" fmla="*/ 198 w 660"/>
                <a:gd name="T25" fmla="*/ 18 h 24"/>
                <a:gd name="T26" fmla="*/ 216 w 660"/>
                <a:gd name="T27" fmla="*/ 18 h 24"/>
                <a:gd name="T28" fmla="*/ 234 w 660"/>
                <a:gd name="T29" fmla="*/ 18 h 24"/>
                <a:gd name="T30" fmla="*/ 252 w 660"/>
                <a:gd name="T31" fmla="*/ 18 h 24"/>
                <a:gd name="T32" fmla="*/ 270 w 660"/>
                <a:gd name="T33" fmla="*/ 18 h 24"/>
                <a:gd name="T34" fmla="*/ 288 w 660"/>
                <a:gd name="T35" fmla="*/ 18 h 24"/>
                <a:gd name="T36" fmla="*/ 306 w 660"/>
                <a:gd name="T37" fmla="*/ 18 h 24"/>
                <a:gd name="T38" fmla="*/ 324 w 660"/>
                <a:gd name="T39" fmla="*/ 18 h 24"/>
                <a:gd name="T40" fmla="*/ 348 w 660"/>
                <a:gd name="T41" fmla="*/ 18 h 24"/>
                <a:gd name="T42" fmla="*/ 360 w 660"/>
                <a:gd name="T43" fmla="*/ 18 h 24"/>
                <a:gd name="T44" fmla="*/ 366 w 660"/>
                <a:gd name="T45" fmla="*/ 24 h 24"/>
                <a:gd name="T46" fmla="*/ 378 w 660"/>
                <a:gd name="T47" fmla="*/ 18 h 24"/>
                <a:gd name="T48" fmla="*/ 384 w 660"/>
                <a:gd name="T49" fmla="*/ 18 h 24"/>
                <a:gd name="T50" fmla="*/ 390 w 660"/>
                <a:gd name="T51" fmla="*/ 24 h 24"/>
                <a:gd name="T52" fmla="*/ 396 w 660"/>
                <a:gd name="T53" fmla="*/ 24 h 24"/>
                <a:gd name="T54" fmla="*/ 408 w 660"/>
                <a:gd name="T55" fmla="*/ 24 h 24"/>
                <a:gd name="T56" fmla="*/ 420 w 660"/>
                <a:gd name="T57" fmla="*/ 24 h 24"/>
                <a:gd name="T58" fmla="*/ 432 w 660"/>
                <a:gd name="T59" fmla="*/ 24 h 24"/>
                <a:gd name="T60" fmla="*/ 450 w 660"/>
                <a:gd name="T61" fmla="*/ 24 h 24"/>
                <a:gd name="T62" fmla="*/ 468 w 660"/>
                <a:gd name="T63" fmla="*/ 24 h 24"/>
                <a:gd name="T64" fmla="*/ 486 w 660"/>
                <a:gd name="T65" fmla="*/ 24 h 24"/>
                <a:gd name="T66" fmla="*/ 504 w 660"/>
                <a:gd name="T67" fmla="*/ 24 h 24"/>
                <a:gd name="T68" fmla="*/ 522 w 660"/>
                <a:gd name="T69" fmla="*/ 24 h 24"/>
                <a:gd name="T70" fmla="*/ 540 w 660"/>
                <a:gd name="T71" fmla="*/ 24 h 24"/>
                <a:gd name="T72" fmla="*/ 558 w 660"/>
                <a:gd name="T73" fmla="*/ 24 h 24"/>
                <a:gd name="T74" fmla="*/ 576 w 660"/>
                <a:gd name="T75" fmla="*/ 24 h 24"/>
                <a:gd name="T76" fmla="*/ 594 w 660"/>
                <a:gd name="T77" fmla="*/ 24 h 24"/>
                <a:gd name="T78" fmla="*/ 612 w 660"/>
                <a:gd name="T79" fmla="*/ 24 h 24"/>
                <a:gd name="T80" fmla="*/ 630 w 660"/>
                <a:gd name="T81" fmla="*/ 24 h 24"/>
                <a:gd name="T82" fmla="*/ 648 w 660"/>
                <a:gd name="T8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24">
                  <a:moveTo>
                    <a:pt x="0" y="0"/>
                  </a:moveTo>
                  <a:lnTo>
                    <a:pt x="6" y="0"/>
                  </a:lnTo>
                  <a:lnTo>
                    <a:pt x="12" y="0"/>
                  </a:lnTo>
                  <a:lnTo>
                    <a:pt x="18" y="6"/>
                  </a:lnTo>
                  <a:lnTo>
                    <a:pt x="18" y="0"/>
                  </a:lnTo>
                  <a:lnTo>
                    <a:pt x="24" y="6"/>
                  </a:lnTo>
                  <a:lnTo>
                    <a:pt x="30" y="6"/>
                  </a:lnTo>
                  <a:lnTo>
                    <a:pt x="36" y="6"/>
                  </a:lnTo>
                  <a:lnTo>
                    <a:pt x="42" y="6"/>
                  </a:lnTo>
                  <a:lnTo>
                    <a:pt x="48" y="6"/>
                  </a:lnTo>
                  <a:lnTo>
                    <a:pt x="54" y="6"/>
                  </a:lnTo>
                  <a:lnTo>
                    <a:pt x="66" y="6"/>
                  </a:lnTo>
                  <a:lnTo>
                    <a:pt x="60" y="6"/>
                  </a:lnTo>
                  <a:lnTo>
                    <a:pt x="66" y="6"/>
                  </a:lnTo>
                  <a:lnTo>
                    <a:pt x="72" y="12"/>
                  </a:lnTo>
                  <a:lnTo>
                    <a:pt x="78" y="12"/>
                  </a:lnTo>
                  <a:lnTo>
                    <a:pt x="84" y="12"/>
                  </a:lnTo>
                  <a:lnTo>
                    <a:pt x="90" y="12"/>
                  </a:lnTo>
                  <a:lnTo>
                    <a:pt x="96" y="12"/>
                  </a:lnTo>
                  <a:lnTo>
                    <a:pt x="102" y="12"/>
                  </a:lnTo>
                  <a:lnTo>
                    <a:pt x="108" y="12"/>
                  </a:lnTo>
                  <a:lnTo>
                    <a:pt x="114" y="12"/>
                  </a:lnTo>
                  <a:lnTo>
                    <a:pt x="120" y="12"/>
                  </a:lnTo>
                  <a:lnTo>
                    <a:pt x="126" y="18"/>
                  </a:lnTo>
                  <a:lnTo>
                    <a:pt x="132" y="12"/>
                  </a:lnTo>
                  <a:lnTo>
                    <a:pt x="138" y="18"/>
                  </a:lnTo>
                  <a:lnTo>
                    <a:pt x="138" y="12"/>
                  </a:lnTo>
                  <a:lnTo>
                    <a:pt x="138" y="12"/>
                  </a:lnTo>
                  <a:lnTo>
                    <a:pt x="150" y="12"/>
                  </a:lnTo>
                  <a:lnTo>
                    <a:pt x="144" y="12"/>
                  </a:lnTo>
                  <a:lnTo>
                    <a:pt x="150" y="18"/>
                  </a:lnTo>
                  <a:lnTo>
                    <a:pt x="156" y="18"/>
                  </a:lnTo>
                  <a:lnTo>
                    <a:pt x="162" y="18"/>
                  </a:lnTo>
                  <a:lnTo>
                    <a:pt x="168" y="18"/>
                  </a:lnTo>
                  <a:lnTo>
                    <a:pt x="174" y="18"/>
                  </a:lnTo>
                  <a:lnTo>
                    <a:pt x="180" y="18"/>
                  </a:lnTo>
                  <a:lnTo>
                    <a:pt x="186" y="18"/>
                  </a:lnTo>
                  <a:lnTo>
                    <a:pt x="192" y="18"/>
                  </a:lnTo>
                  <a:lnTo>
                    <a:pt x="198" y="18"/>
                  </a:lnTo>
                  <a:lnTo>
                    <a:pt x="204" y="18"/>
                  </a:lnTo>
                  <a:lnTo>
                    <a:pt x="210" y="18"/>
                  </a:lnTo>
                  <a:lnTo>
                    <a:pt x="216" y="18"/>
                  </a:lnTo>
                  <a:lnTo>
                    <a:pt x="222" y="18"/>
                  </a:lnTo>
                  <a:lnTo>
                    <a:pt x="228" y="18"/>
                  </a:lnTo>
                  <a:lnTo>
                    <a:pt x="234" y="18"/>
                  </a:lnTo>
                  <a:lnTo>
                    <a:pt x="240" y="18"/>
                  </a:lnTo>
                  <a:lnTo>
                    <a:pt x="246" y="18"/>
                  </a:lnTo>
                  <a:lnTo>
                    <a:pt x="252" y="18"/>
                  </a:lnTo>
                  <a:lnTo>
                    <a:pt x="258" y="18"/>
                  </a:lnTo>
                  <a:lnTo>
                    <a:pt x="264" y="18"/>
                  </a:lnTo>
                  <a:lnTo>
                    <a:pt x="270" y="18"/>
                  </a:lnTo>
                  <a:lnTo>
                    <a:pt x="276" y="18"/>
                  </a:lnTo>
                  <a:lnTo>
                    <a:pt x="282" y="18"/>
                  </a:lnTo>
                  <a:lnTo>
                    <a:pt x="288" y="18"/>
                  </a:lnTo>
                  <a:lnTo>
                    <a:pt x="294" y="18"/>
                  </a:lnTo>
                  <a:lnTo>
                    <a:pt x="300" y="18"/>
                  </a:lnTo>
                  <a:lnTo>
                    <a:pt x="306" y="18"/>
                  </a:lnTo>
                  <a:lnTo>
                    <a:pt x="312" y="18"/>
                  </a:lnTo>
                  <a:lnTo>
                    <a:pt x="318" y="18"/>
                  </a:lnTo>
                  <a:lnTo>
                    <a:pt x="324" y="18"/>
                  </a:lnTo>
                  <a:lnTo>
                    <a:pt x="330" y="18"/>
                  </a:lnTo>
                  <a:lnTo>
                    <a:pt x="336" y="18"/>
                  </a:lnTo>
                  <a:lnTo>
                    <a:pt x="348" y="18"/>
                  </a:lnTo>
                  <a:lnTo>
                    <a:pt x="348" y="24"/>
                  </a:lnTo>
                  <a:lnTo>
                    <a:pt x="348" y="18"/>
                  </a:lnTo>
                  <a:lnTo>
                    <a:pt x="360" y="18"/>
                  </a:lnTo>
                  <a:lnTo>
                    <a:pt x="360" y="24"/>
                  </a:lnTo>
                  <a:lnTo>
                    <a:pt x="360" y="18"/>
                  </a:lnTo>
                  <a:lnTo>
                    <a:pt x="366" y="24"/>
                  </a:lnTo>
                  <a:lnTo>
                    <a:pt x="372" y="18"/>
                  </a:lnTo>
                  <a:lnTo>
                    <a:pt x="372" y="24"/>
                  </a:lnTo>
                  <a:lnTo>
                    <a:pt x="378" y="18"/>
                  </a:lnTo>
                  <a:lnTo>
                    <a:pt x="378" y="18"/>
                  </a:lnTo>
                  <a:lnTo>
                    <a:pt x="378" y="24"/>
                  </a:lnTo>
                  <a:lnTo>
                    <a:pt x="384" y="18"/>
                  </a:lnTo>
                  <a:lnTo>
                    <a:pt x="384" y="24"/>
                  </a:lnTo>
                  <a:lnTo>
                    <a:pt x="384" y="18"/>
                  </a:lnTo>
                  <a:lnTo>
                    <a:pt x="390" y="24"/>
                  </a:lnTo>
                  <a:lnTo>
                    <a:pt x="390" y="24"/>
                  </a:lnTo>
                  <a:lnTo>
                    <a:pt x="390" y="18"/>
                  </a:lnTo>
                  <a:lnTo>
                    <a:pt x="396" y="24"/>
                  </a:lnTo>
                  <a:lnTo>
                    <a:pt x="408" y="24"/>
                  </a:lnTo>
                  <a:lnTo>
                    <a:pt x="408" y="18"/>
                  </a:lnTo>
                  <a:lnTo>
                    <a:pt x="408" y="24"/>
                  </a:lnTo>
                  <a:lnTo>
                    <a:pt x="420" y="24"/>
                  </a:lnTo>
                  <a:lnTo>
                    <a:pt x="414" y="24"/>
                  </a:lnTo>
                  <a:lnTo>
                    <a:pt x="420" y="24"/>
                  </a:lnTo>
                  <a:lnTo>
                    <a:pt x="432" y="24"/>
                  </a:lnTo>
                  <a:lnTo>
                    <a:pt x="426" y="24"/>
                  </a:lnTo>
                  <a:lnTo>
                    <a:pt x="432" y="24"/>
                  </a:lnTo>
                  <a:lnTo>
                    <a:pt x="438" y="24"/>
                  </a:lnTo>
                  <a:lnTo>
                    <a:pt x="444" y="24"/>
                  </a:lnTo>
                  <a:lnTo>
                    <a:pt x="450" y="24"/>
                  </a:lnTo>
                  <a:lnTo>
                    <a:pt x="456" y="24"/>
                  </a:lnTo>
                  <a:lnTo>
                    <a:pt x="462" y="24"/>
                  </a:lnTo>
                  <a:lnTo>
                    <a:pt x="468" y="24"/>
                  </a:lnTo>
                  <a:lnTo>
                    <a:pt x="474" y="24"/>
                  </a:lnTo>
                  <a:lnTo>
                    <a:pt x="480" y="24"/>
                  </a:lnTo>
                  <a:lnTo>
                    <a:pt x="486" y="24"/>
                  </a:lnTo>
                  <a:lnTo>
                    <a:pt x="492" y="24"/>
                  </a:lnTo>
                  <a:lnTo>
                    <a:pt x="498" y="24"/>
                  </a:lnTo>
                  <a:lnTo>
                    <a:pt x="504" y="24"/>
                  </a:lnTo>
                  <a:lnTo>
                    <a:pt x="510" y="24"/>
                  </a:lnTo>
                  <a:lnTo>
                    <a:pt x="516" y="24"/>
                  </a:lnTo>
                  <a:lnTo>
                    <a:pt x="522" y="24"/>
                  </a:lnTo>
                  <a:lnTo>
                    <a:pt x="528" y="24"/>
                  </a:lnTo>
                  <a:lnTo>
                    <a:pt x="534" y="24"/>
                  </a:lnTo>
                  <a:lnTo>
                    <a:pt x="540" y="24"/>
                  </a:lnTo>
                  <a:lnTo>
                    <a:pt x="546" y="24"/>
                  </a:lnTo>
                  <a:lnTo>
                    <a:pt x="552" y="24"/>
                  </a:lnTo>
                  <a:lnTo>
                    <a:pt x="558" y="24"/>
                  </a:lnTo>
                  <a:lnTo>
                    <a:pt x="564" y="24"/>
                  </a:lnTo>
                  <a:lnTo>
                    <a:pt x="570" y="24"/>
                  </a:lnTo>
                  <a:lnTo>
                    <a:pt x="576" y="24"/>
                  </a:lnTo>
                  <a:lnTo>
                    <a:pt x="582" y="24"/>
                  </a:lnTo>
                  <a:lnTo>
                    <a:pt x="588" y="24"/>
                  </a:lnTo>
                  <a:lnTo>
                    <a:pt x="594" y="24"/>
                  </a:lnTo>
                  <a:lnTo>
                    <a:pt x="600" y="24"/>
                  </a:lnTo>
                  <a:lnTo>
                    <a:pt x="606" y="24"/>
                  </a:lnTo>
                  <a:lnTo>
                    <a:pt x="612" y="24"/>
                  </a:lnTo>
                  <a:lnTo>
                    <a:pt x="618" y="24"/>
                  </a:lnTo>
                  <a:lnTo>
                    <a:pt x="624" y="24"/>
                  </a:lnTo>
                  <a:lnTo>
                    <a:pt x="630" y="24"/>
                  </a:lnTo>
                  <a:lnTo>
                    <a:pt x="636" y="24"/>
                  </a:lnTo>
                  <a:lnTo>
                    <a:pt x="642" y="24"/>
                  </a:lnTo>
                  <a:lnTo>
                    <a:pt x="648" y="24"/>
                  </a:lnTo>
                  <a:lnTo>
                    <a:pt x="654" y="24"/>
                  </a:lnTo>
                  <a:lnTo>
                    <a:pt x="660" y="24"/>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0" name="Freeform 126"/>
            <p:cNvSpPr>
              <a:spLocks/>
            </p:cNvSpPr>
            <p:nvPr/>
          </p:nvSpPr>
          <p:spPr bwMode="auto">
            <a:xfrm>
              <a:off x="21093507" y="12986413"/>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1" name="Freeform 128"/>
            <p:cNvSpPr>
              <a:spLocks/>
            </p:cNvSpPr>
            <p:nvPr/>
          </p:nvSpPr>
          <p:spPr bwMode="auto">
            <a:xfrm>
              <a:off x="15372438" y="11908611"/>
              <a:ext cx="460685" cy="1077802"/>
            </a:xfrm>
            <a:custGeom>
              <a:avLst/>
              <a:gdLst>
                <a:gd name="T0" fmla="*/ 0 w 258"/>
                <a:gd name="T1" fmla="*/ 804 h 840"/>
                <a:gd name="T2" fmla="*/ 6 w 258"/>
                <a:gd name="T3" fmla="*/ 762 h 840"/>
                <a:gd name="T4" fmla="*/ 12 w 258"/>
                <a:gd name="T5" fmla="*/ 720 h 840"/>
                <a:gd name="T6" fmla="*/ 18 w 258"/>
                <a:gd name="T7" fmla="*/ 660 h 840"/>
                <a:gd name="T8" fmla="*/ 24 w 258"/>
                <a:gd name="T9" fmla="*/ 618 h 840"/>
                <a:gd name="T10" fmla="*/ 30 w 258"/>
                <a:gd name="T11" fmla="*/ 588 h 840"/>
                <a:gd name="T12" fmla="*/ 36 w 258"/>
                <a:gd name="T13" fmla="*/ 570 h 840"/>
                <a:gd name="T14" fmla="*/ 42 w 258"/>
                <a:gd name="T15" fmla="*/ 534 h 840"/>
                <a:gd name="T16" fmla="*/ 48 w 258"/>
                <a:gd name="T17" fmla="*/ 498 h 840"/>
                <a:gd name="T18" fmla="*/ 54 w 258"/>
                <a:gd name="T19" fmla="*/ 468 h 840"/>
                <a:gd name="T20" fmla="*/ 60 w 258"/>
                <a:gd name="T21" fmla="*/ 438 h 840"/>
                <a:gd name="T22" fmla="*/ 66 w 258"/>
                <a:gd name="T23" fmla="*/ 402 h 840"/>
                <a:gd name="T24" fmla="*/ 72 w 258"/>
                <a:gd name="T25" fmla="*/ 384 h 840"/>
                <a:gd name="T26" fmla="*/ 78 w 258"/>
                <a:gd name="T27" fmla="*/ 372 h 840"/>
                <a:gd name="T28" fmla="*/ 84 w 258"/>
                <a:gd name="T29" fmla="*/ 360 h 840"/>
                <a:gd name="T30" fmla="*/ 90 w 258"/>
                <a:gd name="T31" fmla="*/ 330 h 840"/>
                <a:gd name="T32" fmla="*/ 102 w 258"/>
                <a:gd name="T33" fmla="*/ 306 h 840"/>
                <a:gd name="T34" fmla="*/ 108 w 258"/>
                <a:gd name="T35" fmla="*/ 270 h 840"/>
                <a:gd name="T36" fmla="*/ 114 w 258"/>
                <a:gd name="T37" fmla="*/ 258 h 840"/>
                <a:gd name="T38" fmla="*/ 120 w 258"/>
                <a:gd name="T39" fmla="*/ 240 h 840"/>
                <a:gd name="T40" fmla="*/ 126 w 258"/>
                <a:gd name="T41" fmla="*/ 228 h 840"/>
                <a:gd name="T42" fmla="*/ 132 w 258"/>
                <a:gd name="T43" fmla="*/ 216 h 840"/>
                <a:gd name="T44" fmla="*/ 138 w 258"/>
                <a:gd name="T45" fmla="*/ 204 h 840"/>
                <a:gd name="T46" fmla="*/ 144 w 258"/>
                <a:gd name="T47" fmla="*/ 192 h 840"/>
                <a:gd name="T48" fmla="*/ 150 w 258"/>
                <a:gd name="T49" fmla="*/ 174 h 840"/>
                <a:gd name="T50" fmla="*/ 156 w 258"/>
                <a:gd name="T51" fmla="*/ 162 h 840"/>
                <a:gd name="T52" fmla="*/ 162 w 258"/>
                <a:gd name="T53" fmla="*/ 132 h 840"/>
                <a:gd name="T54" fmla="*/ 168 w 258"/>
                <a:gd name="T55" fmla="*/ 120 h 840"/>
                <a:gd name="T56" fmla="*/ 174 w 258"/>
                <a:gd name="T57" fmla="*/ 108 h 840"/>
                <a:gd name="T58" fmla="*/ 180 w 258"/>
                <a:gd name="T59" fmla="*/ 96 h 840"/>
                <a:gd name="T60" fmla="*/ 186 w 258"/>
                <a:gd name="T61" fmla="*/ 90 h 840"/>
                <a:gd name="T62" fmla="*/ 198 w 258"/>
                <a:gd name="T63" fmla="*/ 84 h 840"/>
                <a:gd name="T64" fmla="*/ 198 w 258"/>
                <a:gd name="T65" fmla="*/ 78 h 840"/>
                <a:gd name="T66" fmla="*/ 204 w 258"/>
                <a:gd name="T67" fmla="*/ 66 h 840"/>
                <a:gd name="T68" fmla="*/ 210 w 258"/>
                <a:gd name="T69" fmla="*/ 60 h 840"/>
                <a:gd name="T70" fmla="*/ 216 w 258"/>
                <a:gd name="T71" fmla="*/ 48 h 840"/>
                <a:gd name="T72" fmla="*/ 222 w 258"/>
                <a:gd name="T73" fmla="*/ 42 h 840"/>
                <a:gd name="T74" fmla="*/ 228 w 258"/>
                <a:gd name="T75" fmla="*/ 36 h 840"/>
                <a:gd name="T76" fmla="*/ 234 w 258"/>
                <a:gd name="T77" fmla="*/ 30 h 840"/>
                <a:gd name="T78" fmla="*/ 240 w 258"/>
                <a:gd name="T79" fmla="*/ 24 h 840"/>
                <a:gd name="T80" fmla="*/ 246 w 258"/>
                <a:gd name="T81" fmla="*/ 24 h 840"/>
                <a:gd name="T82" fmla="*/ 252 w 258"/>
                <a:gd name="T83" fmla="*/ 1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840">
                  <a:moveTo>
                    <a:pt x="0" y="840"/>
                  </a:moveTo>
                  <a:lnTo>
                    <a:pt x="0" y="798"/>
                  </a:lnTo>
                  <a:lnTo>
                    <a:pt x="0" y="804"/>
                  </a:lnTo>
                  <a:lnTo>
                    <a:pt x="6" y="798"/>
                  </a:lnTo>
                  <a:lnTo>
                    <a:pt x="6" y="750"/>
                  </a:lnTo>
                  <a:lnTo>
                    <a:pt x="6" y="762"/>
                  </a:lnTo>
                  <a:lnTo>
                    <a:pt x="12" y="756"/>
                  </a:lnTo>
                  <a:lnTo>
                    <a:pt x="12" y="702"/>
                  </a:lnTo>
                  <a:lnTo>
                    <a:pt x="12" y="720"/>
                  </a:lnTo>
                  <a:lnTo>
                    <a:pt x="18" y="714"/>
                  </a:lnTo>
                  <a:lnTo>
                    <a:pt x="18" y="648"/>
                  </a:lnTo>
                  <a:lnTo>
                    <a:pt x="18" y="660"/>
                  </a:lnTo>
                  <a:lnTo>
                    <a:pt x="24" y="666"/>
                  </a:lnTo>
                  <a:lnTo>
                    <a:pt x="24" y="678"/>
                  </a:lnTo>
                  <a:lnTo>
                    <a:pt x="24" y="618"/>
                  </a:lnTo>
                  <a:lnTo>
                    <a:pt x="30" y="612"/>
                  </a:lnTo>
                  <a:lnTo>
                    <a:pt x="30" y="624"/>
                  </a:lnTo>
                  <a:lnTo>
                    <a:pt x="30" y="588"/>
                  </a:lnTo>
                  <a:lnTo>
                    <a:pt x="36" y="582"/>
                  </a:lnTo>
                  <a:lnTo>
                    <a:pt x="36" y="588"/>
                  </a:lnTo>
                  <a:lnTo>
                    <a:pt x="36" y="570"/>
                  </a:lnTo>
                  <a:lnTo>
                    <a:pt x="36" y="570"/>
                  </a:lnTo>
                  <a:lnTo>
                    <a:pt x="42" y="564"/>
                  </a:lnTo>
                  <a:lnTo>
                    <a:pt x="42" y="534"/>
                  </a:lnTo>
                  <a:lnTo>
                    <a:pt x="42" y="540"/>
                  </a:lnTo>
                  <a:lnTo>
                    <a:pt x="48" y="534"/>
                  </a:lnTo>
                  <a:lnTo>
                    <a:pt x="48" y="498"/>
                  </a:lnTo>
                  <a:lnTo>
                    <a:pt x="48" y="510"/>
                  </a:lnTo>
                  <a:lnTo>
                    <a:pt x="54" y="504"/>
                  </a:lnTo>
                  <a:lnTo>
                    <a:pt x="54" y="468"/>
                  </a:lnTo>
                  <a:lnTo>
                    <a:pt x="60" y="474"/>
                  </a:lnTo>
                  <a:lnTo>
                    <a:pt x="60" y="480"/>
                  </a:lnTo>
                  <a:lnTo>
                    <a:pt x="60" y="438"/>
                  </a:lnTo>
                  <a:lnTo>
                    <a:pt x="66" y="432"/>
                  </a:lnTo>
                  <a:lnTo>
                    <a:pt x="66" y="450"/>
                  </a:lnTo>
                  <a:lnTo>
                    <a:pt x="66" y="402"/>
                  </a:lnTo>
                  <a:lnTo>
                    <a:pt x="72" y="408"/>
                  </a:lnTo>
                  <a:lnTo>
                    <a:pt x="72" y="414"/>
                  </a:lnTo>
                  <a:lnTo>
                    <a:pt x="72" y="384"/>
                  </a:lnTo>
                  <a:lnTo>
                    <a:pt x="78" y="378"/>
                  </a:lnTo>
                  <a:lnTo>
                    <a:pt x="78" y="390"/>
                  </a:lnTo>
                  <a:lnTo>
                    <a:pt x="78" y="372"/>
                  </a:lnTo>
                  <a:lnTo>
                    <a:pt x="84" y="366"/>
                  </a:lnTo>
                  <a:lnTo>
                    <a:pt x="84" y="348"/>
                  </a:lnTo>
                  <a:lnTo>
                    <a:pt x="84" y="360"/>
                  </a:lnTo>
                  <a:lnTo>
                    <a:pt x="90" y="354"/>
                  </a:lnTo>
                  <a:lnTo>
                    <a:pt x="90" y="318"/>
                  </a:lnTo>
                  <a:lnTo>
                    <a:pt x="90" y="330"/>
                  </a:lnTo>
                  <a:lnTo>
                    <a:pt x="96" y="336"/>
                  </a:lnTo>
                  <a:lnTo>
                    <a:pt x="96" y="300"/>
                  </a:lnTo>
                  <a:lnTo>
                    <a:pt x="102" y="306"/>
                  </a:lnTo>
                  <a:lnTo>
                    <a:pt x="102" y="312"/>
                  </a:lnTo>
                  <a:lnTo>
                    <a:pt x="102" y="276"/>
                  </a:lnTo>
                  <a:lnTo>
                    <a:pt x="108" y="270"/>
                  </a:lnTo>
                  <a:lnTo>
                    <a:pt x="108" y="294"/>
                  </a:lnTo>
                  <a:lnTo>
                    <a:pt x="108" y="264"/>
                  </a:lnTo>
                  <a:lnTo>
                    <a:pt x="114" y="258"/>
                  </a:lnTo>
                  <a:lnTo>
                    <a:pt x="114" y="270"/>
                  </a:lnTo>
                  <a:lnTo>
                    <a:pt x="114" y="246"/>
                  </a:lnTo>
                  <a:lnTo>
                    <a:pt x="120" y="240"/>
                  </a:lnTo>
                  <a:lnTo>
                    <a:pt x="120" y="246"/>
                  </a:lnTo>
                  <a:lnTo>
                    <a:pt x="120" y="234"/>
                  </a:lnTo>
                  <a:lnTo>
                    <a:pt x="126" y="228"/>
                  </a:lnTo>
                  <a:lnTo>
                    <a:pt x="126" y="210"/>
                  </a:lnTo>
                  <a:lnTo>
                    <a:pt x="126" y="222"/>
                  </a:lnTo>
                  <a:lnTo>
                    <a:pt x="132" y="216"/>
                  </a:lnTo>
                  <a:lnTo>
                    <a:pt x="132" y="192"/>
                  </a:lnTo>
                  <a:lnTo>
                    <a:pt x="132" y="210"/>
                  </a:lnTo>
                  <a:lnTo>
                    <a:pt x="138" y="204"/>
                  </a:lnTo>
                  <a:lnTo>
                    <a:pt x="138" y="180"/>
                  </a:lnTo>
                  <a:lnTo>
                    <a:pt x="138" y="186"/>
                  </a:lnTo>
                  <a:lnTo>
                    <a:pt x="144" y="192"/>
                  </a:lnTo>
                  <a:lnTo>
                    <a:pt x="144" y="162"/>
                  </a:lnTo>
                  <a:lnTo>
                    <a:pt x="150" y="168"/>
                  </a:lnTo>
                  <a:lnTo>
                    <a:pt x="150" y="174"/>
                  </a:lnTo>
                  <a:lnTo>
                    <a:pt x="150" y="150"/>
                  </a:lnTo>
                  <a:lnTo>
                    <a:pt x="156" y="144"/>
                  </a:lnTo>
                  <a:lnTo>
                    <a:pt x="156" y="162"/>
                  </a:lnTo>
                  <a:lnTo>
                    <a:pt x="156" y="150"/>
                  </a:lnTo>
                  <a:lnTo>
                    <a:pt x="162" y="144"/>
                  </a:lnTo>
                  <a:lnTo>
                    <a:pt x="162" y="132"/>
                  </a:lnTo>
                  <a:lnTo>
                    <a:pt x="162" y="144"/>
                  </a:lnTo>
                  <a:lnTo>
                    <a:pt x="168" y="138"/>
                  </a:lnTo>
                  <a:lnTo>
                    <a:pt x="168" y="120"/>
                  </a:lnTo>
                  <a:lnTo>
                    <a:pt x="168" y="132"/>
                  </a:lnTo>
                  <a:lnTo>
                    <a:pt x="174" y="126"/>
                  </a:lnTo>
                  <a:lnTo>
                    <a:pt x="174" y="108"/>
                  </a:lnTo>
                  <a:lnTo>
                    <a:pt x="174" y="114"/>
                  </a:lnTo>
                  <a:lnTo>
                    <a:pt x="180" y="120"/>
                  </a:lnTo>
                  <a:lnTo>
                    <a:pt x="180" y="96"/>
                  </a:lnTo>
                  <a:lnTo>
                    <a:pt x="180" y="102"/>
                  </a:lnTo>
                  <a:lnTo>
                    <a:pt x="186" y="108"/>
                  </a:lnTo>
                  <a:lnTo>
                    <a:pt x="186" y="90"/>
                  </a:lnTo>
                  <a:lnTo>
                    <a:pt x="192" y="96"/>
                  </a:lnTo>
                  <a:lnTo>
                    <a:pt x="192" y="78"/>
                  </a:lnTo>
                  <a:lnTo>
                    <a:pt x="198" y="84"/>
                  </a:lnTo>
                  <a:lnTo>
                    <a:pt x="198" y="90"/>
                  </a:lnTo>
                  <a:lnTo>
                    <a:pt x="198" y="78"/>
                  </a:lnTo>
                  <a:lnTo>
                    <a:pt x="198" y="78"/>
                  </a:lnTo>
                  <a:lnTo>
                    <a:pt x="204" y="72"/>
                  </a:lnTo>
                  <a:lnTo>
                    <a:pt x="204" y="78"/>
                  </a:lnTo>
                  <a:lnTo>
                    <a:pt x="204" y="66"/>
                  </a:lnTo>
                  <a:lnTo>
                    <a:pt x="204" y="72"/>
                  </a:lnTo>
                  <a:lnTo>
                    <a:pt x="210" y="66"/>
                  </a:lnTo>
                  <a:lnTo>
                    <a:pt x="210" y="60"/>
                  </a:lnTo>
                  <a:lnTo>
                    <a:pt x="210" y="66"/>
                  </a:lnTo>
                  <a:lnTo>
                    <a:pt x="216" y="72"/>
                  </a:lnTo>
                  <a:lnTo>
                    <a:pt x="216" y="48"/>
                  </a:lnTo>
                  <a:lnTo>
                    <a:pt x="216" y="54"/>
                  </a:lnTo>
                  <a:lnTo>
                    <a:pt x="222" y="60"/>
                  </a:lnTo>
                  <a:lnTo>
                    <a:pt x="222" y="42"/>
                  </a:lnTo>
                  <a:lnTo>
                    <a:pt x="222" y="42"/>
                  </a:lnTo>
                  <a:lnTo>
                    <a:pt x="228" y="48"/>
                  </a:lnTo>
                  <a:lnTo>
                    <a:pt x="228" y="36"/>
                  </a:lnTo>
                  <a:lnTo>
                    <a:pt x="234" y="30"/>
                  </a:lnTo>
                  <a:lnTo>
                    <a:pt x="234" y="42"/>
                  </a:lnTo>
                  <a:lnTo>
                    <a:pt x="234" y="30"/>
                  </a:lnTo>
                  <a:lnTo>
                    <a:pt x="240" y="24"/>
                  </a:lnTo>
                  <a:lnTo>
                    <a:pt x="240" y="36"/>
                  </a:lnTo>
                  <a:lnTo>
                    <a:pt x="240" y="24"/>
                  </a:lnTo>
                  <a:lnTo>
                    <a:pt x="246" y="18"/>
                  </a:lnTo>
                  <a:lnTo>
                    <a:pt x="246" y="30"/>
                  </a:lnTo>
                  <a:lnTo>
                    <a:pt x="246" y="24"/>
                  </a:lnTo>
                  <a:lnTo>
                    <a:pt x="252" y="18"/>
                  </a:lnTo>
                  <a:lnTo>
                    <a:pt x="252" y="12"/>
                  </a:lnTo>
                  <a:lnTo>
                    <a:pt x="252" y="18"/>
                  </a:lnTo>
                  <a:lnTo>
                    <a:pt x="258" y="12"/>
                  </a:lnTo>
                  <a:lnTo>
                    <a:pt x="258"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2" name="Freeform 129"/>
            <p:cNvSpPr>
              <a:spLocks/>
            </p:cNvSpPr>
            <p:nvPr/>
          </p:nvSpPr>
          <p:spPr bwMode="auto">
            <a:xfrm>
              <a:off x="15833123" y="11793132"/>
              <a:ext cx="942798" cy="138575"/>
            </a:xfrm>
            <a:custGeom>
              <a:avLst/>
              <a:gdLst>
                <a:gd name="T0" fmla="*/ 6 w 528"/>
                <a:gd name="T1" fmla="*/ 108 h 108"/>
                <a:gd name="T2" fmla="*/ 12 w 528"/>
                <a:gd name="T3" fmla="*/ 84 h 108"/>
                <a:gd name="T4" fmla="*/ 24 w 528"/>
                <a:gd name="T5" fmla="*/ 84 h 108"/>
                <a:gd name="T6" fmla="*/ 30 w 528"/>
                <a:gd name="T7" fmla="*/ 78 h 108"/>
                <a:gd name="T8" fmla="*/ 36 w 528"/>
                <a:gd name="T9" fmla="*/ 78 h 108"/>
                <a:gd name="T10" fmla="*/ 48 w 528"/>
                <a:gd name="T11" fmla="*/ 60 h 108"/>
                <a:gd name="T12" fmla="*/ 54 w 528"/>
                <a:gd name="T13" fmla="*/ 60 h 108"/>
                <a:gd name="T14" fmla="*/ 66 w 528"/>
                <a:gd name="T15" fmla="*/ 54 h 108"/>
                <a:gd name="T16" fmla="*/ 72 w 528"/>
                <a:gd name="T17" fmla="*/ 60 h 108"/>
                <a:gd name="T18" fmla="*/ 84 w 528"/>
                <a:gd name="T19" fmla="*/ 48 h 108"/>
                <a:gd name="T20" fmla="*/ 96 w 528"/>
                <a:gd name="T21" fmla="*/ 48 h 108"/>
                <a:gd name="T22" fmla="*/ 108 w 528"/>
                <a:gd name="T23" fmla="*/ 42 h 108"/>
                <a:gd name="T24" fmla="*/ 120 w 528"/>
                <a:gd name="T25" fmla="*/ 42 h 108"/>
                <a:gd name="T26" fmla="*/ 120 w 528"/>
                <a:gd name="T27" fmla="*/ 36 h 108"/>
                <a:gd name="T28" fmla="*/ 138 w 528"/>
                <a:gd name="T29" fmla="*/ 30 h 108"/>
                <a:gd name="T30" fmla="*/ 144 w 528"/>
                <a:gd name="T31" fmla="*/ 30 h 108"/>
                <a:gd name="T32" fmla="*/ 156 w 528"/>
                <a:gd name="T33" fmla="*/ 24 h 108"/>
                <a:gd name="T34" fmla="*/ 168 w 528"/>
                <a:gd name="T35" fmla="*/ 24 h 108"/>
                <a:gd name="T36" fmla="*/ 180 w 528"/>
                <a:gd name="T37" fmla="*/ 24 h 108"/>
                <a:gd name="T38" fmla="*/ 186 w 528"/>
                <a:gd name="T39" fmla="*/ 18 h 108"/>
                <a:gd name="T40" fmla="*/ 204 w 528"/>
                <a:gd name="T41" fmla="*/ 24 h 108"/>
                <a:gd name="T42" fmla="*/ 210 w 528"/>
                <a:gd name="T43" fmla="*/ 12 h 108"/>
                <a:gd name="T44" fmla="*/ 234 w 528"/>
                <a:gd name="T45" fmla="*/ 12 h 108"/>
                <a:gd name="T46" fmla="*/ 240 w 528"/>
                <a:gd name="T47" fmla="*/ 12 h 108"/>
                <a:gd name="T48" fmla="*/ 252 w 528"/>
                <a:gd name="T49" fmla="*/ 6 h 108"/>
                <a:gd name="T50" fmla="*/ 264 w 528"/>
                <a:gd name="T51" fmla="*/ 12 h 108"/>
                <a:gd name="T52" fmla="*/ 282 w 528"/>
                <a:gd name="T53" fmla="*/ 6 h 108"/>
                <a:gd name="T54" fmla="*/ 288 w 528"/>
                <a:gd name="T55" fmla="*/ 6 h 108"/>
                <a:gd name="T56" fmla="*/ 306 w 528"/>
                <a:gd name="T57" fmla="*/ 6 h 108"/>
                <a:gd name="T58" fmla="*/ 324 w 528"/>
                <a:gd name="T59" fmla="*/ 6 h 108"/>
                <a:gd name="T60" fmla="*/ 348 w 528"/>
                <a:gd name="T61" fmla="*/ 6 h 108"/>
                <a:gd name="T62" fmla="*/ 360 w 528"/>
                <a:gd name="T63" fmla="*/ 6 h 108"/>
                <a:gd name="T64" fmla="*/ 372 w 528"/>
                <a:gd name="T65" fmla="*/ 6 h 108"/>
                <a:gd name="T66" fmla="*/ 384 w 528"/>
                <a:gd name="T67" fmla="*/ 0 h 108"/>
                <a:gd name="T68" fmla="*/ 390 w 528"/>
                <a:gd name="T69" fmla="*/ 0 h 108"/>
                <a:gd name="T70" fmla="*/ 408 w 528"/>
                <a:gd name="T71" fmla="*/ 0 h 108"/>
                <a:gd name="T72" fmla="*/ 426 w 528"/>
                <a:gd name="T73" fmla="*/ 0 h 108"/>
                <a:gd name="T74" fmla="*/ 444 w 528"/>
                <a:gd name="T75" fmla="*/ 0 h 108"/>
                <a:gd name="T76" fmla="*/ 462 w 528"/>
                <a:gd name="T77" fmla="*/ 0 h 108"/>
                <a:gd name="T78" fmla="*/ 480 w 528"/>
                <a:gd name="T79" fmla="*/ 0 h 108"/>
                <a:gd name="T80" fmla="*/ 498 w 528"/>
                <a:gd name="T81" fmla="*/ 0 h 108"/>
                <a:gd name="T82" fmla="*/ 516 w 528"/>
                <a:gd name="T8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108">
                  <a:moveTo>
                    <a:pt x="0" y="90"/>
                  </a:moveTo>
                  <a:lnTo>
                    <a:pt x="0" y="102"/>
                  </a:lnTo>
                  <a:lnTo>
                    <a:pt x="6" y="108"/>
                  </a:lnTo>
                  <a:lnTo>
                    <a:pt x="6" y="90"/>
                  </a:lnTo>
                  <a:lnTo>
                    <a:pt x="12" y="96"/>
                  </a:lnTo>
                  <a:lnTo>
                    <a:pt x="12" y="84"/>
                  </a:lnTo>
                  <a:lnTo>
                    <a:pt x="24" y="84"/>
                  </a:lnTo>
                  <a:lnTo>
                    <a:pt x="24" y="78"/>
                  </a:lnTo>
                  <a:lnTo>
                    <a:pt x="24" y="84"/>
                  </a:lnTo>
                  <a:lnTo>
                    <a:pt x="30" y="78"/>
                  </a:lnTo>
                  <a:lnTo>
                    <a:pt x="30" y="72"/>
                  </a:lnTo>
                  <a:lnTo>
                    <a:pt x="30" y="78"/>
                  </a:lnTo>
                  <a:lnTo>
                    <a:pt x="36" y="84"/>
                  </a:lnTo>
                  <a:lnTo>
                    <a:pt x="36" y="66"/>
                  </a:lnTo>
                  <a:lnTo>
                    <a:pt x="36" y="78"/>
                  </a:lnTo>
                  <a:lnTo>
                    <a:pt x="48" y="66"/>
                  </a:lnTo>
                  <a:lnTo>
                    <a:pt x="48" y="78"/>
                  </a:lnTo>
                  <a:lnTo>
                    <a:pt x="48" y="60"/>
                  </a:lnTo>
                  <a:lnTo>
                    <a:pt x="48" y="66"/>
                  </a:lnTo>
                  <a:lnTo>
                    <a:pt x="54" y="72"/>
                  </a:lnTo>
                  <a:lnTo>
                    <a:pt x="54" y="60"/>
                  </a:lnTo>
                  <a:lnTo>
                    <a:pt x="66" y="60"/>
                  </a:lnTo>
                  <a:lnTo>
                    <a:pt x="66" y="66"/>
                  </a:lnTo>
                  <a:lnTo>
                    <a:pt x="66" y="54"/>
                  </a:lnTo>
                  <a:lnTo>
                    <a:pt x="66" y="60"/>
                  </a:lnTo>
                  <a:lnTo>
                    <a:pt x="78" y="60"/>
                  </a:lnTo>
                  <a:lnTo>
                    <a:pt x="72" y="60"/>
                  </a:lnTo>
                  <a:lnTo>
                    <a:pt x="78" y="48"/>
                  </a:lnTo>
                  <a:lnTo>
                    <a:pt x="78" y="54"/>
                  </a:lnTo>
                  <a:lnTo>
                    <a:pt x="84" y="48"/>
                  </a:lnTo>
                  <a:lnTo>
                    <a:pt x="90" y="54"/>
                  </a:lnTo>
                  <a:lnTo>
                    <a:pt x="90" y="42"/>
                  </a:lnTo>
                  <a:lnTo>
                    <a:pt x="96" y="48"/>
                  </a:lnTo>
                  <a:lnTo>
                    <a:pt x="96" y="54"/>
                  </a:lnTo>
                  <a:lnTo>
                    <a:pt x="96" y="42"/>
                  </a:lnTo>
                  <a:lnTo>
                    <a:pt x="108" y="42"/>
                  </a:lnTo>
                  <a:lnTo>
                    <a:pt x="108" y="36"/>
                  </a:lnTo>
                  <a:lnTo>
                    <a:pt x="108" y="42"/>
                  </a:lnTo>
                  <a:lnTo>
                    <a:pt x="120" y="42"/>
                  </a:lnTo>
                  <a:lnTo>
                    <a:pt x="114" y="42"/>
                  </a:lnTo>
                  <a:lnTo>
                    <a:pt x="120" y="30"/>
                  </a:lnTo>
                  <a:lnTo>
                    <a:pt x="120" y="36"/>
                  </a:lnTo>
                  <a:lnTo>
                    <a:pt x="126" y="42"/>
                  </a:lnTo>
                  <a:lnTo>
                    <a:pt x="126" y="30"/>
                  </a:lnTo>
                  <a:lnTo>
                    <a:pt x="138" y="30"/>
                  </a:lnTo>
                  <a:lnTo>
                    <a:pt x="138" y="30"/>
                  </a:lnTo>
                  <a:lnTo>
                    <a:pt x="150" y="30"/>
                  </a:lnTo>
                  <a:lnTo>
                    <a:pt x="144" y="30"/>
                  </a:lnTo>
                  <a:lnTo>
                    <a:pt x="150" y="24"/>
                  </a:lnTo>
                  <a:lnTo>
                    <a:pt x="150" y="30"/>
                  </a:lnTo>
                  <a:lnTo>
                    <a:pt x="156" y="24"/>
                  </a:lnTo>
                  <a:lnTo>
                    <a:pt x="168" y="24"/>
                  </a:lnTo>
                  <a:lnTo>
                    <a:pt x="168" y="18"/>
                  </a:lnTo>
                  <a:lnTo>
                    <a:pt x="168" y="24"/>
                  </a:lnTo>
                  <a:lnTo>
                    <a:pt x="174" y="18"/>
                  </a:lnTo>
                  <a:lnTo>
                    <a:pt x="180" y="24"/>
                  </a:lnTo>
                  <a:lnTo>
                    <a:pt x="180" y="24"/>
                  </a:lnTo>
                  <a:lnTo>
                    <a:pt x="180" y="18"/>
                  </a:lnTo>
                  <a:lnTo>
                    <a:pt x="192" y="18"/>
                  </a:lnTo>
                  <a:lnTo>
                    <a:pt x="186" y="18"/>
                  </a:lnTo>
                  <a:lnTo>
                    <a:pt x="192" y="24"/>
                  </a:lnTo>
                  <a:lnTo>
                    <a:pt x="198" y="18"/>
                  </a:lnTo>
                  <a:lnTo>
                    <a:pt x="204" y="24"/>
                  </a:lnTo>
                  <a:lnTo>
                    <a:pt x="204" y="12"/>
                  </a:lnTo>
                  <a:lnTo>
                    <a:pt x="204" y="18"/>
                  </a:lnTo>
                  <a:lnTo>
                    <a:pt x="210" y="12"/>
                  </a:lnTo>
                  <a:lnTo>
                    <a:pt x="222" y="12"/>
                  </a:lnTo>
                  <a:lnTo>
                    <a:pt x="222" y="12"/>
                  </a:lnTo>
                  <a:lnTo>
                    <a:pt x="234" y="12"/>
                  </a:lnTo>
                  <a:lnTo>
                    <a:pt x="228" y="12"/>
                  </a:lnTo>
                  <a:lnTo>
                    <a:pt x="234" y="12"/>
                  </a:lnTo>
                  <a:lnTo>
                    <a:pt x="240" y="12"/>
                  </a:lnTo>
                  <a:lnTo>
                    <a:pt x="252" y="12"/>
                  </a:lnTo>
                  <a:lnTo>
                    <a:pt x="246" y="12"/>
                  </a:lnTo>
                  <a:lnTo>
                    <a:pt x="252" y="6"/>
                  </a:lnTo>
                  <a:lnTo>
                    <a:pt x="264" y="6"/>
                  </a:lnTo>
                  <a:lnTo>
                    <a:pt x="258" y="6"/>
                  </a:lnTo>
                  <a:lnTo>
                    <a:pt x="264" y="12"/>
                  </a:lnTo>
                  <a:lnTo>
                    <a:pt x="276" y="12"/>
                  </a:lnTo>
                  <a:lnTo>
                    <a:pt x="276" y="12"/>
                  </a:lnTo>
                  <a:lnTo>
                    <a:pt x="282" y="6"/>
                  </a:lnTo>
                  <a:lnTo>
                    <a:pt x="294" y="6"/>
                  </a:lnTo>
                  <a:lnTo>
                    <a:pt x="294" y="12"/>
                  </a:lnTo>
                  <a:lnTo>
                    <a:pt x="288" y="6"/>
                  </a:lnTo>
                  <a:lnTo>
                    <a:pt x="294" y="6"/>
                  </a:lnTo>
                  <a:lnTo>
                    <a:pt x="300" y="6"/>
                  </a:lnTo>
                  <a:lnTo>
                    <a:pt x="306" y="6"/>
                  </a:lnTo>
                  <a:lnTo>
                    <a:pt x="312" y="6"/>
                  </a:lnTo>
                  <a:lnTo>
                    <a:pt x="318" y="6"/>
                  </a:lnTo>
                  <a:lnTo>
                    <a:pt x="324" y="6"/>
                  </a:lnTo>
                  <a:lnTo>
                    <a:pt x="330" y="6"/>
                  </a:lnTo>
                  <a:lnTo>
                    <a:pt x="336" y="6"/>
                  </a:lnTo>
                  <a:lnTo>
                    <a:pt x="348" y="6"/>
                  </a:lnTo>
                  <a:lnTo>
                    <a:pt x="342" y="6"/>
                  </a:lnTo>
                  <a:lnTo>
                    <a:pt x="348" y="6"/>
                  </a:lnTo>
                  <a:lnTo>
                    <a:pt x="360" y="6"/>
                  </a:lnTo>
                  <a:lnTo>
                    <a:pt x="354" y="6"/>
                  </a:lnTo>
                  <a:lnTo>
                    <a:pt x="360" y="6"/>
                  </a:lnTo>
                  <a:lnTo>
                    <a:pt x="372" y="6"/>
                  </a:lnTo>
                  <a:lnTo>
                    <a:pt x="366" y="6"/>
                  </a:lnTo>
                  <a:lnTo>
                    <a:pt x="372" y="0"/>
                  </a:lnTo>
                  <a:lnTo>
                    <a:pt x="384" y="0"/>
                  </a:lnTo>
                  <a:lnTo>
                    <a:pt x="384" y="6"/>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3" name="Freeform 130"/>
            <p:cNvSpPr>
              <a:spLocks/>
            </p:cNvSpPr>
            <p:nvPr/>
          </p:nvSpPr>
          <p:spPr bwMode="auto">
            <a:xfrm>
              <a:off x="16775921" y="11793132"/>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4" name="Freeform 131"/>
            <p:cNvSpPr>
              <a:spLocks/>
            </p:cNvSpPr>
            <p:nvPr/>
          </p:nvSpPr>
          <p:spPr bwMode="auto">
            <a:xfrm>
              <a:off x="18136550" y="11793132"/>
              <a:ext cx="974939" cy="723668"/>
            </a:xfrm>
            <a:custGeom>
              <a:avLst/>
              <a:gdLst>
                <a:gd name="T0" fmla="*/ 12 w 546"/>
                <a:gd name="T1" fmla="*/ 0 h 564"/>
                <a:gd name="T2" fmla="*/ 30 w 546"/>
                <a:gd name="T3" fmla="*/ 0 h 564"/>
                <a:gd name="T4" fmla="*/ 48 w 546"/>
                <a:gd name="T5" fmla="*/ 0 h 564"/>
                <a:gd name="T6" fmla="*/ 66 w 546"/>
                <a:gd name="T7" fmla="*/ 0 h 564"/>
                <a:gd name="T8" fmla="*/ 84 w 546"/>
                <a:gd name="T9" fmla="*/ 0 h 564"/>
                <a:gd name="T10" fmla="*/ 102 w 546"/>
                <a:gd name="T11" fmla="*/ 0 h 564"/>
                <a:gd name="T12" fmla="*/ 120 w 546"/>
                <a:gd name="T13" fmla="*/ 0 h 564"/>
                <a:gd name="T14" fmla="*/ 138 w 546"/>
                <a:gd name="T15" fmla="*/ 0 h 564"/>
                <a:gd name="T16" fmla="*/ 156 w 546"/>
                <a:gd name="T17" fmla="*/ 0 h 564"/>
                <a:gd name="T18" fmla="*/ 174 w 546"/>
                <a:gd name="T19" fmla="*/ 0 h 564"/>
                <a:gd name="T20" fmla="*/ 192 w 546"/>
                <a:gd name="T21" fmla="*/ 0 h 564"/>
                <a:gd name="T22" fmla="*/ 210 w 546"/>
                <a:gd name="T23" fmla="*/ 0 h 564"/>
                <a:gd name="T24" fmla="*/ 228 w 546"/>
                <a:gd name="T25" fmla="*/ 0 h 564"/>
                <a:gd name="T26" fmla="*/ 246 w 546"/>
                <a:gd name="T27" fmla="*/ 0 h 564"/>
                <a:gd name="T28" fmla="*/ 264 w 546"/>
                <a:gd name="T29" fmla="*/ 0 h 564"/>
                <a:gd name="T30" fmla="*/ 282 w 546"/>
                <a:gd name="T31" fmla="*/ 0 h 564"/>
                <a:gd name="T32" fmla="*/ 300 w 546"/>
                <a:gd name="T33" fmla="*/ 0 h 564"/>
                <a:gd name="T34" fmla="*/ 318 w 546"/>
                <a:gd name="T35" fmla="*/ 0 h 564"/>
                <a:gd name="T36" fmla="*/ 336 w 546"/>
                <a:gd name="T37" fmla="*/ 0 h 564"/>
                <a:gd name="T38" fmla="*/ 354 w 546"/>
                <a:gd name="T39" fmla="*/ 0 h 564"/>
                <a:gd name="T40" fmla="*/ 372 w 546"/>
                <a:gd name="T41" fmla="*/ 0 h 564"/>
                <a:gd name="T42" fmla="*/ 390 w 546"/>
                <a:gd name="T43" fmla="*/ 0 h 564"/>
                <a:gd name="T44" fmla="*/ 408 w 546"/>
                <a:gd name="T45" fmla="*/ 0 h 564"/>
                <a:gd name="T46" fmla="*/ 426 w 546"/>
                <a:gd name="T47" fmla="*/ 0 h 564"/>
                <a:gd name="T48" fmla="*/ 438 w 546"/>
                <a:gd name="T49" fmla="*/ 42 h 564"/>
                <a:gd name="T50" fmla="*/ 444 w 546"/>
                <a:gd name="T51" fmla="*/ 12 h 564"/>
                <a:gd name="T52" fmla="*/ 450 w 546"/>
                <a:gd name="T53" fmla="*/ 66 h 564"/>
                <a:gd name="T54" fmla="*/ 456 w 546"/>
                <a:gd name="T55" fmla="*/ 138 h 564"/>
                <a:gd name="T56" fmla="*/ 462 w 546"/>
                <a:gd name="T57" fmla="*/ 180 h 564"/>
                <a:gd name="T58" fmla="*/ 468 w 546"/>
                <a:gd name="T59" fmla="*/ 216 h 564"/>
                <a:gd name="T60" fmla="*/ 474 w 546"/>
                <a:gd name="T61" fmla="*/ 252 h 564"/>
                <a:gd name="T62" fmla="*/ 480 w 546"/>
                <a:gd name="T63" fmla="*/ 288 h 564"/>
                <a:gd name="T64" fmla="*/ 492 w 546"/>
                <a:gd name="T65" fmla="*/ 336 h 564"/>
                <a:gd name="T66" fmla="*/ 498 w 546"/>
                <a:gd name="T67" fmla="*/ 366 h 564"/>
                <a:gd name="T68" fmla="*/ 504 w 546"/>
                <a:gd name="T69" fmla="*/ 378 h 564"/>
                <a:gd name="T70" fmla="*/ 510 w 546"/>
                <a:gd name="T71" fmla="*/ 396 h 564"/>
                <a:gd name="T72" fmla="*/ 516 w 546"/>
                <a:gd name="T73" fmla="*/ 432 h 564"/>
                <a:gd name="T74" fmla="*/ 522 w 546"/>
                <a:gd name="T75" fmla="*/ 444 h 564"/>
                <a:gd name="T76" fmla="*/ 528 w 546"/>
                <a:gd name="T77" fmla="*/ 510 h 564"/>
                <a:gd name="T78" fmla="*/ 534 w 546"/>
                <a:gd name="T79" fmla="*/ 510 h 564"/>
                <a:gd name="T80" fmla="*/ 540 w 546"/>
                <a:gd name="T81" fmla="*/ 534 h 564"/>
                <a:gd name="T82" fmla="*/ 546 w 546"/>
                <a:gd name="T83" fmla="*/ 5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6" h="564">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6"/>
                  </a:lnTo>
                  <a:lnTo>
                    <a:pt x="438" y="42"/>
                  </a:lnTo>
                  <a:lnTo>
                    <a:pt x="438" y="36"/>
                  </a:lnTo>
                  <a:lnTo>
                    <a:pt x="444" y="30"/>
                  </a:lnTo>
                  <a:lnTo>
                    <a:pt x="444" y="12"/>
                  </a:lnTo>
                  <a:lnTo>
                    <a:pt x="444" y="84"/>
                  </a:lnTo>
                  <a:lnTo>
                    <a:pt x="450" y="78"/>
                  </a:lnTo>
                  <a:lnTo>
                    <a:pt x="450" y="66"/>
                  </a:lnTo>
                  <a:lnTo>
                    <a:pt x="450" y="114"/>
                  </a:lnTo>
                  <a:lnTo>
                    <a:pt x="456" y="120"/>
                  </a:lnTo>
                  <a:lnTo>
                    <a:pt x="456" y="138"/>
                  </a:lnTo>
                  <a:lnTo>
                    <a:pt x="462" y="144"/>
                  </a:lnTo>
                  <a:lnTo>
                    <a:pt x="462" y="186"/>
                  </a:lnTo>
                  <a:lnTo>
                    <a:pt x="462" y="180"/>
                  </a:lnTo>
                  <a:lnTo>
                    <a:pt x="468" y="186"/>
                  </a:lnTo>
                  <a:lnTo>
                    <a:pt x="468" y="222"/>
                  </a:lnTo>
                  <a:lnTo>
                    <a:pt x="468" y="216"/>
                  </a:lnTo>
                  <a:lnTo>
                    <a:pt x="474" y="222"/>
                  </a:lnTo>
                  <a:lnTo>
                    <a:pt x="474" y="264"/>
                  </a:lnTo>
                  <a:lnTo>
                    <a:pt x="474" y="252"/>
                  </a:lnTo>
                  <a:lnTo>
                    <a:pt x="480" y="258"/>
                  </a:lnTo>
                  <a:lnTo>
                    <a:pt x="480" y="306"/>
                  </a:lnTo>
                  <a:lnTo>
                    <a:pt x="480" y="288"/>
                  </a:lnTo>
                  <a:lnTo>
                    <a:pt x="486" y="294"/>
                  </a:lnTo>
                  <a:lnTo>
                    <a:pt x="486" y="342"/>
                  </a:lnTo>
                  <a:lnTo>
                    <a:pt x="492" y="336"/>
                  </a:lnTo>
                  <a:lnTo>
                    <a:pt x="492" y="324"/>
                  </a:lnTo>
                  <a:lnTo>
                    <a:pt x="492" y="360"/>
                  </a:lnTo>
                  <a:lnTo>
                    <a:pt x="498" y="366"/>
                  </a:lnTo>
                  <a:lnTo>
                    <a:pt x="498" y="360"/>
                  </a:lnTo>
                  <a:lnTo>
                    <a:pt x="498" y="372"/>
                  </a:lnTo>
                  <a:lnTo>
                    <a:pt x="504" y="378"/>
                  </a:lnTo>
                  <a:lnTo>
                    <a:pt x="504" y="402"/>
                  </a:lnTo>
                  <a:lnTo>
                    <a:pt x="504" y="390"/>
                  </a:lnTo>
                  <a:lnTo>
                    <a:pt x="510" y="396"/>
                  </a:lnTo>
                  <a:lnTo>
                    <a:pt x="510" y="432"/>
                  </a:lnTo>
                  <a:lnTo>
                    <a:pt x="510" y="426"/>
                  </a:lnTo>
                  <a:lnTo>
                    <a:pt x="516" y="432"/>
                  </a:lnTo>
                  <a:lnTo>
                    <a:pt x="516" y="462"/>
                  </a:lnTo>
                  <a:lnTo>
                    <a:pt x="522" y="456"/>
                  </a:lnTo>
                  <a:lnTo>
                    <a:pt x="522" y="444"/>
                  </a:lnTo>
                  <a:lnTo>
                    <a:pt x="522" y="486"/>
                  </a:lnTo>
                  <a:lnTo>
                    <a:pt x="528" y="480"/>
                  </a:lnTo>
                  <a:lnTo>
                    <a:pt x="528" y="510"/>
                  </a:lnTo>
                  <a:lnTo>
                    <a:pt x="528" y="474"/>
                  </a:lnTo>
                  <a:lnTo>
                    <a:pt x="528" y="504"/>
                  </a:lnTo>
                  <a:lnTo>
                    <a:pt x="534" y="510"/>
                  </a:lnTo>
                  <a:lnTo>
                    <a:pt x="534" y="498"/>
                  </a:lnTo>
                  <a:lnTo>
                    <a:pt x="534" y="528"/>
                  </a:lnTo>
                  <a:lnTo>
                    <a:pt x="540" y="534"/>
                  </a:lnTo>
                  <a:lnTo>
                    <a:pt x="540" y="522"/>
                  </a:lnTo>
                  <a:lnTo>
                    <a:pt x="540" y="540"/>
                  </a:lnTo>
                  <a:lnTo>
                    <a:pt x="546" y="546"/>
                  </a:lnTo>
                  <a:lnTo>
                    <a:pt x="546" y="564"/>
                  </a:lnTo>
                  <a:lnTo>
                    <a:pt x="546" y="546"/>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5" name="Freeform 132"/>
            <p:cNvSpPr>
              <a:spLocks/>
            </p:cNvSpPr>
            <p:nvPr/>
          </p:nvSpPr>
          <p:spPr bwMode="auto">
            <a:xfrm>
              <a:off x="19111489" y="12493703"/>
              <a:ext cx="610676" cy="461915"/>
            </a:xfrm>
            <a:custGeom>
              <a:avLst/>
              <a:gdLst>
                <a:gd name="T0" fmla="*/ 6 w 342"/>
                <a:gd name="T1" fmla="*/ 36 h 360"/>
                <a:gd name="T2" fmla="*/ 12 w 342"/>
                <a:gd name="T3" fmla="*/ 54 h 360"/>
                <a:gd name="T4" fmla="*/ 24 w 342"/>
                <a:gd name="T5" fmla="*/ 72 h 360"/>
                <a:gd name="T6" fmla="*/ 30 w 342"/>
                <a:gd name="T7" fmla="*/ 90 h 360"/>
                <a:gd name="T8" fmla="*/ 36 w 342"/>
                <a:gd name="T9" fmla="*/ 102 h 360"/>
                <a:gd name="T10" fmla="*/ 36 w 342"/>
                <a:gd name="T11" fmla="*/ 108 h 360"/>
                <a:gd name="T12" fmla="*/ 42 w 342"/>
                <a:gd name="T13" fmla="*/ 120 h 360"/>
                <a:gd name="T14" fmla="*/ 48 w 342"/>
                <a:gd name="T15" fmla="*/ 132 h 360"/>
                <a:gd name="T16" fmla="*/ 54 w 342"/>
                <a:gd name="T17" fmla="*/ 150 h 360"/>
                <a:gd name="T18" fmla="*/ 66 w 342"/>
                <a:gd name="T19" fmla="*/ 162 h 360"/>
                <a:gd name="T20" fmla="*/ 72 w 342"/>
                <a:gd name="T21" fmla="*/ 186 h 360"/>
                <a:gd name="T22" fmla="*/ 78 w 342"/>
                <a:gd name="T23" fmla="*/ 186 h 360"/>
                <a:gd name="T24" fmla="*/ 84 w 342"/>
                <a:gd name="T25" fmla="*/ 186 h 360"/>
                <a:gd name="T26" fmla="*/ 90 w 342"/>
                <a:gd name="T27" fmla="*/ 198 h 360"/>
                <a:gd name="T28" fmla="*/ 96 w 342"/>
                <a:gd name="T29" fmla="*/ 198 h 360"/>
                <a:gd name="T30" fmla="*/ 102 w 342"/>
                <a:gd name="T31" fmla="*/ 228 h 360"/>
                <a:gd name="T32" fmla="*/ 108 w 342"/>
                <a:gd name="T33" fmla="*/ 234 h 360"/>
                <a:gd name="T34" fmla="*/ 114 w 342"/>
                <a:gd name="T35" fmla="*/ 246 h 360"/>
                <a:gd name="T36" fmla="*/ 126 w 342"/>
                <a:gd name="T37" fmla="*/ 246 h 360"/>
                <a:gd name="T38" fmla="*/ 132 w 342"/>
                <a:gd name="T39" fmla="*/ 252 h 360"/>
                <a:gd name="T40" fmla="*/ 138 w 342"/>
                <a:gd name="T41" fmla="*/ 252 h 360"/>
                <a:gd name="T42" fmla="*/ 144 w 342"/>
                <a:gd name="T43" fmla="*/ 258 h 360"/>
                <a:gd name="T44" fmla="*/ 156 w 342"/>
                <a:gd name="T45" fmla="*/ 288 h 360"/>
                <a:gd name="T46" fmla="*/ 162 w 342"/>
                <a:gd name="T47" fmla="*/ 294 h 360"/>
                <a:gd name="T48" fmla="*/ 174 w 342"/>
                <a:gd name="T49" fmla="*/ 288 h 360"/>
                <a:gd name="T50" fmla="*/ 174 w 342"/>
                <a:gd name="T51" fmla="*/ 294 h 360"/>
                <a:gd name="T52" fmla="*/ 198 w 342"/>
                <a:gd name="T53" fmla="*/ 312 h 360"/>
                <a:gd name="T54" fmla="*/ 204 w 342"/>
                <a:gd name="T55" fmla="*/ 312 h 360"/>
                <a:gd name="T56" fmla="*/ 210 w 342"/>
                <a:gd name="T57" fmla="*/ 318 h 360"/>
                <a:gd name="T58" fmla="*/ 216 w 342"/>
                <a:gd name="T59" fmla="*/ 312 h 360"/>
                <a:gd name="T60" fmla="*/ 222 w 342"/>
                <a:gd name="T61" fmla="*/ 330 h 360"/>
                <a:gd name="T62" fmla="*/ 228 w 342"/>
                <a:gd name="T63" fmla="*/ 318 h 360"/>
                <a:gd name="T64" fmla="*/ 240 w 342"/>
                <a:gd name="T65" fmla="*/ 336 h 360"/>
                <a:gd name="T66" fmla="*/ 252 w 342"/>
                <a:gd name="T67" fmla="*/ 342 h 360"/>
                <a:gd name="T68" fmla="*/ 258 w 342"/>
                <a:gd name="T69" fmla="*/ 342 h 360"/>
                <a:gd name="T70" fmla="*/ 270 w 342"/>
                <a:gd name="T71" fmla="*/ 342 h 360"/>
                <a:gd name="T72" fmla="*/ 276 w 342"/>
                <a:gd name="T73" fmla="*/ 348 h 360"/>
                <a:gd name="T74" fmla="*/ 288 w 342"/>
                <a:gd name="T75" fmla="*/ 348 h 360"/>
                <a:gd name="T76" fmla="*/ 300 w 342"/>
                <a:gd name="T77" fmla="*/ 348 h 360"/>
                <a:gd name="T78" fmla="*/ 306 w 342"/>
                <a:gd name="T79" fmla="*/ 348 h 360"/>
                <a:gd name="T80" fmla="*/ 312 w 342"/>
                <a:gd name="T81" fmla="*/ 360 h 360"/>
                <a:gd name="T82" fmla="*/ 324 w 342"/>
                <a:gd name="T83" fmla="*/ 3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360">
                  <a:moveTo>
                    <a:pt x="0" y="0"/>
                  </a:moveTo>
                  <a:lnTo>
                    <a:pt x="6" y="6"/>
                  </a:lnTo>
                  <a:lnTo>
                    <a:pt x="6" y="36"/>
                  </a:lnTo>
                  <a:lnTo>
                    <a:pt x="6" y="24"/>
                  </a:lnTo>
                  <a:lnTo>
                    <a:pt x="12" y="18"/>
                  </a:lnTo>
                  <a:lnTo>
                    <a:pt x="12" y="54"/>
                  </a:lnTo>
                  <a:lnTo>
                    <a:pt x="18" y="48"/>
                  </a:lnTo>
                  <a:lnTo>
                    <a:pt x="18" y="78"/>
                  </a:lnTo>
                  <a:lnTo>
                    <a:pt x="24" y="72"/>
                  </a:lnTo>
                  <a:lnTo>
                    <a:pt x="24" y="60"/>
                  </a:lnTo>
                  <a:lnTo>
                    <a:pt x="24" y="84"/>
                  </a:lnTo>
                  <a:lnTo>
                    <a:pt x="30" y="90"/>
                  </a:lnTo>
                  <a:lnTo>
                    <a:pt x="30" y="78"/>
                  </a:lnTo>
                  <a:lnTo>
                    <a:pt x="30" y="96"/>
                  </a:lnTo>
                  <a:lnTo>
                    <a:pt x="36" y="102"/>
                  </a:lnTo>
                  <a:lnTo>
                    <a:pt x="36" y="114"/>
                  </a:lnTo>
                  <a:lnTo>
                    <a:pt x="36" y="96"/>
                  </a:lnTo>
                  <a:lnTo>
                    <a:pt x="36" y="108"/>
                  </a:lnTo>
                  <a:lnTo>
                    <a:pt x="42" y="114"/>
                  </a:lnTo>
                  <a:lnTo>
                    <a:pt x="42" y="126"/>
                  </a:lnTo>
                  <a:lnTo>
                    <a:pt x="42" y="120"/>
                  </a:lnTo>
                  <a:lnTo>
                    <a:pt x="48" y="126"/>
                  </a:lnTo>
                  <a:lnTo>
                    <a:pt x="48" y="144"/>
                  </a:lnTo>
                  <a:lnTo>
                    <a:pt x="48" y="132"/>
                  </a:lnTo>
                  <a:lnTo>
                    <a:pt x="54" y="138"/>
                  </a:lnTo>
                  <a:lnTo>
                    <a:pt x="54" y="156"/>
                  </a:lnTo>
                  <a:lnTo>
                    <a:pt x="54" y="150"/>
                  </a:lnTo>
                  <a:lnTo>
                    <a:pt x="60" y="144"/>
                  </a:lnTo>
                  <a:lnTo>
                    <a:pt x="60" y="168"/>
                  </a:lnTo>
                  <a:lnTo>
                    <a:pt x="66" y="162"/>
                  </a:lnTo>
                  <a:lnTo>
                    <a:pt x="66" y="156"/>
                  </a:lnTo>
                  <a:lnTo>
                    <a:pt x="66" y="180"/>
                  </a:lnTo>
                  <a:lnTo>
                    <a:pt x="72" y="186"/>
                  </a:lnTo>
                  <a:lnTo>
                    <a:pt x="72" y="174"/>
                  </a:lnTo>
                  <a:lnTo>
                    <a:pt x="72" y="180"/>
                  </a:lnTo>
                  <a:lnTo>
                    <a:pt x="78" y="186"/>
                  </a:lnTo>
                  <a:lnTo>
                    <a:pt x="78" y="192"/>
                  </a:lnTo>
                  <a:lnTo>
                    <a:pt x="78" y="180"/>
                  </a:lnTo>
                  <a:lnTo>
                    <a:pt x="84" y="186"/>
                  </a:lnTo>
                  <a:lnTo>
                    <a:pt x="84" y="204"/>
                  </a:lnTo>
                  <a:lnTo>
                    <a:pt x="84" y="192"/>
                  </a:lnTo>
                  <a:lnTo>
                    <a:pt x="90" y="198"/>
                  </a:lnTo>
                  <a:lnTo>
                    <a:pt x="90" y="210"/>
                  </a:lnTo>
                  <a:lnTo>
                    <a:pt x="96" y="204"/>
                  </a:lnTo>
                  <a:lnTo>
                    <a:pt x="96" y="198"/>
                  </a:lnTo>
                  <a:lnTo>
                    <a:pt x="96" y="222"/>
                  </a:lnTo>
                  <a:lnTo>
                    <a:pt x="102" y="216"/>
                  </a:lnTo>
                  <a:lnTo>
                    <a:pt x="102" y="228"/>
                  </a:lnTo>
                  <a:lnTo>
                    <a:pt x="108" y="234"/>
                  </a:lnTo>
                  <a:lnTo>
                    <a:pt x="108" y="222"/>
                  </a:lnTo>
                  <a:lnTo>
                    <a:pt x="108" y="234"/>
                  </a:lnTo>
                  <a:lnTo>
                    <a:pt x="114" y="240"/>
                  </a:lnTo>
                  <a:lnTo>
                    <a:pt x="114" y="228"/>
                  </a:lnTo>
                  <a:lnTo>
                    <a:pt x="114" y="246"/>
                  </a:lnTo>
                  <a:lnTo>
                    <a:pt x="120" y="252"/>
                  </a:lnTo>
                  <a:lnTo>
                    <a:pt x="120" y="240"/>
                  </a:lnTo>
                  <a:lnTo>
                    <a:pt x="126" y="246"/>
                  </a:lnTo>
                  <a:lnTo>
                    <a:pt x="126" y="258"/>
                  </a:lnTo>
                  <a:lnTo>
                    <a:pt x="126" y="246"/>
                  </a:lnTo>
                  <a:lnTo>
                    <a:pt x="132" y="252"/>
                  </a:lnTo>
                  <a:lnTo>
                    <a:pt x="132" y="264"/>
                  </a:lnTo>
                  <a:lnTo>
                    <a:pt x="132" y="258"/>
                  </a:lnTo>
                  <a:lnTo>
                    <a:pt x="138" y="252"/>
                  </a:lnTo>
                  <a:lnTo>
                    <a:pt x="138" y="276"/>
                  </a:lnTo>
                  <a:lnTo>
                    <a:pt x="144" y="270"/>
                  </a:lnTo>
                  <a:lnTo>
                    <a:pt x="144" y="258"/>
                  </a:lnTo>
                  <a:lnTo>
                    <a:pt x="144" y="276"/>
                  </a:lnTo>
                  <a:lnTo>
                    <a:pt x="156" y="276"/>
                  </a:lnTo>
                  <a:lnTo>
                    <a:pt x="156" y="288"/>
                  </a:lnTo>
                  <a:lnTo>
                    <a:pt x="156" y="282"/>
                  </a:lnTo>
                  <a:lnTo>
                    <a:pt x="162" y="288"/>
                  </a:lnTo>
                  <a:lnTo>
                    <a:pt x="162" y="294"/>
                  </a:lnTo>
                  <a:lnTo>
                    <a:pt x="162" y="282"/>
                  </a:lnTo>
                  <a:lnTo>
                    <a:pt x="162" y="288"/>
                  </a:lnTo>
                  <a:lnTo>
                    <a:pt x="174" y="288"/>
                  </a:lnTo>
                  <a:lnTo>
                    <a:pt x="174" y="300"/>
                  </a:lnTo>
                  <a:lnTo>
                    <a:pt x="168" y="288"/>
                  </a:lnTo>
                  <a:lnTo>
                    <a:pt x="174" y="294"/>
                  </a:lnTo>
                  <a:lnTo>
                    <a:pt x="186" y="306"/>
                  </a:lnTo>
                  <a:lnTo>
                    <a:pt x="186" y="312"/>
                  </a:lnTo>
                  <a:lnTo>
                    <a:pt x="198" y="312"/>
                  </a:lnTo>
                  <a:lnTo>
                    <a:pt x="192" y="312"/>
                  </a:lnTo>
                  <a:lnTo>
                    <a:pt x="198" y="306"/>
                  </a:lnTo>
                  <a:lnTo>
                    <a:pt x="204" y="312"/>
                  </a:lnTo>
                  <a:lnTo>
                    <a:pt x="204" y="318"/>
                  </a:lnTo>
                  <a:lnTo>
                    <a:pt x="204" y="312"/>
                  </a:lnTo>
                  <a:lnTo>
                    <a:pt x="210" y="318"/>
                  </a:lnTo>
                  <a:lnTo>
                    <a:pt x="210" y="324"/>
                  </a:lnTo>
                  <a:lnTo>
                    <a:pt x="210" y="318"/>
                  </a:lnTo>
                  <a:lnTo>
                    <a:pt x="216" y="312"/>
                  </a:lnTo>
                  <a:lnTo>
                    <a:pt x="216" y="324"/>
                  </a:lnTo>
                  <a:lnTo>
                    <a:pt x="222" y="318"/>
                  </a:lnTo>
                  <a:lnTo>
                    <a:pt x="222" y="330"/>
                  </a:lnTo>
                  <a:lnTo>
                    <a:pt x="222" y="324"/>
                  </a:lnTo>
                  <a:lnTo>
                    <a:pt x="228" y="330"/>
                  </a:lnTo>
                  <a:lnTo>
                    <a:pt x="228" y="318"/>
                  </a:lnTo>
                  <a:lnTo>
                    <a:pt x="228" y="330"/>
                  </a:lnTo>
                  <a:lnTo>
                    <a:pt x="240" y="330"/>
                  </a:lnTo>
                  <a:lnTo>
                    <a:pt x="240" y="336"/>
                  </a:lnTo>
                  <a:lnTo>
                    <a:pt x="240" y="330"/>
                  </a:lnTo>
                  <a:lnTo>
                    <a:pt x="252" y="330"/>
                  </a:lnTo>
                  <a:lnTo>
                    <a:pt x="252" y="342"/>
                  </a:lnTo>
                  <a:lnTo>
                    <a:pt x="246" y="330"/>
                  </a:lnTo>
                  <a:lnTo>
                    <a:pt x="252" y="336"/>
                  </a:lnTo>
                  <a:lnTo>
                    <a:pt x="258" y="342"/>
                  </a:lnTo>
                  <a:lnTo>
                    <a:pt x="264" y="336"/>
                  </a:lnTo>
                  <a:lnTo>
                    <a:pt x="264" y="348"/>
                  </a:lnTo>
                  <a:lnTo>
                    <a:pt x="270" y="342"/>
                  </a:lnTo>
                  <a:lnTo>
                    <a:pt x="270" y="336"/>
                  </a:lnTo>
                  <a:lnTo>
                    <a:pt x="270" y="342"/>
                  </a:lnTo>
                  <a:lnTo>
                    <a:pt x="276" y="348"/>
                  </a:lnTo>
                  <a:lnTo>
                    <a:pt x="276" y="342"/>
                  </a:lnTo>
                  <a:lnTo>
                    <a:pt x="276" y="348"/>
                  </a:lnTo>
                  <a:lnTo>
                    <a:pt x="288" y="348"/>
                  </a:lnTo>
                  <a:lnTo>
                    <a:pt x="288" y="354"/>
                  </a:lnTo>
                  <a:lnTo>
                    <a:pt x="288" y="348"/>
                  </a:lnTo>
                  <a:lnTo>
                    <a:pt x="300" y="348"/>
                  </a:lnTo>
                  <a:lnTo>
                    <a:pt x="294" y="348"/>
                  </a:lnTo>
                  <a:lnTo>
                    <a:pt x="300" y="354"/>
                  </a:lnTo>
                  <a:lnTo>
                    <a:pt x="306" y="348"/>
                  </a:lnTo>
                  <a:lnTo>
                    <a:pt x="306" y="360"/>
                  </a:lnTo>
                  <a:lnTo>
                    <a:pt x="318" y="360"/>
                  </a:lnTo>
                  <a:lnTo>
                    <a:pt x="312" y="360"/>
                  </a:lnTo>
                  <a:lnTo>
                    <a:pt x="318" y="354"/>
                  </a:lnTo>
                  <a:lnTo>
                    <a:pt x="330" y="354"/>
                  </a:lnTo>
                  <a:lnTo>
                    <a:pt x="324" y="354"/>
                  </a:lnTo>
                  <a:lnTo>
                    <a:pt x="330" y="360"/>
                  </a:lnTo>
                  <a:lnTo>
                    <a:pt x="342" y="36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6" name="Freeform 133"/>
            <p:cNvSpPr>
              <a:spLocks/>
            </p:cNvSpPr>
            <p:nvPr/>
          </p:nvSpPr>
          <p:spPr bwMode="auto">
            <a:xfrm>
              <a:off x="19722164" y="12955618"/>
              <a:ext cx="1049934" cy="30794"/>
            </a:xfrm>
            <a:custGeom>
              <a:avLst/>
              <a:gdLst>
                <a:gd name="T0" fmla="*/ 0 w 588"/>
                <a:gd name="T1" fmla="*/ 0 h 24"/>
                <a:gd name="T2" fmla="*/ 18 w 588"/>
                <a:gd name="T3" fmla="*/ 0 h 24"/>
                <a:gd name="T4" fmla="*/ 30 w 588"/>
                <a:gd name="T5" fmla="*/ 6 h 24"/>
                <a:gd name="T6" fmla="*/ 42 w 588"/>
                <a:gd name="T7" fmla="*/ 12 h 24"/>
                <a:gd name="T8" fmla="*/ 54 w 588"/>
                <a:gd name="T9" fmla="*/ 6 h 24"/>
                <a:gd name="T10" fmla="*/ 60 w 588"/>
                <a:gd name="T11" fmla="*/ 6 h 24"/>
                <a:gd name="T12" fmla="*/ 72 w 588"/>
                <a:gd name="T13" fmla="*/ 12 h 24"/>
                <a:gd name="T14" fmla="*/ 90 w 588"/>
                <a:gd name="T15" fmla="*/ 12 h 24"/>
                <a:gd name="T16" fmla="*/ 114 w 588"/>
                <a:gd name="T17" fmla="*/ 12 h 24"/>
                <a:gd name="T18" fmla="*/ 114 w 588"/>
                <a:gd name="T19" fmla="*/ 12 h 24"/>
                <a:gd name="T20" fmla="*/ 126 w 588"/>
                <a:gd name="T21" fmla="*/ 18 h 24"/>
                <a:gd name="T22" fmla="*/ 138 w 588"/>
                <a:gd name="T23" fmla="*/ 12 h 24"/>
                <a:gd name="T24" fmla="*/ 156 w 588"/>
                <a:gd name="T25" fmla="*/ 12 h 24"/>
                <a:gd name="T26" fmla="*/ 168 w 588"/>
                <a:gd name="T27" fmla="*/ 18 h 24"/>
                <a:gd name="T28" fmla="*/ 174 w 588"/>
                <a:gd name="T29" fmla="*/ 18 h 24"/>
                <a:gd name="T30" fmla="*/ 192 w 588"/>
                <a:gd name="T31" fmla="*/ 18 h 24"/>
                <a:gd name="T32" fmla="*/ 210 w 588"/>
                <a:gd name="T33" fmla="*/ 18 h 24"/>
                <a:gd name="T34" fmla="*/ 228 w 588"/>
                <a:gd name="T35" fmla="*/ 18 h 24"/>
                <a:gd name="T36" fmla="*/ 246 w 588"/>
                <a:gd name="T37" fmla="*/ 18 h 24"/>
                <a:gd name="T38" fmla="*/ 264 w 588"/>
                <a:gd name="T39" fmla="*/ 18 h 24"/>
                <a:gd name="T40" fmla="*/ 282 w 588"/>
                <a:gd name="T41" fmla="*/ 18 h 24"/>
                <a:gd name="T42" fmla="*/ 306 w 588"/>
                <a:gd name="T43" fmla="*/ 18 h 24"/>
                <a:gd name="T44" fmla="*/ 318 w 588"/>
                <a:gd name="T45" fmla="*/ 18 h 24"/>
                <a:gd name="T46" fmla="*/ 330 w 588"/>
                <a:gd name="T47" fmla="*/ 18 h 24"/>
                <a:gd name="T48" fmla="*/ 342 w 588"/>
                <a:gd name="T49" fmla="*/ 24 h 24"/>
                <a:gd name="T50" fmla="*/ 354 w 588"/>
                <a:gd name="T51" fmla="*/ 18 h 24"/>
                <a:gd name="T52" fmla="*/ 366 w 588"/>
                <a:gd name="T53" fmla="*/ 18 h 24"/>
                <a:gd name="T54" fmla="*/ 378 w 588"/>
                <a:gd name="T55" fmla="*/ 24 h 24"/>
                <a:gd name="T56" fmla="*/ 378 w 588"/>
                <a:gd name="T57" fmla="*/ 24 h 24"/>
                <a:gd name="T58" fmla="*/ 390 w 588"/>
                <a:gd name="T59" fmla="*/ 18 h 24"/>
                <a:gd name="T60" fmla="*/ 414 w 588"/>
                <a:gd name="T61" fmla="*/ 24 h 24"/>
                <a:gd name="T62" fmla="*/ 426 w 588"/>
                <a:gd name="T63" fmla="*/ 24 h 24"/>
                <a:gd name="T64" fmla="*/ 432 w 588"/>
                <a:gd name="T65" fmla="*/ 24 h 24"/>
                <a:gd name="T66" fmla="*/ 444 w 588"/>
                <a:gd name="T67" fmla="*/ 24 h 24"/>
                <a:gd name="T68" fmla="*/ 468 w 588"/>
                <a:gd name="T69" fmla="*/ 24 h 24"/>
                <a:gd name="T70" fmla="*/ 474 w 588"/>
                <a:gd name="T71" fmla="*/ 18 h 24"/>
                <a:gd name="T72" fmla="*/ 486 w 588"/>
                <a:gd name="T73" fmla="*/ 24 h 24"/>
                <a:gd name="T74" fmla="*/ 504 w 588"/>
                <a:gd name="T75" fmla="*/ 24 h 24"/>
                <a:gd name="T76" fmla="*/ 522 w 588"/>
                <a:gd name="T77" fmla="*/ 24 h 24"/>
                <a:gd name="T78" fmla="*/ 540 w 588"/>
                <a:gd name="T79" fmla="*/ 24 h 24"/>
                <a:gd name="T80" fmla="*/ 558 w 588"/>
                <a:gd name="T81" fmla="*/ 24 h 24"/>
                <a:gd name="T82" fmla="*/ 576 w 588"/>
                <a:gd name="T8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24">
                  <a:moveTo>
                    <a:pt x="0" y="0"/>
                  </a:moveTo>
                  <a:lnTo>
                    <a:pt x="0" y="6"/>
                  </a:lnTo>
                  <a:lnTo>
                    <a:pt x="0" y="0"/>
                  </a:lnTo>
                  <a:lnTo>
                    <a:pt x="6" y="6"/>
                  </a:lnTo>
                  <a:lnTo>
                    <a:pt x="18" y="6"/>
                  </a:lnTo>
                  <a:lnTo>
                    <a:pt x="18" y="0"/>
                  </a:lnTo>
                  <a:lnTo>
                    <a:pt x="18" y="6"/>
                  </a:lnTo>
                  <a:lnTo>
                    <a:pt x="24" y="0"/>
                  </a:lnTo>
                  <a:lnTo>
                    <a:pt x="30" y="6"/>
                  </a:lnTo>
                  <a:lnTo>
                    <a:pt x="42" y="6"/>
                  </a:lnTo>
                  <a:lnTo>
                    <a:pt x="36" y="6"/>
                  </a:lnTo>
                  <a:lnTo>
                    <a:pt x="42" y="12"/>
                  </a:lnTo>
                  <a:lnTo>
                    <a:pt x="54" y="12"/>
                  </a:lnTo>
                  <a:lnTo>
                    <a:pt x="48" y="12"/>
                  </a:lnTo>
                  <a:lnTo>
                    <a:pt x="54" y="6"/>
                  </a:lnTo>
                  <a:lnTo>
                    <a:pt x="60" y="12"/>
                  </a:lnTo>
                  <a:lnTo>
                    <a:pt x="60" y="6"/>
                  </a:lnTo>
                  <a:lnTo>
                    <a:pt x="60" y="6"/>
                  </a:lnTo>
                  <a:lnTo>
                    <a:pt x="72" y="6"/>
                  </a:lnTo>
                  <a:lnTo>
                    <a:pt x="66" y="6"/>
                  </a:lnTo>
                  <a:lnTo>
                    <a:pt x="72" y="12"/>
                  </a:lnTo>
                  <a:lnTo>
                    <a:pt x="78" y="12"/>
                  </a:lnTo>
                  <a:lnTo>
                    <a:pt x="84" y="12"/>
                  </a:lnTo>
                  <a:lnTo>
                    <a:pt x="90" y="12"/>
                  </a:lnTo>
                  <a:lnTo>
                    <a:pt x="96" y="12"/>
                  </a:lnTo>
                  <a:lnTo>
                    <a:pt x="102" y="12"/>
                  </a:lnTo>
                  <a:lnTo>
                    <a:pt x="114" y="12"/>
                  </a:lnTo>
                  <a:lnTo>
                    <a:pt x="114" y="18"/>
                  </a:lnTo>
                  <a:lnTo>
                    <a:pt x="108" y="12"/>
                  </a:lnTo>
                  <a:lnTo>
                    <a:pt x="114" y="12"/>
                  </a:lnTo>
                  <a:lnTo>
                    <a:pt x="126" y="12"/>
                  </a:lnTo>
                  <a:lnTo>
                    <a:pt x="120" y="12"/>
                  </a:lnTo>
                  <a:lnTo>
                    <a:pt x="126" y="18"/>
                  </a:lnTo>
                  <a:lnTo>
                    <a:pt x="138" y="18"/>
                  </a:lnTo>
                  <a:lnTo>
                    <a:pt x="132" y="18"/>
                  </a:lnTo>
                  <a:lnTo>
                    <a:pt x="138" y="12"/>
                  </a:lnTo>
                  <a:lnTo>
                    <a:pt x="138" y="18"/>
                  </a:lnTo>
                  <a:lnTo>
                    <a:pt x="144" y="12"/>
                  </a:lnTo>
                  <a:lnTo>
                    <a:pt x="156" y="12"/>
                  </a:lnTo>
                  <a:lnTo>
                    <a:pt x="150" y="12"/>
                  </a:lnTo>
                  <a:lnTo>
                    <a:pt x="156" y="18"/>
                  </a:lnTo>
                  <a:lnTo>
                    <a:pt x="168" y="18"/>
                  </a:lnTo>
                  <a:lnTo>
                    <a:pt x="162" y="18"/>
                  </a:lnTo>
                  <a:lnTo>
                    <a:pt x="168" y="18"/>
                  </a:lnTo>
                  <a:lnTo>
                    <a:pt x="174" y="18"/>
                  </a:lnTo>
                  <a:lnTo>
                    <a:pt x="180" y="18"/>
                  </a:lnTo>
                  <a:lnTo>
                    <a:pt x="186" y="18"/>
                  </a:lnTo>
                  <a:lnTo>
                    <a:pt x="192" y="18"/>
                  </a:lnTo>
                  <a:lnTo>
                    <a:pt x="198" y="18"/>
                  </a:lnTo>
                  <a:lnTo>
                    <a:pt x="204" y="18"/>
                  </a:lnTo>
                  <a:lnTo>
                    <a:pt x="210" y="18"/>
                  </a:lnTo>
                  <a:lnTo>
                    <a:pt x="216" y="18"/>
                  </a:lnTo>
                  <a:lnTo>
                    <a:pt x="222" y="18"/>
                  </a:lnTo>
                  <a:lnTo>
                    <a:pt x="228" y="18"/>
                  </a:lnTo>
                  <a:lnTo>
                    <a:pt x="234" y="18"/>
                  </a:lnTo>
                  <a:lnTo>
                    <a:pt x="240" y="18"/>
                  </a:lnTo>
                  <a:lnTo>
                    <a:pt x="246" y="18"/>
                  </a:lnTo>
                  <a:lnTo>
                    <a:pt x="252" y="18"/>
                  </a:lnTo>
                  <a:lnTo>
                    <a:pt x="258" y="18"/>
                  </a:lnTo>
                  <a:lnTo>
                    <a:pt x="264" y="18"/>
                  </a:lnTo>
                  <a:lnTo>
                    <a:pt x="270" y="18"/>
                  </a:lnTo>
                  <a:lnTo>
                    <a:pt x="276" y="18"/>
                  </a:lnTo>
                  <a:lnTo>
                    <a:pt x="282" y="18"/>
                  </a:lnTo>
                  <a:lnTo>
                    <a:pt x="288" y="18"/>
                  </a:lnTo>
                  <a:lnTo>
                    <a:pt x="294" y="18"/>
                  </a:lnTo>
                  <a:lnTo>
                    <a:pt x="306" y="18"/>
                  </a:lnTo>
                  <a:lnTo>
                    <a:pt x="306" y="24"/>
                  </a:lnTo>
                  <a:lnTo>
                    <a:pt x="306" y="18"/>
                  </a:lnTo>
                  <a:lnTo>
                    <a:pt x="318" y="18"/>
                  </a:lnTo>
                  <a:lnTo>
                    <a:pt x="318" y="24"/>
                  </a:lnTo>
                  <a:lnTo>
                    <a:pt x="318" y="18"/>
                  </a:lnTo>
                  <a:lnTo>
                    <a:pt x="330" y="18"/>
                  </a:lnTo>
                  <a:lnTo>
                    <a:pt x="324" y="18"/>
                  </a:lnTo>
                  <a:lnTo>
                    <a:pt x="330" y="24"/>
                  </a:lnTo>
                  <a:lnTo>
                    <a:pt x="342" y="24"/>
                  </a:lnTo>
                  <a:lnTo>
                    <a:pt x="336" y="24"/>
                  </a:lnTo>
                  <a:lnTo>
                    <a:pt x="342" y="18"/>
                  </a:lnTo>
                  <a:lnTo>
                    <a:pt x="354" y="18"/>
                  </a:lnTo>
                  <a:lnTo>
                    <a:pt x="348" y="18"/>
                  </a:lnTo>
                  <a:lnTo>
                    <a:pt x="354" y="18"/>
                  </a:lnTo>
                  <a:lnTo>
                    <a:pt x="366" y="18"/>
                  </a:lnTo>
                  <a:lnTo>
                    <a:pt x="360" y="18"/>
                  </a:lnTo>
                  <a:lnTo>
                    <a:pt x="366" y="24"/>
                  </a:lnTo>
                  <a:lnTo>
                    <a:pt x="378" y="24"/>
                  </a:lnTo>
                  <a:lnTo>
                    <a:pt x="372" y="24"/>
                  </a:lnTo>
                  <a:lnTo>
                    <a:pt x="378" y="18"/>
                  </a:lnTo>
                  <a:lnTo>
                    <a:pt x="378" y="24"/>
                  </a:lnTo>
                  <a:lnTo>
                    <a:pt x="384" y="18"/>
                  </a:lnTo>
                  <a:lnTo>
                    <a:pt x="396" y="18"/>
                  </a:lnTo>
                  <a:lnTo>
                    <a:pt x="390" y="18"/>
                  </a:lnTo>
                  <a:lnTo>
                    <a:pt x="396" y="18"/>
                  </a:lnTo>
                  <a:lnTo>
                    <a:pt x="402" y="24"/>
                  </a:lnTo>
                  <a:lnTo>
                    <a:pt x="414" y="24"/>
                  </a:lnTo>
                  <a:lnTo>
                    <a:pt x="414" y="24"/>
                  </a:lnTo>
                  <a:lnTo>
                    <a:pt x="414" y="24"/>
                  </a:lnTo>
                  <a:lnTo>
                    <a:pt x="426" y="24"/>
                  </a:lnTo>
                  <a:lnTo>
                    <a:pt x="420" y="24"/>
                  </a:lnTo>
                  <a:lnTo>
                    <a:pt x="426" y="24"/>
                  </a:lnTo>
                  <a:lnTo>
                    <a:pt x="432" y="24"/>
                  </a:lnTo>
                  <a:lnTo>
                    <a:pt x="438" y="18"/>
                  </a:lnTo>
                  <a:lnTo>
                    <a:pt x="438" y="24"/>
                  </a:lnTo>
                  <a:lnTo>
                    <a:pt x="444" y="24"/>
                  </a:lnTo>
                  <a:lnTo>
                    <a:pt x="456" y="24"/>
                  </a:lnTo>
                  <a:lnTo>
                    <a:pt x="456" y="24"/>
                  </a:lnTo>
                  <a:lnTo>
                    <a:pt x="468" y="24"/>
                  </a:lnTo>
                  <a:lnTo>
                    <a:pt x="462" y="24"/>
                  </a:lnTo>
                  <a:lnTo>
                    <a:pt x="468" y="24"/>
                  </a:lnTo>
                  <a:lnTo>
                    <a:pt x="474" y="18"/>
                  </a:lnTo>
                  <a:lnTo>
                    <a:pt x="480" y="24"/>
                  </a:lnTo>
                  <a:lnTo>
                    <a:pt x="492" y="24"/>
                  </a:lnTo>
                  <a:lnTo>
                    <a:pt x="486" y="24"/>
                  </a:lnTo>
                  <a:lnTo>
                    <a:pt x="492" y="24"/>
                  </a:lnTo>
                  <a:lnTo>
                    <a:pt x="498" y="24"/>
                  </a:lnTo>
                  <a:lnTo>
                    <a:pt x="504" y="24"/>
                  </a:lnTo>
                  <a:lnTo>
                    <a:pt x="510" y="24"/>
                  </a:lnTo>
                  <a:lnTo>
                    <a:pt x="516" y="24"/>
                  </a:lnTo>
                  <a:lnTo>
                    <a:pt x="522" y="24"/>
                  </a:lnTo>
                  <a:lnTo>
                    <a:pt x="528" y="24"/>
                  </a:lnTo>
                  <a:lnTo>
                    <a:pt x="534" y="24"/>
                  </a:lnTo>
                  <a:lnTo>
                    <a:pt x="540" y="24"/>
                  </a:lnTo>
                  <a:lnTo>
                    <a:pt x="546" y="24"/>
                  </a:lnTo>
                  <a:lnTo>
                    <a:pt x="552" y="24"/>
                  </a:lnTo>
                  <a:lnTo>
                    <a:pt x="558" y="24"/>
                  </a:lnTo>
                  <a:lnTo>
                    <a:pt x="564" y="24"/>
                  </a:lnTo>
                  <a:lnTo>
                    <a:pt x="570" y="24"/>
                  </a:lnTo>
                  <a:lnTo>
                    <a:pt x="576" y="24"/>
                  </a:lnTo>
                  <a:lnTo>
                    <a:pt x="582" y="24"/>
                  </a:lnTo>
                  <a:lnTo>
                    <a:pt x="588" y="24"/>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7" name="Freeform 134"/>
            <p:cNvSpPr>
              <a:spLocks/>
            </p:cNvSpPr>
            <p:nvPr/>
          </p:nvSpPr>
          <p:spPr bwMode="auto">
            <a:xfrm>
              <a:off x="20772098" y="12986413"/>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8" name="Freeform 135"/>
            <p:cNvSpPr>
              <a:spLocks/>
            </p:cNvSpPr>
            <p:nvPr/>
          </p:nvSpPr>
          <p:spPr bwMode="auto">
            <a:xfrm>
              <a:off x="22132727" y="12986413"/>
              <a:ext cx="342836" cy="0"/>
            </a:xfrm>
            <a:custGeom>
              <a:avLst/>
              <a:gdLst>
                <a:gd name="T0" fmla="*/ 0 w 192"/>
                <a:gd name="T1" fmla="*/ 6 w 192"/>
                <a:gd name="T2" fmla="*/ 12 w 192"/>
                <a:gd name="T3" fmla="*/ 18 w 192"/>
                <a:gd name="T4" fmla="*/ 24 w 192"/>
                <a:gd name="T5" fmla="*/ 30 w 192"/>
                <a:gd name="T6" fmla="*/ 36 w 192"/>
                <a:gd name="T7" fmla="*/ 42 w 192"/>
                <a:gd name="T8" fmla="*/ 48 w 192"/>
                <a:gd name="T9" fmla="*/ 54 w 192"/>
                <a:gd name="T10" fmla="*/ 60 w 192"/>
                <a:gd name="T11" fmla="*/ 66 w 192"/>
                <a:gd name="T12" fmla="*/ 72 w 192"/>
                <a:gd name="T13" fmla="*/ 78 w 192"/>
                <a:gd name="T14" fmla="*/ 84 w 192"/>
                <a:gd name="T15" fmla="*/ 90 w 192"/>
                <a:gd name="T16" fmla="*/ 96 w 192"/>
                <a:gd name="T17" fmla="*/ 102 w 192"/>
                <a:gd name="T18" fmla="*/ 108 w 192"/>
                <a:gd name="T19" fmla="*/ 114 w 192"/>
                <a:gd name="T20" fmla="*/ 120 w 192"/>
                <a:gd name="T21" fmla="*/ 126 w 192"/>
                <a:gd name="T22" fmla="*/ 132 w 192"/>
                <a:gd name="T23" fmla="*/ 138 w 192"/>
                <a:gd name="T24" fmla="*/ 144 w 192"/>
                <a:gd name="T25" fmla="*/ 150 w 192"/>
                <a:gd name="T26" fmla="*/ 156 w 192"/>
                <a:gd name="T27" fmla="*/ 162 w 192"/>
                <a:gd name="T28" fmla="*/ 168 w 192"/>
                <a:gd name="T29" fmla="*/ 174 w 192"/>
                <a:gd name="T30" fmla="*/ 180 w 192"/>
                <a:gd name="T31" fmla="*/ 186 w 192"/>
                <a:gd name="T32" fmla="*/ 192 w 19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9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path>
              </a:pathLst>
            </a:custGeom>
            <a:noFill/>
            <a:ln w="127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89" name="Freeform 136"/>
            <p:cNvSpPr>
              <a:spLocks/>
            </p:cNvSpPr>
            <p:nvPr/>
          </p:nvSpPr>
          <p:spPr bwMode="auto">
            <a:xfrm>
              <a:off x="15372438" y="11431298"/>
              <a:ext cx="578535" cy="1555115"/>
            </a:xfrm>
            <a:custGeom>
              <a:avLst/>
              <a:gdLst>
                <a:gd name="T0" fmla="*/ 6 w 324"/>
                <a:gd name="T1" fmla="*/ 1134 h 1212"/>
                <a:gd name="T2" fmla="*/ 12 w 324"/>
                <a:gd name="T3" fmla="*/ 1074 h 1212"/>
                <a:gd name="T4" fmla="*/ 18 w 324"/>
                <a:gd name="T5" fmla="*/ 978 h 1212"/>
                <a:gd name="T6" fmla="*/ 30 w 324"/>
                <a:gd name="T7" fmla="*/ 918 h 1212"/>
                <a:gd name="T8" fmla="*/ 36 w 324"/>
                <a:gd name="T9" fmla="*/ 828 h 1212"/>
                <a:gd name="T10" fmla="*/ 42 w 324"/>
                <a:gd name="T11" fmla="*/ 774 h 1212"/>
                <a:gd name="T12" fmla="*/ 54 w 324"/>
                <a:gd name="T13" fmla="*/ 726 h 1212"/>
                <a:gd name="T14" fmla="*/ 60 w 324"/>
                <a:gd name="T15" fmla="*/ 690 h 1212"/>
                <a:gd name="T16" fmla="*/ 66 w 324"/>
                <a:gd name="T17" fmla="*/ 672 h 1212"/>
                <a:gd name="T18" fmla="*/ 72 w 324"/>
                <a:gd name="T19" fmla="*/ 594 h 1212"/>
                <a:gd name="T20" fmla="*/ 78 w 324"/>
                <a:gd name="T21" fmla="*/ 552 h 1212"/>
                <a:gd name="T22" fmla="*/ 84 w 324"/>
                <a:gd name="T23" fmla="*/ 528 h 1212"/>
                <a:gd name="T24" fmla="*/ 90 w 324"/>
                <a:gd name="T25" fmla="*/ 492 h 1212"/>
                <a:gd name="T26" fmla="*/ 96 w 324"/>
                <a:gd name="T27" fmla="*/ 468 h 1212"/>
                <a:gd name="T28" fmla="*/ 108 w 324"/>
                <a:gd name="T29" fmla="*/ 438 h 1212"/>
                <a:gd name="T30" fmla="*/ 114 w 324"/>
                <a:gd name="T31" fmla="*/ 426 h 1212"/>
                <a:gd name="T32" fmla="*/ 120 w 324"/>
                <a:gd name="T33" fmla="*/ 366 h 1212"/>
                <a:gd name="T34" fmla="*/ 132 w 324"/>
                <a:gd name="T35" fmla="*/ 348 h 1212"/>
                <a:gd name="T36" fmla="*/ 138 w 324"/>
                <a:gd name="T37" fmla="*/ 312 h 1212"/>
                <a:gd name="T38" fmla="*/ 150 w 324"/>
                <a:gd name="T39" fmla="*/ 282 h 1212"/>
                <a:gd name="T40" fmla="*/ 156 w 324"/>
                <a:gd name="T41" fmla="*/ 246 h 1212"/>
                <a:gd name="T42" fmla="*/ 162 w 324"/>
                <a:gd name="T43" fmla="*/ 234 h 1212"/>
                <a:gd name="T44" fmla="*/ 168 w 324"/>
                <a:gd name="T45" fmla="*/ 216 h 1212"/>
                <a:gd name="T46" fmla="*/ 180 w 324"/>
                <a:gd name="T47" fmla="*/ 198 h 1212"/>
                <a:gd name="T48" fmla="*/ 186 w 324"/>
                <a:gd name="T49" fmla="*/ 186 h 1212"/>
                <a:gd name="T50" fmla="*/ 198 w 324"/>
                <a:gd name="T51" fmla="*/ 174 h 1212"/>
                <a:gd name="T52" fmla="*/ 210 w 324"/>
                <a:gd name="T53" fmla="*/ 132 h 1212"/>
                <a:gd name="T54" fmla="*/ 216 w 324"/>
                <a:gd name="T55" fmla="*/ 120 h 1212"/>
                <a:gd name="T56" fmla="*/ 222 w 324"/>
                <a:gd name="T57" fmla="*/ 114 h 1212"/>
                <a:gd name="T58" fmla="*/ 228 w 324"/>
                <a:gd name="T59" fmla="*/ 108 h 1212"/>
                <a:gd name="T60" fmla="*/ 234 w 324"/>
                <a:gd name="T61" fmla="*/ 102 h 1212"/>
                <a:gd name="T62" fmla="*/ 240 w 324"/>
                <a:gd name="T63" fmla="*/ 84 h 1212"/>
                <a:gd name="T64" fmla="*/ 252 w 324"/>
                <a:gd name="T65" fmla="*/ 72 h 1212"/>
                <a:gd name="T66" fmla="*/ 258 w 324"/>
                <a:gd name="T67" fmla="*/ 66 h 1212"/>
                <a:gd name="T68" fmla="*/ 264 w 324"/>
                <a:gd name="T69" fmla="*/ 54 h 1212"/>
                <a:gd name="T70" fmla="*/ 276 w 324"/>
                <a:gd name="T71" fmla="*/ 42 h 1212"/>
                <a:gd name="T72" fmla="*/ 282 w 324"/>
                <a:gd name="T73" fmla="*/ 36 h 1212"/>
                <a:gd name="T74" fmla="*/ 288 w 324"/>
                <a:gd name="T75" fmla="*/ 42 h 1212"/>
                <a:gd name="T76" fmla="*/ 294 w 324"/>
                <a:gd name="T77" fmla="*/ 36 h 1212"/>
                <a:gd name="T78" fmla="*/ 306 w 324"/>
                <a:gd name="T79" fmla="*/ 18 h 1212"/>
                <a:gd name="T80" fmla="*/ 312 w 324"/>
                <a:gd name="T81" fmla="*/ 12 h 1212"/>
                <a:gd name="T82" fmla="*/ 324 w 324"/>
                <a:gd name="T83" fmla="*/ 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1212">
                  <a:moveTo>
                    <a:pt x="0" y="1212"/>
                  </a:moveTo>
                  <a:lnTo>
                    <a:pt x="0" y="1128"/>
                  </a:lnTo>
                  <a:lnTo>
                    <a:pt x="6" y="1134"/>
                  </a:lnTo>
                  <a:lnTo>
                    <a:pt x="6" y="1140"/>
                  </a:lnTo>
                  <a:lnTo>
                    <a:pt x="6" y="1080"/>
                  </a:lnTo>
                  <a:lnTo>
                    <a:pt x="12" y="1074"/>
                  </a:lnTo>
                  <a:lnTo>
                    <a:pt x="12" y="1038"/>
                  </a:lnTo>
                  <a:lnTo>
                    <a:pt x="18" y="1032"/>
                  </a:lnTo>
                  <a:lnTo>
                    <a:pt x="18" y="978"/>
                  </a:lnTo>
                  <a:lnTo>
                    <a:pt x="24" y="972"/>
                  </a:lnTo>
                  <a:lnTo>
                    <a:pt x="24" y="924"/>
                  </a:lnTo>
                  <a:lnTo>
                    <a:pt x="30" y="918"/>
                  </a:lnTo>
                  <a:lnTo>
                    <a:pt x="30" y="876"/>
                  </a:lnTo>
                  <a:lnTo>
                    <a:pt x="36" y="882"/>
                  </a:lnTo>
                  <a:lnTo>
                    <a:pt x="36" y="828"/>
                  </a:lnTo>
                  <a:lnTo>
                    <a:pt x="36" y="840"/>
                  </a:lnTo>
                  <a:lnTo>
                    <a:pt x="42" y="834"/>
                  </a:lnTo>
                  <a:lnTo>
                    <a:pt x="42" y="774"/>
                  </a:lnTo>
                  <a:lnTo>
                    <a:pt x="48" y="768"/>
                  </a:lnTo>
                  <a:lnTo>
                    <a:pt x="48" y="732"/>
                  </a:lnTo>
                  <a:lnTo>
                    <a:pt x="54" y="726"/>
                  </a:lnTo>
                  <a:lnTo>
                    <a:pt x="54" y="732"/>
                  </a:lnTo>
                  <a:lnTo>
                    <a:pt x="54" y="696"/>
                  </a:lnTo>
                  <a:lnTo>
                    <a:pt x="60" y="690"/>
                  </a:lnTo>
                  <a:lnTo>
                    <a:pt x="60" y="666"/>
                  </a:lnTo>
                  <a:lnTo>
                    <a:pt x="60" y="678"/>
                  </a:lnTo>
                  <a:lnTo>
                    <a:pt x="66" y="672"/>
                  </a:lnTo>
                  <a:lnTo>
                    <a:pt x="66" y="630"/>
                  </a:lnTo>
                  <a:lnTo>
                    <a:pt x="72" y="624"/>
                  </a:lnTo>
                  <a:lnTo>
                    <a:pt x="72" y="594"/>
                  </a:lnTo>
                  <a:lnTo>
                    <a:pt x="78" y="588"/>
                  </a:lnTo>
                  <a:lnTo>
                    <a:pt x="78" y="594"/>
                  </a:lnTo>
                  <a:lnTo>
                    <a:pt x="78" y="552"/>
                  </a:lnTo>
                  <a:lnTo>
                    <a:pt x="84" y="558"/>
                  </a:lnTo>
                  <a:lnTo>
                    <a:pt x="84" y="564"/>
                  </a:lnTo>
                  <a:lnTo>
                    <a:pt x="84" y="528"/>
                  </a:lnTo>
                  <a:lnTo>
                    <a:pt x="84" y="534"/>
                  </a:lnTo>
                  <a:lnTo>
                    <a:pt x="90" y="528"/>
                  </a:lnTo>
                  <a:lnTo>
                    <a:pt x="90" y="492"/>
                  </a:lnTo>
                  <a:lnTo>
                    <a:pt x="96" y="486"/>
                  </a:lnTo>
                  <a:lnTo>
                    <a:pt x="96" y="492"/>
                  </a:lnTo>
                  <a:lnTo>
                    <a:pt x="96" y="468"/>
                  </a:lnTo>
                  <a:lnTo>
                    <a:pt x="102" y="462"/>
                  </a:lnTo>
                  <a:lnTo>
                    <a:pt x="102" y="444"/>
                  </a:lnTo>
                  <a:lnTo>
                    <a:pt x="108" y="438"/>
                  </a:lnTo>
                  <a:lnTo>
                    <a:pt x="108" y="414"/>
                  </a:lnTo>
                  <a:lnTo>
                    <a:pt x="108" y="432"/>
                  </a:lnTo>
                  <a:lnTo>
                    <a:pt x="114" y="426"/>
                  </a:lnTo>
                  <a:lnTo>
                    <a:pt x="114" y="396"/>
                  </a:lnTo>
                  <a:lnTo>
                    <a:pt x="120" y="390"/>
                  </a:lnTo>
                  <a:lnTo>
                    <a:pt x="120" y="366"/>
                  </a:lnTo>
                  <a:lnTo>
                    <a:pt x="126" y="372"/>
                  </a:lnTo>
                  <a:lnTo>
                    <a:pt x="126" y="342"/>
                  </a:lnTo>
                  <a:lnTo>
                    <a:pt x="132" y="348"/>
                  </a:lnTo>
                  <a:lnTo>
                    <a:pt x="132" y="330"/>
                  </a:lnTo>
                  <a:lnTo>
                    <a:pt x="138" y="324"/>
                  </a:lnTo>
                  <a:lnTo>
                    <a:pt x="138" y="312"/>
                  </a:lnTo>
                  <a:lnTo>
                    <a:pt x="144" y="306"/>
                  </a:lnTo>
                  <a:lnTo>
                    <a:pt x="144" y="288"/>
                  </a:lnTo>
                  <a:lnTo>
                    <a:pt x="150" y="282"/>
                  </a:lnTo>
                  <a:lnTo>
                    <a:pt x="150" y="270"/>
                  </a:lnTo>
                  <a:lnTo>
                    <a:pt x="156" y="276"/>
                  </a:lnTo>
                  <a:lnTo>
                    <a:pt x="156" y="246"/>
                  </a:lnTo>
                  <a:lnTo>
                    <a:pt x="156" y="258"/>
                  </a:lnTo>
                  <a:lnTo>
                    <a:pt x="162" y="252"/>
                  </a:lnTo>
                  <a:lnTo>
                    <a:pt x="162" y="234"/>
                  </a:lnTo>
                  <a:lnTo>
                    <a:pt x="168" y="228"/>
                  </a:lnTo>
                  <a:lnTo>
                    <a:pt x="168" y="240"/>
                  </a:lnTo>
                  <a:lnTo>
                    <a:pt x="168" y="216"/>
                  </a:lnTo>
                  <a:lnTo>
                    <a:pt x="174" y="222"/>
                  </a:lnTo>
                  <a:lnTo>
                    <a:pt x="174" y="204"/>
                  </a:lnTo>
                  <a:lnTo>
                    <a:pt x="180" y="198"/>
                  </a:lnTo>
                  <a:lnTo>
                    <a:pt x="186" y="192"/>
                  </a:lnTo>
                  <a:lnTo>
                    <a:pt x="186" y="180"/>
                  </a:lnTo>
                  <a:lnTo>
                    <a:pt x="186" y="186"/>
                  </a:lnTo>
                  <a:lnTo>
                    <a:pt x="192" y="180"/>
                  </a:lnTo>
                  <a:lnTo>
                    <a:pt x="192" y="168"/>
                  </a:lnTo>
                  <a:lnTo>
                    <a:pt x="198" y="174"/>
                  </a:lnTo>
                  <a:lnTo>
                    <a:pt x="198" y="156"/>
                  </a:lnTo>
                  <a:lnTo>
                    <a:pt x="210" y="144"/>
                  </a:lnTo>
                  <a:lnTo>
                    <a:pt x="210" y="132"/>
                  </a:lnTo>
                  <a:lnTo>
                    <a:pt x="216" y="126"/>
                  </a:lnTo>
                  <a:lnTo>
                    <a:pt x="216" y="138"/>
                  </a:lnTo>
                  <a:lnTo>
                    <a:pt x="216" y="120"/>
                  </a:lnTo>
                  <a:lnTo>
                    <a:pt x="222" y="114"/>
                  </a:lnTo>
                  <a:lnTo>
                    <a:pt x="222" y="120"/>
                  </a:lnTo>
                  <a:lnTo>
                    <a:pt x="222" y="114"/>
                  </a:lnTo>
                  <a:lnTo>
                    <a:pt x="228" y="108"/>
                  </a:lnTo>
                  <a:lnTo>
                    <a:pt x="228" y="102"/>
                  </a:lnTo>
                  <a:lnTo>
                    <a:pt x="228" y="108"/>
                  </a:lnTo>
                  <a:lnTo>
                    <a:pt x="234" y="102"/>
                  </a:lnTo>
                  <a:lnTo>
                    <a:pt x="234" y="96"/>
                  </a:lnTo>
                  <a:lnTo>
                    <a:pt x="234" y="102"/>
                  </a:lnTo>
                  <a:lnTo>
                    <a:pt x="240" y="96"/>
                  </a:lnTo>
                  <a:lnTo>
                    <a:pt x="240" y="78"/>
                  </a:lnTo>
                  <a:lnTo>
                    <a:pt x="240" y="84"/>
                  </a:lnTo>
                  <a:lnTo>
                    <a:pt x="246" y="90"/>
                  </a:lnTo>
                  <a:lnTo>
                    <a:pt x="246" y="78"/>
                  </a:lnTo>
                  <a:lnTo>
                    <a:pt x="252" y="72"/>
                  </a:lnTo>
                  <a:lnTo>
                    <a:pt x="258" y="66"/>
                  </a:lnTo>
                  <a:lnTo>
                    <a:pt x="258" y="72"/>
                  </a:lnTo>
                  <a:lnTo>
                    <a:pt x="258" y="66"/>
                  </a:lnTo>
                  <a:lnTo>
                    <a:pt x="264" y="60"/>
                  </a:lnTo>
                  <a:lnTo>
                    <a:pt x="264" y="66"/>
                  </a:lnTo>
                  <a:lnTo>
                    <a:pt x="264" y="54"/>
                  </a:lnTo>
                  <a:lnTo>
                    <a:pt x="276" y="54"/>
                  </a:lnTo>
                  <a:lnTo>
                    <a:pt x="270" y="54"/>
                  </a:lnTo>
                  <a:lnTo>
                    <a:pt x="276" y="42"/>
                  </a:lnTo>
                  <a:lnTo>
                    <a:pt x="276" y="48"/>
                  </a:lnTo>
                  <a:lnTo>
                    <a:pt x="282" y="42"/>
                  </a:lnTo>
                  <a:lnTo>
                    <a:pt x="282" y="36"/>
                  </a:lnTo>
                  <a:lnTo>
                    <a:pt x="282" y="42"/>
                  </a:lnTo>
                  <a:lnTo>
                    <a:pt x="288" y="36"/>
                  </a:lnTo>
                  <a:lnTo>
                    <a:pt x="288" y="42"/>
                  </a:lnTo>
                  <a:lnTo>
                    <a:pt x="288" y="24"/>
                  </a:lnTo>
                  <a:lnTo>
                    <a:pt x="294" y="30"/>
                  </a:lnTo>
                  <a:lnTo>
                    <a:pt x="294" y="36"/>
                  </a:lnTo>
                  <a:lnTo>
                    <a:pt x="294" y="24"/>
                  </a:lnTo>
                  <a:lnTo>
                    <a:pt x="300" y="24"/>
                  </a:lnTo>
                  <a:lnTo>
                    <a:pt x="306" y="18"/>
                  </a:lnTo>
                  <a:lnTo>
                    <a:pt x="306" y="24"/>
                  </a:lnTo>
                  <a:lnTo>
                    <a:pt x="312" y="18"/>
                  </a:lnTo>
                  <a:lnTo>
                    <a:pt x="312" y="12"/>
                  </a:lnTo>
                  <a:lnTo>
                    <a:pt x="312" y="12"/>
                  </a:lnTo>
                  <a:lnTo>
                    <a:pt x="318" y="6"/>
                  </a:lnTo>
                  <a:lnTo>
                    <a:pt x="324" y="12"/>
                  </a:lnTo>
                  <a:lnTo>
                    <a:pt x="324" y="0"/>
                  </a:lnTo>
                  <a:lnTo>
                    <a:pt x="324" y="6"/>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0" name="Freeform 137"/>
            <p:cNvSpPr>
              <a:spLocks/>
            </p:cNvSpPr>
            <p:nvPr/>
          </p:nvSpPr>
          <p:spPr bwMode="auto">
            <a:xfrm>
              <a:off x="15950973" y="11331216"/>
              <a:ext cx="1049934" cy="107781"/>
            </a:xfrm>
            <a:custGeom>
              <a:avLst/>
              <a:gdLst>
                <a:gd name="T0" fmla="*/ 6 w 588"/>
                <a:gd name="T1" fmla="*/ 84 h 84"/>
                <a:gd name="T2" fmla="*/ 12 w 588"/>
                <a:gd name="T3" fmla="*/ 78 h 84"/>
                <a:gd name="T4" fmla="*/ 30 w 588"/>
                <a:gd name="T5" fmla="*/ 72 h 84"/>
                <a:gd name="T6" fmla="*/ 30 w 588"/>
                <a:gd name="T7" fmla="*/ 66 h 84"/>
                <a:gd name="T8" fmla="*/ 54 w 588"/>
                <a:gd name="T9" fmla="*/ 54 h 84"/>
                <a:gd name="T10" fmla="*/ 60 w 588"/>
                <a:gd name="T11" fmla="*/ 48 h 84"/>
                <a:gd name="T12" fmla="*/ 66 w 588"/>
                <a:gd name="T13" fmla="*/ 48 h 84"/>
                <a:gd name="T14" fmla="*/ 78 w 588"/>
                <a:gd name="T15" fmla="*/ 42 h 84"/>
                <a:gd name="T16" fmla="*/ 96 w 588"/>
                <a:gd name="T17" fmla="*/ 42 h 84"/>
                <a:gd name="T18" fmla="*/ 114 w 588"/>
                <a:gd name="T19" fmla="*/ 36 h 84"/>
                <a:gd name="T20" fmla="*/ 126 w 588"/>
                <a:gd name="T21" fmla="*/ 30 h 84"/>
                <a:gd name="T22" fmla="*/ 132 w 588"/>
                <a:gd name="T23" fmla="*/ 24 h 84"/>
                <a:gd name="T24" fmla="*/ 144 w 588"/>
                <a:gd name="T25" fmla="*/ 30 h 84"/>
                <a:gd name="T26" fmla="*/ 162 w 588"/>
                <a:gd name="T27" fmla="*/ 18 h 84"/>
                <a:gd name="T28" fmla="*/ 174 w 588"/>
                <a:gd name="T29" fmla="*/ 18 h 84"/>
                <a:gd name="T30" fmla="*/ 192 w 588"/>
                <a:gd name="T31" fmla="*/ 18 h 84"/>
                <a:gd name="T32" fmla="*/ 204 w 588"/>
                <a:gd name="T33" fmla="*/ 12 h 84"/>
                <a:gd name="T34" fmla="*/ 210 w 588"/>
                <a:gd name="T35" fmla="*/ 12 h 84"/>
                <a:gd name="T36" fmla="*/ 222 w 588"/>
                <a:gd name="T37" fmla="*/ 12 h 84"/>
                <a:gd name="T38" fmla="*/ 240 w 588"/>
                <a:gd name="T39" fmla="*/ 12 h 84"/>
                <a:gd name="T40" fmla="*/ 258 w 588"/>
                <a:gd name="T41" fmla="*/ 12 h 84"/>
                <a:gd name="T42" fmla="*/ 270 w 588"/>
                <a:gd name="T43" fmla="*/ 12 h 84"/>
                <a:gd name="T44" fmla="*/ 288 w 588"/>
                <a:gd name="T45" fmla="*/ 12 h 84"/>
                <a:gd name="T46" fmla="*/ 294 w 588"/>
                <a:gd name="T47" fmla="*/ 6 h 84"/>
                <a:gd name="T48" fmla="*/ 312 w 588"/>
                <a:gd name="T49" fmla="*/ 6 h 84"/>
                <a:gd name="T50" fmla="*/ 330 w 588"/>
                <a:gd name="T51" fmla="*/ 6 h 84"/>
                <a:gd name="T52" fmla="*/ 348 w 588"/>
                <a:gd name="T53" fmla="*/ 6 h 84"/>
                <a:gd name="T54" fmla="*/ 366 w 588"/>
                <a:gd name="T55" fmla="*/ 6 h 84"/>
                <a:gd name="T56" fmla="*/ 384 w 588"/>
                <a:gd name="T57" fmla="*/ 6 h 84"/>
                <a:gd name="T58" fmla="*/ 408 w 588"/>
                <a:gd name="T59" fmla="*/ 6 h 84"/>
                <a:gd name="T60" fmla="*/ 420 w 588"/>
                <a:gd name="T61" fmla="*/ 0 h 84"/>
                <a:gd name="T62" fmla="*/ 426 w 588"/>
                <a:gd name="T63" fmla="*/ 6 h 84"/>
                <a:gd name="T64" fmla="*/ 432 w 588"/>
                <a:gd name="T65" fmla="*/ 0 h 84"/>
                <a:gd name="T66" fmla="*/ 438 w 588"/>
                <a:gd name="T67" fmla="*/ 6 h 84"/>
                <a:gd name="T68" fmla="*/ 450 w 588"/>
                <a:gd name="T69" fmla="*/ 0 h 84"/>
                <a:gd name="T70" fmla="*/ 468 w 588"/>
                <a:gd name="T71" fmla="*/ 0 h 84"/>
                <a:gd name="T72" fmla="*/ 486 w 588"/>
                <a:gd name="T73" fmla="*/ 0 h 84"/>
                <a:gd name="T74" fmla="*/ 504 w 588"/>
                <a:gd name="T75" fmla="*/ 0 h 84"/>
                <a:gd name="T76" fmla="*/ 522 w 588"/>
                <a:gd name="T77" fmla="*/ 0 h 84"/>
                <a:gd name="T78" fmla="*/ 540 w 588"/>
                <a:gd name="T79" fmla="*/ 0 h 84"/>
                <a:gd name="T80" fmla="*/ 558 w 588"/>
                <a:gd name="T81" fmla="*/ 0 h 84"/>
                <a:gd name="T82" fmla="*/ 57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0" y="84"/>
                  </a:moveTo>
                  <a:lnTo>
                    <a:pt x="6" y="78"/>
                  </a:lnTo>
                  <a:lnTo>
                    <a:pt x="6" y="84"/>
                  </a:lnTo>
                  <a:lnTo>
                    <a:pt x="6" y="78"/>
                  </a:lnTo>
                  <a:lnTo>
                    <a:pt x="12" y="72"/>
                  </a:lnTo>
                  <a:lnTo>
                    <a:pt x="12" y="78"/>
                  </a:lnTo>
                  <a:lnTo>
                    <a:pt x="12" y="72"/>
                  </a:lnTo>
                  <a:lnTo>
                    <a:pt x="18" y="72"/>
                  </a:lnTo>
                  <a:lnTo>
                    <a:pt x="30" y="72"/>
                  </a:lnTo>
                  <a:lnTo>
                    <a:pt x="24" y="72"/>
                  </a:lnTo>
                  <a:lnTo>
                    <a:pt x="30" y="60"/>
                  </a:lnTo>
                  <a:lnTo>
                    <a:pt x="30" y="66"/>
                  </a:lnTo>
                  <a:lnTo>
                    <a:pt x="36" y="60"/>
                  </a:lnTo>
                  <a:lnTo>
                    <a:pt x="42" y="54"/>
                  </a:lnTo>
                  <a:lnTo>
                    <a:pt x="54" y="54"/>
                  </a:lnTo>
                  <a:lnTo>
                    <a:pt x="48" y="54"/>
                  </a:lnTo>
                  <a:lnTo>
                    <a:pt x="54" y="54"/>
                  </a:lnTo>
                  <a:lnTo>
                    <a:pt x="60" y="48"/>
                  </a:lnTo>
                  <a:lnTo>
                    <a:pt x="60" y="54"/>
                  </a:lnTo>
                  <a:lnTo>
                    <a:pt x="60" y="48"/>
                  </a:lnTo>
                  <a:lnTo>
                    <a:pt x="66" y="48"/>
                  </a:lnTo>
                  <a:lnTo>
                    <a:pt x="78" y="48"/>
                  </a:lnTo>
                  <a:lnTo>
                    <a:pt x="72" y="48"/>
                  </a:lnTo>
                  <a:lnTo>
                    <a:pt x="78" y="42"/>
                  </a:lnTo>
                  <a:lnTo>
                    <a:pt x="84" y="36"/>
                  </a:lnTo>
                  <a:lnTo>
                    <a:pt x="96" y="36"/>
                  </a:lnTo>
                  <a:lnTo>
                    <a:pt x="96" y="42"/>
                  </a:lnTo>
                  <a:lnTo>
                    <a:pt x="96" y="36"/>
                  </a:lnTo>
                  <a:lnTo>
                    <a:pt x="102" y="36"/>
                  </a:lnTo>
                  <a:lnTo>
                    <a:pt x="114" y="36"/>
                  </a:lnTo>
                  <a:lnTo>
                    <a:pt x="108" y="36"/>
                  </a:lnTo>
                  <a:lnTo>
                    <a:pt x="114" y="30"/>
                  </a:lnTo>
                  <a:lnTo>
                    <a:pt x="126" y="30"/>
                  </a:lnTo>
                  <a:lnTo>
                    <a:pt x="120" y="30"/>
                  </a:lnTo>
                  <a:lnTo>
                    <a:pt x="126" y="30"/>
                  </a:lnTo>
                  <a:lnTo>
                    <a:pt x="132" y="24"/>
                  </a:lnTo>
                  <a:lnTo>
                    <a:pt x="144" y="24"/>
                  </a:lnTo>
                  <a:lnTo>
                    <a:pt x="138" y="24"/>
                  </a:lnTo>
                  <a:lnTo>
                    <a:pt x="144" y="30"/>
                  </a:lnTo>
                  <a:lnTo>
                    <a:pt x="150" y="24"/>
                  </a:lnTo>
                  <a:lnTo>
                    <a:pt x="156" y="24"/>
                  </a:lnTo>
                  <a:lnTo>
                    <a:pt x="162" y="18"/>
                  </a:lnTo>
                  <a:lnTo>
                    <a:pt x="174" y="18"/>
                  </a:lnTo>
                  <a:lnTo>
                    <a:pt x="168" y="18"/>
                  </a:lnTo>
                  <a:lnTo>
                    <a:pt x="174" y="18"/>
                  </a:lnTo>
                  <a:lnTo>
                    <a:pt x="180" y="18"/>
                  </a:lnTo>
                  <a:lnTo>
                    <a:pt x="186" y="18"/>
                  </a:lnTo>
                  <a:lnTo>
                    <a:pt x="192" y="18"/>
                  </a:lnTo>
                  <a:lnTo>
                    <a:pt x="204" y="18"/>
                  </a:lnTo>
                  <a:lnTo>
                    <a:pt x="198" y="18"/>
                  </a:lnTo>
                  <a:lnTo>
                    <a:pt x="204" y="12"/>
                  </a:lnTo>
                  <a:lnTo>
                    <a:pt x="216" y="12"/>
                  </a:lnTo>
                  <a:lnTo>
                    <a:pt x="216" y="18"/>
                  </a:lnTo>
                  <a:lnTo>
                    <a:pt x="210" y="12"/>
                  </a:lnTo>
                  <a:lnTo>
                    <a:pt x="216" y="12"/>
                  </a:lnTo>
                  <a:lnTo>
                    <a:pt x="228" y="12"/>
                  </a:lnTo>
                  <a:lnTo>
                    <a:pt x="222" y="12"/>
                  </a:lnTo>
                  <a:lnTo>
                    <a:pt x="228" y="12"/>
                  </a:lnTo>
                  <a:lnTo>
                    <a:pt x="234" y="12"/>
                  </a:lnTo>
                  <a:lnTo>
                    <a:pt x="240" y="12"/>
                  </a:lnTo>
                  <a:lnTo>
                    <a:pt x="246" y="12"/>
                  </a:lnTo>
                  <a:lnTo>
                    <a:pt x="252" y="12"/>
                  </a:lnTo>
                  <a:lnTo>
                    <a:pt x="258" y="12"/>
                  </a:lnTo>
                  <a:lnTo>
                    <a:pt x="264" y="12"/>
                  </a:lnTo>
                  <a:lnTo>
                    <a:pt x="276" y="12"/>
                  </a:lnTo>
                  <a:lnTo>
                    <a:pt x="270" y="12"/>
                  </a:lnTo>
                  <a:lnTo>
                    <a:pt x="276" y="6"/>
                  </a:lnTo>
                  <a:lnTo>
                    <a:pt x="288" y="6"/>
                  </a:lnTo>
                  <a:lnTo>
                    <a:pt x="288" y="12"/>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8" y="6"/>
                  </a:lnTo>
                  <a:lnTo>
                    <a:pt x="402" y="6"/>
                  </a:lnTo>
                  <a:lnTo>
                    <a:pt x="408" y="0"/>
                  </a:lnTo>
                  <a:lnTo>
                    <a:pt x="420" y="0"/>
                  </a:lnTo>
                  <a:lnTo>
                    <a:pt x="420" y="6"/>
                  </a:lnTo>
                  <a:lnTo>
                    <a:pt x="420" y="0"/>
                  </a:lnTo>
                  <a:lnTo>
                    <a:pt x="426" y="6"/>
                  </a:lnTo>
                  <a:lnTo>
                    <a:pt x="426" y="0"/>
                  </a:lnTo>
                  <a:lnTo>
                    <a:pt x="432" y="6"/>
                  </a:lnTo>
                  <a:lnTo>
                    <a:pt x="432" y="0"/>
                  </a:lnTo>
                  <a:lnTo>
                    <a:pt x="432" y="6"/>
                  </a:lnTo>
                  <a:lnTo>
                    <a:pt x="444" y="6"/>
                  </a:lnTo>
                  <a:lnTo>
                    <a:pt x="438" y="6"/>
                  </a:lnTo>
                  <a:lnTo>
                    <a:pt x="444" y="0"/>
                  </a:lnTo>
                  <a:lnTo>
                    <a:pt x="456"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1" name="Freeform 138"/>
            <p:cNvSpPr>
              <a:spLocks/>
            </p:cNvSpPr>
            <p:nvPr/>
          </p:nvSpPr>
          <p:spPr bwMode="auto">
            <a:xfrm>
              <a:off x="17000907" y="11331216"/>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2" name="Freeform 139"/>
            <p:cNvSpPr>
              <a:spLocks/>
            </p:cNvSpPr>
            <p:nvPr/>
          </p:nvSpPr>
          <p:spPr bwMode="auto">
            <a:xfrm>
              <a:off x="18361536" y="11331216"/>
              <a:ext cx="889230" cy="1324158"/>
            </a:xfrm>
            <a:custGeom>
              <a:avLst/>
              <a:gdLst>
                <a:gd name="T0" fmla="*/ 12 w 498"/>
                <a:gd name="T1" fmla="*/ 0 h 1032"/>
                <a:gd name="T2" fmla="*/ 30 w 498"/>
                <a:gd name="T3" fmla="*/ 0 h 1032"/>
                <a:gd name="T4" fmla="*/ 48 w 498"/>
                <a:gd name="T5" fmla="*/ 0 h 1032"/>
                <a:gd name="T6" fmla="*/ 66 w 498"/>
                <a:gd name="T7" fmla="*/ 0 h 1032"/>
                <a:gd name="T8" fmla="*/ 84 w 498"/>
                <a:gd name="T9" fmla="*/ 0 h 1032"/>
                <a:gd name="T10" fmla="*/ 102 w 498"/>
                <a:gd name="T11" fmla="*/ 0 h 1032"/>
                <a:gd name="T12" fmla="*/ 120 w 498"/>
                <a:gd name="T13" fmla="*/ 0 h 1032"/>
                <a:gd name="T14" fmla="*/ 138 w 498"/>
                <a:gd name="T15" fmla="*/ 0 h 1032"/>
                <a:gd name="T16" fmla="*/ 156 w 498"/>
                <a:gd name="T17" fmla="*/ 0 h 1032"/>
                <a:gd name="T18" fmla="*/ 174 w 498"/>
                <a:gd name="T19" fmla="*/ 0 h 1032"/>
                <a:gd name="T20" fmla="*/ 192 w 498"/>
                <a:gd name="T21" fmla="*/ 0 h 1032"/>
                <a:gd name="T22" fmla="*/ 210 w 498"/>
                <a:gd name="T23" fmla="*/ 0 h 1032"/>
                <a:gd name="T24" fmla="*/ 228 w 498"/>
                <a:gd name="T25" fmla="*/ 0 h 1032"/>
                <a:gd name="T26" fmla="*/ 246 w 498"/>
                <a:gd name="T27" fmla="*/ 0 h 1032"/>
                <a:gd name="T28" fmla="*/ 264 w 498"/>
                <a:gd name="T29" fmla="*/ 0 h 1032"/>
                <a:gd name="T30" fmla="*/ 282 w 498"/>
                <a:gd name="T31" fmla="*/ 0 h 1032"/>
                <a:gd name="T32" fmla="*/ 300 w 498"/>
                <a:gd name="T33" fmla="*/ 0 h 1032"/>
                <a:gd name="T34" fmla="*/ 312 w 498"/>
                <a:gd name="T35" fmla="*/ 30 h 1032"/>
                <a:gd name="T36" fmla="*/ 318 w 498"/>
                <a:gd name="T37" fmla="*/ 78 h 1032"/>
                <a:gd name="T38" fmla="*/ 330 w 498"/>
                <a:gd name="T39" fmla="*/ 156 h 1032"/>
                <a:gd name="T40" fmla="*/ 336 w 498"/>
                <a:gd name="T41" fmla="*/ 204 h 1032"/>
                <a:gd name="T42" fmla="*/ 342 w 498"/>
                <a:gd name="T43" fmla="*/ 312 h 1032"/>
                <a:gd name="T44" fmla="*/ 354 w 498"/>
                <a:gd name="T45" fmla="*/ 372 h 1032"/>
                <a:gd name="T46" fmla="*/ 360 w 498"/>
                <a:gd name="T47" fmla="*/ 438 h 1032"/>
                <a:gd name="T48" fmla="*/ 366 w 498"/>
                <a:gd name="T49" fmla="*/ 480 h 1032"/>
                <a:gd name="T50" fmla="*/ 378 w 498"/>
                <a:gd name="T51" fmla="*/ 540 h 1032"/>
                <a:gd name="T52" fmla="*/ 384 w 498"/>
                <a:gd name="T53" fmla="*/ 570 h 1032"/>
                <a:gd name="T54" fmla="*/ 390 w 498"/>
                <a:gd name="T55" fmla="*/ 630 h 1032"/>
                <a:gd name="T56" fmla="*/ 402 w 498"/>
                <a:gd name="T57" fmla="*/ 672 h 1032"/>
                <a:gd name="T58" fmla="*/ 408 w 498"/>
                <a:gd name="T59" fmla="*/ 726 h 1032"/>
                <a:gd name="T60" fmla="*/ 414 w 498"/>
                <a:gd name="T61" fmla="*/ 756 h 1032"/>
                <a:gd name="T62" fmla="*/ 426 w 498"/>
                <a:gd name="T63" fmla="*/ 792 h 1032"/>
                <a:gd name="T64" fmla="*/ 438 w 498"/>
                <a:gd name="T65" fmla="*/ 822 h 1032"/>
                <a:gd name="T66" fmla="*/ 444 w 498"/>
                <a:gd name="T67" fmla="*/ 852 h 1032"/>
                <a:gd name="T68" fmla="*/ 450 w 498"/>
                <a:gd name="T69" fmla="*/ 876 h 1032"/>
                <a:gd name="T70" fmla="*/ 456 w 498"/>
                <a:gd name="T71" fmla="*/ 888 h 1032"/>
                <a:gd name="T72" fmla="*/ 462 w 498"/>
                <a:gd name="T73" fmla="*/ 918 h 1032"/>
                <a:gd name="T74" fmla="*/ 468 w 498"/>
                <a:gd name="T75" fmla="*/ 948 h 1032"/>
                <a:gd name="T76" fmla="*/ 474 w 498"/>
                <a:gd name="T77" fmla="*/ 966 h 1032"/>
                <a:gd name="T78" fmla="*/ 480 w 498"/>
                <a:gd name="T79" fmla="*/ 972 h 1032"/>
                <a:gd name="T80" fmla="*/ 486 w 498"/>
                <a:gd name="T81" fmla="*/ 990 h 1032"/>
                <a:gd name="T82" fmla="*/ 498 w 498"/>
                <a:gd name="T83" fmla="*/ 1014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8" h="103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6"/>
                  </a:lnTo>
                  <a:lnTo>
                    <a:pt x="312" y="30"/>
                  </a:lnTo>
                  <a:lnTo>
                    <a:pt x="318" y="36"/>
                  </a:lnTo>
                  <a:lnTo>
                    <a:pt x="318" y="84"/>
                  </a:lnTo>
                  <a:lnTo>
                    <a:pt x="318" y="78"/>
                  </a:lnTo>
                  <a:lnTo>
                    <a:pt x="324" y="84"/>
                  </a:lnTo>
                  <a:lnTo>
                    <a:pt x="324" y="150"/>
                  </a:lnTo>
                  <a:lnTo>
                    <a:pt x="330" y="156"/>
                  </a:lnTo>
                  <a:lnTo>
                    <a:pt x="330" y="216"/>
                  </a:lnTo>
                  <a:lnTo>
                    <a:pt x="330" y="210"/>
                  </a:lnTo>
                  <a:lnTo>
                    <a:pt x="336" y="204"/>
                  </a:lnTo>
                  <a:lnTo>
                    <a:pt x="336" y="270"/>
                  </a:lnTo>
                  <a:lnTo>
                    <a:pt x="342" y="264"/>
                  </a:lnTo>
                  <a:lnTo>
                    <a:pt x="342" y="312"/>
                  </a:lnTo>
                  <a:lnTo>
                    <a:pt x="348" y="318"/>
                  </a:lnTo>
                  <a:lnTo>
                    <a:pt x="348" y="366"/>
                  </a:lnTo>
                  <a:lnTo>
                    <a:pt x="354" y="372"/>
                  </a:lnTo>
                  <a:lnTo>
                    <a:pt x="354" y="402"/>
                  </a:lnTo>
                  <a:lnTo>
                    <a:pt x="360" y="408"/>
                  </a:lnTo>
                  <a:lnTo>
                    <a:pt x="360" y="438"/>
                  </a:lnTo>
                  <a:lnTo>
                    <a:pt x="366" y="444"/>
                  </a:lnTo>
                  <a:lnTo>
                    <a:pt x="366" y="486"/>
                  </a:lnTo>
                  <a:lnTo>
                    <a:pt x="366" y="480"/>
                  </a:lnTo>
                  <a:lnTo>
                    <a:pt x="372" y="486"/>
                  </a:lnTo>
                  <a:lnTo>
                    <a:pt x="372" y="534"/>
                  </a:lnTo>
                  <a:lnTo>
                    <a:pt x="378" y="540"/>
                  </a:lnTo>
                  <a:lnTo>
                    <a:pt x="378" y="528"/>
                  </a:lnTo>
                  <a:lnTo>
                    <a:pt x="378" y="576"/>
                  </a:lnTo>
                  <a:lnTo>
                    <a:pt x="384" y="570"/>
                  </a:lnTo>
                  <a:lnTo>
                    <a:pt x="384" y="606"/>
                  </a:lnTo>
                  <a:lnTo>
                    <a:pt x="390" y="612"/>
                  </a:lnTo>
                  <a:lnTo>
                    <a:pt x="390" y="630"/>
                  </a:lnTo>
                  <a:lnTo>
                    <a:pt x="396" y="636"/>
                  </a:lnTo>
                  <a:lnTo>
                    <a:pt x="396" y="666"/>
                  </a:lnTo>
                  <a:lnTo>
                    <a:pt x="402" y="672"/>
                  </a:lnTo>
                  <a:lnTo>
                    <a:pt x="402" y="696"/>
                  </a:lnTo>
                  <a:lnTo>
                    <a:pt x="408" y="690"/>
                  </a:lnTo>
                  <a:lnTo>
                    <a:pt x="408" y="726"/>
                  </a:lnTo>
                  <a:lnTo>
                    <a:pt x="408" y="720"/>
                  </a:lnTo>
                  <a:lnTo>
                    <a:pt x="414" y="726"/>
                  </a:lnTo>
                  <a:lnTo>
                    <a:pt x="414" y="756"/>
                  </a:lnTo>
                  <a:lnTo>
                    <a:pt x="420" y="762"/>
                  </a:lnTo>
                  <a:lnTo>
                    <a:pt x="420" y="786"/>
                  </a:lnTo>
                  <a:lnTo>
                    <a:pt x="426" y="792"/>
                  </a:lnTo>
                  <a:lnTo>
                    <a:pt x="426" y="780"/>
                  </a:lnTo>
                  <a:lnTo>
                    <a:pt x="426" y="810"/>
                  </a:lnTo>
                  <a:lnTo>
                    <a:pt x="438" y="822"/>
                  </a:lnTo>
                  <a:lnTo>
                    <a:pt x="438" y="846"/>
                  </a:lnTo>
                  <a:lnTo>
                    <a:pt x="438" y="846"/>
                  </a:lnTo>
                  <a:lnTo>
                    <a:pt x="444" y="852"/>
                  </a:lnTo>
                  <a:lnTo>
                    <a:pt x="444" y="870"/>
                  </a:lnTo>
                  <a:lnTo>
                    <a:pt x="444" y="870"/>
                  </a:lnTo>
                  <a:lnTo>
                    <a:pt x="450" y="876"/>
                  </a:lnTo>
                  <a:lnTo>
                    <a:pt x="450" y="900"/>
                  </a:lnTo>
                  <a:lnTo>
                    <a:pt x="450" y="894"/>
                  </a:lnTo>
                  <a:lnTo>
                    <a:pt x="456" y="888"/>
                  </a:lnTo>
                  <a:lnTo>
                    <a:pt x="456" y="918"/>
                  </a:lnTo>
                  <a:lnTo>
                    <a:pt x="456" y="912"/>
                  </a:lnTo>
                  <a:lnTo>
                    <a:pt x="462" y="918"/>
                  </a:lnTo>
                  <a:lnTo>
                    <a:pt x="462" y="936"/>
                  </a:lnTo>
                  <a:lnTo>
                    <a:pt x="468" y="942"/>
                  </a:lnTo>
                  <a:lnTo>
                    <a:pt x="468" y="948"/>
                  </a:lnTo>
                  <a:lnTo>
                    <a:pt x="474" y="954"/>
                  </a:lnTo>
                  <a:lnTo>
                    <a:pt x="474" y="948"/>
                  </a:lnTo>
                  <a:lnTo>
                    <a:pt x="474" y="966"/>
                  </a:lnTo>
                  <a:lnTo>
                    <a:pt x="480" y="972"/>
                  </a:lnTo>
                  <a:lnTo>
                    <a:pt x="480" y="978"/>
                  </a:lnTo>
                  <a:lnTo>
                    <a:pt x="480" y="972"/>
                  </a:lnTo>
                  <a:lnTo>
                    <a:pt x="486" y="978"/>
                  </a:lnTo>
                  <a:lnTo>
                    <a:pt x="486" y="996"/>
                  </a:lnTo>
                  <a:lnTo>
                    <a:pt x="486" y="990"/>
                  </a:lnTo>
                  <a:lnTo>
                    <a:pt x="492" y="996"/>
                  </a:lnTo>
                  <a:lnTo>
                    <a:pt x="492" y="1008"/>
                  </a:lnTo>
                  <a:lnTo>
                    <a:pt x="498" y="1014"/>
                  </a:lnTo>
                  <a:lnTo>
                    <a:pt x="498" y="1008"/>
                  </a:lnTo>
                  <a:lnTo>
                    <a:pt x="498" y="1032"/>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3" name="Freeform 140"/>
            <p:cNvSpPr>
              <a:spLocks/>
            </p:cNvSpPr>
            <p:nvPr/>
          </p:nvSpPr>
          <p:spPr bwMode="auto">
            <a:xfrm>
              <a:off x="19250765" y="12639977"/>
              <a:ext cx="782094" cy="338738"/>
            </a:xfrm>
            <a:custGeom>
              <a:avLst/>
              <a:gdLst>
                <a:gd name="T0" fmla="*/ 6 w 438"/>
                <a:gd name="T1" fmla="*/ 0 h 264"/>
                <a:gd name="T2" fmla="*/ 12 w 438"/>
                <a:gd name="T3" fmla="*/ 18 h 264"/>
                <a:gd name="T4" fmla="*/ 18 w 438"/>
                <a:gd name="T5" fmla="*/ 30 h 264"/>
                <a:gd name="T6" fmla="*/ 24 w 438"/>
                <a:gd name="T7" fmla="*/ 54 h 264"/>
                <a:gd name="T8" fmla="*/ 30 w 438"/>
                <a:gd name="T9" fmla="*/ 54 h 264"/>
                <a:gd name="T10" fmla="*/ 48 w 438"/>
                <a:gd name="T11" fmla="*/ 84 h 264"/>
                <a:gd name="T12" fmla="*/ 54 w 438"/>
                <a:gd name="T13" fmla="*/ 102 h 264"/>
                <a:gd name="T14" fmla="*/ 60 w 438"/>
                <a:gd name="T15" fmla="*/ 108 h 264"/>
                <a:gd name="T16" fmla="*/ 78 w 438"/>
                <a:gd name="T17" fmla="*/ 126 h 264"/>
                <a:gd name="T18" fmla="*/ 84 w 438"/>
                <a:gd name="T19" fmla="*/ 126 h 264"/>
                <a:gd name="T20" fmla="*/ 90 w 438"/>
                <a:gd name="T21" fmla="*/ 144 h 264"/>
                <a:gd name="T22" fmla="*/ 96 w 438"/>
                <a:gd name="T23" fmla="*/ 150 h 264"/>
                <a:gd name="T24" fmla="*/ 102 w 438"/>
                <a:gd name="T25" fmla="*/ 150 h 264"/>
                <a:gd name="T26" fmla="*/ 108 w 438"/>
                <a:gd name="T27" fmla="*/ 156 h 264"/>
                <a:gd name="T28" fmla="*/ 114 w 438"/>
                <a:gd name="T29" fmla="*/ 168 h 264"/>
                <a:gd name="T30" fmla="*/ 126 w 438"/>
                <a:gd name="T31" fmla="*/ 168 h 264"/>
                <a:gd name="T32" fmla="*/ 132 w 438"/>
                <a:gd name="T33" fmla="*/ 180 h 264"/>
                <a:gd name="T34" fmla="*/ 138 w 438"/>
                <a:gd name="T35" fmla="*/ 180 h 264"/>
                <a:gd name="T36" fmla="*/ 150 w 438"/>
                <a:gd name="T37" fmla="*/ 192 h 264"/>
                <a:gd name="T38" fmla="*/ 156 w 438"/>
                <a:gd name="T39" fmla="*/ 192 h 264"/>
                <a:gd name="T40" fmla="*/ 174 w 438"/>
                <a:gd name="T41" fmla="*/ 210 h 264"/>
                <a:gd name="T42" fmla="*/ 180 w 438"/>
                <a:gd name="T43" fmla="*/ 204 h 264"/>
                <a:gd name="T44" fmla="*/ 186 w 438"/>
                <a:gd name="T45" fmla="*/ 210 h 264"/>
                <a:gd name="T46" fmla="*/ 192 w 438"/>
                <a:gd name="T47" fmla="*/ 216 h 264"/>
                <a:gd name="T48" fmla="*/ 204 w 438"/>
                <a:gd name="T49" fmla="*/ 222 h 264"/>
                <a:gd name="T50" fmla="*/ 222 w 438"/>
                <a:gd name="T51" fmla="*/ 228 h 264"/>
                <a:gd name="T52" fmla="*/ 228 w 438"/>
                <a:gd name="T53" fmla="*/ 228 h 264"/>
                <a:gd name="T54" fmla="*/ 234 w 438"/>
                <a:gd name="T55" fmla="*/ 234 h 264"/>
                <a:gd name="T56" fmla="*/ 246 w 438"/>
                <a:gd name="T57" fmla="*/ 234 h 264"/>
                <a:gd name="T58" fmla="*/ 258 w 438"/>
                <a:gd name="T59" fmla="*/ 234 h 264"/>
                <a:gd name="T60" fmla="*/ 270 w 438"/>
                <a:gd name="T61" fmla="*/ 240 h 264"/>
                <a:gd name="T62" fmla="*/ 282 w 438"/>
                <a:gd name="T63" fmla="*/ 240 h 264"/>
                <a:gd name="T64" fmla="*/ 288 w 438"/>
                <a:gd name="T65" fmla="*/ 246 h 264"/>
                <a:gd name="T66" fmla="*/ 312 w 438"/>
                <a:gd name="T67" fmla="*/ 246 h 264"/>
                <a:gd name="T68" fmla="*/ 324 w 438"/>
                <a:gd name="T69" fmla="*/ 246 h 264"/>
                <a:gd name="T70" fmla="*/ 330 w 438"/>
                <a:gd name="T71" fmla="*/ 252 h 264"/>
                <a:gd name="T72" fmla="*/ 348 w 438"/>
                <a:gd name="T73" fmla="*/ 252 h 264"/>
                <a:gd name="T74" fmla="*/ 360 w 438"/>
                <a:gd name="T75" fmla="*/ 258 h 264"/>
                <a:gd name="T76" fmla="*/ 372 w 438"/>
                <a:gd name="T77" fmla="*/ 258 h 264"/>
                <a:gd name="T78" fmla="*/ 390 w 438"/>
                <a:gd name="T79" fmla="*/ 258 h 264"/>
                <a:gd name="T80" fmla="*/ 408 w 438"/>
                <a:gd name="T81" fmla="*/ 258 h 264"/>
                <a:gd name="T82" fmla="*/ 432 w 438"/>
                <a:gd name="T83" fmla="*/ 25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264">
                  <a:moveTo>
                    <a:pt x="0" y="12"/>
                  </a:moveTo>
                  <a:lnTo>
                    <a:pt x="6" y="6"/>
                  </a:lnTo>
                  <a:lnTo>
                    <a:pt x="6" y="0"/>
                  </a:lnTo>
                  <a:lnTo>
                    <a:pt x="6" y="18"/>
                  </a:lnTo>
                  <a:lnTo>
                    <a:pt x="12" y="24"/>
                  </a:lnTo>
                  <a:lnTo>
                    <a:pt x="12" y="18"/>
                  </a:lnTo>
                  <a:lnTo>
                    <a:pt x="12" y="30"/>
                  </a:lnTo>
                  <a:lnTo>
                    <a:pt x="18" y="36"/>
                  </a:lnTo>
                  <a:lnTo>
                    <a:pt x="18" y="30"/>
                  </a:lnTo>
                  <a:lnTo>
                    <a:pt x="18" y="36"/>
                  </a:lnTo>
                  <a:lnTo>
                    <a:pt x="24" y="42"/>
                  </a:lnTo>
                  <a:lnTo>
                    <a:pt x="24" y="54"/>
                  </a:lnTo>
                  <a:lnTo>
                    <a:pt x="30" y="60"/>
                  </a:lnTo>
                  <a:lnTo>
                    <a:pt x="30" y="66"/>
                  </a:lnTo>
                  <a:lnTo>
                    <a:pt x="30" y="54"/>
                  </a:lnTo>
                  <a:lnTo>
                    <a:pt x="36" y="60"/>
                  </a:lnTo>
                  <a:lnTo>
                    <a:pt x="36" y="72"/>
                  </a:lnTo>
                  <a:lnTo>
                    <a:pt x="48" y="84"/>
                  </a:lnTo>
                  <a:lnTo>
                    <a:pt x="48" y="96"/>
                  </a:lnTo>
                  <a:lnTo>
                    <a:pt x="54" y="90"/>
                  </a:lnTo>
                  <a:lnTo>
                    <a:pt x="54" y="102"/>
                  </a:lnTo>
                  <a:lnTo>
                    <a:pt x="54" y="96"/>
                  </a:lnTo>
                  <a:lnTo>
                    <a:pt x="60" y="102"/>
                  </a:lnTo>
                  <a:lnTo>
                    <a:pt x="60" y="108"/>
                  </a:lnTo>
                  <a:lnTo>
                    <a:pt x="60" y="108"/>
                  </a:lnTo>
                  <a:lnTo>
                    <a:pt x="66" y="114"/>
                  </a:lnTo>
                  <a:lnTo>
                    <a:pt x="78" y="126"/>
                  </a:lnTo>
                  <a:lnTo>
                    <a:pt x="78" y="138"/>
                  </a:lnTo>
                  <a:lnTo>
                    <a:pt x="78" y="132"/>
                  </a:lnTo>
                  <a:lnTo>
                    <a:pt x="84" y="126"/>
                  </a:lnTo>
                  <a:lnTo>
                    <a:pt x="84" y="138"/>
                  </a:lnTo>
                  <a:lnTo>
                    <a:pt x="84" y="138"/>
                  </a:lnTo>
                  <a:lnTo>
                    <a:pt x="90" y="144"/>
                  </a:lnTo>
                  <a:lnTo>
                    <a:pt x="96" y="150"/>
                  </a:lnTo>
                  <a:lnTo>
                    <a:pt x="96" y="144"/>
                  </a:lnTo>
                  <a:lnTo>
                    <a:pt x="96" y="150"/>
                  </a:lnTo>
                  <a:lnTo>
                    <a:pt x="102" y="156"/>
                  </a:lnTo>
                  <a:lnTo>
                    <a:pt x="102" y="156"/>
                  </a:lnTo>
                  <a:lnTo>
                    <a:pt x="102" y="150"/>
                  </a:lnTo>
                  <a:lnTo>
                    <a:pt x="108" y="156"/>
                  </a:lnTo>
                  <a:lnTo>
                    <a:pt x="108" y="162"/>
                  </a:lnTo>
                  <a:lnTo>
                    <a:pt x="108" y="156"/>
                  </a:lnTo>
                  <a:lnTo>
                    <a:pt x="114" y="162"/>
                  </a:lnTo>
                  <a:lnTo>
                    <a:pt x="114" y="168"/>
                  </a:lnTo>
                  <a:lnTo>
                    <a:pt x="114" y="168"/>
                  </a:lnTo>
                  <a:lnTo>
                    <a:pt x="120" y="162"/>
                  </a:lnTo>
                  <a:lnTo>
                    <a:pt x="120" y="174"/>
                  </a:lnTo>
                  <a:lnTo>
                    <a:pt x="126" y="168"/>
                  </a:lnTo>
                  <a:lnTo>
                    <a:pt x="126" y="180"/>
                  </a:lnTo>
                  <a:lnTo>
                    <a:pt x="132" y="174"/>
                  </a:lnTo>
                  <a:lnTo>
                    <a:pt x="132" y="180"/>
                  </a:lnTo>
                  <a:lnTo>
                    <a:pt x="132" y="180"/>
                  </a:lnTo>
                  <a:lnTo>
                    <a:pt x="138" y="186"/>
                  </a:lnTo>
                  <a:lnTo>
                    <a:pt x="138" y="180"/>
                  </a:lnTo>
                  <a:lnTo>
                    <a:pt x="138" y="186"/>
                  </a:lnTo>
                  <a:lnTo>
                    <a:pt x="144" y="186"/>
                  </a:lnTo>
                  <a:lnTo>
                    <a:pt x="150" y="192"/>
                  </a:lnTo>
                  <a:lnTo>
                    <a:pt x="156" y="186"/>
                  </a:lnTo>
                  <a:lnTo>
                    <a:pt x="156" y="198"/>
                  </a:lnTo>
                  <a:lnTo>
                    <a:pt x="156" y="192"/>
                  </a:lnTo>
                  <a:lnTo>
                    <a:pt x="168" y="204"/>
                  </a:lnTo>
                  <a:lnTo>
                    <a:pt x="168" y="204"/>
                  </a:lnTo>
                  <a:lnTo>
                    <a:pt x="174" y="210"/>
                  </a:lnTo>
                  <a:lnTo>
                    <a:pt x="180" y="204"/>
                  </a:lnTo>
                  <a:lnTo>
                    <a:pt x="180" y="210"/>
                  </a:lnTo>
                  <a:lnTo>
                    <a:pt x="180" y="204"/>
                  </a:lnTo>
                  <a:lnTo>
                    <a:pt x="186" y="210"/>
                  </a:lnTo>
                  <a:lnTo>
                    <a:pt x="186" y="216"/>
                  </a:lnTo>
                  <a:lnTo>
                    <a:pt x="186" y="210"/>
                  </a:lnTo>
                  <a:lnTo>
                    <a:pt x="192" y="216"/>
                  </a:lnTo>
                  <a:lnTo>
                    <a:pt x="192" y="210"/>
                  </a:lnTo>
                  <a:lnTo>
                    <a:pt x="192" y="216"/>
                  </a:lnTo>
                  <a:lnTo>
                    <a:pt x="204" y="216"/>
                  </a:lnTo>
                  <a:lnTo>
                    <a:pt x="198" y="216"/>
                  </a:lnTo>
                  <a:lnTo>
                    <a:pt x="204" y="222"/>
                  </a:lnTo>
                  <a:lnTo>
                    <a:pt x="210" y="216"/>
                  </a:lnTo>
                  <a:lnTo>
                    <a:pt x="210" y="228"/>
                  </a:lnTo>
                  <a:lnTo>
                    <a:pt x="222" y="228"/>
                  </a:lnTo>
                  <a:lnTo>
                    <a:pt x="216" y="228"/>
                  </a:lnTo>
                  <a:lnTo>
                    <a:pt x="222" y="228"/>
                  </a:lnTo>
                  <a:lnTo>
                    <a:pt x="228" y="228"/>
                  </a:lnTo>
                  <a:lnTo>
                    <a:pt x="234" y="234"/>
                  </a:lnTo>
                  <a:lnTo>
                    <a:pt x="234" y="228"/>
                  </a:lnTo>
                  <a:lnTo>
                    <a:pt x="234" y="234"/>
                  </a:lnTo>
                  <a:lnTo>
                    <a:pt x="246" y="234"/>
                  </a:lnTo>
                  <a:lnTo>
                    <a:pt x="240" y="234"/>
                  </a:lnTo>
                  <a:lnTo>
                    <a:pt x="246" y="234"/>
                  </a:lnTo>
                  <a:lnTo>
                    <a:pt x="252" y="234"/>
                  </a:lnTo>
                  <a:lnTo>
                    <a:pt x="258" y="240"/>
                  </a:lnTo>
                  <a:lnTo>
                    <a:pt x="258" y="234"/>
                  </a:lnTo>
                  <a:lnTo>
                    <a:pt x="258" y="240"/>
                  </a:lnTo>
                  <a:lnTo>
                    <a:pt x="264" y="240"/>
                  </a:lnTo>
                  <a:lnTo>
                    <a:pt x="270" y="240"/>
                  </a:lnTo>
                  <a:lnTo>
                    <a:pt x="276" y="240"/>
                  </a:lnTo>
                  <a:lnTo>
                    <a:pt x="282" y="246"/>
                  </a:lnTo>
                  <a:lnTo>
                    <a:pt x="282" y="240"/>
                  </a:lnTo>
                  <a:lnTo>
                    <a:pt x="282" y="246"/>
                  </a:lnTo>
                  <a:lnTo>
                    <a:pt x="294" y="246"/>
                  </a:lnTo>
                  <a:lnTo>
                    <a:pt x="288" y="246"/>
                  </a:lnTo>
                  <a:lnTo>
                    <a:pt x="294" y="246"/>
                  </a:lnTo>
                  <a:lnTo>
                    <a:pt x="300" y="246"/>
                  </a:lnTo>
                  <a:lnTo>
                    <a:pt x="312" y="246"/>
                  </a:lnTo>
                  <a:lnTo>
                    <a:pt x="306" y="246"/>
                  </a:lnTo>
                  <a:lnTo>
                    <a:pt x="312" y="246"/>
                  </a:lnTo>
                  <a:lnTo>
                    <a:pt x="324" y="246"/>
                  </a:lnTo>
                  <a:lnTo>
                    <a:pt x="318" y="246"/>
                  </a:lnTo>
                  <a:lnTo>
                    <a:pt x="324" y="252"/>
                  </a:lnTo>
                  <a:lnTo>
                    <a:pt x="330" y="252"/>
                  </a:lnTo>
                  <a:lnTo>
                    <a:pt x="336" y="252"/>
                  </a:lnTo>
                  <a:lnTo>
                    <a:pt x="342" y="252"/>
                  </a:lnTo>
                  <a:lnTo>
                    <a:pt x="348" y="252"/>
                  </a:lnTo>
                  <a:lnTo>
                    <a:pt x="360" y="252"/>
                  </a:lnTo>
                  <a:lnTo>
                    <a:pt x="354" y="252"/>
                  </a:lnTo>
                  <a:lnTo>
                    <a:pt x="360" y="258"/>
                  </a:lnTo>
                  <a:lnTo>
                    <a:pt x="372" y="258"/>
                  </a:lnTo>
                  <a:lnTo>
                    <a:pt x="366" y="258"/>
                  </a:lnTo>
                  <a:lnTo>
                    <a:pt x="372" y="258"/>
                  </a:lnTo>
                  <a:lnTo>
                    <a:pt x="378" y="258"/>
                  </a:lnTo>
                  <a:lnTo>
                    <a:pt x="384" y="258"/>
                  </a:lnTo>
                  <a:lnTo>
                    <a:pt x="390" y="258"/>
                  </a:lnTo>
                  <a:lnTo>
                    <a:pt x="396" y="258"/>
                  </a:lnTo>
                  <a:lnTo>
                    <a:pt x="402" y="258"/>
                  </a:lnTo>
                  <a:lnTo>
                    <a:pt x="408" y="258"/>
                  </a:lnTo>
                  <a:lnTo>
                    <a:pt x="414" y="258"/>
                  </a:lnTo>
                  <a:lnTo>
                    <a:pt x="420" y="258"/>
                  </a:lnTo>
                  <a:lnTo>
                    <a:pt x="432" y="258"/>
                  </a:lnTo>
                  <a:lnTo>
                    <a:pt x="432" y="258"/>
                  </a:lnTo>
                  <a:lnTo>
                    <a:pt x="438" y="264"/>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4" name="Freeform 141"/>
            <p:cNvSpPr>
              <a:spLocks/>
            </p:cNvSpPr>
            <p:nvPr/>
          </p:nvSpPr>
          <p:spPr bwMode="auto">
            <a:xfrm>
              <a:off x="20032859" y="12971015"/>
              <a:ext cx="1232065" cy="15397"/>
            </a:xfrm>
            <a:custGeom>
              <a:avLst/>
              <a:gdLst>
                <a:gd name="T0" fmla="*/ 0 w 690"/>
                <a:gd name="T1" fmla="*/ 0 h 12"/>
                <a:gd name="T2" fmla="*/ 18 w 690"/>
                <a:gd name="T3" fmla="*/ 6 h 12"/>
                <a:gd name="T4" fmla="*/ 36 w 690"/>
                <a:gd name="T5" fmla="*/ 6 h 12"/>
                <a:gd name="T6" fmla="*/ 54 w 690"/>
                <a:gd name="T7" fmla="*/ 6 h 12"/>
                <a:gd name="T8" fmla="*/ 72 w 690"/>
                <a:gd name="T9" fmla="*/ 6 h 12"/>
                <a:gd name="T10" fmla="*/ 90 w 690"/>
                <a:gd name="T11" fmla="*/ 6 h 12"/>
                <a:gd name="T12" fmla="*/ 108 w 690"/>
                <a:gd name="T13" fmla="*/ 6 h 12"/>
                <a:gd name="T14" fmla="*/ 126 w 690"/>
                <a:gd name="T15" fmla="*/ 6 h 12"/>
                <a:gd name="T16" fmla="*/ 144 w 690"/>
                <a:gd name="T17" fmla="*/ 6 h 12"/>
                <a:gd name="T18" fmla="*/ 162 w 690"/>
                <a:gd name="T19" fmla="*/ 6 h 12"/>
                <a:gd name="T20" fmla="*/ 180 w 690"/>
                <a:gd name="T21" fmla="*/ 6 h 12"/>
                <a:gd name="T22" fmla="*/ 204 w 690"/>
                <a:gd name="T23" fmla="*/ 6 h 12"/>
                <a:gd name="T24" fmla="*/ 210 w 690"/>
                <a:gd name="T25" fmla="*/ 12 h 12"/>
                <a:gd name="T26" fmla="*/ 222 w 690"/>
                <a:gd name="T27" fmla="*/ 6 h 12"/>
                <a:gd name="T28" fmla="*/ 228 w 690"/>
                <a:gd name="T29" fmla="*/ 6 h 12"/>
                <a:gd name="T30" fmla="*/ 246 w 690"/>
                <a:gd name="T31" fmla="*/ 12 h 12"/>
                <a:gd name="T32" fmla="*/ 264 w 690"/>
                <a:gd name="T33" fmla="*/ 12 h 12"/>
                <a:gd name="T34" fmla="*/ 264 w 690"/>
                <a:gd name="T35" fmla="*/ 12 h 12"/>
                <a:gd name="T36" fmla="*/ 276 w 690"/>
                <a:gd name="T37" fmla="*/ 6 h 12"/>
                <a:gd name="T38" fmla="*/ 288 w 690"/>
                <a:gd name="T39" fmla="*/ 12 h 12"/>
                <a:gd name="T40" fmla="*/ 312 w 690"/>
                <a:gd name="T41" fmla="*/ 12 h 12"/>
                <a:gd name="T42" fmla="*/ 318 w 690"/>
                <a:gd name="T43" fmla="*/ 12 h 12"/>
                <a:gd name="T44" fmla="*/ 336 w 690"/>
                <a:gd name="T45" fmla="*/ 12 h 12"/>
                <a:gd name="T46" fmla="*/ 354 w 690"/>
                <a:gd name="T47" fmla="*/ 12 h 12"/>
                <a:gd name="T48" fmla="*/ 372 w 690"/>
                <a:gd name="T49" fmla="*/ 12 h 12"/>
                <a:gd name="T50" fmla="*/ 390 w 690"/>
                <a:gd name="T51" fmla="*/ 12 h 12"/>
                <a:gd name="T52" fmla="*/ 408 w 690"/>
                <a:gd name="T53" fmla="*/ 12 h 12"/>
                <a:gd name="T54" fmla="*/ 426 w 690"/>
                <a:gd name="T55" fmla="*/ 12 h 12"/>
                <a:gd name="T56" fmla="*/ 444 w 690"/>
                <a:gd name="T57" fmla="*/ 12 h 12"/>
                <a:gd name="T58" fmla="*/ 462 w 690"/>
                <a:gd name="T59" fmla="*/ 12 h 12"/>
                <a:gd name="T60" fmla="*/ 480 w 690"/>
                <a:gd name="T61" fmla="*/ 12 h 12"/>
                <a:gd name="T62" fmla="*/ 498 w 690"/>
                <a:gd name="T63" fmla="*/ 12 h 12"/>
                <a:gd name="T64" fmla="*/ 516 w 690"/>
                <a:gd name="T65" fmla="*/ 12 h 12"/>
                <a:gd name="T66" fmla="*/ 534 w 690"/>
                <a:gd name="T67" fmla="*/ 12 h 12"/>
                <a:gd name="T68" fmla="*/ 552 w 690"/>
                <a:gd name="T69" fmla="*/ 12 h 12"/>
                <a:gd name="T70" fmla="*/ 570 w 690"/>
                <a:gd name="T71" fmla="*/ 12 h 12"/>
                <a:gd name="T72" fmla="*/ 588 w 690"/>
                <a:gd name="T73" fmla="*/ 12 h 12"/>
                <a:gd name="T74" fmla="*/ 606 w 690"/>
                <a:gd name="T75" fmla="*/ 12 h 12"/>
                <a:gd name="T76" fmla="*/ 624 w 690"/>
                <a:gd name="T77" fmla="*/ 12 h 12"/>
                <a:gd name="T78" fmla="*/ 642 w 690"/>
                <a:gd name="T79" fmla="*/ 12 h 12"/>
                <a:gd name="T80" fmla="*/ 660 w 690"/>
                <a:gd name="T81" fmla="*/ 12 h 12"/>
                <a:gd name="T82" fmla="*/ 678 w 690"/>
                <a:gd name="T8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0" h="12">
                  <a:moveTo>
                    <a:pt x="0" y="6"/>
                  </a:moveTo>
                  <a:lnTo>
                    <a:pt x="0" y="6"/>
                  </a:lnTo>
                  <a:lnTo>
                    <a:pt x="0" y="0"/>
                  </a:ln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204" y="6"/>
                  </a:lnTo>
                  <a:lnTo>
                    <a:pt x="204" y="12"/>
                  </a:lnTo>
                  <a:lnTo>
                    <a:pt x="204" y="6"/>
                  </a:lnTo>
                  <a:lnTo>
                    <a:pt x="210" y="12"/>
                  </a:lnTo>
                  <a:lnTo>
                    <a:pt x="222" y="12"/>
                  </a:lnTo>
                  <a:lnTo>
                    <a:pt x="216" y="12"/>
                  </a:lnTo>
                  <a:lnTo>
                    <a:pt x="222" y="6"/>
                  </a:lnTo>
                  <a:lnTo>
                    <a:pt x="234" y="6"/>
                  </a:lnTo>
                  <a:lnTo>
                    <a:pt x="234" y="12"/>
                  </a:lnTo>
                  <a:lnTo>
                    <a:pt x="228" y="6"/>
                  </a:lnTo>
                  <a:lnTo>
                    <a:pt x="234" y="6"/>
                  </a:lnTo>
                  <a:lnTo>
                    <a:pt x="246" y="6"/>
                  </a:lnTo>
                  <a:lnTo>
                    <a:pt x="246" y="12"/>
                  </a:lnTo>
                  <a:lnTo>
                    <a:pt x="246" y="6"/>
                  </a:lnTo>
                  <a:lnTo>
                    <a:pt x="252" y="12"/>
                  </a:lnTo>
                  <a:lnTo>
                    <a:pt x="264" y="12"/>
                  </a:lnTo>
                  <a:lnTo>
                    <a:pt x="258" y="12"/>
                  </a:lnTo>
                  <a:lnTo>
                    <a:pt x="264" y="6"/>
                  </a:lnTo>
                  <a:lnTo>
                    <a:pt x="264" y="12"/>
                  </a:lnTo>
                  <a:lnTo>
                    <a:pt x="270" y="6"/>
                  </a:lnTo>
                  <a:lnTo>
                    <a:pt x="282" y="6"/>
                  </a:lnTo>
                  <a:lnTo>
                    <a:pt x="276" y="6"/>
                  </a:lnTo>
                  <a:lnTo>
                    <a:pt x="282" y="12"/>
                  </a:lnTo>
                  <a:lnTo>
                    <a:pt x="294" y="12"/>
                  </a:lnTo>
                  <a:lnTo>
                    <a:pt x="288" y="12"/>
                  </a:lnTo>
                  <a:lnTo>
                    <a:pt x="294" y="12"/>
                  </a:lnTo>
                  <a:lnTo>
                    <a:pt x="300" y="12"/>
                  </a:lnTo>
                  <a:lnTo>
                    <a:pt x="312" y="12"/>
                  </a:lnTo>
                  <a:lnTo>
                    <a:pt x="306" y="12"/>
                  </a:lnTo>
                  <a:lnTo>
                    <a:pt x="312" y="12"/>
                  </a:lnTo>
                  <a:lnTo>
                    <a:pt x="318" y="12"/>
                  </a:lnTo>
                  <a:lnTo>
                    <a:pt x="324" y="12"/>
                  </a:lnTo>
                  <a:lnTo>
                    <a:pt x="330" y="12"/>
                  </a:lnTo>
                  <a:lnTo>
                    <a:pt x="336" y="12"/>
                  </a:lnTo>
                  <a:lnTo>
                    <a:pt x="342" y="12"/>
                  </a:lnTo>
                  <a:lnTo>
                    <a:pt x="348" y="12"/>
                  </a:lnTo>
                  <a:lnTo>
                    <a:pt x="354" y="12"/>
                  </a:lnTo>
                  <a:lnTo>
                    <a:pt x="360" y="12"/>
                  </a:lnTo>
                  <a:lnTo>
                    <a:pt x="366" y="12"/>
                  </a:lnTo>
                  <a:lnTo>
                    <a:pt x="372" y="12"/>
                  </a:lnTo>
                  <a:lnTo>
                    <a:pt x="378" y="12"/>
                  </a:lnTo>
                  <a:lnTo>
                    <a:pt x="384" y="12"/>
                  </a:lnTo>
                  <a:lnTo>
                    <a:pt x="390" y="12"/>
                  </a:lnTo>
                  <a:lnTo>
                    <a:pt x="396" y="12"/>
                  </a:lnTo>
                  <a:lnTo>
                    <a:pt x="402" y="12"/>
                  </a:lnTo>
                  <a:lnTo>
                    <a:pt x="408" y="12"/>
                  </a:lnTo>
                  <a:lnTo>
                    <a:pt x="414" y="12"/>
                  </a:lnTo>
                  <a:lnTo>
                    <a:pt x="420" y="12"/>
                  </a:lnTo>
                  <a:lnTo>
                    <a:pt x="426" y="12"/>
                  </a:lnTo>
                  <a:lnTo>
                    <a:pt x="432" y="12"/>
                  </a:lnTo>
                  <a:lnTo>
                    <a:pt x="438" y="12"/>
                  </a:lnTo>
                  <a:lnTo>
                    <a:pt x="444" y="12"/>
                  </a:lnTo>
                  <a:lnTo>
                    <a:pt x="450" y="12"/>
                  </a:lnTo>
                  <a:lnTo>
                    <a:pt x="456" y="12"/>
                  </a:lnTo>
                  <a:lnTo>
                    <a:pt x="462" y="12"/>
                  </a:lnTo>
                  <a:lnTo>
                    <a:pt x="468" y="12"/>
                  </a:lnTo>
                  <a:lnTo>
                    <a:pt x="474" y="12"/>
                  </a:lnTo>
                  <a:lnTo>
                    <a:pt x="480" y="12"/>
                  </a:lnTo>
                  <a:lnTo>
                    <a:pt x="486" y="12"/>
                  </a:lnTo>
                  <a:lnTo>
                    <a:pt x="492" y="12"/>
                  </a:lnTo>
                  <a:lnTo>
                    <a:pt x="498" y="12"/>
                  </a:lnTo>
                  <a:lnTo>
                    <a:pt x="504" y="12"/>
                  </a:lnTo>
                  <a:lnTo>
                    <a:pt x="510" y="12"/>
                  </a:lnTo>
                  <a:lnTo>
                    <a:pt x="516" y="12"/>
                  </a:lnTo>
                  <a:lnTo>
                    <a:pt x="522" y="12"/>
                  </a:lnTo>
                  <a:lnTo>
                    <a:pt x="528" y="12"/>
                  </a:lnTo>
                  <a:lnTo>
                    <a:pt x="534" y="12"/>
                  </a:lnTo>
                  <a:lnTo>
                    <a:pt x="540" y="12"/>
                  </a:lnTo>
                  <a:lnTo>
                    <a:pt x="546" y="12"/>
                  </a:lnTo>
                  <a:lnTo>
                    <a:pt x="552" y="12"/>
                  </a:lnTo>
                  <a:lnTo>
                    <a:pt x="558" y="12"/>
                  </a:lnTo>
                  <a:lnTo>
                    <a:pt x="564" y="12"/>
                  </a:lnTo>
                  <a:lnTo>
                    <a:pt x="570" y="12"/>
                  </a:lnTo>
                  <a:lnTo>
                    <a:pt x="576" y="12"/>
                  </a:lnTo>
                  <a:lnTo>
                    <a:pt x="582" y="12"/>
                  </a:lnTo>
                  <a:lnTo>
                    <a:pt x="588" y="12"/>
                  </a:lnTo>
                  <a:lnTo>
                    <a:pt x="594" y="12"/>
                  </a:lnTo>
                  <a:lnTo>
                    <a:pt x="600" y="12"/>
                  </a:lnTo>
                  <a:lnTo>
                    <a:pt x="606" y="12"/>
                  </a:lnTo>
                  <a:lnTo>
                    <a:pt x="612" y="12"/>
                  </a:lnTo>
                  <a:lnTo>
                    <a:pt x="618" y="12"/>
                  </a:lnTo>
                  <a:lnTo>
                    <a:pt x="624" y="12"/>
                  </a:lnTo>
                  <a:lnTo>
                    <a:pt x="630" y="12"/>
                  </a:lnTo>
                  <a:lnTo>
                    <a:pt x="636" y="12"/>
                  </a:lnTo>
                  <a:lnTo>
                    <a:pt x="642" y="12"/>
                  </a:lnTo>
                  <a:lnTo>
                    <a:pt x="648" y="12"/>
                  </a:lnTo>
                  <a:lnTo>
                    <a:pt x="654" y="12"/>
                  </a:lnTo>
                  <a:lnTo>
                    <a:pt x="660" y="12"/>
                  </a:lnTo>
                  <a:lnTo>
                    <a:pt x="666" y="12"/>
                  </a:lnTo>
                  <a:lnTo>
                    <a:pt x="672" y="12"/>
                  </a:lnTo>
                  <a:lnTo>
                    <a:pt x="678" y="12"/>
                  </a:lnTo>
                  <a:lnTo>
                    <a:pt x="684" y="12"/>
                  </a:lnTo>
                  <a:lnTo>
                    <a:pt x="690" y="12"/>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5" name="Freeform 142"/>
            <p:cNvSpPr>
              <a:spLocks/>
            </p:cNvSpPr>
            <p:nvPr/>
          </p:nvSpPr>
          <p:spPr bwMode="auto">
            <a:xfrm>
              <a:off x="21264925" y="12986413"/>
              <a:ext cx="1210638" cy="0"/>
            </a:xfrm>
            <a:custGeom>
              <a:avLst/>
              <a:gdLst>
                <a:gd name="T0" fmla="*/ 6 w 678"/>
                <a:gd name="T1" fmla="*/ 18 w 678"/>
                <a:gd name="T2" fmla="*/ 30 w 678"/>
                <a:gd name="T3" fmla="*/ 42 w 678"/>
                <a:gd name="T4" fmla="*/ 54 w 678"/>
                <a:gd name="T5" fmla="*/ 66 w 678"/>
                <a:gd name="T6" fmla="*/ 78 w 678"/>
                <a:gd name="T7" fmla="*/ 90 w 678"/>
                <a:gd name="T8" fmla="*/ 102 w 678"/>
                <a:gd name="T9" fmla="*/ 114 w 678"/>
                <a:gd name="T10" fmla="*/ 126 w 678"/>
                <a:gd name="T11" fmla="*/ 138 w 678"/>
                <a:gd name="T12" fmla="*/ 150 w 678"/>
                <a:gd name="T13" fmla="*/ 162 w 678"/>
                <a:gd name="T14" fmla="*/ 174 w 678"/>
                <a:gd name="T15" fmla="*/ 186 w 678"/>
                <a:gd name="T16" fmla="*/ 198 w 678"/>
                <a:gd name="T17" fmla="*/ 210 w 678"/>
                <a:gd name="T18" fmla="*/ 222 w 678"/>
                <a:gd name="T19" fmla="*/ 234 w 678"/>
                <a:gd name="T20" fmla="*/ 246 w 678"/>
                <a:gd name="T21" fmla="*/ 258 w 678"/>
                <a:gd name="T22" fmla="*/ 270 w 678"/>
                <a:gd name="T23" fmla="*/ 282 w 678"/>
                <a:gd name="T24" fmla="*/ 294 w 678"/>
                <a:gd name="T25" fmla="*/ 306 w 678"/>
                <a:gd name="T26" fmla="*/ 318 w 678"/>
                <a:gd name="T27" fmla="*/ 330 w 678"/>
                <a:gd name="T28" fmla="*/ 342 w 678"/>
                <a:gd name="T29" fmla="*/ 354 w 678"/>
                <a:gd name="T30" fmla="*/ 366 w 678"/>
                <a:gd name="T31" fmla="*/ 378 w 678"/>
                <a:gd name="T32" fmla="*/ 390 w 678"/>
                <a:gd name="T33" fmla="*/ 402 w 678"/>
                <a:gd name="T34" fmla="*/ 414 w 678"/>
                <a:gd name="T35" fmla="*/ 426 w 678"/>
                <a:gd name="T36" fmla="*/ 438 w 678"/>
                <a:gd name="T37" fmla="*/ 450 w 678"/>
                <a:gd name="T38" fmla="*/ 462 w 678"/>
                <a:gd name="T39" fmla="*/ 474 w 678"/>
                <a:gd name="T40" fmla="*/ 486 w 678"/>
                <a:gd name="T41" fmla="*/ 498 w 678"/>
                <a:gd name="T42" fmla="*/ 510 w 678"/>
                <a:gd name="T43" fmla="*/ 522 w 678"/>
                <a:gd name="T44" fmla="*/ 534 w 678"/>
                <a:gd name="T45" fmla="*/ 546 w 678"/>
                <a:gd name="T46" fmla="*/ 558 w 678"/>
                <a:gd name="T47" fmla="*/ 570 w 678"/>
                <a:gd name="T48" fmla="*/ 582 w 678"/>
                <a:gd name="T49" fmla="*/ 594 w 678"/>
                <a:gd name="T50" fmla="*/ 606 w 678"/>
                <a:gd name="T51" fmla="*/ 618 w 678"/>
                <a:gd name="T52" fmla="*/ 630 w 678"/>
                <a:gd name="T53" fmla="*/ 642 w 678"/>
                <a:gd name="T54" fmla="*/ 654 w 678"/>
                <a:gd name="T55" fmla="*/ 666 w 678"/>
                <a:gd name="T56" fmla="*/ 678 w 67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Lst>
              <a:rect l="0" t="0" r="r" b="b"/>
              <a:pathLst>
                <a:path w="67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path>
              </a:pathLst>
            </a:custGeom>
            <a:noFill/>
            <a:ln w="12700">
              <a:solidFill>
                <a:srgbClr val="00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6" name="Freeform 143"/>
            <p:cNvSpPr>
              <a:spLocks/>
            </p:cNvSpPr>
            <p:nvPr/>
          </p:nvSpPr>
          <p:spPr bwMode="auto">
            <a:xfrm>
              <a:off x="15372438" y="11893214"/>
              <a:ext cx="449972" cy="1093199"/>
            </a:xfrm>
            <a:custGeom>
              <a:avLst/>
              <a:gdLst>
                <a:gd name="T0" fmla="*/ 6 w 252"/>
                <a:gd name="T1" fmla="*/ 804 h 852"/>
                <a:gd name="T2" fmla="*/ 12 w 252"/>
                <a:gd name="T3" fmla="*/ 774 h 852"/>
                <a:gd name="T4" fmla="*/ 18 w 252"/>
                <a:gd name="T5" fmla="*/ 666 h 852"/>
                <a:gd name="T6" fmla="*/ 24 w 252"/>
                <a:gd name="T7" fmla="*/ 624 h 852"/>
                <a:gd name="T8" fmla="*/ 30 w 252"/>
                <a:gd name="T9" fmla="*/ 588 h 852"/>
                <a:gd name="T10" fmla="*/ 36 w 252"/>
                <a:gd name="T11" fmla="*/ 546 h 852"/>
                <a:gd name="T12" fmla="*/ 42 w 252"/>
                <a:gd name="T13" fmla="*/ 528 h 852"/>
                <a:gd name="T14" fmla="*/ 48 w 252"/>
                <a:gd name="T15" fmla="*/ 492 h 852"/>
                <a:gd name="T16" fmla="*/ 54 w 252"/>
                <a:gd name="T17" fmla="*/ 474 h 852"/>
                <a:gd name="T18" fmla="*/ 60 w 252"/>
                <a:gd name="T19" fmla="*/ 444 h 852"/>
                <a:gd name="T20" fmla="*/ 66 w 252"/>
                <a:gd name="T21" fmla="*/ 420 h 852"/>
                <a:gd name="T22" fmla="*/ 72 w 252"/>
                <a:gd name="T23" fmla="*/ 378 h 852"/>
                <a:gd name="T24" fmla="*/ 78 w 252"/>
                <a:gd name="T25" fmla="*/ 360 h 852"/>
                <a:gd name="T26" fmla="*/ 84 w 252"/>
                <a:gd name="T27" fmla="*/ 330 h 852"/>
                <a:gd name="T28" fmla="*/ 90 w 252"/>
                <a:gd name="T29" fmla="*/ 306 h 852"/>
                <a:gd name="T30" fmla="*/ 96 w 252"/>
                <a:gd name="T31" fmla="*/ 294 h 852"/>
                <a:gd name="T32" fmla="*/ 102 w 252"/>
                <a:gd name="T33" fmla="*/ 264 h 852"/>
                <a:gd name="T34" fmla="*/ 108 w 252"/>
                <a:gd name="T35" fmla="*/ 258 h 852"/>
                <a:gd name="T36" fmla="*/ 114 w 252"/>
                <a:gd name="T37" fmla="*/ 240 h 852"/>
                <a:gd name="T38" fmla="*/ 120 w 252"/>
                <a:gd name="T39" fmla="*/ 222 h 852"/>
                <a:gd name="T40" fmla="*/ 126 w 252"/>
                <a:gd name="T41" fmla="*/ 198 h 852"/>
                <a:gd name="T42" fmla="*/ 132 w 252"/>
                <a:gd name="T43" fmla="*/ 192 h 852"/>
                <a:gd name="T44" fmla="*/ 138 w 252"/>
                <a:gd name="T45" fmla="*/ 168 h 852"/>
                <a:gd name="T46" fmla="*/ 144 w 252"/>
                <a:gd name="T47" fmla="*/ 150 h 852"/>
                <a:gd name="T48" fmla="*/ 150 w 252"/>
                <a:gd name="T49" fmla="*/ 174 h 852"/>
                <a:gd name="T50" fmla="*/ 156 w 252"/>
                <a:gd name="T51" fmla="*/ 144 h 852"/>
                <a:gd name="T52" fmla="*/ 162 w 252"/>
                <a:gd name="T53" fmla="*/ 132 h 852"/>
                <a:gd name="T54" fmla="*/ 168 w 252"/>
                <a:gd name="T55" fmla="*/ 120 h 852"/>
                <a:gd name="T56" fmla="*/ 174 w 252"/>
                <a:gd name="T57" fmla="*/ 108 h 852"/>
                <a:gd name="T58" fmla="*/ 174 w 252"/>
                <a:gd name="T59" fmla="*/ 108 h 852"/>
                <a:gd name="T60" fmla="*/ 180 w 252"/>
                <a:gd name="T61" fmla="*/ 84 h 852"/>
                <a:gd name="T62" fmla="*/ 186 w 252"/>
                <a:gd name="T63" fmla="*/ 84 h 852"/>
                <a:gd name="T64" fmla="*/ 192 w 252"/>
                <a:gd name="T65" fmla="*/ 66 h 852"/>
                <a:gd name="T66" fmla="*/ 198 w 252"/>
                <a:gd name="T67" fmla="*/ 60 h 852"/>
                <a:gd name="T68" fmla="*/ 204 w 252"/>
                <a:gd name="T69" fmla="*/ 48 h 852"/>
                <a:gd name="T70" fmla="*/ 210 w 252"/>
                <a:gd name="T71" fmla="*/ 36 h 852"/>
                <a:gd name="T72" fmla="*/ 216 w 252"/>
                <a:gd name="T73" fmla="*/ 36 h 852"/>
                <a:gd name="T74" fmla="*/ 222 w 252"/>
                <a:gd name="T75" fmla="*/ 30 h 852"/>
                <a:gd name="T76" fmla="*/ 228 w 252"/>
                <a:gd name="T77" fmla="*/ 30 h 852"/>
                <a:gd name="T78" fmla="*/ 234 w 252"/>
                <a:gd name="T79" fmla="*/ 12 h 852"/>
                <a:gd name="T80" fmla="*/ 240 w 252"/>
                <a:gd name="T81" fmla="*/ 12 h 852"/>
                <a:gd name="T82" fmla="*/ 246 w 252"/>
                <a:gd name="T83"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852">
                  <a:moveTo>
                    <a:pt x="0" y="852"/>
                  </a:moveTo>
                  <a:lnTo>
                    <a:pt x="0" y="810"/>
                  </a:lnTo>
                  <a:lnTo>
                    <a:pt x="6" y="804"/>
                  </a:lnTo>
                  <a:lnTo>
                    <a:pt x="6" y="756"/>
                  </a:lnTo>
                  <a:lnTo>
                    <a:pt x="6" y="780"/>
                  </a:lnTo>
                  <a:lnTo>
                    <a:pt x="12" y="774"/>
                  </a:lnTo>
                  <a:lnTo>
                    <a:pt x="12" y="720"/>
                  </a:lnTo>
                  <a:lnTo>
                    <a:pt x="18" y="726"/>
                  </a:lnTo>
                  <a:lnTo>
                    <a:pt x="18" y="666"/>
                  </a:lnTo>
                  <a:lnTo>
                    <a:pt x="18" y="690"/>
                  </a:lnTo>
                  <a:lnTo>
                    <a:pt x="24" y="684"/>
                  </a:lnTo>
                  <a:lnTo>
                    <a:pt x="24" y="624"/>
                  </a:lnTo>
                  <a:lnTo>
                    <a:pt x="30" y="630"/>
                  </a:lnTo>
                  <a:lnTo>
                    <a:pt x="30" y="648"/>
                  </a:lnTo>
                  <a:lnTo>
                    <a:pt x="30" y="588"/>
                  </a:lnTo>
                  <a:lnTo>
                    <a:pt x="30" y="600"/>
                  </a:lnTo>
                  <a:lnTo>
                    <a:pt x="36" y="594"/>
                  </a:lnTo>
                  <a:lnTo>
                    <a:pt x="36" y="546"/>
                  </a:lnTo>
                  <a:lnTo>
                    <a:pt x="42" y="540"/>
                  </a:lnTo>
                  <a:lnTo>
                    <a:pt x="42" y="570"/>
                  </a:lnTo>
                  <a:lnTo>
                    <a:pt x="42" y="528"/>
                  </a:lnTo>
                  <a:lnTo>
                    <a:pt x="48" y="522"/>
                  </a:lnTo>
                  <a:lnTo>
                    <a:pt x="48" y="528"/>
                  </a:lnTo>
                  <a:lnTo>
                    <a:pt x="48" y="492"/>
                  </a:lnTo>
                  <a:lnTo>
                    <a:pt x="54" y="486"/>
                  </a:lnTo>
                  <a:lnTo>
                    <a:pt x="54" y="498"/>
                  </a:lnTo>
                  <a:lnTo>
                    <a:pt x="54" y="474"/>
                  </a:lnTo>
                  <a:lnTo>
                    <a:pt x="54" y="474"/>
                  </a:lnTo>
                  <a:lnTo>
                    <a:pt x="60" y="468"/>
                  </a:lnTo>
                  <a:lnTo>
                    <a:pt x="60" y="444"/>
                  </a:lnTo>
                  <a:lnTo>
                    <a:pt x="60" y="456"/>
                  </a:lnTo>
                  <a:lnTo>
                    <a:pt x="66" y="450"/>
                  </a:lnTo>
                  <a:lnTo>
                    <a:pt x="66" y="420"/>
                  </a:lnTo>
                  <a:lnTo>
                    <a:pt x="66" y="426"/>
                  </a:lnTo>
                  <a:lnTo>
                    <a:pt x="72" y="420"/>
                  </a:lnTo>
                  <a:lnTo>
                    <a:pt x="72" y="378"/>
                  </a:lnTo>
                  <a:lnTo>
                    <a:pt x="72" y="408"/>
                  </a:lnTo>
                  <a:lnTo>
                    <a:pt x="78" y="402"/>
                  </a:lnTo>
                  <a:lnTo>
                    <a:pt x="78" y="360"/>
                  </a:lnTo>
                  <a:lnTo>
                    <a:pt x="84" y="366"/>
                  </a:lnTo>
                  <a:lnTo>
                    <a:pt x="84" y="378"/>
                  </a:lnTo>
                  <a:lnTo>
                    <a:pt x="84" y="330"/>
                  </a:lnTo>
                  <a:lnTo>
                    <a:pt x="84" y="348"/>
                  </a:lnTo>
                  <a:lnTo>
                    <a:pt x="90" y="342"/>
                  </a:lnTo>
                  <a:lnTo>
                    <a:pt x="90" y="306"/>
                  </a:lnTo>
                  <a:lnTo>
                    <a:pt x="96" y="312"/>
                  </a:lnTo>
                  <a:lnTo>
                    <a:pt x="96" y="330"/>
                  </a:lnTo>
                  <a:lnTo>
                    <a:pt x="96" y="294"/>
                  </a:lnTo>
                  <a:lnTo>
                    <a:pt x="102" y="288"/>
                  </a:lnTo>
                  <a:lnTo>
                    <a:pt x="102" y="300"/>
                  </a:lnTo>
                  <a:lnTo>
                    <a:pt x="102" y="264"/>
                  </a:lnTo>
                  <a:lnTo>
                    <a:pt x="108" y="258"/>
                  </a:lnTo>
                  <a:lnTo>
                    <a:pt x="108" y="282"/>
                  </a:lnTo>
                  <a:lnTo>
                    <a:pt x="108" y="258"/>
                  </a:lnTo>
                  <a:lnTo>
                    <a:pt x="114" y="252"/>
                  </a:lnTo>
                  <a:lnTo>
                    <a:pt x="114" y="264"/>
                  </a:lnTo>
                  <a:lnTo>
                    <a:pt x="114" y="240"/>
                  </a:lnTo>
                  <a:lnTo>
                    <a:pt x="114" y="246"/>
                  </a:lnTo>
                  <a:lnTo>
                    <a:pt x="120" y="240"/>
                  </a:lnTo>
                  <a:lnTo>
                    <a:pt x="120" y="222"/>
                  </a:lnTo>
                  <a:lnTo>
                    <a:pt x="120" y="234"/>
                  </a:lnTo>
                  <a:lnTo>
                    <a:pt x="126" y="228"/>
                  </a:lnTo>
                  <a:lnTo>
                    <a:pt x="126" y="198"/>
                  </a:lnTo>
                  <a:lnTo>
                    <a:pt x="126" y="222"/>
                  </a:lnTo>
                  <a:lnTo>
                    <a:pt x="132" y="216"/>
                  </a:lnTo>
                  <a:lnTo>
                    <a:pt x="132" y="192"/>
                  </a:lnTo>
                  <a:lnTo>
                    <a:pt x="132" y="198"/>
                  </a:lnTo>
                  <a:lnTo>
                    <a:pt x="138" y="204"/>
                  </a:lnTo>
                  <a:lnTo>
                    <a:pt x="138" y="168"/>
                  </a:lnTo>
                  <a:lnTo>
                    <a:pt x="138" y="186"/>
                  </a:lnTo>
                  <a:lnTo>
                    <a:pt x="144" y="180"/>
                  </a:lnTo>
                  <a:lnTo>
                    <a:pt x="144" y="150"/>
                  </a:lnTo>
                  <a:lnTo>
                    <a:pt x="144" y="156"/>
                  </a:lnTo>
                  <a:lnTo>
                    <a:pt x="150" y="162"/>
                  </a:lnTo>
                  <a:lnTo>
                    <a:pt x="150" y="174"/>
                  </a:lnTo>
                  <a:lnTo>
                    <a:pt x="150" y="144"/>
                  </a:lnTo>
                  <a:lnTo>
                    <a:pt x="150" y="150"/>
                  </a:lnTo>
                  <a:lnTo>
                    <a:pt x="156" y="144"/>
                  </a:lnTo>
                  <a:lnTo>
                    <a:pt x="156" y="156"/>
                  </a:lnTo>
                  <a:lnTo>
                    <a:pt x="156" y="126"/>
                  </a:lnTo>
                  <a:lnTo>
                    <a:pt x="162" y="132"/>
                  </a:lnTo>
                  <a:lnTo>
                    <a:pt x="162" y="144"/>
                  </a:lnTo>
                  <a:lnTo>
                    <a:pt x="162" y="126"/>
                  </a:lnTo>
                  <a:lnTo>
                    <a:pt x="168" y="120"/>
                  </a:lnTo>
                  <a:lnTo>
                    <a:pt x="168" y="132"/>
                  </a:lnTo>
                  <a:lnTo>
                    <a:pt x="168" y="114"/>
                  </a:lnTo>
                  <a:lnTo>
                    <a:pt x="174" y="108"/>
                  </a:lnTo>
                  <a:lnTo>
                    <a:pt x="174" y="114"/>
                  </a:lnTo>
                  <a:lnTo>
                    <a:pt x="174" y="102"/>
                  </a:lnTo>
                  <a:lnTo>
                    <a:pt x="174" y="108"/>
                  </a:lnTo>
                  <a:lnTo>
                    <a:pt x="180" y="102"/>
                  </a:lnTo>
                  <a:lnTo>
                    <a:pt x="180" y="108"/>
                  </a:lnTo>
                  <a:lnTo>
                    <a:pt x="180" y="84"/>
                  </a:lnTo>
                  <a:lnTo>
                    <a:pt x="180" y="102"/>
                  </a:lnTo>
                  <a:lnTo>
                    <a:pt x="186" y="96"/>
                  </a:lnTo>
                  <a:lnTo>
                    <a:pt x="186" y="84"/>
                  </a:lnTo>
                  <a:lnTo>
                    <a:pt x="186" y="90"/>
                  </a:lnTo>
                  <a:lnTo>
                    <a:pt x="192" y="84"/>
                  </a:lnTo>
                  <a:lnTo>
                    <a:pt x="192" y="66"/>
                  </a:lnTo>
                  <a:lnTo>
                    <a:pt x="192" y="84"/>
                  </a:lnTo>
                  <a:lnTo>
                    <a:pt x="198" y="78"/>
                  </a:lnTo>
                  <a:lnTo>
                    <a:pt x="198" y="60"/>
                  </a:lnTo>
                  <a:lnTo>
                    <a:pt x="204" y="66"/>
                  </a:lnTo>
                  <a:lnTo>
                    <a:pt x="204" y="72"/>
                  </a:lnTo>
                  <a:lnTo>
                    <a:pt x="204" y="48"/>
                  </a:lnTo>
                  <a:lnTo>
                    <a:pt x="204" y="54"/>
                  </a:lnTo>
                  <a:lnTo>
                    <a:pt x="210" y="60"/>
                  </a:lnTo>
                  <a:lnTo>
                    <a:pt x="210" y="36"/>
                  </a:lnTo>
                  <a:lnTo>
                    <a:pt x="216" y="42"/>
                  </a:lnTo>
                  <a:lnTo>
                    <a:pt x="216" y="54"/>
                  </a:lnTo>
                  <a:lnTo>
                    <a:pt x="216" y="36"/>
                  </a:lnTo>
                  <a:lnTo>
                    <a:pt x="222" y="42"/>
                  </a:lnTo>
                  <a:lnTo>
                    <a:pt x="222" y="48"/>
                  </a:lnTo>
                  <a:lnTo>
                    <a:pt x="222" y="30"/>
                  </a:lnTo>
                  <a:lnTo>
                    <a:pt x="228" y="24"/>
                  </a:lnTo>
                  <a:lnTo>
                    <a:pt x="228" y="36"/>
                  </a:lnTo>
                  <a:lnTo>
                    <a:pt x="228" y="30"/>
                  </a:lnTo>
                  <a:lnTo>
                    <a:pt x="234" y="24"/>
                  </a:lnTo>
                  <a:lnTo>
                    <a:pt x="234" y="30"/>
                  </a:lnTo>
                  <a:lnTo>
                    <a:pt x="234" y="12"/>
                  </a:lnTo>
                  <a:lnTo>
                    <a:pt x="234" y="24"/>
                  </a:lnTo>
                  <a:lnTo>
                    <a:pt x="240" y="18"/>
                  </a:lnTo>
                  <a:lnTo>
                    <a:pt x="240" y="12"/>
                  </a:lnTo>
                  <a:lnTo>
                    <a:pt x="240" y="18"/>
                  </a:lnTo>
                  <a:lnTo>
                    <a:pt x="246" y="12"/>
                  </a:lnTo>
                  <a:lnTo>
                    <a:pt x="246" y="0"/>
                  </a:lnTo>
                  <a:lnTo>
                    <a:pt x="246" y="12"/>
                  </a:lnTo>
                  <a:lnTo>
                    <a:pt x="252" y="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7" name="Freeform 144"/>
            <p:cNvSpPr>
              <a:spLocks/>
            </p:cNvSpPr>
            <p:nvPr/>
          </p:nvSpPr>
          <p:spPr bwMode="auto">
            <a:xfrm>
              <a:off x="15822410" y="11754638"/>
              <a:ext cx="792807" cy="153971"/>
            </a:xfrm>
            <a:custGeom>
              <a:avLst/>
              <a:gdLst>
                <a:gd name="T0" fmla="*/ 0 w 444"/>
                <a:gd name="T1" fmla="*/ 108 h 120"/>
                <a:gd name="T2" fmla="*/ 6 w 444"/>
                <a:gd name="T3" fmla="*/ 96 h 120"/>
                <a:gd name="T4" fmla="*/ 12 w 444"/>
                <a:gd name="T5" fmla="*/ 108 h 120"/>
                <a:gd name="T6" fmla="*/ 18 w 444"/>
                <a:gd name="T7" fmla="*/ 108 h 120"/>
                <a:gd name="T8" fmla="*/ 24 w 444"/>
                <a:gd name="T9" fmla="*/ 102 h 120"/>
                <a:gd name="T10" fmla="*/ 36 w 444"/>
                <a:gd name="T11" fmla="*/ 78 h 120"/>
                <a:gd name="T12" fmla="*/ 42 w 444"/>
                <a:gd name="T13" fmla="*/ 84 h 120"/>
                <a:gd name="T14" fmla="*/ 54 w 444"/>
                <a:gd name="T15" fmla="*/ 72 h 120"/>
                <a:gd name="T16" fmla="*/ 60 w 444"/>
                <a:gd name="T17" fmla="*/ 78 h 120"/>
                <a:gd name="T18" fmla="*/ 66 w 444"/>
                <a:gd name="T19" fmla="*/ 60 h 120"/>
                <a:gd name="T20" fmla="*/ 78 w 444"/>
                <a:gd name="T21" fmla="*/ 60 h 120"/>
                <a:gd name="T22" fmla="*/ 84 w 444"/>
                <a:gd name="T23" fmla="*/ 60 h 120"/>
                <a:gd name="T24" fmla="*/ 90 w 444"/>
                <a:gd name="T25" fmla="*/ 60 h 120"/>
                <a:gd name="T26" fmla="*/ 102 w 444"/>
                <a:gd name="T27" fmla="*/ 48 h 120"/>
                <a:gd name="T28" fmla="*/ 102 w 444"/>
                <a:gd name="T29" fmla="*/ 48 h 120"/>
                <a:gd name="T30" fmla="*/ 114 w 444"/>
                <a:gd name="T31" fmla="*/ 36 h 120"/>
                <a:gd name="T32" fmla="*/ 126 w 444"/>
                <a:gd name="T33" fmla="*/ 42 h 120"/>
                <a:gd name="T34" fmla="*/ 132 w 444"/>
                <a:gd name="T35" fmla="*/ 42 h 120"/>
                <a:gd name="T36" fmla="*/ 138 w 444"/>
                <a:gd name="T37" fmla="*/ 42 h 120"/>
                <a:gd name="T38" fmla="*/ 144 w 444"/>
                <a:gd name="T39" fmla="*/ 36 h 120"/>
                <a:gd name="T40" fmla="*/ 156 w 444"/>
                <a:gd name="T41" fmla="*/ 30 h 120"/>
                <a:gd name="T42" fmla="*/ 156 w 444"/>
                <a:gd name="T43" fmla="*/ 30 h 120"/>
                <a:gd name="T44" fmla="*/ 168 w 444"/>
                <a:gd name="T45" fmla="*/ 30 h 120"/>
                <a:gd name="T46" fmla="*/ 186 w 444"/>
                <a:gd name="T47" fmla="*/ 18 h 120"/>
                <a:gd name="T48" fmla="*/ 198 w 444"/>
                <a:gd name="T49" fmla="*/ 18 h 120"/>
                <a:gd name="T50" fmla="*/ 204 w 444"/>
                <a:gd name="T51" fmla="*/ 18 h 120"/>
                <a:gd name="T52" fmla="*/ 216 w 444"/>
                <a:gd name="T53" fmla="*/ 18 h 120"/>
                <a:gd name="T54" fmla="*/ 228 w 444"/>
                <a:gd name="T55" fmla="*/ 18 h 120"/>
                <a:gd name="T56" fmla="*/ 240 w 444"/>
                <a:gd name="T57" fmla="*/ 12 h 120"/>
                <a:gd name="T58" fmla="*/ 258 w 444"/>
                <a:gd name="T59" fmla="*/ 12 h 120"/>
                <a:gd name="T60" fmla="*/ 282 w 444"/>
                <a:gd name="T61" fmla="*/ 12 h 120"/>
                <a:gd name="T62" fmla="*/ 294 w 444"/>
                <a:gd name="T63" fmla="*/ 12 h 120"/>
                <a:gd name="T64" fmla="*/ 300 w 444"/>
                <a:gd name="T65" fmla="*/ 6 h 120"/>
                <a:gd name="T66" fmla="*/ 312 w 444"/>
                <a:gd name="T67" fmla="*/ 6 h 120"/>
                <a:gd name="T68" fmla="*/ 324 w 444"/>
                <a:gd name="T69" fmla="*/ 6 h 120"/>
                <a:gd name="T70" fmla="*/ 342 w 444"/>
                <a:gd name="T71" fmla="*/ 6 h 120"/>
                <a:gd name="T72" fmla="*/ 366 w 444"/>
                <a:gd name="T73" fmla="*/ 6 h 120"/>
                <a:gd name="T74" fmla="*/ 372 w 444"/>
                <a:gd name="T75" fmla="*/ 0 h 120"/>
                <a:gd name="T76" fmla="*/ 384 w 444"/>
                <a:gd name="T77" fmla="*/ 6 h 120"/>
                <a:gd name="T78" fmla="*/ 402 w 444"/>
                <a:gd name="T79" fmla="*/ 6 h 120"/>
                <a:gd name="T80" fmla="*/ 414 w 444"/>
                <a:gd name="T81" fmla="*/ 0 h 120"/>
                <a:gd name="T82" fmla="*/ 432 w 444"/>
                <a:gd name="T8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120">
                  <a:moveTo>
                    <a:pt x="0" y="114"/>
                  </a:moveTo>
                  <a:lnTo>
                    <a:pt x="0" y="102"/>
                  </a:lnTo>
                  <a:lnTo>
                    <a:pt x="0" y="108"/>
                  </a:lnTo>
                  <a:lnTo>
                    <a:pt x="6" y="114"/>
                  </a:lnTo>
                  <a:lnTo>
                    <a:pt x="6" y="120"/>
                  </a:lnTo>
                  <a:lnTo>
                    <a:pt x="6" y="96"/>
                  </a:lnTo>
                  <a:lnTo>
                    <a:pt x="6" y="108"/>
                  </a:lnTo>
                  <a:lnTo>
                    <a:pt x="12" y="102"/>
                  </a:lnTo>
                  <a:lnTo>
                    <a:pt x="12" y="108"/>
                  </a:lnTo>
                  <a:lnTo>
                    <a:pt x="12" y="90"/>
                  </a:lnTo>
                  <a:lnTo>
                    <a:pt x="18" y="96"/>
                  </a:lnTo>
                  <a:lnTo>
                    <a:pt x="18" y="108"/>
                  </a:lnTo>
                  <a:lnTo>
                    <a:pt x="18" y="90"/>
                  </a:lnTo>
                  <a:lnTo>
                    <a:pt x="24" y="96"/>
                  </a:lnTo>
                  <a:lnTo>
                    <a:pt x="24" y="102"/>
                  </a:lnTo>
                  <a:lnTo>
                    <a:pt x="24" y="84"/>
                  </a:lnTo>
                  <a:lnTo>
                    <a:pt x="36" y="84"/>
                  </a:lnTo>
                  <a:lnTo>
                    <a:pt x="36" y="78"/>
                  </a:lnTo>
                  <a:lnTo>
                    <a:pt x="36" y="84"/>
                  </a:lnTo>
                  <a:lnTo>
                    <a:pt x="48" y="84"/>
                  </a:lnTo>
                  <a:lnTo>
                    <a:pt x="42" y="84"/>
                  </a:lnTo>
                  <a:lnTo>
                    <a:pt x="48" y="66"/>
                  </a:lnTo>
                  <a:lnTo>
                    <a:pt x="48" y="78"/>
                  </a:lnTo>
                  <a:lnTo>
                    <a:pt x="54" y="72"/>
                  </a:lnTo>
                  <a:lnTo>
                    <a:pt x="54" y="66"/>
                  </a:lnTo>
                  <a:lnTo>
                    <a:pt x="54" y="72"/>
                  </a:lnTo>
                  <a:lnTo>
                    <a:pt x="60" y="78"/>
                  </a:lnTo>
                  <a:lnTo>
                    <a:pt x="60" y="60"/>
                  </a:lnTo>
                  <a:lnTo>
                    <a:pt x="60" y="66"/>
                  </a:lnTo>
                  <a:lnTo>
                    <a:pt x="66" y="60"/>
                  </a:lnTo>
                  <a:lnTo>
                    <a:pt x="66" y="54"/>
                  </a:lnTo>
                  <a:lnTo>
                    <a:pt x="66" y="60"/>
                  </a:lnTo>
                  <a:lnTo>
                    <a:pt x="78" y="60"/>
                  </a:lnTo>
                  <a:lnTo>
                    <a:pt x="78" y="48"/>
                  </a:lnTo>
                  <a:lnTo>
                    <a:pt x="84" y="54"/>
                  </a:lnTo>
                  <a:lnTo>
                    <a:pt x="84" y="60"/>
                  </a:lnTo>
                  <a:lnTo>
                    <a:pt x="84" y="54"/>
                  </a:lnTo>
                  <a:lnTo>
                    <a:pt x="90" y="48"/>
                  </a:lnTo>
                  <a:lnTo>
                    <a:pt x="90" y="60"/>
                  </a:lnTo>
                  <a:lnTo>
                    <a:pt x="90" y="48"/>
                  </a:lnTo>
                  <a:lnTo>
                    <a:pt x="96" y="54"/>
                  </a:lnTo>
                  <a:lnTo>
                    <a:pt x="102" y="48"/>
                  </a:lnTo>
                  <a:lnTo>
                    <a:pt x="102" y="54"/>
                  </a:lnTo>
                  <a:lnTo>
                    <a:pt x="102" y="42"/>
                  </a:lnTo>
                  <a:lnTo>
                    <a:pt x="102" y="48"/>
                  </a:lnTo>
                  <a:lnTo>
                    <a:pt x="114" y="48"/>
                  </a:lnTo>
                  <a:lnTo>
                    <a:pt x="108" y="48"/>
                  </a:lnTo>
                  <a:lnTo>
                    <a:pt x="114" y="36"/>
                  </a:lnTo>
                  <a:lnTo>
                    <a:pt x="114" y="42"/>
                  </a:lnTo>
                  <a:lnTo>
                    <a:pt x="120" y="36"/>
                  </a:lnTo>
                  <a:lnTo>
                    <a:pt x="126" y="42"/>
                  </a:lnTo>
                  <a:lnTo>
                    <a:pt x="126" y="48"/>
                  </a:lnTo>
                  <a:lnTo>
                    <a:pt x="126" y="36"/>
                  </a:lnTo>
                  <a:lnTo>
                    <a:pt x="132" y="42"/>
                  </a:lnTo>
                  <a:lnTo>
                    <a:pt x="132" y="30"/>
                  </a:lnTo>
                  <a:lnTo>
                    <a:pt x="138" y="36"/>
                  </a:lnTo>
                  <a:lnTo>
                    <a:pt x="138" y="42"/>
                  </a:lnTo>
                  <a:lnTo>
                    <a:pt x="138" y="36"/>
                  </a:lnTo>
                  <a:lnTo>
                    <a:pt x="144" y="30"/>
                  </a:lnTo>
                  <a:lnTo>
                    <a:pt x="144" y="36"/>
                  </a:lnTo>
                  <a:lnTo>
                    <a:pt x="144" y="30"/>
                  </a:lnTo>
                  <a:lnTo>
                    <a:pt x="150" y="36"/>
                  </a:lnTo>
                  <a:lnTo>
                    <a:pt x="156" y="30"/>
                  </a:lnTo>
                  <a:lnTo>
                    <a:pt x="156" y="36"/>
                  </a:lnTo>
                  <a:lnTo>
                    <a:pt x="156" y="24"/>
                  </a:lnTo>
                  <a:lnTo>
                    <a:pt x="156" y="30"/>
                  </a:lnTo>
                  <a:lnTo>
                    <a:pt x="168" y="30"/>
                  </a:lnTo>
                  <a:lnTo>
                    <a:pt x="168" y="24"/>
                  </a:lnTo>
                  <a:lnTo>
                    <a:pt x="168" y="30"/>
                  </a:lnTo>
                  <a:lnTo>
                    <a:pt x="174" y="24"/>
                  </a:lnTo>
                  <a:lnTo>
                    <a:pt x="186" y="24"/>
                  </a:lnTo>
                  <a:lnTo>
                    <a:pt x="186" y="18"/>
                  </a:lnTo>
                  <a:lnTo>
                    <a:pt x="198" y="18"/>
                  </a:lnTo>
                  <a:lnTo>
                    <a:pt x="198" y="24"/>
                  </a:lnTo>
                  <a:lnTo>
                    <a:pt x="198" y="18"/>
                  </a:lnTo>
                  <a:lnTo>
                    <a:pt x="204" y="24"/>
                  </a:lnTo>
                  <a:lnTo>
                    <a:pt x="204" y="18"/>
                  </a:lnTo>
                  <a:lnTo>
                    <a:pt x="204" y="18"/>
                  </a:lnTo>
                  <a:lnTo>
                    <a:pt x="216" y="18"/>
                  </a:lnTo>
                  <a:lnTo>
                    <a:pt x="210" y="18"/>
                  </a:lnTo>
                  <a:lnTo>
                    <a:pt x="216" y="18"/>
                  </a:lnTo>
                  <a:lnTo>
                    <a:pt x="228" y="18"/>
                  </a:lnTo>
                  <a:lnTo>
                    <a:pt x="228" y="12"/>
                  </a:lnTo>
                  <a:lnTo>
                    <a:pt x="228" y="18"/>
                  </a:lnTo>
                  <a:lnTo>
                    <a:pt x="240" y="18"/>
                  </a:lnTo>
                  <a:lnTo>
                    <a:pt x="234" y="18"/>
                  </a:lnTo>
                  <a:lnTo>
                    <a:pt x="240" y="12"/>
                  </a:lnTo>
                  <a:lnTo>
                    <a:pt x="252" y="12"/>
                  </a:lnTo>
                  <a:lnTo>
                    <a:pt x="252" y="12"/>
                  </a:lnTo>
                  <a:lnTo>
                    <a:pt x="258" y="12"/>
                  </a:lnTo>
                  <a:lnTo>
                    <a:pt x="264" y="12"/>
                  </a:lnTo>
                  <a:lnTo>
                    <a:pt x="270" y="12"/>
                  </a:lnTo>
                  <a:lnTo>
                    <a:pt x="282" y="12"/>
                  </a:lnTo>
                  <a:lnTo>
                    <a:pt x="282" y="6"/>
                  </a:lnTo>
                  <a:lnTo>
                    <a:pt x="282" y="12"/>
                  </a:lnTo>
                  <a:lnTo>
                    <a:pt x="294" y="12"/>
                  </a:lnTo>
                  <a:lnTo>
                    <a:pt x="288" y="12"/>
                  </a:lnTo>
                  <a:lnTo>
                    <a:pt x="294" y="12"/>
                  </a:lnTo>
                  <a:lnTo>
                    <a:pt x="300" y="6"/>
                  </a:lnTo>
                  <a:lnTo>
                    <a:pt x="312" y="6"/>
                  </a:lnTo>
                  <a:lnTo>
                    <a:pt x="306" y="6"/>
                  </a:lnTo>
                  <a:lnTo>
                    <a:pt x="312" y="6"/>
                  </a:lnTo>
                  <a:lnTo>
                    <a:pt x="324" y="6"/>
                  </a:lnTo>
                  <a:lnTo>
                    <a:pt x="318" y="6"/>
                  </a:lnTo>
                  <a:lnTo>
                    <a:pt x="324" y="6"/>
                  </a:lnTo>
                  <a:lnTo>
                    <a:pt x="330" y="6"/>
                  </a:lnTo>
                  <a:lnTo>
                    <a:pt x="336" y="6"/>
                  </a:lnTo>
                  <a:lnTo>
                    <a:pt x="342" y="6"/>
                  </a:lnTo>
                  <a:lnTo>
                    <a:pt x="348" y="6"/>
                  </a:lnTo>
                  <a:lnTo>
                    <a:pt x="354" y="6"/>
                  </a:lnTo>
                  <a:lnTo>
                    <a:pt x="366" y="6"/>
                  </a:lnTo>
                  <a:lnTo>
                    <a:pt x="360" y="6"/>
                  </a:lnTo>
                  <a:lnTo>
                    <a:pt x="366" y="6"/>
                  </a:lnTo>
                  <a:lnTo>
                    <a:pt x="372" y="0"/>
                  </a:lnTo>
                  <a:lnTo>
                    <a:pt x="378" y="6"/>
                  </a:lnTo>
                  <a:lnTo>
                    <a:pt x="390" y="6"/>
                  </a:lnTo>
                  <a:lnTo>
                    <a:pt x="384" y="6"/>
                  </a:lnTo>
                  <a:lnTo>
                    <a:pt x="390" y="6"/>
                  </a:lnTo>
                  <a:lnTo>
                    <a:pt x="402" y="6"/>
                  </a:lnTo>
                  <a:lnTo>
                    <a:pt x="402" y="6"/>
                  </a:lnTo>
                  <a:lnTo>
                    <a:pt x="414" y="6"/>
                  </a:lnTo>
                  <a:lnTo>
                    <a:pt x="408" y="6"/>
                  </a:lnTo>
                  <a:lnTo>
                    <a:pt x="414" y="0"/>
                  </a:lnTo>
                  <a:lnTo>
                    <a:pt x="426" y="0"/>
                  </a:lnTo>
                  <a:lnTo>
                    <a:pt x="426" y="0"/>
                  </a:lnTo>
                  <a:lnTo>
                    <a:pt x="432" y="6"/>
                  </a:lnTo>
                  <a:lnTo>
                    <a:pt x="432" y="0"/>
                  </a:lnTo>
                  <a:lnTo>
                    <a:pt x="444"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8" name="Freeform 145"/>
            <p:cNvSpPr>
              <a:spLocks/>
            </p:cNvSpPr>
            <p:nvPr/>
          </p:nvSpPr>
          <p:spPr bwMode="auto">
            <a:xfrm>
              <a:off x="16604503" y="11754638"/>
              <a:ext cx="1328488" cy="7698"/>
            </a:xfrm>
            <a:custGeom>
              <a:avLst/>
              <a:gdLst>
                <a:gd name="T0" fmla="*/ 6 w 744"/>
                <a:gd name="T1" fmla="*/ 6 h 6"/>
                <a:gd name="T2" fmla="*/ 12 w 744"/>
                <a:gd name="T3" fmla="*/ 0 h 6"/>
                <a:gd name="T4" fmla="*/ 30 w 744"/>
                <a:gd name="T5" fmla="*/ 0 h 6"/>
                <a:gd name="T6" fmla="*/ 48 w 744"/>
                <a:gd name="T7" fmla="*/ 0 h 6"/>
                <a:gd name="T8" fmla="*/ 66 w 744"/>
                <a:gd name="T9" fmla="*/ 0 h 6"/>
                <a:gd name="T10" fmla="*/ 84 w 744"/>
                <a:gd name="T11" fmla="*/ 0 h 6"/>
                <a:gd name="T12" fmla="*/ 102 w 744"/>
                <a:gd name="T13" fmla="*/ 0 h 6"/>
                <a:gd name="T14" fmla="*/ 120 w 744"/>
                <a:gd name="T15" fmla="*/ 0 h 6"/>
                <a:gd name="T16" fmla="*/ 138 w 744"/>
                <a:gd name="T17" fmla="*/ 0 h 6"/>
                <a:gd name="T18" fmla="*/ 156 w 744"/>
                <a:gd name="T19" fmla="*/ 0 h 6"/>
                <a:gd name="T20" fmla="*/ 174 w 744"/>
                <a:gd name="T21" fmla="*/ 0 h 6"/>
                <a:gd name="T22" fmla="*/ 192 w 744"/>
                <a:gd name="T23" fmla="*/ 0 h 6"/>
                <a:gd name="T24" fmla="*/ 210 w 744"/>
                <a:gd name="T25" fmla="*/ 0 h 6"/>
                <a:gd name="T26" fmla="*/ 228 w 744"/>
                <a:gd name="T27" fmla="*/ 0 h 6"/>
                <a:gd name="T28" fmla="*/ 246 w 744"/>
                <a:gd name="T29" fmla="*/ 0 h 6"/>
                <a:gd name="T30" fmla="*/ 264 w 744"/>
                <a:gd name="T31" fmla="*/ 0 h 6"/>
                <a:gd name="T32" fmla="*/ 282 w 744"/>
                <a:gd name="T33" fmla="*/ 0 h 6"/>
                <a:gd name="T34" fmla="*/ 300 w 744"/>
                <a:gd name="T35" fmla="*/ 0 h 6"/>
                <a:gd name="T36" fmla="*/ 318 w 744"/>
                <a:gd name="T37" fmla="*/ 0 h 6"/>
                <a:gd name="T38" fmla="*/ 336 w 744"/>
                <a:gd name="T39" fmla="*/ 0 h 6"/>
                <a:gd name="T40" fmla="*/ 354 w 744"/>
                <a:gd name="T41" fmla="*/ 0 h 6"/>
                <a:gd name="T42" fmla="*/ 372 w 744"/>
                <a:gd name="T43" fmla="*/ 0 h 6"/>
                <a:gd name="T44" fmla="*/ 390 w 744"/>
                <a:gd name="T45" fmla="*/ 0 h 6"/>
                <a:gd name="T46" fmla="*/ 408 w 744"/>
                <a:gd name="T47" fmla="*/ 0 h 6"/>
                <a:gd name="T48" fmla="*/ 426 w 744"/>
                <a:gd name="T49" fmla="*/ 0 h 6"/>
                <a:gd name="T50" fmla="*/ 444 w 744"/>
                <a:gd name="T51" fmla="*/ 0 h 6"/>
                <a:gd name="T52" fmla="*/ 462 w 744"/>
                <a:gd name="T53" fmla="*/ 0 h 6"/>
                <a:gd name="T54" fmla="*/ 480 w 744"/>
                <a:gd name="T55" fmla="*/ 0 h 6"/>
                <a:gd name="T56" fmla="*/ 498 w 744"/>
                <a:gd name="T57" fmla="*/ 0 h 6"/>
                <a:gd name="T58" fmla="*/ 516 w 744"/>
                <a:gd name="T59" fmla="*/ 0 h 6"/>
                <a:gd name="T60" fmla="*/ 534 w 744"/>
                <a:gd name="T61" fmla="*/ 0 h 6"/>
                <a:gd name="T62" fmla="*/ 552 w 744"/>
                <a:gd name="T63" fmla="*/ 0 h 6"/>
                <a:gd name="T64" fmla="*/ 570 w 744"/>
                <a:gd name="T65" fmla="*/ 0 h 6"/>
                <a:gd name="T66" fmla="*/ 588 w 744"/>
                <a:gd name="T67" fmla="*/ 0 h 6"/>
                <a:gd name="T68" fmla="*/ 606 w 744"/>
                <a:gd name="T69" fmla="*/ 0 h 6"/>
                <a:gd name="T70" fmla="*/ 624 w 744"/>
                <a:gd name="T71" fmla="*/ 0 h 6"/>
                <a:gd name="T72" fmla="*/ 642 w 744"/>
                <a:gd name="T73" fmla="*/ 0 h 6"/>
                <a:gd name="T74" fmla="*/ 660 w 744"/>
                <a:gd name="T75" fmla="*/ 0 h 6"/>
                <a:gd name="T76" fmla="*/ 678 w 744"/>
                <a:gd name="T77" fmla="*/ 0 h 6"/>
                <a:gd name="T78" fmla="*/ 696 w 744"/>
                <a:gd name="T79" fmla="*/ 0 h 6"/>
                <a:gd name="T80" fmla="*/ 714 w 744"/>
                <a:gd name="T81" fmla="*/ 0 h 6"/>
                <a:gd name="T82" fmla="*/ 732 w 744"/>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6">
                  <a:moveTo>
                    <a:pt x="6" y="0"/>
                  </a:moveTo>
                  <a:lnTo>
                    <a:pt x="0" y="0"/>
                  </a:lnTo>
                  <a:lnTo>
                    <a:pt x="6" y="6"/>
                  </a:lnTo>
                  <a:lnTo>
                    <a:pt x="12" y="0"/>
                  </a:lnTo>
                  <a:lnTo>
                    <a:pt x="12" y="6"/>
                  </a:lnTo>
                  <a:lnTo>
                    <a:pt x="12" y="0"/>
                  </a:lnTo>
                  <a:lnTo>
                    <a:pt x="18"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699" name="Freeform 146"/>
            <p:cNvSpPr>
              <a:spLocks/>
            </p:cNvSpPr>
            <p:nvPr/>
          </p:nvSpPr>
          <p:spPr bwMode="auto">
            <a:xfrm>
              <a:off x="17932991" y="11754638"/>
              <a:ext cx="1103502" cy="554298"/>
            </a:xfrm>
            <a:custGeom>
              <a:avLst/>
              <a:gdLst>
                <a:gd name="T0" fmla="*/ 12 w 618"/>
                <a:gd name="T1" fmla="*/ 0 h 432"/>
                <a:gd name="T2" fmla="*/ 30 w 618"/>
                <a:gd name="T3" fmla="*/ 0 h 432"/>
                <a:gd name="T4" fmla="*/ 48 w 618"/>
                <a:gd name="T5" fmla="*/ 0 h 432"/>
                <a:gd name="T6" fmla="*/ 66 w 618"/>
                <a:gd name="T7" fmla="*/ 0 h 432"/>
                <a:gd name="T8" fmla="*/ 84 w 618"/>
                <a:gd name="T9" fmla="*/ 0 h 432"/>
                <a:gd name="T10" fmla="*/ 102 w 618"/>
                <a:gd name="T11" fmla="*/ 0 h 432"/>
                <a:gd name="T12" fmla="*/ 120 w 618"/>
                <a:gd name="T13" fmla="*/ 0 h 432"/>
                <a:gd name="T14" fmla="*/ 138 w 618"/>
                <a:gd name="T15" fmla="*/ 0 h 432"/>
                <a:gd name="T16" fmla="*/ 156 w 618"/>
                <a:gd name="T17" fmla="*/ 0 h 432"/>
                <a:gd name="T18" fmla="*/ 174 w 618"/>
                <a:gd name="T19" fmla="*/ 0 h 432"/>
                <a:gd name="T20" fmla="*/ 192 w 618"/>
                <a:gd name="T21" fmla="*/ 0 h 432"/>
                <a:gd name="T22" fmla="*/ 210 w 618"/>
                <a:gd name="T23" fmla="*/ 0 h 432"/>
                <a:gd name="T24" fmla="*/ 228 w 618"/>
                <a:gd name="T25" fmla="*/ 0 h 432"/>
                <a:gd name="T26" fmla="*/ 246 w 618"/>
                <a:gd name="T27" fmla="*/ 0 h 432"/>
                <a:gd name="T28" fmla="*/ 264 w 618"/>
                <a:gd name="T29" fmla="*/ 0 h 432"/>
                <a:gd name="T30" fmla="*/ 282 w 618"/>
                <a:gd name="T31" fmla="*/ 0 h 432"/>
                <a:gd name="T32" fmla="*/ 300 w 618"/>
                <a:gd name="T33" fmla="*/ 0 h 432"/>
                <a:gd name="T34" fmla="*/ 318 w 618"/>
                <a:gd name="T35" fmla="*/ 0 h 432"/>
                <a:gd name="T36" fmla="*/ 336 w 618"/>
                <a:gd name="T37" fmla="*/ 0 h 432"/>
                <a:gd name="T38" fmla="*/ 354 w 618"/>
                <a:gd name="T39" fmla="*/ 0 h 432"/>
                <a:gd name="T40" fmla="*/ 372 w 618"/>
                <a:gd name="T41" fmla="*/ 0 h 432"/>
                <a:gd name="T42" fmla="*/ 390 w 618"/>
                <a:gd name="T43" fmla="*/ 0 h 432"/>
                <a:gd name="T44" fmla="*/ 408 w 618"/>
                <a:gd name="T45" fmla="*/ 0 h 432"/>
                <a:gd name="T46" fmla="*/ 426 w 618"/>
                <a:gd name="T47" fmla="*/ 0 h 432"/>
                <a:gd name="T48" fmla="*/ 444 w 618"/>
                <a:gd name="T49" fmla="*/ 0 h 432"/>
                <a:gd name="T50" fmla="*/ 462 w 618"/>
                <a:gd name="T51" fmla="*/ 0 h 432"/>
                <a:gd name="T52" fmla="*/ 480 w 618"/>
                <a:gd name="T53" fmla="*/ 0 h 432"/>
                <a:gd name="T54" fmla="*/ 498 w 618"/>
                <a:gd name="T55" fmla="*/ 0 h 432"/>
                <a:gd name="T56" fmla="*/ 516 w 618"/>
                <a:gd name="T57" fmla="*/ 0 h 432"/>
                <a:gd name="T58" fmla="*/ 534 w 618"/>
                <a:gd name="T59" fmla="*/ 0 h 432"/>
                <a:gd name="T60" fmla="*/ 552 w 618"/>
                <a:gd name="T61" fmla="*/ 6 h 432"/>
                <a:gd name="T62" fmla="*/ 558 w 618"/>
                <a:gd name="T63" fmla="*/ 24 h 432"/>
                <a:gd name="T64" fmla="*/ 564 w 618"/>
                <a:gd name="T65" fmla="*/ 60 h 432"/>
                <a:gd name="T66" fmla="*/ 570 w 618"/>
                <a:gd name="T67" fmla="*/ 120 h 432"/>
                <a:gd name="T68" fmla="*/ 576 w 618"/>
                <a:gd name="T69" fmla="*/ 156 h 432"/>
                <a:gd name="T70" fmla="*/ 582 w 618"/>
                <a:gd name="T71" fmla="*/ 198 h 432"/>
                <a:gd name="T72" fmla="*/ 588 w 618"/>
                <a:gd name="T73" fmla="*/ 258 h 432"/>
                <a:gd name="T74" fmla="*/ 594 w 618"/>
                <a:gd name="T75" fmla="*/ 306 h 432"/>
                <a:gd name="T76" fmla="*/ 600 w 618"/>
                <a:gd name="T77" fmla="*/ 336 h 432"/>
                <a:gd name="T78" fmla="*/ 606 w 618"/>
                <a:gd name="T79" fmla="*/ 372 h 432"/>
                <a:gd name="T80" fmla="*/ 612 w 618"/>
                <a:gd name="T81" fmla="*/ 360 h 432"/>
                <a:gd name="T82" fmla="*/ 618 w 618"/>
                <a:gd name="T83"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3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6"/>
                  </a:lnTo>
                  <a:lnTo>
                    <a:pt x="552" y="36"/>
                  </a:lnTo>
                  <a:lnTo>
                    <a:pt x="552" y="18"/>
                  </a:lnTo>
                  <a:lnTo>
                    <a:pt x="558" y="24"/>
                  </a:lnTo>
                  <a:lnTo>
                    <a:pt x="558" y="90"/>
                  </a:lnTo>
                  <a:lnTo>
                    <a:pt x="564" y="84"/>
                  </a:lnTo>
                  <a:lnTo>
                    <a:pt x="564" y="60"/>
                  </a:lnTo>
                  <a:lnTo>
                    <a:pt x="564" y="120"/>
                  </a:lnTo>
                  <a:lnTo>
                    <a:pt x="570" y="126"/>
                  </a:lnTo>
                  <a:lnTo>
                    <a:pt x="570" y="120"/>
                  </a:lnTo>
                  <a:lnTo>
                    <a:pt x="570" y="168"/>
                  </a:lnTo>
                  <a:lnTo>
                    <a:pt x="576" y="174"/>
                  </a:lnTo>
                  <a:lnTo>
                    <a:pt x="576" y="156"/>
                  </a:lnTo>
                  <a:lnTo>
                    <a:pt x="576" y="198"/>
                  </a:lnTo>
                  <a:lnTo>
                    <a:pt x="582" y="204"/>
                  </a:lnTo>
                  <a:lnTo>
                    <a:pt x="582" y="198"/>
                  </a:lnTo>
                  <a:lnTo>
                    <a:pt x="582" y="222"/>
                  </a:lnTo>
                  <a:lnTo>
                    <a:pt x="588" y="228"/>
                  </a:lnTo>
                  <a:lnTo>
                    <a:pt x="588" y="258"/>
                  </a:lnTo>
                  <a:lnTo>
                    <a:pt x="588" y="258"/>
                  </a:lnTo>
                  <a:lnTo>
                    <a:pt x="594" y="264"/>
                  </a:lnTo>
                  <a:lnTo>
                    <a:pt x="594" y="306"/>
                  </a:lnTo>
                  <a:lnTo>
                    <a:pt x="594" y="282"/>
                  </a:lnTo>
                  <a:lnTo>
                    <a:pt x="600" y="288"/>
                  </a:lnTo>
                  <a:lnTo>
                    <a:pt x="600" y="336"/>
                  </a:lnTo>
                  <a:lnTo>
                    <a:pt x="600" y="330"/>
                  </a:lnTo>
                  <a:lnTo>
                    <a:pt x="606" y="324"/>
                  </a:lnTo>
                  <a:lnTo>
                    <a:pt x="606" y="372"/>
                  </a:lnTo>
                  <a:lnTo>
                    <a:pt x="606" y="318"/>
                  </a:lnTo>
                  <a:lnTo>
                    <a:pt x="606" y="354"/>
                  </a:lnTo>
                  <a:lnTo>
                    <a:pt x="612" y="360"/>
                  </a:lnTo>
                  <a:lnTo>
                    <a:pt x="612" y="408"/>
                  </a:lnTo>
                  <a:lnTo>
                    <a:pt x="618" y="402"/>
                  </a:lnTo>
                  <a:lnTo>
                    <a:pt x="618" y="432"/>
                  </a:lnTo>
                  <a:lnTo>
                    <a:pt x="618" y="384"/>
                  </a:lnTo>
                  <a:lnTo>
                    <a:pt x="618" y="42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0" name="Freeform 147"/>
            <p:cNvSpPr>
              <a:spLocks/>
            </p:cNvSpPr>
            <p:nvPr/>
          </p:nvSpPr>
          <p:spPr bwMode="auto">
            <a:xfrm>
              <a:off x="19036493" y="12301239"/>
              <a:ext cx="482113" cy="615887"/>
            </a:xfrm>
            <a:custGeom>
              <a:avLst/>
              <a:gdLst>
                <a:gd name="T0" fmla="*/ 6 w 270"/>
                <a:gd name="T1" fmla="*/ 36 h 480"/>
                <a:gd name="T2" fmla="*/ 12 w 270"/>
                <a:gd name="T3" fmla="*/ 48 h 480"/>
                <a:gd name="T4" fmla="*/ 18 w 270"/>
                <a:gd name="T5" fmla="*/ 72 h 480"/>
                <a:gd name="T6" fmla="*/ 24 w 270"/>
                <a:gd name="T7" fmla="*/ 84 h 480"/>
                <a:gd name="T8" fmla="*/ 30 w 270"/>
                <a:gd name="T9" fmla="*/ 102 h 480"/>
                <a:gd name="T10" fmla="*/ 36 w 270"/>
                <a:gd name="T11" fmla="*/ 126 h 480"/>
                <a:gd name="T12" fmla="*/ 42 w 270"/>
                <a:gd name="T13" fmla="*/ 144 h 480"/>
                <a:gd name="T14" fmla="*/ 54 w 270"/>
                <a:gd name="T15" fmla="*/ 174 h 480"/>
                <a:gd name="T16" fmla="*/ 54 w 270"/>
                <a:gd name="T17" fmla="*/ 192 h 480"/>
                <a:gd name="T18" fmla="*/ 66 w 270"/>
                <a:gd name="T19" fmla="*/ 216 h 480"/>
                <a:gd name="T20" fmla="*/ 72 w 270"/>
                <a:gd name="T21" fmla="*/ 234 h 480"/>
                <a:gd name="T22" fmla="*/ 78 w 270"/>
                <a:gd name="T23" fmla="*/ 252 h 480"/>
                <a:gd name="T24" fmla="*/ 84 w 270"/>
                <a:gd name="T25" fmla="*/ 252 h 480"/>
                <a:gd name="T26" fmla="*/ 90 w 270"/>
                <a:gd name="T27" fmla="*/ 264 h 480"/>
                <a:gd name="T28" fmla="*/ 96 w 270"/>
                <a:gd name="T29" fmla="*/ 276 h 480"/>
                <a:gd name="T30" fmla="*/ 102 w 270"/>
                <a:gd name="T31" fmla="*/ 288 h 480"/>
                <a:gd name="T32" fmla="*/ 108 w 270"/>
                <a:gd name="T33" fmla="*/ 300 h 480"/>
                <a:gd name="T34" fmla="*/ 108 w 270"/>
                <a:gd name="T35" fmla="*/ 312 h 480"/>
                <a:gd name="T36" fmla="*/ 120 w 270"/>
                <a:gd name="T37" fmla="*/ 330 h 480"/>
                <a:gd name="T38" fmla="*/ 120 w 270"/>
                <a:gd name="T39" fmla="*/ 336 h 480"/>
                <a:gd name="T40" fmla="*/ 126 w 270"/>
                <a:gd name="T41" fmla="*/ 354 h 480"/>
                <a:gd name="T42" fmla="*/ 132 w 270"/>
                <a:gd name="T43" fmla="*/ 354 h 480"/>
                <a:gd name="T44" fmla="*/ 138 w 270"/>
                <a:gd name="T45" fmla="*/ 348 h 480"/>
                <a:gd name="T46" fmla="*/ 144 w 270"/>
                <a:gd name="T47" fmla="*/ 372 h 480"/>
                <a:gd name="T48" fmla="*/ 150 w 270"/>
                <a:gd name="T49" fmla="*/ 384 h 480"/>
                <a:gd name="T50" fmla="*/ 156 w 270"/>
                <a:gd name="T51" fmla="*/ 378 h 480"/>
                <a:gd name="T52" fmla="*/ 162 w 270"/>
                <a:gd name="T53" fmla="*/ 378 h 480"/>
                <a:gd name="T54" fmla="*/ 168 w 270"/>
                <a:gd name="T55" fmla="*/ 396 h 480"/>
                <a:gd name="T56" fmla="*/ 174 w 270"/>
                <a:gd name="T57" fmla="*/ 390 h 480"/>
                <a:gd name="T58" fmla="*/ 180 w 270"/>
                <a:gd name="T59" fmla="*/ 420 h 480"/>
                <a:gd name="T60" fmla="*/ 186 w 270"/>
                <a:gd name="T61" fmla="*/ 420 h 480"/>
                <a:gd name="T62" fmla="*/ 192 w 270"/>
                <a:gd name="T63" fmla="*/ 426 h 480"/>
                <a:gd name="T64" fmla="*/ 198 w 270"/>
                <a:gd name="T65" fmla="*/ 426 h 480"/>
                <a:gd name="T66" fmla="*/ 210 w 270"/>
                <a:gd name="T67" fmla="*/ 444 h 480"/>
                <a:gd name="T68" fmla="*/ 216 w 270"/>
                <a:gd name="T69" fmla="*/ 450 h 480"/>
                <a:gd name="T70" fmla="*/ 222 w 270"/>
                <a:gd name="T71" fmla="*/ 456 h 480"/>
                <a:gd name="T72" fmla="*/ 228 w 270"/>
                <a:gd name="T73" fmla="*/ 456 h 480"/>
                <a:gd name="T74" fmla="*/ 234 w 270"/>
                <a:gd name="T75" fmla="*/ 450 h 480"/>
                <a:gd name="T76" fmla="*/ 240 w 270"/>
                <a:gd name="T77" fmla="*/ 450 h 480"/>
                <a:gd name="T78" fmla="*/ 246 w 270"/>
                <a:gd name="T79" fmla="*/ 456 h 480"/>
                <a:gd name="T80" fmla="*/ 258 w 270"/>
                <a:gd name="T81" fmla="*/ 468 h 480"/>
                <a:gd name="T82" fmla="*/ 258 w 270"/>
                <a:gd name="T83" fmla="*/ 4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480">
                  <a:moveTo>
                    <a:pt x="0" y="0"/>
                  </a:moveTo>
                  <a:lnTo>
                    <a:pt x="6" y="6"/>
                  </a:lnTo>
                  <a:lnTo>
                    <a:pt x="6" y="36"/>
                  </a:lnTo>
                  <a:lnTo>
                    <a:pt x="12" y="42"/>
                  </a:lnTo>
                  <a:lnTo>
                    <a:pt x="12" y="18"/>
                  </a:lnTo>
                  <a:lnTo>
                    <a:pt x="12" y="48"/>
                  </a:lnTo>
                  <a:lnTo>
                    <a:pt x="18" y="54"/>
                  </a:lnTo>
                  <a:lnTo>
                    <a:pt x="18" y="48"/>
                  </a:lnTo>
                  <a:lnTo>
                    <a:pt x="18" y="72"/>
                  </a:lnTo>
                  <a:lnTo>
                    <a:pt x="24" y="78"/>
                  </a:lnTo>
                  <a:lnTo>
                    <a:pt x="24" y="90"/>
                  </a:lnTo>
                  <a:lnTo>
                    <a:pt x="24" y="84"/>
                  </a:lnTo>
                  <a:lnTo>
                    <a:pt x="30" y="90"/>
                  </a:lnTo>
                  <a:lnTo>
                    <a:pt x="30" y="120"/>
                  </a:lnTo>
                  <a:lnTo>
                    <a:pt x="30" y="102"/>
                  </a:lnTo>
                  <a:lnTo>
                    <a:pt x="36" y="108"/>
                  </a:lnTo>
                  <a:lnTo>
                    <a:pt x="36" y="132"/>
                  </a:lnTo>
                  <a:lnTo>
                    <a:pt x="36" y="126"/>
                  </a:lnTo>
                  <a:lnTo>
                    <a:pt x="42" y="132"/>
                  </a:lnTo>
                  <a:lnTo>
                    <a:pt x="42" y="162"/>
                  </a:lnTo>
                  <a:lnTo>
                    <a:pt x="42" y="144"/>
                  </a:lnTo>
                  <a:lnTo>
                    <a:pt x="48" y="150"/>
                  </a:lnTo>
                  <a:lnTo>
                    <a:pt x="48" y="180"/>
                  </a:lnTo>
                  <a:lnTo>
                    <a:pt x="54" y="174"/>
                  </a:lnTo>
                  <a:lnTo>
                    <a:pt x="54" y="198"/>
                  </a:lnTo>
                  <a:lnTo>
                    <a:pt x="54" y="162"/>
                  </a:lnTo>
                  <a:lnTo>
                    <a:pt x="54" y="192"/>
                  </a:lnTo>
                  <a:lnTo>
                    <a:pt x="60" y="198"/>
                  </a:lnTo>
                  <a:lnTo>
                    <a:pt x="60" y="222"/>
                  </a:lnTo>
                  <a:lnTo>
                    <a:pt x="66" y="216"/>
                  </a:lnTo>
                  <a:lnTo>
                    <a:pt x="66" y="198"/>
                  </a:lnTo>
                  <a:lnTo>
                    <a:pt x="66" y="228"/>
                  </a:lnTo>
                  <a:lnTo>
                    <a:pt x="72" y="234"/>
                  </a:lnTo>
                  <a:lnTo>
                    <a:pt x="72" y="222"/>
                  </a:lnTo>
                  <a:lnTo>
                    <a:pt x="72" y="246"/>
                  </a:lnTo>
                  <a:lnTo>
                    <a:pt x="78" y="252"/>
                  </a:lnTo>
                  <a:lnTo>
                    <a:pt x="78" y="240"/>
                  </a:lnTo>
                  <a:lnTo>
                    <a:pt x="78" y="246"/>
                  </a:lnTo>
                  <a:lnTo>
                    <a:pt x="84" y="252"/>
                  </a:lnTo>
                  <a:lnTo>
                    <a:pt x="84" y="270"/>
                  </a:lnTo>
                  <a:lnTo>
                    <a:pt x="84" y="258"/>
                  </a:lnTo>
                  <a:lnTo>
                    <a:pt x="90" y="264"/>
                  </a:lnTo>
                  <a:lnTo>
                    <a:pt x="90" y="276"/>
                  </a:lnTo>
                  <a:lnTo>
                    <a:pt x="90" y="270"/>
                  </a:lnTo>
                  <a:lnTo>
                    <a:pt x="96" y="276"/>
                  </a:lnTo>
                  <a:lnTo>
                    <a:pt x="96" y="300"/>
                  </a:lnTo>
                  <a:lnTo>
                    <a:pt x="96" y="282"/>
                  </a:lnTo>
                  <a:lnTo>
                    <a:pt x="102" y="288"/>
                  </a:lnTo>
                  <a:lnTo>
                    <a:pt x="102" y="312"/>
                  </a:lnTo>
                  <a:lnTo>
                    <a:pt x="102" y="306"/>
                  </a:lnTo>
                  <a:lnTo>
                    <a:pt x="108" y="300"/>
                  </a:lnTo>
                  <a:lnTo>
                    <a:pt x="108" y="324"/>
                  </a:lnTo>
                  <a:lnTo>
                    <a:pt x="108" y="294"/>
                  </a:lnTo>
                  <a:lnTo>
                    <a:pt x="108" y="312"/>
                  </a:lnTo>
                  <a:lnTo>
                    <a:pt x="114" y="318"/>
                  </a:lnTo>
                  <a:lnTo>
                    <a:pt x="114" y="336"/>
                  </a:lnTo>
                  <a:lnTo>
                    <a:pt x="120" y="330"/>
                  </a:lnTo>
                  <a:lnTo>
                    <a:pt x="120" y="342"/>
                  </a:lnTo>
                  <a:lnTo>
                    <a:pt x="120" y="318"/>
                  </a:lnTo>
                  <a:lnTo>
                    <a:pt x="120" y="336"/>
                  </a:lnTo>
                  <a:lnTo>
                    <a:pt x="126" y="342"/>
                  </a:lnTo>
                  <a:lnTo>
                    <a:pt x="126" y="330"/>
                  </a:lnTo>
                  <a:lnTo>
                    <a:pt x="126" y="354"/>
                  </a:lnTo>
                  <a:lnTo>
                    <a:pt x="132" y="360"/>
                  </a:lnTo>
                  <a:lnTo>
                    <a:pt x="132" y="342"/>
                  </a:lnTo>
                  <a:lnTo>
                    <a:pt x="132" y="354"/>
                  </a:lnTo>
                  <a:lnTo>
                    <a:pt x="138" y="360"/>
                  </a:lnTo>
                  <a:lnTo>
                    <a:pt x="138" y="366"/>
                  </a:lnTo>
                  <a:lnTo>
                    <a:pt x="138" y="348"/>
                  </a:lnTo>
                  <a:lnTo>
                    <a:pt x="138" y="360"/>
                  </a:lnTo>
                  <a:lnTo>
                    <a:pt x="144" y="366"/>
                  </a:lnTo>
                  <a:lnTo>
                    <a:pt x="144" y="372"/>
                  </a:lnTo>
                  <a:lnTo>
                    <a:pt x="144" y="366"/>
                  </a:lnTo>
                  <a:lnTo>
                    <a:pt x="150" y="372"/>
                  </a:lnTo>
                  <a:lnTo>
                    <a:pt x="150" y="384"/>
                  </a:lnTo>
                  <a:lnTo>
                    <a:pt x="150" y="366"/>
                  </a:lnTo>
                  <a:lnTo>
                    <a:pt x="150" y="372"/>
                  </a:lnTo>
                  <a:lnTo>
                    <a:pt x="156" y="378"/>
                  </a:lnTo>
                  <a:lnTo>
                    <a:pt x="156" y="390"/>
                  </a:lnTo>
                  <a:lnTo>
                    <a:pt x="156" y="384"/>
                  </a:lnTo>
                  <a:lnTo>
                    <a:pt x="162" y="378"/>
                  </a:lnTo>
                  <a:lnTo>
                    <a:pt x="162" y="402"/>
                  </a:lnTo>
                  <a:lnTo>
                    <a:pt x="162" y="390"/>
                  </a:lnTo>
                  <a:lnTo>
                    <a:pt x="168" y="396"/>
                  </a:lnTo>
                  <a:lnTo>
                    <a:pt x="168" y="408"/>
                  </a:lnTo>
                  <a:lnTo>
                    <a:pt x="174" y="402"/>
                  </a:lnTo>
                  <a:lnTo>
                    <a:pt x="174" y="390"/>
                  </a:lnTo>
                  <a:lnTo>
                    <a:pt x="174" y="408"/>
                  </a:lnTo>
                  <a:lnTo>
                    <a:pt x="180" y="402"/>
                  </a:lnTo>
                  <a:lnTo>
                    <a:pt x="180" y="420"/>
                  </a:lnTo>
                  <a:lnTo>
                    <a:pt x="186" y="414"/>
                  </a:lnTo>
                  <a:lnTo>
                    <a:pt x="186" y="408"/>
                  </a:lnTo>
                  <a:lnTo>
                    <a:pt x="186" y="420"/>
                  </a:lnTo>
                  <a:lnTo>
                    <a:pt x="192" y="426"/>
                  </a:lnTo>
                  <a:lnTo>
                    <a:pt x="192" y="414"/>
                  </a:lnTo>
                  <a:lnTo>
                    <a:pt x="192" y="426"/>
                  </a:lnTo>
                  <a:lnTo>
                    <a:pt x="204" y="426"/>
                  </a:lnTo>
                  <a:lnTo>
                    <a:pt x="204" y="438"/>
                  </a:lnTo>
                  <a:lnTo>
                    <a:pt x="198" y="426"/>
                  </a:lnTo>
                  <a:lnTo>
                    <a:pt x="204" y="432"/>
                  </a:lnTo>
                  <a:lnTo>
                    <a:pt x="210" y="438"/>
                  </a:lnTo>
                  <a:lnTo>
                    <a:pt x="210" y="444"/>
                  </a:lnTo>
                  <a:lnTo>
                    <a:pt x="210" y="438"/>
                  </a:lnTo>
                  <a:lnTo>
                    <a:pt x="216" y="432"/>
                  </a:lnTo>
                  <a:lnTo>
                    <a:pt x="216" y="450"/>
                  </a:lnTo>
                  <a:lnTo>
                    <a:pt x="216" y="438"/>
                  </a:lnTo>
                  <a:lnTo>
                    <a:pt x="222" y="444"/>
                  </a:lnTo>
                  <a:lnTo>
                    <a:pt x="222" y="456"/>
                  </a:lnTo>
                  <a:lnTo>
                    <a:pt x="222" y="450"/>
                  </a:lnTo>
                  <a:lnTo>
                    <a:pt x="228" y="444"/>
                  </a:lnTo>
                  <a:lnTo>
                    <a:pt x="228" y="456"/>
                  </a:lnTo>
                  <a:lnTo>
                    <a:pt x="228" y="450"/>
                  </a:lnTo>
                  <a:lnTo>
                    <a:pt x="234" y="456"/>
                  </a:lnTo>
                  <a:lnTo>
                    <a:pt x="234" y="450"/>
                  </a:lnTo>
                  <a:lnTo>
                    <a:pt x="234" y="462"/>
                  </a:lnTo>
                  <a:lnTo>
                    <a:pt x="240" y="456"/>
                  </a:lnTo>
                  <a:lnTo>
                    <a:pt x="240" y="450"/>
                  </a:lnTo>
                  <a:lnTo>
                    <a:pt x="240" y="462"/>
                  </a:lnTo>
                  <a:lnTo>
                    <a:pt x="246" y="468"/>
                  </a:lnTo>
                  <a:lnTo>
                    <a:pt x="246" y="456"/>
                  </a:lnTo>
                  <a:lnTo>
                    <a:pt x="246" y="468"/>
                  </a:lnTo>
                  <a:lnTo>
                    <a:pt x="252" y="462"/>
                  </a:lnTo>
                  <a:lnTo>
                    <a:pt x="258" y="468"/>
                  </a:lnTo>
                  <a:lnTo>
                    <a:pt x="258" y="474"/>
                  </a:lnTo>
                  <a:lnTo>
                    <a:pt x="258" y="462"/>
                  </a:lnTo>
                  <a:lnTo>
                    <a:pt x="258" y="468"/>
                  </a:lnTo>
                  <a:lnTo>
                    <a:pt x="270" y="468"/>
                  </a:lnTo>
                  <a:lnTo>
                    <a:pt x="270" y="48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1" name="Freeform 148"/>
            <p:cNvSpPr>
              <a:spLocks/>
            </p:cNvSpPr>
            <p:nvPr/>
          </p:nvSpPr>
          <p:spPr bwMode="auto">
            <a:xfrm>
              <a:off x="19507892" y="12901728"/>
              <a:ext cx="942798" cy="84684"/>
            </a:xfrm>
            <a:custGeom>
              <a:avLst/>
              <a:gdLst>
                <a:gd name="T0" fmla="*/ 6 w 528"/>
                <a:gd name="T1" fmla="*/ 6 h 66"/>
                <a:gd name="T2" fmla="*/ 18 w 528"/>
                <a:gd name="T3" fmla="*/ 18 h 66"/>
                <a:gd name="T4" fmla="*/ 24 w 528"/>
                <a:gd name="T5" fmla="*/ 24 h 66"/>
                <a:gd name="T6" fmla="*/ 30 w 528"/>
                <a:gd name="T7" fmla="*/ 18 h 66"/>
                <a:gd name="T8" fmla="*/ 36 w 528"/>
                <a:gd name="T9" fmla="*/ 24 h 66"/>
                <a:gd name="T10" fmla="*/ 48 w 528"/>
                <a:gd name="T11" fmla="*/ 18 h 66"/>
                <a:gd name="T12" fmla="*/ 60 w 528"/>
                <a:gd name="T13" fmla="*/ 30 h 66"/>
                <a:gd name="T14" fmla="*/ 72 w 528"/>
                <a:gd name="T15" fmla="*/ 24 h 66"/>
                <a:gd name="T16" fmla="*/ 78 w 528"/>
                <a:gd name="T17" fmla="*/ 36 h 66"/>
                <a:gd name="T18" fmla="*/ 96 w 528"/>
                <a:gd name="T19" fmla="*/ 36 h 66"/>
                <a:gd name="T20" fmla="*/ 102 w 528"/>
                <a:gd name="T21" fmla="*/ 42 h 66"/>
                <a:gd name="T22" fmla="*/ 114 w 528"/>
                <a:gd name="T23" fmla="*/ 36 h 66"/>
                <a:gd name="T24" fmla="*/ 126 w 528"/>
                <a:gd name="T25" fmla="*/ 36 h 66"/>
                <a:gd name="T26" fmla="*/ 138 w 528"/>
                <a:gd name="T27" fmla="*/ 42 h 66"/>
                <a:gd name="T28" fmla="*/ 150 w 528"/>
                <a:gd name="T29" fmla="*/ 48 h 66"/>
                <a:gd name="T30" fmla="*/ 150 w 528"/>
                <a:gd name="T31" fmla="*/ 48 h 66"/>
                <a:gd name="T32" fmla="*/ 162 w 528"/>
                <a:gd name="T33" fmla="*/ 48 h 66"/>
                <a:gd name="T34" fmla="*/ 168 w 528"/>
                <a:gd name="T35" fmla="*/ 48 h 66"/>
                <a:gd name="T36" fmla="*/ 186 w 528"/>
                <a:gd name="T37" fmla="*/ 54 h 66"/>
                <a:gd name="T38" fmla="*/ 192 w 528"/>
                <a:gd name="T39" fmla="*/ 54 h 66"/>
                <a:gd name="T40" fmla="*/ 204 w 528"/>
                <a:gd name="T41" fmla="*/ 48 h 66"/>
                <a:gd name="T42" fmla="*/ 210 w 528"/>
                <a:gd name="T43" fmla="*/ 54 h 66"/>
                <a:gd name="T44" fmla="*/ 228 w 528"/>
                <a:gd name="T45" fmla="*/ 54 h 66"/>
                <a:gd name="T46" fmla="*/ 252 w 528"/>
                <a:gd name="T47" fmla="*/ 54 h 66"/>
                <a:gd name="T48" fmla="*/ 264 w 528"/>
                <a:gd name="T49" fmla="*/ 60 h 66"/>
                <a:gd name="T50" fmla="*/ 270 w 528"/>
                <a:gd name="T51" fmla="*/ 60 h 66"/>
                <a:gd name="T52" fmla="*/ 282 w 528"/>
                <a:gd name="T53" fmla="*/ 54 h 66"/>
                <a:gd name="T54" fmla="*/ 300 w 528"/>
                <a:gd name="T55" fmla="*/ 60 h 66"/>
                <a:gd name="T56" fmla="*/ 318 w 528"/>
                <a:gd name="T57" fmla="*/ 60 h 66"/>
                <a:gd name="T58" fmla="*/ 336 w 528"/>
                <a:gd name="T59" fmla="*/ 60 h 66"/>
                <a:gd name="T60" fmla="*/ 354 w 528"/>
                <a:gd name="T61" fmla="*/ 60 h 66"/>
                <a:gd name="T62" fmla="*/ 372 w 528"/>
                <a:gd name="T63" fmla="*/ 60 h 66"/>
                <a:gd name="T64" fmla="*/ 390 w 528"/>
                <a:gd name="T65" fmla="*/ 60 h 66"/>
                <a:gd name="T66" fmla="*/ 414 w 528"/>
                <a:gd name="T67" fmla="*/ 60 h 66"/>
                <a:gd name="T68" fmla="*/ 420 w 528"/>
                <a:gd name="T69" fmla="*/ 60 h 66"/>
                <a:gd name="T70" fmla="*/ 432 w 528"/>
                <a:gd name="T71" fmla="*/ 66 h 66"/>
                <a:gd name="T72" fmla="*/ 444 w 528"/>
                <a:gd name="T73" fmla="*/ 60 h 66"/>
                <a:gd name="T74" fmla="*/ 456 w 528"/>
                <a:gd name="T75" fmla="*/ 60 h 66"/>
                <a:gd name="T76" fmla="*/ 480 w 528"/>
                <a:gd name="T77" fmla="*/ 60 h 66"/>
                <a:gd name="T78" fmla="*/ 498 w 528"/>
                <a:gd name="T79" fmla="*/ 66 h 66"/>
                <a:gd name="T80" fmla="*/ 504 w 528"/>
                <a:gd name="T81" fmla="*/ 66 h 66"/>
                <a:gd name="T82" fmla="*/ 516 w 528"/>
                <a:gd name="T8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66">
                  <a:moveTo>
                    <a:pt x="6" y="12"/>
                  </a:moveTo>
                  <a:lnTo>
                    <a:pt x="0" y="0"/>
                  </a:lnTo>
                  <a:lnTo>
                    <a:pt x="6" y="6"/>
                  </a:lnTo>
                  <a:lnTo>
                    <a:pt x="12" y="12"/>
                  </a:lnTo>
                  <a:lnTo>
                    <a:pt x="18" y="6"/>
                  </a:lnTo>
                  <a:lnTo>
                    <a:pt x="18" y="18"/>
                  </a:lnTo>
                  <a:lnTo>
                    <a:pt x="18" y="12"/>
                  </a:lnTo>
                  <a:lnTo>
                    <a:pt x="24" y="18"/>
                  </a:lnTo>
                  <a:lnTo>
                    <a:pt x="24" y="24"/>
                  </a:lnTo>
                  <a:lnTo>
                    <a:pt x="30" y="18"/>
                  </a:lnTo>
                  <a:lnTo>
                    <a:pt x="30" y="12"/>
                  </a:lnTo>
                  <a:lnTo>
                    <a:pt x="30" y="18"/>
                  </a:lnTo>
                  <a:lnTo>
                    <a:pt x="36" y="24"/>
                  </a:lnTo>
                  <a:lnTo>
                    <a:pt x="36" y="12"/>
                  </a:lnTo>
                  <a:lnTo>
                    <a:pt x="36" y="24"/>
                  </a:lnTo>
                  <a:lnTo>
                    <a:pt x="48" y="24"/>
                  </a:lnTo>
                  <a:lnTo>
                    <a:pt x="48" y="30"/>
                  </a:lnTo>
                  <a:lnTo>
                    <a:pt x="48" y="18"/>
                  </a:lnTo>
                  <a:lnTo>
                    <a:pt x="48" y="24"/>
                  </a:lnTo>
                  <a:lnTo>
                    <a:pt x="60" y="24"/>
                  </a:lnTo>
                  <a:lnTo>
                    <a:pt x="60" y="30"/>
                  </a:lnTo>
                  <a:lnTo>
                    <a:pt x="60" y="24"/>
                  </a:lnTo>
                  <a:lnTo>
                    <a:pt x="66" y="30"/>
                  </a:lnTo>
                  <a:lnTo>
                    <a:pt x="72" y="24"/>
                  </a:lnTo>
                  <a:lnTo>
                    <a:pt x="72" y="36"/>
                  </a:lnTo>
                  <a:lnTo>
                    <a:pt x="72" y="30"/>
                  </a:lnTo>
                  <a:lnTo>
                    <a:pt x="78" y="36"/>
                  </a:lnTo>
                  <a:lnTo>
                    <a:pt x="90" y="36"/>
                  </a:lnTo>
                  <a:lnTo>
                    <a:pt x="90" y="42"/>
                  </a:lnTo>
                  <a:lnTo>
                    <a:pt x="96" y="36"/>
                  </a:lnTo>
                  <a:lnTo>
                    <a:pt x="102" y="42"/>
                  </a:lnTo>
                  <a:lnTo>
                    <a:pt x="102" y="36"/>
                  </a:lnTo>
                  <a:lnTo>
                    <a:pt x="102" y="42"/>
                  </a:lnTo>
                  <a:lnTo>
                    <a:pt x="108" y="36"/>
                  </a:lnTo>
                  <a:lnTo>
                    <a:pt x="114" y="42"/>
                  </a:lnTo>
                  <a:lnTo>
                    <a:pt x="114" y="36"/>
                  </a:lnTo>
                  <a:lnTo>
                    <a:pt x="114" y="42"/>
                  </a:lnTo>
                  <a:lnTo>
                    <a:pt x="120" y="42"/>
                  </a:lnTo>
                  <a:lnTo>
                    <a:pt x="126" y="36"/>
                  </a:lnTo>
                  <a:lnTo>
                    <a:pt x="126" y="48"/>
                  </a:lnTo>
                  <a:lnTo>
                    <a:pt x="126" y="42"/>
                  </a:lnTo>
                  <a:lnTo>
                    <a:pt x="138" y="42"/>
                  </a:lnTo>
                  <a:lnTo>
                    <a:pt x="132" y="42"/>
                  </a:lnTo>
                  <a:lnTo>
                    <a:pt x="138" y="48"/>
                  </a:lnTo>
                  <a:lnTo>
                    <a:pt x="150" y="48"/>
                  </a:lnTo>
                  <a:lnTo>
                    <a:pt x="144" y="48"/>
                  </a:lnTo>
                  <a:lnTo>
                    <a:pt x="150" y="42"/>
                  </a:lnTo>
                  <a:lnTo>
                    <a:pt x="150" y="48"/>
                  </a:lnTo>
                  <a:lnTo>
                    <a:pt x="162" y="48"/>
                  </a:lnTo>
                  <a:lnTo>
                    <a:pt x="156" y="48"/>
                  </a:lnTo>
                  <a:lnTo>
                    <a:pt x="162" y="48"/>
                  </a:lnTo>
                  <a:lnTo>
                    <a:pt x="174" y="48"/>
                  </a:lnTo>
                  <a:lnTo>
                    <a:pt x="174" y="54"/>
                  </a:lnTo>
                  <a:lnTo>
                    <a:pt x="168" y="48"/>
                  </a:lnTo>
                  <a:lnTo>
                    <a:pt x="174" y="48"/>
                  </a:lnTo>
                  <a:lnTo>
                    <a:pt x="186" y="48"/>
                  </a:lnTo>
                  <a:lnTo>
                    <a:pt x="186" y="54"/>
                  </a:lnTo>
                  <a:lnTo>
                    <a:pt x="180" y="48"/>
                  </a:lnTo>
                  <a:lnTo>
                    <a:pt x="186" y="48"/>
                  </a:lnTo>
                  <a:lnTo>
                    <a:pt x="192" y="54"/>
                  </a:lnTo>
                  <a:lnTo>
                    <a:pt x="204" y="54"/>
                  </a:lnTo>
                  <a:lnTo>
                    <a:pt x="198" y="54"/>
                  </a:lnTo>
                  <a:lnTo>
                    <a:pt x="204" y="48"/>
                  </a:lnTo>
                  <a:lnTo>
                    <a:pt x="204" y="54"/>
                  </a:lnTo>
                  <a:lnTo>
                    <a:pt x="216" y="54"/>
                  </a:lnTo>
                  <a:lnTo>
                    <a:pt x="210" y="54"/>
                  </a:lnTo>
                  <a:lnTo>
                    <a:pt x="216" y="54"/>
                  </a:lnTo>
                  <a:lnTo>
                    <a:pt x="222" y="54"/>
                  </a:lnTo>
                  <a:lnTo>
                    <a:pt x="228" y="54"/>
                  </a:lnTo>
                  <a:lnTo>
                    <a:pt x="240" y="54"/>
                  </a:lnTo>
                  <a:lnTo>
                    <a:pt x="240" y="54"/>
                  </a:lnTo>
                  <a:lnTo>
                    <a:pt x="252" y="54"/>
                  </a:lnTo>
                  <a:lnTo>
                    <a:pt x="246" y="54"/>
                  </a:lnTo>
                  <a:lnTo>
                    <a:pt x="252" y="60"/>
                  </a:lnTo>
                  <a:lnTo>
                    <a:pt x="264" y="60"/>
                  </a:lnTo>
                  <a:lnTo>
                    <a:pt x="264" y="60"/>
                  </a:lnTo>
                  <a:lnTo>
                    <a:pt x="270" y="54"/>
                  </a:lnTo>
                  <a:lnTo>
                    <a:pt x="270" y="60"/>
                  </a:lnTo>
                  <a:lnTo>
                    <a:pt x="282" y="60"/>
                  </a:lnTo>
                  <a:lnTo>
                    <a:pt x="276" y="60"/>
                  </a:lnTo>
                  <a:lnTo>
                    <a:pt x="282" y="54"/>
                  </a:lnTo>
                  <a:lnTo>
                    <a:pt x="288" y="60"/>
                  </a:lnTo>
                  <a:lnTo>
                    <a:pt x="294" y="54"/>
                  </a:lnTo>
                  <a:lnTo>
                    <a:pt x="300" y="60"/>
                  </a:lnTo>
                  <a:lnTo>
                    <a:pt x="306" y="60"/>
                  </a:lnTo>
                  <a:lnTo>
                    <a:pt x="312" y="60"/>
                  </a:lnTo>
                  <a:lnTo>
                    <a:pt x="318" y="60"/>
                  </a:lnTo>
                  <a:lnTo>
                    <a:pt x="324" y="60"/>
                  </a:lnTo>
                  <a:lnTo>
                    <a:pt x="330" y="60"/>
                  </a:lnTo>
                  <a:lnTo>
                    <a:pt x="336" y="60"/>
                  </a:lnTo>
                  <a:lnTo>
                    <a:pt x="342" y="60"/>
                  </a:lnTo>
                  <a:lnTo>
                    <a:pt x="348" y="60"/>
                  </a:lnTo>
                  <a:lnTo>
                    <a:pt x="354" y="60"/>
                  </a:lnTo>
                  <a:lnTo>
                    <a:pt x="360" y="60"/>
                  </a:lnTo>
                  <a:lnTo>
                    <a:pt x="366" y="60"/>
                  </a:lnTo>
                  <a:lnTo>
                    <a:pt x="372" y="60"/>
                  </a:lnTo>
                  <a:lnTo>
                    <a:pt x="378" y="60"/>
                  </a:lnTo>
                  <a:lnTo>
                    <a:pt x="384" y="60"/>
                  </a:lnTo>
                  <a:lnTo>
                    <a:pt x="390" y="60"/>
                  </a:lnTo>
                  <a:lnTo>
                    <a:pt x="396" y="60"/>
                  </a:lnTo>
                  <a:lnTo>
                    <a:pt x="402" y="60"/>
                  </a:lnTo>
                  <a:lnTo>
                    <a:pt x="414" y="60"/>
                  </a:lnTo>
                  <a:lnTo>
                    <a:pt x="414" y="66"/>
                  </a:lnTo>
                  <a:lnTo>
                    <a:pt x="414" y="60"/>
                  </a:lnTo>
                  <a:lnTo>
                    <a:pt x="420" y="60"/>
                  </a:lnTo>
                  <a:lnTo>
                    <a:pt x="432" y="60"/>
                  </a:lnTo>
                  <a:lnTo>
                    <a:pt x="426" y="60"/>
                  </a:lnTo>
                  <a:lnTo>
                    <a:pt x="432" y="66"/>
                  </a:lnTo>
                  <a:lnTo>
                    <a:pt x="438" y="60"/>
                  </a:lnTo>
                  <a:lnTo>
                    <a:pt x="438" y="66"/>
                  </a:lnTo>
                  <a:lnTo>
                    <a:pt x="444" y="60"/>
                  </a:lnTo>
                  <a:lnTo>
                    <a:pt x="456" y="60"/>
                  </a:lnTo>
                  <a:lnTo>
                    <a:pt x="450" y="60"/>
                  </a:lnTo>
                  <a:lnTo>
                    <a:pt x="456" y="60"/>
                  </a:lnTo>
                  <a:lnTo>
                    <a:pt x="468" y="60"/>
                  </a:lnTo>
                  <a:lnTo>
                    <a:pt x="468" y="60"/>
                  </a:lnTo>
                  <a:lnTo>
                    <a:pt x="480" y="60"/>
                  </a:lnTo>
                  <a:lnTo>
                    <a:pt x="480" y="60"/>
                  </a:lnTo>
                  <a:lnTo>
                    <a:pt x="486" y="66"/>
                  </a:lnTo>
                  <a:lnTo>
                    <a:pt x="498" y="66"/>
                  </a:lnTo>
                  <a:lnTo>
                    <a:pt x="498" y="66"/>
                  </a:lnTo>
                  <a:lnTo>
                    <a:pt x="510" y="66"/>
                  </a:lnTo>
                  <a:lnTo>
                    <a:pt x="504" y="66"/>
                  </a:lnTo>
                  <a:lnTo>
                    <a:pt x="510" y="60"/>
                  </a:lnTo>
                  <a:lnTo>
                    <a:pt x="522" y="60"/>
                  </a:lnTo>
                  <a:lnTo>
                    <a:pt x="516" y="60"/>
                  </a:lnTo>
                  <a:lnTo>
                    <a:pt x="522" y="60"/>
                  </a:lnTo>
                  <a:lnTo>
                    <a:pt x="528" y="6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2" name="Freeform 149"/>
            <p:cNvSpPr>
              <a:spLocks/>
            </p:cNvSpPr>
            <p:nvPr/>
          </p:nvSpPr>
          <p:spPr bwMode="auto">
            <a:xfrm>
              <a:off x="20450690" y="12978715"/>
              <a:ext cx="1274920" cy="7698"/>
            </a:xfrm>
            <a:custGeom>
              <a:avLst/>
              <a:gdLst>
                <a:gd name="T0" fmla="*/ 6 w 714"/>
                <a:gd name="T1" fmla="*/ 6 h 6"/>
                <a:gd name="T2" fmla="*/ 24 w 714"/>
                <a:gd name="T3" fmla="*/ 6 h 6"/>
                <a:gd name="T4" fmla="*/ 24 w 714"/>
                <a:gd name="T5" fmla="*/ 6 h 6"/>
                <a:gd name="T6" fmla="*/ 36 w 714"/>
                <a:gd name="T7" fmla="*/ 6 h 6"/>
                <a:gd name="T8" fmla="*/ 48 w 714"/>
                <a:gd name="T9" fmla="*/ 0 h 6"/>
                <a:gd name="T10" fmla="*/ 66 w 714"/>
                <a:gd name="T11" fmla="*/ 6 h 6"/>
                <a:gd name="T12" fmla="*/ 78 w 714"/>
                <a:gd name="T13" fmla="*/ 6 h 6"/>
                <a:gd name="T14" fmla="*/ 90 w 714"/>
                <a:gd name="T15" fmla="*/ 6 h 6"/>
                <a:gd name="T16" fmla="*/ 108 w 714"/>
                <a:gd name="T17" fmla="*/ 6 h 6"/>
                <a:gd name="T18" fmla="*/ 126 w 714"/>
                <a:gd name="T19" fmla="*/ 6 h 6"/>
                <a:gd name="T20" fmla="*/ 144 w 714"/>
                <a:gd name="T21" fmla="*/ 6 h 6"/>
                <a:gd name="T22" fmla="*/ 162 w 714"/>
                <a:gd name="T23" fmla="*/ 6 h 6"/>
                <a:gd name="T24" fmla="*/ 180 w 714"/>
                <a:gd name="T25" fmla="*/ 6 h 6"/>
                <a:gd name="T26" fmla="*/ 198 w 714"/>
                <a:gd name="T27" fmla="*/ 6 h 6"/>
                <a:gd name="T28" fmla="*/ 216 w 714"/>
                <a:gd name="T29" fmla="*/ 6 h 6"/>
                <a:gd name="T30" fmla="*/ 234 w 714"/>
                <a:gd name="T31" fmla="*/ 6 h 6"/>
                <a:gd name="T32" fmla="*/ 252 w 714"/>
                <a:gd name="T33" fmla="*/ 6 h 6"/>
                <a:gd name="T34" fmla="*/ 270 w 714"/>
                <a:gd name="T35" fmla="*/ 6 h 6"/>
                <a:gd name="T36" fmla="*/ 288 w 714"/>
                <a:gd name="T37" fmla="*/ 6 h 6"/>
                <a:gd name="T38" fmla="*/ 306 w 714"/>
                <a:gd name="T39" fmla="*/ 6 h 6"/>
                <a:gd name="T40" fmla="*/ 324 w 714"/>
                <a:gd name="T41" fmla="*/ 6 h 6"/>
                <a:gd name="T42" fmla="*/ 342 w 714"/>
                <a:gd name="T43" fmla="*/ 6 h 6"/>
                <a:gd name="T44" fmla="*/ 360 w 714"/>
                <a:gd name="T45" fmla="*/ 6 h 6"/>
                <a:gd name="T46" fmla="*/ 378 w 714"/>
                <a:gd name="T47" fmla="*/ 6 h 6"/>
                <a:gd name="T48" fmla="*/ 396 w 714"/>
                <a:gd name="T49" fmla="*/ 6 h 6"/>
                <a:gd name="T50" fmla="*/ 414 w 714"/>
                <a:gd name="T51" fmla="*/ 6 h 6"/>
                <a:gd name="T52" fmla="*/ 432 w 714"/>
                <a:gd name="T53" fmla="*/ 6 h 6"/>
                <a:gd name="T54" fmla="*/ 450 w 714"/>
                <a:gd name="T55" fmla="*/ 6 h 6"/>
                <a:gd name="T56" fmla="*/ 468 w 714"/>
                <a:gd name="T57" fmla="*/ 6 h 6"/>
                <a:gd name="T58" fmla="*/ 486 w 714"/>
                <a:gd name="T59" fmla="*/ 6 h 6"/>
                <a:gd name="T60" fmla="*/ 504 w 714"/>
                <a:gd name="T61" fmla="*/ 6 h 6"/>
                <a:gd name="T62" fmla="*/ 522 w 714"/>
                <a:gd name="T63" fmla="*/ 6 h 6"/>
                <a:gd name="T64" fmla="*/ 540 w 714"/>
                <a:gd name="T65" fmla="*/ 6 h 6"/>
                <a:gd name="T66" fmla="*/ 558 w 714"/>
                <a:gd name="T67" fmla="*/ 6 h 6"/>
                <a:gd name="T68" fmla="*/ 576 w 714"/>
                <a:gd name="T69" fmla="*/ 6 h 6"/>
                <a:gd name="T70" fmla="*/ 594 w 714"/>
                <a:gd name="T71" fmla="*/ 6 h 6"/>
                <a:gd name="T72" fmla="*/ 612 w 714"/>
                <a:gd name="T73" fmla="*/ 6 h 6"/>
                <a:gd name="T74" fmla="*/ 630 w 714"/>
                <a:gd name="T75" fmla="*/ 6 h 6"/>
                <a:gd name="T76" fmla="*/ 648 w 714"/>
                <a:gd name="T77" fmla="*/ 6 h 6"/>
                <a:gd name="T78" fmla="*/ 666 w 714"/>
                <a:gd name="T79" fmla="*/ 6 h 6"/>
                <a:gd name="T80" fmla="*/ 684 w 714"/>
                <a:gd name="T81" fmla="*/ 6 h 6"/>
                <a:gd name="T82" fmla="*/ 702 w 714"/>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4" h="6">
                  <a:moveTo>
                    <a:pt x="0" y="6"/>
                  </a:moveTo>
                  <a:lnTo>
                    <a:pt x="6" y="0"/>
                  </a:lnTo>
                  <a:lnTo>
                    <a:pt x="6" y="6"/>
                  </a:lnTo>
                  <a:lnTo>
                    <a:pt x="6" y="0"/>
                  </a:lnTo>
                  <a:lnTo>
                    <a:pt x="12" y="6"/>
                  </a:lnTo>
                  <a:lnTo>
                    <a:pt x="24" y="6"/>
                  </a:lnTo>
                  <a:lnTo>
                    <a:pt x="18" y="6"/>
                  </a:lnTo>
                  <a:lnTo>
                    <a:pt x="24" y="0"/>
                  </a:lnTo>
                  <a:lnTo>
                    <a:pt x="24" y="6"/>
                  </a:lnTo>
                  <a:lnTo>
                    <a:pt x="36" y="6"/>
                  </a:lnTo>
                  <a:lnTo>
                    <a:pt x="30" y="6"/>
                  </a:lnTo>
                  <a:lnTo>
                    <a:pt x="36" y="6"/>
                  </a:lnTo>
                  <a:lnTo>
                    <a:pt x="48" y="6"/>
                  </a:lnTo>
                  <a:lnTo>
                    <a:pt x="42" y="6"/>
                  </a:lnTo>
                  <a:lnTo>
                    <a:pt x="48" y="0"/>
                  </a:lnTo>
                  <a:lnTo>
                    <a:pt x="54" y="6"/>
                  </a:lnTo>
                  <a:lnTo>
                    <a:pt x="60" y="0"/>
                  </a:lnTo>
                  <a:lnTo>
                    <a:pt x="66" y="6"/>
                  </a:lnTo>
                  <a:lnTo>
                    <a:pt x="78" y="6"/>
                  </a:lnTo>
                  <a:lnTo>
                    <a:pt x="72" y="6"/>
                  </a:lnTo>
                  <a:lnTo>
                    <a:pt x="78" y="6"/>
                  </a:lnTo>
                  <a:lnTo>
                    <a:pt x="90"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lnTo>
                    <a:pt x="702" y="6"/>
                  </a:lnTo>
                  <a:lnTo>
                    <a:pt x="708" y="6"/>
                  </a:lnTo>
                  <a:lnTo>
                    <a:pt x="714" y="6"/>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3" name="Freeform 150"/>
            <p:cNvSpPr>
              <a:spLocks/>
            </p:cNvSpPr>
            <p:nvPr/>
          </p:nvSpPr>
          <p:spPr bwMode="auto">
            <a:xfrm>
              <a:off x="21725610" y="12986413"/>
              <a:ext cx="749953" cy="0"/>
            </a:xfrm>
            <a:custGeom>
              <a:avLst/>
              <a:gdLst>
                <a:gd name="T0" fmla="*/ 6 w 420"/>
                <a:gd name="T1" fmla="*/ 18 w 420"/>
                <a:gd name="T2" fmla="*/ 30 w 420"/>
                <a:gd name="T3" fmla="*/ 42 w 420"/>
                <a:gd name="T4" fmla="*/ 54 w 420"/>
                <a:gd name="T5" fmla="*/ 66 w 420"/>
                <a:gd name="T6" fmla="*/ 78 w 420"/>
                <a:gd name="T7" fmla="*/ 90 w 420"/>
                <a:gd name="T8" fmla="*/ 102 w 420"/>
                <a:gd name="T9" fmla="*/ 114 w 420"/>
                <a:gd name="T10" fmla="*/ 126 w 420"/>
                <a:gd name="T11" fmla="*/ 138 w 420"/>
                <a:gd name="T12" fmla="*/ 150 w 420"/>
                <a:gd name="T13" fmla="*/ 162 w 420"/>
                <a:gd name="T14" fmla="*/ 174 w 420"/>
                <a:gd name="T15" fmla="*/ 186 w 420"/>
                <a:gd name="T16" fmla="*/ 198 w 420"/>
                <a:gd name="T17" fmla="*/ 210 w 420"/>
                <a:gd name="T18" fmla="*/ 222 w 420"/>
                <a:gd name="T19" fmla="*/ 234 w 420"/>
                <a:gd name="T20" fmla="*/ 246 w 420"/>
                <a:gd name="T21" fmla="*/ 258 w 420"/>
                <a:gd name="T22" fmla="*/ 270 w 420"/>
                <a:gd name="T23" fmla="*/ 282 w 420"/>
                <a:gd name="T24" fmla="*/ 294 w 420"/>
                <a:gd name="T25" fmla="*/ 306 w 420"/>
                <a:gd name="T26" fmla="*/ 318 w 420"/>
                <a:gd name="T27" fmla="*/ 330 w 420"/>
                <a:gd name="T28" fmla="*/ 342 w 420"/>
                <a:gd name="T29" fmla="*/ 354 w 420"/>
                <a:gd name="T30" fmla="*/ 366 w 420"/>
                <a:gd name="T31" fmla="*/ 378 w 420"/>
                <a:gd name="T32" fmla="*/ 390 w 420"/>
                <a:gd name="T33" fmla="*/ 402 w 420"/>
                <a:gd name="T34" fmla="*/ 414 w 42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Lst>
              <a:rect l="0" t="0" r="r" b="b"/>
              <a:pathLst>
                <a:path w="42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path>
              </a:pathLst>
            </a:custGeom>
            <a:noFill/>
            <a:ln w="127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4" name="Freeform 151"/>
            <p:cNvSpPr>
              <a:spLocks/>
            </p:cNvSpPr>
            <p:nvPr/>
          </p:nvSpPr>
          <p:spPr bwMode="auto">
            <a:xfrm>
              <a:off x="15372438" y="11893214"/>
              <a:ext cx="449972" cy="1093199"/>
            </a:xfrm>
            <a:custGeom>
              <a:avLst/>
              <a:gdLst>
                <a:gd name="T0" fmla="*/ 6 w 252"/>
                <a:gd name="T1" fmla="*/ 804 h 852"/>
                <a:gd name="T2" fmla="*/ 12 w 252"/>
                <a:gd name="T3" fmla="*/ 774 h 852"/>
                <a:gd name="T4" fmla="*/ 18 w 252"/>
                <a:gd name="T5" fmla="*/ 666 h 852"/>
                <a:gd name="T6" fmla="*/ 24 w 252"/>
                <a:gd name="T7" fmla="*/ 624 h 852"/>
                <a:gd name="T8" fmla="*/ 30 w 252"/>
                <a:gd name="T9" fmla="*/ 588 h 852"/>
                <a:gd name="T10" fmla="*/ 36 w 252"/>
                <a:gd name="T11" fmla="*/ 546 h 852"/>
                <a:gd name="T12" fmla="*/ 42 w 252"/>
                <a:gd name="T13" fmla="*/ 528 h 852"/>
                <a:gd name="T14" fmla="*/ 48 w 252"/>
                <a:gd name="T15" fmla="*/ 492 h 852"/>
                <a:gd name="T16" fmla="*/ 54 w 252"/>
                <a:gd name="T17" fmla="*/ 474 h 852"/>
                <a:gd name="T18" fmla="*/ 60 w 252"/>
                <a:gd name="T19" fmla="*/ 444 h 852"/>
                <a:gd name="T20" fmla="*/ 66 w 252"/>
                <a:gd name="T21" fmla="*/ 420 h 852"/>
                <a:gd name="T22" fmla="*/ 72 w 252"/>
                <a:gd name="T23" fmla="*/ 378 h 852"/>
                <a:gd name="T24" fmla="*/ 78 w 252"/>
                <a:gd name="T25" fmla="*/ 360 h 852"/>
                <a:gd name="T26" fmla="*/ 84 w 252"/>
                <a:gd name="T27" fmla="*/ 330 h 852"/>
                <a:gd name="T28" fmla="*/ 90 w 252"/>
                <a:gd name="T29" fmla="*/ 306 h 852"/>
                <a:gd name="T30" fmla="*/ 96 w 252"/>
                <a:gd name="T31" fmla="*/ 294 h 852"/>
                <a:gd name="T32" fmla="*/ 102 w 252"/>
                <a:gd name="T33" fmla="*/ 264 h 852"/>
                <a:gd name="T34" fmla="*/ 108 w 252"/>
                <a:gd name="T35" fmla="*/ 258 h 852"/>
                <a:gd name="T36" fmla="*/ 114 w 252"/>
                <a:gd name="T37" fmla="*/ 240 h 852"/>
                <a:gd name="T38" fmla="*/ 120 w 252"/>
                <a:gd name="T39" fmla="*/ 222 h 852"/>
                <a:gd name="T40" fmla="*/ 126 w 252"/>
                <a:gd name="T41" fmla="*/ 198 h 852"/>
                <a:gd name="T42" fmla="*/ 132 w 252"/>
                <a:gd name="T43" fmla="*/ 192 h 852"/>
                <a:gd name="T44" fmla="*/ 138 w 252"/>
                <a:gd name="T45" fmla="*/ 168 h 852"/>
                <a:gd name="T46" fmla="*/ 144 w 252"/>
                <a:gd name="T47" fmla="*/ 150 h 852"/>
                <a:gd name="T48" fmla="*/ 150 w 252"/>
                <a:gd name="T49" fmla="*/ 174 h 852"/>
                <a:gd name="T50" fmla="*/ 156 w 252"/>
                <a:gd name="T51" fmla="*/ 144 h 852"/>
                <a:gd name="T52" fmla="*/ 162 w 252"/>
                <a:gd name="T53" fmla="*/ 132 h 852"/>
                <a:gd name="T54" fmla="*/ 168 w 252"/>
                <a:gd name="T55" fmla="*/ 120 h 852"/>
                <a:gd name="T56" fmla="*/ 174 w 252"/>
                <a:gd name="T57" fmla="*/ 108 h 852"/>
                <a:gd name="T58" fmla="*/ 174 w 252"/>
                <a:gd name="T59" fmla="*/ 108 h 852"/>
                <a:gd name="T60" fmla="*/ 180 w 252"/>
                <a:gd name="T61" fmla="*/ 84 h 852"/>
                <a:gd name="T62" fmla="*/ 186 w 252"/>
                <a:gd name="T63" fmla="*/ 84 h 852"/>
                <a:gd name="T64" fmla="*/ 192 w 252"/>
                <a:gd name="T65" fmla="*/ 66 h 852"/>
                <a:gd name="T66" fmla="*/ 198 w 252"/>
                <a:gd name="T67" fmla="*/ 60 h 852"/>
                <a:gd name="T68" fmla="*/ 204 w 252"/>
                <a:gd name="T69" fmla="*/ 48 h 852"/>
                <a:gd name="T70" fmla="*/ 210 w 252"/>
                <a:gd name="T71" fmla="*/ 36 h 852"/>
                <a:gd name="T72" fmla="*/ 216 w 252"/>
                <a:gd name="T73" fmla="*/ 36 h 852"/>
                <a:gd name="T74" fmla="*/ 222 w 252"/>
                <a:gd name="T75" fmla="*/ 30 h 852"/>
                <a:gd name="T76" fmla="*/ 228 w 252"/>
                <a:gd name="T77" fmla="*/ 30 h 852"/>
                <a:gd name="T78" fmla="*/ 234 w 252"/>
                <a:gd name="T79" fmla="*/ 12 h 852"/>
                <a:gd name="T80" fmla="*/ 240 w 252"/>
                <a:gd name="T81" fmla="*/ 12 h 852"/>
                <a:gd name="T82" fmla="*/ 246 w 252"/>
                <a:gd name="T83"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852">
                  <a:moveTo>
                    <a:pt x="0" y="852"/>
                  </a:moveTo>
                  <a:lnTo>
                    <a:pt x="0" y="810"/>
                  </a:lnTo>
                  <a:lnTo>
                    <a:pt x="6" y="804"/>
                  </a:lnTo>
                  <a:lnTo>
                    <a:pt x="6" y="756"/>
                  </a:lnTo>
                  <a:lnTo>
                    <a:pt x="6" y="780"/>
                  </a:lnTo>
                  <a:lnTo>
                    <a:pt x="12" y="774"/>
                  </a:lnTo>
                  <a:lnTo>
                    <a:pt x="12" y="720"/>
                  </a:lnTo>
                  <a:lnTo>
                    <a:pt x="18" y="726"/>
                  </a:lnTo>
                  <a:lnTo>
                    <a:pt x="18" y="666"/>
                  </a:lnTo>
                  <a:lnTo>
                    <a:pt x="18" y="690"/>
                  </a:lnTo>
                  <a:lnTo>
                    <a:pt x="24" y="684"/>
                  </a:lnTo>
                  <a:lnTo>
                    <a:pt x="24" y="624"/>
                  </a:lnTo>
                  <a:lnTo>
                    <a:pt x="30" y="630"/>
                  </a:lnTo>
                  <a:lnTo>
                    <a:pt x="30" y="648"/>
                  </a:lnTo>
                  <a:lnTo>
                    <a:pt x="30" y="588"/>
                  </a:lnTo>
                  <a:lnTo>
                    <a:pt x="30" y="600"/>
                  </a:lnTo>
                  <a:lnTo>
                    <a:pt x="36" y="594"/>
                  </a:lnTo>
                  <a:lnTo>
                    <a:pt x="36" y="546"/>
                  </a:lnTo>
                  <a:lnTo>
                    <a:pt x="42" y="540"/>
                  </a:lnTo>
                  <a:lnTo>
                    <a:pt x="42" y="570"/>
                  </a:lnTo>
                  <a:lnTo>
                    <a:pt x="42" y="528"/>
                  </a:lnTo>
                  <a:lnTo>
                    <a:pt x="48" y="522"/>
                  </a:lnTo>
                  <a:lnTo>
                    <a:pt x="48" y="528"/>
                  </a:lnTo>
                  <a:lnTo>
                    <a:pt x="48" y="492"/>
                  </a:lnTo>
                  <a:lnTo>
                    <a:pt x="54" y="486"/>
                  </a:lnTo>
                  <a:lnTo>
                    <a:pt x="54" y="498"/>
                  </a:lnTo>
                  <a:lnTo>
                    <a:pt x="54" y="474"/>
                  </a:lnTo>
                  <a:lnTo>
                    <a:pt x="54" y="474"/>
                  </a:lnTo>
                  <a:lnTo>
                    <a:pt x="60" y="468"/>
                  </a:lnTo>
                  <a:lnTo>
                    <a:pt x="60" y="444"/>
                  </a:lnTo>
                  <a:lnTo>
                    <a:pt x="60" y="456"/>
                  </a:lnTo>
                  <a:lnTo>
                    <a:pt x="66" y="450"/>
                  </a:lnTo>
                  <a:lnTo>
                    <a:pt x="66" y="420"/>
                  </a:lnTo>
                  <a:lnTo>
                    <a:pt x="66" y="426"/>
                  </a:lnTo>
                  <a:lnTo>
                    <a:pt x="72" y="420"/>
                  </a:lnTo>
                  <a:lnTo>
                    <a:pt x="72" y="378"/>
                  </a:lnTo>
                  <a:lnTo>
                    <a:pt x="72" y="408"/>
                  </a:lnTo>
                  <a:lnTo>
                    <a:pt x="78" y="402"/>
                  </a:lnTo>
                  <a:lnTo>
                    <a:pt x="78" y="360"/>
                  </a:lnTo>
                  <a:lnTo>
                    <a:pt x="84" y="366"/>
                  </a:lnTo>
                  <a:lnTo>
                    <a:pt x="84" y="378"/>
                  </a:lnTo>
                  <a:lnTo>
                    <a:pt x="84" y="330"/>
                  </a:lnTo>
                  <a:lnTo>
                    <a:pt x="84" y="348"/>
                  </a:lnTo>
                  <a:lnTo>
                    <a:pt x="90" y="342"/>
                  </a:lnTo>
                  <a:lnTo>
                    <a:pt x="90" y="306"/>
                  </a:lnTo>
                  <a:lnTo>
                    <a:pt x="96" y="312"/>
                  </a:lnTo>
                  <a:lnTo>
                    <a:pt x="96" y="330"/>
                  </a:lnTo>
                  <a:lnTo>
                    <a:pt x="96" y="294"/>
                  </a:lnTo>
                  <a:lnTo>
                    <a:pt x="102" y="288"/>
                  </a:lnTo>
                  <a:lnTo>
                    <a:pt x="102" y="300"/>
                  </a:lnTo>
                  <a:lnTo>
                    <a:pt x="102" y="264"/>
                  </a:lnTo>
                  <a:lnTo>
                    <a:pt x="108" y="258"/>
                  </a:lnTo>
                  <a:lnTo>
                    <a:pt x="108" y="282"/>
                  </a:lnTo>
                  <a:lnTo>
                    <a:pt x="108" y="258"/>
                  </a:lnTo>
                  <a:lnTo>
                    <a:pt x="114" y="252"/>
                  </a:lnTo>
                  <a:lnTo>
                    <a:pt x="114" y="264"/>
                  </a:lnTo>
                  <a:lnTo>
                    <a:pt x="114" y="240"/>
                  </a:lnTo>
                  <a:lnTo>
                    <a:pt x="114" y="246"/>
                  </a:lnTo>
                  <a:lnTo>
                    <a:pt x="120" y="240"/>
                  </a:lnTo>
                  <a:lnTo>
                    <a:pt x="120" y="222"/>
                  </a:lnTo>
                  <a:lnTo>
                    <a:pt x="120" y="234"/>
                  </a:lnTo>
                  <a:lnTo>
                    <a:pt x="126" y="228"/>
                  </a:lnTo>
                  <a:lnTo>
                    <a:pt x="126" y="198"/>
                  </a:lnTo>
                  <a:lnTo>
                    <a:pt x="126" y="222"/>
                  </a:lnTo>
                  <a:lnTo>
                    <a:pt x="132" y="216"/>
                  </a:lnTo>
                  <a:lnTo>
                    <a:pt x="132" y="192"/>
                  </a:lnTo>
                  <a:lnTo>
                    <a:pt x="132" y="198"/>
                  </a:lnTo>
                  <a:lnTo>
                    <a:pt x="138" y="204"/>
                  </a:lnTo>
                  <a:lnTo>
                    <a:pt x="138" y="168"/>
                  </a:lnTo>
                  <a:lnTo>
                    <a:pt x="138" y="186"/>
                  </a:lnTo>
                  <a:lnTo>
                    <a:pt x="144" y="180"/>
                  </a:lnTo>
                  <a:lnTo>
                    <a:pt x="144" y="150"/>
                  </a:lnTo>
                  <a:lnTo>
                    <a:pt x="144" y="156"/>
                  </a:lnTo>
                  <a:lnTo>
                    <a:pt x="150" y="162"/>
                  </a:lnTo>
                  <a:lnTo>
                    <a:pt x="150" y="174"/>
                  </a:lnTo>
                  <a:lnTo>
                    <a:pt x="150" y="144"/>
                  </a:lnTo>
                  <a:lnTo>
                    <a:pt x="150" y="150"/>
                  </a:lnTo>
                  <a:lnTo>
                    <a:pt x="156" y="144"/>
                  </a:lnTo>
                  <a:lnTo>
                    <a:pt x="156" y="156"/>
                  </a:lnTo>
                  <a:lnTo>
                    <a:pt x="156" y="126"/>
                  </a:lnTo>
                  <a:lnTo>
                    <a:pt x="162" y="132"/>
                  </a:lnTo>
                  <a:lnTo>
                    <a:pt x="162" y="144"/>
                  </a:lnTo>
                  <a:lnTo>
                    <a:pt x="162" y="126"/>
                  </a:lnTo>
                  <a:lnTo>
                    <a:pt x="168" y="120"/>
                  </a:lnTo>
                  <a:lnTo>
                    <a:pt x="168" y="132"/>
                  </a:lnTo>
                  <a:lnTo>
                    <a:pt x="168" y="114"/>
                  </a:lnTo>
                  <a:lnTo>
                    <a:pt x="174" y="108"/>
                  </a:lnTo>
                  <a:lnTo>
                    <a:pt x="174" y="114"/>
                  </a:lnTo>
                  <a:lnTo>
                    <a:pt x="174" y="102"/>
                  </a:lnTo>
                  <a:lnTo>
                    <a:pt x="174" y="108"/>
                  </a:lnTo>
                  <a:lnTo>
                    <a:pt x="180" y="102"/>
                  </a:lnTo>
                  <a:lnTo>
                    <a:pt x="180" y="108"/>
                  </a:lnTo>
                  <a:lnTo>
                    <a:pt x="180" y="84"/>
                  </a:lnTo>
                  <a:lnTo>
                    <a:pt x="180" y="102"/>
                  </a:lnTo>
                  <a:lnTo>
                    <a:pt x="186" y="96"/>
                  </a:lnTo>
                  <a:lnTo>
                    <a:pt x="186" y="84"/>
                  </a:lnTo>
                  <a:lnTo>
                    <a:pt x="186" y="90"/>
                  </a:lnTo>
                  <a:lnTo>
                    <a:pt x="192" y="84"/>
                  </a:lnTo>
                  <a:lnTo>
                    <a:pt x="192" y="66"/>
                  </a:lnTo>
                  <a:lnTo>
                    <a:pt x="192" y="84"/>
                  </a:lnTo>
                  <a:lnTo>
                    <a:pt x="198" y="78"/>
                  </a:lnTo>
                  <a:lnTo>
                    <a:pt x="198" y="60"/>
                  </a:lnTo>
                  <a:lnTo>
                    <a:pt x="204" y="66"/>
                  </a:lnTo>
                  <a:lnTo>
                    <a:pt x="204" y="72"/>
                  </a:lnTo>
                  <a:lnTo>
                    <a:pt x="204" y="48"/>
                  </a:lnTo>
                  <a:lnTo>
                    <a:pt x="204" y="54"/>
                  </a:lnTo>
                  <a:lnTo>
                    <a:pt x="210" y="60"/>
                  </a:lnTo>
                  <a:lnTo>
                    <a:pt x="210" y="36"/>
                  </a:lnTo>
                  <a:lnTo>
                    <a:pt x="216" y="42"/>
                  </a:lnTo>
                  <a:lnTo>
                    <a:pt x="216" y="54"/>
                  </a:lnTo>
                  <a:lnTo>
                    <a:pt x="216" y="36"/>
                  </a:lnTo>
                  <a:lnTo>
                    <a:pt x="222" y="42"/>
                  </a:lnTo>
                  <a:lnTo>
                    <a:pt x="222" y="48"/>
                  </a:lnTo>
                  <a:lnTo>
                    <a:pt x="222" y="30"/>
                  </a:lnTo>
                  <a:lnTo>
                    <a:pt x="228" y="24"/>
                  </a:lnTo>
                  <a:lnTo>
                    <a:pt x="228" y="36"/>
                  </a:lnTo>
                  <a:lnTo>
                    <a:pt x="228" y="30"/>
                  </a:lnTo>
                  <a:lnTo>
                    <a:pt x="234" y="24"/>
                  </a:lnTo>
                  <a:lnTo>
                    <a:pt x="234" y="30"/>
                  </a:lnTo>
                  <a:lnTo>
                    <a:pt x="234" y="12"/>
                  </a:lnTo>
                  <a:lnTo>
                    <a:pt x="234" y="24"/>
                  </a:lnTo>
                  <a:lnTo>
                    <a:pt x="240" y="18"/>
                  </a:lnTo>
                  <a:lnTo>
                    <a:pt x="240" y="12"/>
                  </a:lnTo>
                  <a:lnTo>
                    <a:pt x="240" y="18"/>
                  </a:lnTo>
                  <a:lnTo>
                    <a:pt x="246" y="12"/>
                  </a:lnTo>
                  <a:lnTo>
                    <a:pt x="246" y="0"/>
                  </a:lnTo>
                  <a:lnTo>
                    <a:pt x="246" y="12"/>
                  </a:lnTo>
                  <a:lnTo>
                    <a:pt x="252" y="6"/>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5" name="Freeform 152"/>
            <p:cNvSpPr>
              <a:spLocks/>
            </p:cNvSpPr>
            <p:nvPr/>
          </p:nvSpPr>
          <p:spPr bwMode="auto">
            <a:xfrm>
              <a:off x="15822410" y="11754638"/>
              <a:ext cx="792807" cy="153971"/>
            </a:xfrm>
            <a:custGeom>
              <a:avLst/>
              <a:gdLst>
                <a:gd name="T0" fmla="*/ 0 w 444"/>
                <a:gd name="T1" fmla="*/ 108 h 120"/>
                <a:gd name="T2" fmla="*/ 6 w 444"/>
                <a:gd name="T3" fmla="*/ 96 h 120"/>
                <a:gd name="T4" fmla="*/ 12 w 444"/>
                <a:gd name="T5" fmla="*/ 108 h 120"/>
                <a:gd name="T6" fmla="*/ 18 w 444"/>
                <a:gd name="T7" fmla="*/ 108 h 120"/>
                <a:gd name="T8" fmla="*/ 24 w 444"/>
                <a:gd name="T9" fmla="*/ 102 h 120"/>
                <a:gd name="T10" fmla="*/ 36 w 444"/>
                <a:gd name="T11" fmla="*/ 78 h 120"/>
                <a:gd name="T12" fmla="*/ 42 w 444"/>
                <a:gd name="T13" fmla="*/ 84 h 120"/>
                <a:gd name="T14" fmla="*/ 54 w 444"/>
                <a:gd name="T15" fmla="*/ 72 h 120"/>
                <a:gd name="T16" fmla="*/ 60 w 444"/>
                <a:gd name="T17" fmla="*/ 78 h 120"/>
                <a:gd name="T18" fmla="*/ 66 w 444"/>
                <a:gd name="T19" fmla="*/ 60 h 120"/>
                <a:gd name="T20" fmla="*/ 78 w 444"/>
                <a:gd name="T21" fmla="*/ 60 h 120"/>
                <a:gd name="T22" fmla="*/ 84 w 444"/>
                <a:gd name="T23" fmla="*/ 60 h 120"/>
                <a:gd name="T24" fmla="*/ 90 w 444"/>
                <a:gd name="T25" fmla="*/ 60 h 120"/>
                <a:gd name="T26" fmla="*/ 102 w 444"/>
                <a:gd name="T27" fmla="*/ 48 h 120"/>
                <a:gd name="T28" fmla="*/ 102 w 444"/>
                <a:gd name="T29" fmla="*/ 48 h 120"/>
                <a:gd name="T30" fmla="*/ 114 w 444"/>
                <a:gd name="T31" fmla="*/ 36 h 120"/>
                <a:gd name="T32" fmla="*/ 126 w 444"/>
                <a:gd name="T33" fmla="*/ 42 h 120"/>
                <a:gd name="T34" fmla="*/ 132 w 444"/>
                <a:gd name="T35" fmla="*/ 42 h 120"/>
                <a:gd name="T36" fmla="*/ 138 w 444"/>
                <a:gd name="T37" fmla="*/ 42 h 120"/>
                <a:gd name="T38" fmla="*/ 144 w 444"/>
                <a:gd name="T39" fmla="*/ 36 h 120"/>
                <a:gd name="T40" fmla="*/ 156 w 444"/>
                <a:gd name="T41" fmla="*/ 30 h 120"/>
                <a:gd name="T42" fmla="*/ 156 w 444"/>
                <a:gd name="T43" fmla="*/ 30 h 120"/>
                <a:gd name="T44" fmla="*/ 168 w 444"/>
                <a:gd name="T45" fmla="*/ 30 h 120"/>
                <a:gd name="T46" fmla="*/ 186 w 444"/>
                <a:gd name="T47" fmla="*/ 18 h 120"/>
                <a:gd name="T48" fmla="*/ 198 w 444"/>
                <a:gd name="T49" fmla="*/ 18 h 120"/>
                <a:gd name="T50" fmla="*/ 204 w 444"/>
                <a:gd name="T51" fmla="*/ 18 h 120"/>
                <a:gd name="T52" fmla="*/ 216 w 444"/>
                <a:gd name="T53" fmla="*/ 18 h 120"/>
                <a:gd name="T54" fmla="*/ 228 w 444"/>
                <a:gd name="T55" fmla="*/ 18 h 120"/>
                <a:gd name="T56" fmla="*/ 240 w 444"/>
                <a:gd name="T57" fmla="*/ 12 h 120"/>
                <a:gd name="T58" fmla="*/ 258 w 444"/>
                <a:gd name="T59" fmla="*/ 12 h 120"/>
                <a:gd name="T60" fmla="*/ 282 w 444"/>
                <a:gd name="T61" fmla="*/ 12 h 120"/>
                <a:gd name="T62" fmla="*/ 294 w 444"/>
                <a:gd name="T63" fmla="*/ 12 h 120"/>
                <a:gd name="T64" fmla="*/ 300 w 444"/>
                <a:gd name="T65" fmla="*/ 6 h 120"/>
                <a:gd name="T66" fmla="*/ 312 w 444"/>
                <a:gd name="T67" fmla="*/ 6 h 120"/>
                <a:gd name="T68" fmla="*/ 324 w 444"/>
                <a:gd name="T69" fmla="*/ 6 h 120"/>
                <a:gd name="T70" fmla="*/ 342 w 444"/>
                <a:gd name="T71" fmla="*/ 6 h 120"/>
                <a:gd name="T72" fmla="*/ 366 w 444"/>
                <a:gd name="T73" fmla="*/ 6 h 120"/>
                <a:gd name="T74" fmla="*/ 372 w 444"/>
                <a:gd name="T75" fmla="*/ 0 h 120"/>
                <a:gd name="T76" fmla="*/ 384 w 444"/>
                <a:gd name="T77" fmla="*/ 6 h 120"/>
                <a:gd name="T78" fmla="*/ 402 w 444"/>
                <a:gd name="T79" fmla="*/ 6 h 120"/>
                <a:gd name="T80" fmla="*/ 414 w 444"/>
                <a:gd name="T81" fmla="*/ 0 h 120"/>
                <a:gd name="T82" fmla="*/ 432 w 444"/>
                <a:gd name="T8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120">
                  <a:moveTo>
                    <a:pt x="0" y="114"/>
                  </a:moveTo>
                  <a:lnTo>
                    <a:pt x="0" y="102"/>
                  </a:lnTo>
                  <a:lnTo>
                    <a:pt x="0" y="108"/>
                  </a:lnTo>
                  <a:lnTo>
                    <a:pt x="6" y="114"/>
                  </a:lnTo>
                  <a:lnTo>
                    <a:pt x="6" y="120"/>
                  </a:lnTo>
                  <a:lnTo>
                    <a:pt x="6" y="96"/>
                  </a:lnTo>
                  <a:lnTo>
                    <a:pt x="6" y="108"/>
                  </a:lnTo>
                  <a:lnTo>
                    <a:pt x="12" y="102"/>
                  </a:lnTo>
                  <a:lnTo>
                    <a:pt x="12" y="108"/>
                  </a:lnTo>
                  <a:lnTo>
                    <a:pt x="12" y="90"/>
                  </a:lnTo>
                  <a:lnTo>
                    <a:pt x="18" y="96"/>
                  </a:lnTo>
                  <a:lnTo>
                    <a:pt x="18" y="108"/>
                  </a:lnTo>
                  <a:lnTo>
                    <a:pt x="18" y="90"/>
                  </a:lnTo>
                  <a:lnTo>
                    <a:pt x="24" y="96"/>
                  </a:lnTo>
                  <a:lnTo>
                    <a:pt x="24" y="102"/>
                  </a:lnTo>
                  <a:lnTo>
                    <a:pt x="24" y="84"/>
                  </a:lnTo>
                  <a:lnTo>
                    <a:pt x="36" y="84"/>
                  </a:lnTo>
                  <a:lnTo>
                    <a:pt x="36" y="78"/>
                  </a:lnTo>
                  <a:lnTo>
                    <a:pt x="36" y="84"/>
                  </a:lnTo>
                  <a:lnTo>
                    <a:pt x="48" y="84"/>
                  </a:lnTo>
                  <a:lnTo>
                    <a:pt x="42" y="84"/>
                  </a:lnTo>
                  <a:lnTo>
                    <a:pt x="48" y="66"/>
                  </a:lnTo>
                  <a:lnTo>
                    <a:pt x="48" y="78"/>
                  </a:lnTo>
                  <a:lnTo>
                    <a:pt x="54" y="72"/>
                  </a:lnTo>
                  <a:lnTo>
                    <a:pt x="54" y="66"/>
                  </a:lnTo>
                  <a:lnTo>
                    <a:pt x="54" y="72"/>
                  </a:lnTo>
                  <a:lnTo>
                    <a:pt x="60" y="78"/>
                  </a:lnTo>
                  <a:lnTo>
                    <a:pt x="60" y="60"/>
                  </a:lnTo>
                  <a:lnTo>
                    <a:pt x="60" y="66"/>
                  </a:lnTo>
                  <a:lnTo>
                    <a:pt x="66" y="60"/>
                  </a:lnTo>
                  <a:lnTo>
                    <a:pt x="66" y="54"/>
                  </a:lnTo>
                  <a:lnTo>
                    <a:pt x="66" y="60"/>
                  </a:lnTo>
                  <a:lnTo>
                    <a:pt x="78" y="60"/>
                  </a:lnTo>
                  <a:lnTo>
                    <a:pt x="78" y="48"/>
                  </a:lnTo>
                  <a:lnTo>
                    <a:pt x="84" y="54"/>
                  </a:lnTo>
                  <a:lnTo>
                    <a:pt x="84" y="60"/>
                  </a:lnTo>
                  <a:lnTo>
                    <a:pt x="84" y="54"/>
                  </a:lnTo>
                  <a:lnTo>
                    <a:pt x="90" y="48"/>
                  </a:lnTo>
                  <a:lnTo>
                    <a:pt x="90" y="60"/>
                  </a:lnTo>
                  <a:lnTo>
                    <a:pt x="90" y="48"/>
                  </a:lnTo>
                  <a:lnTo>
                    <a:pt x="96" y="54"/>
                  </a:lnTo>
                  <a:lnTo>
                    <a:pt x="102" y="48"/>
                  </a:lnTo>
                  <a:lnTo>
                    <a:pt x="102" y="54"/>
                  </a:lnTo>
                  <a:lnTo>
                    <a:pt x="102" y="42"/>
                  </a:lnTo>
                  <a:lnTo>
                    <a:pt x="102" y="48"/>
                  </a:lnTo>
                  <a:lnTo>
                    <a:pt x="114" y="48"/>
                  </a:lnTo>
                  <a:lnTo>
                    <a:pt x="108" y="48"/>
                  </a:lnTo>
                  <a:lnTo>
                    <a:pt x="114" y="36"/>
                  </a:lnTo>
                  <a:lnTo>
                    <a:pt x="114" y="42"/>
                  </a:lnTo>
                  <a:lnTo>
                    <a:pt x="120" y="36"/>
                  </a:lnTo>
                  <a:lnTo>
                    <a:pt x="126" y="42"/>
                  </a:lnTo>
                  <a:lnTo>
                    <a:pt x="126" y="48"/>
                  </a:lnTo>
                  <a:lnTo>
                    <a:pt x="126" y="36"/>
                  </a:lnTo>
                  <a:lnTo>
                    <a:pt x="132" y="42"/>
                  </a:lnTo>
                  <a:lnTo>
                    <a:pt x="132" y="30"/>
                  </a:lnTo>
                  <a:lnTo>
                    <a:pt x="138" y="36"/>
                  </a:lnTo>
                  <a:lnTo>
                    <a:pt x="138" y="42"/>
                  </a:lnTo>
                  <a:lnTo>
                    <a:pt x="138" y="36"/>
                  </a:lnTo>
                  <a:lnTo>
                    <a:pt x="144" y="30"/>
                  </a:lnTo>
                  <a:lnTo>
                    <a:pt x="144" y="36"/>
                  </a:lnTo>
                  <a:lnTo>
                    <a:pt x="144" y="30"/>
                  </a:lnTo>
                  <a:lnTo>
                    <a:pt x="150" y="36"/>
                  </a:lnTo>
                  <a:lnTo>
                    <a:pt x="156" y="30"/>
                  </a:lnTo>
                  <a:lnTo>
                    <a:pt x="156" y="36"/>
                  </a:lnTo>
                  <a:lnTo>
                    <a:pt x="156" y="24"/>
                  </a:lnTo>
                  <a:lnTo>
                    <a:pt x="156" y="30"/>
                  </a:lnTo>
                  <a:lnTo>
                    <a:pt x="168" y="30"/>
                  </a:lnTo>
                  <a:lnTo>
                    <a:pt x="168" y="24"/>
                  </a:lnTo>
                  <a:lnTo>
                    <a:pt x="168" y="30"/>
                  </a:lnTo>
                  <a:lnTo>
                    <a:pt x="174" y="24"/>
                  </a:lnTo>
                  <a:lnTo>
                    <a:pt x="186" y="24"/>
                  </a:lnTo>
                  <a:lnTo>
                    <a:pt x="186" y="18"/>
                  </a:lnTo>
                  <a:lnTo>
                    <a:pt x="198" y="18"/>
                  </a:lnTo>
                  <a:lnTo>
                    <a:pt x="198" y="24"/>
                  </a:lnTo>
                  <a:lnTo>
                    <a:pt x="198" y="18"/>
                  </a:lnTo>
                  <a:lnTo>
                    <a:pt x="204" y="24"/>
                  </a:lnTo>
                  <a:lnTo>
                    <a:pt x="204" y="18"/>
                  </a:lnTo>
                  <a:lnTo>
                    <a:pt x="204" y="18"/>
                  </a:lnTo>
                  <a:lnTo>
                    <a:pt x="216" y="18"/>
                  </a:lnTo>
                  <a:lnTo>
                    <a:pt x="210" y="18"/>
                  </a:lnTo>
                  <a:lnTo>
                    <a:pt x="216" y="18"/>
                  </a:lnTo>
                  <a:lnTo>
                    <a:pt x="228" y="18"/>
                  </a:lnTo>
                  <a:lnTo>
                    <a:pt x="228" y="12"/>
                  </a:lnTo>
                  <a:lnTo>
                    <a:pt x="228" y="18"/>
                  </a:lnTo>
                  <a:lnTo>
                    <a:pt x="240" y="18"/>
                  </a:lnTo>
                  <a:lnTo>
                    <a:pt x="234" y="18"/>
                  </a:lnTo>
                  <a:lnTo>
                    <a:pt x="240" y="12"/>
                  </a:lnTo>
                  <a:lnTo>
                    <a:pt x="252" y="12"/>
                  </a:lnTo>
                  <a:lnTo>
                    <a:pt x="252" y="12"/>
                  </a:lnTo>
                  <a:lnTo>
                    <a:pt x="258" y="12"/>
                  </a:lnTo>
                  <a:lnTo>
                    <a:pt x="264" y="12"/>
                  </a:lnTo>
                  <a:lnTo>
                    <a:pt x="270" y="12"/>
                  </a:lnTo>
                  <a:lnTo>
                    <a:pt x="282" y="12"/>
                  </a:lnTo>
                  <a:lnTo>
                    <a:pt x="282" y="6"/>
                  </a:lnTo>
                  <a:lnTo>
                    <a:pt x="282" y="12"/>
                  </a:lnTo>
                  <a:lnTo>
                    <a:pt x="294" y="12"/>
                  </a:lnTo>
                  <a:lnTo>
                    <a:pt x="288" y="12"/>
                  </a:lnTo>
                  <a:lnTo>
                    <a:pt x="294" y="12"/>
                  </a:lnTo>
                  <a:lnTo>
                    <a:pt x="300" y="6"/>
                  </a:lnTo>
                  <a:lnTo>
                    <a:pt x="312" y="6"/>
                  </a:lnTo>
                  <a:lnTo>
                    <a:pt x="306" y="6"/>
                  </a:lnTo>
                  <a:lnTo>
                    <a:pt x="312" y="6"/>
                  </a:lnTo>
                  <a:lnTo>
                    <a:pt x="324" y="6"/>
                  </a:lnTo>
                  <a:lnTo>
                    <a:pt x="318" y="6"/>
                  </a:lnTo>
                  <a:lnTo>
                    <a:pt x="324" y="6"/>
                  </a:lnTo>
                  <a:lnTo>
                    <a:pt x="330" y="6"/>
                  </a:lnTo>
                  <a:lnTo>
                    <a:pt x="336" y="6"/>
                  </a:lnTo>
                  <a:lnTo>
                    <a:pt x="342" y="6"/>
                  </a:lnTo>
                  <a:lnTo>
                    <a:pt x="348" y="6"/>
                  </a:lnTo>
                  <a:lnTo>
                    <a:pt x="354" y="6"/>
                  </a:lnTo>
                  <a:lnTo>
                    <a:pt x="366" y="6"/>
                  </a:lnTo>
                  <a:lnTo>
                    <a:pt x="360" y="6"/>
                  </a:lnTo>
                  <a:lnTo>
                    <a:pt x="366" y="6"/>
                  </a:lnTo>
                  <a:lnTo>
                    <a:pt x="372" y="0"/>
                  </a:lnTo>
                  <a:lnTo>
                    <a:pt x="378" y="6"/>
                  </a:lnTo>
                  <a:lnTo>
                    <a:pt x="390" y="6"/>
                  </a:lnTo>
                  <a:lnTo>
                    <a:pt x="384" y="6"/>
                  </a:lnTo>
                  <a:lnTo>
                    <a:pt x="390" y="6"/>
                  </a:lnTo>
                  <a:lnTo>
                    <a:pt x="402" y="6"/>
                  </a:lnTo>
                  <a:lnTo>
                    <a:pt x="402" y="6"/>
                  </a:lnTo>
                  <a:lnTo>
                    <a:pt x="414" y="6"/>
                  </a:lnTo>
                  <a:lnTo>
                    <a:pt x="408" y="6"/>
                  </a:lnTo>
                  <a:lnTo>
                    <a:pt x="414" y="0"/>
                  </a:lnTo>
                  <a:lnTo>
                    <a:pt x="426" y="0"/>
                  </a:lnTo>
                  <a:lnTo>
                    <a:pt x="426" y="0"/>
                  </a:lnTo>
                  <a:lnTo>
                    <a:pt x="432" y="6"/>
                  </a:lnTo>
                  <a:lnTo>
                    <a:pt x="432" y="0"/>
                  </a:lnTo>
                  <a:lnTo>
                    <a:pt x="444"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6" name="Freeform 153"/>
            <p:cNvSpPr>
              <a:spLocks/>
            </p:cNvSpPr>
            <p:nvPr/>
          </p:nvSpPr>
          <p:spPr bwMode="auto">
            <a:xfrm>
              <a:off x="16604503" y="11754638"/>
              <a:ext cx="1328488" cy="7698"/>
            </a:xfrm>
            <a:custGeom>
              <a:avLst/>
              <a:gdLst>
                <a:gd name="T0" fmla="*/ 6 w 744"/>
                <a:gd name="T1" fmla="*/ 6 h 6"/>
                <a:gd name="T2" fmla="*/ 12 w 744"/>
                <a:gd name="T3" fmla="*/ 0 h 6"/>
                <a:gd name="T4" fmla="*/ 30 w 744"/>
                <a:gd name="T5" fmla="*/ 0 h 6"/>
                <a:gd name="T6" fmla="*/ 48 w 744"/>
                <a:gd name="T7" fmla="*/ 0 h 6"/>
                <a:gd name="T8" fmla="*/ 66 w 744"/>
                <a:gd name="T9" fmla="*/ 0 h 6"/>
                <a:gd name="T10" fmla="*/ 84 w 744"/>
                <a:gd name="T11" fmla="*/ 0 h 6"/>
                <a:gd name="T12" fmla="*/ 102 w 744"/>
                <a:gd name="T13" fmla="*/ 0 h 6"/>
                <a:gd name="T14" fmla="*/ 120 w 744"/>
                <a:gd name="T15" fmla="*/ 0 h 6"/>
                <a:gd name="T16" fmla="*/ 138 w 744"/>
                <a:gd name="T17" fmla="*/ 0 h 6"/>
                <a:gd name="T18" fmla="*/ 156 w 744"/>
                <a:gd name="T19" fmla="*/ 0 h 6"/>
                <a:gd name="T20" fmla="*/ 174 w 744"/>
                <a:gd name="T21" fmla="*/ 0 h 6"/>
                <a:gd name="T22" fmla="*/ 192 w 744"/>
                <a:gd name="T23" fmla="*/ 0 h 6"/>
                <a:gd name="T24" fmla="*/ 210 w 744"/>
                <a:gd name="T25" fmla="*/ 0 h 6"/>
                <a:gd name="T26" fmla="*/ 228 w 744"/>
                <a:gd name="T27" fmla="*/ 0 h 6"/>
                <a:gd name="T28" fmla="*/ 246 w 744"/>
                <a:gd name="T29" fmla="*/ 0 h 6"/>
                <a:gd name="T30" fmla="*/ 264 w 744"/>
                <a:gd name="T31" fmla="*/ 0 h 6"/>
                <a:gd name="T32" fmla="*/ 282 w 744"/>
                <a:gd name="T33" fmla="*/ 0 h 6"/>
                <a:gd name="T34" fmla="*/ 300 w 744"/>
                <a:gd name="T35" fmla="*/ 0 h 6"/>
                <a:gd name="T36" fmla="*/ 318 w 744"/>
                <a:gd name="T37" fmla="*/ 0 h 6"/>
                <a:gd name="T38" fmla="*/ 336 w 744"/>
                <a:gd name="T39" fmla="*/ 0 h 6"/>
                <a:gd name="T40" fmla="*/ 354 w 744"/>
                <a:gd name="T41" fmla="*/ 0 h 6"/>
                <a:gd name="T42" fmla="*/ 372 w 744"/>
                <a:gd name="T43" fmla="*/ 0 h 6"/>
                <a:gd name="T44" fmla="*/ 390 w 744"/>
                <a:gd name="T45" fmla="*/ 0 h 6"/>
                <a:gd name="T46" fmla="*/ 408 w 744"/>
                <a:gd name="T47" fmla="*/ 0 h 6"/>
                <a:gd name="T48" fmla="*/ 426 w 744"/>
                <a:gd name="T49" fmla="*/ 0 h 6"/>
                <a:gd name="T50" fmla="*/ 444 w 744"/>
                <a:gd name="T51" fmla="*/ 0 h 6"/>
                <a:gd name="T52" fmla="*/ 462 w 744"/>
                <a:gd name="T53" fmla="*/ 0 h 6"/>
                <a:gd name="T54" fmla="*/ 480 w 744"/>
                <a:gd name="T55" fmla="*/ 0 h 6"/>
                <a:gd name="T56" fmla="*/ 498 w 744"/>
                <a:gd name="T57" fmla="*/ 0 h 6"/>
                <a:gd name="T58" fmla="*/ 516 w 744"/>
                <a:gd name="T59" fmla="*/ 0 h 6"/>
                <a:gd name="T60" fmla="*/ 534 w 744"/>
                <a:gd name="T61" fmla="*/ 0 h 6"/>
                <a:gd name="T62" fmla="*/ 552 w 744"/>
                <a:gd name="T63" fmla="*/ 0 h 6"/>
                <a:gd name="T64" fmla="*/ 570 w 744"/>
                <a:gd name="T65" fmla="*/ 0 h 6"/>
                <a:gd name="T66" fmla="*/ 588 w 744"/>
                <a:gd name="T67" fmla="*/ 0 h 6"/>
                <a:gd name="T68" fmla="*/ 606 w 744"/>
                <a:gd name="T69" fmla="*/ 0 h 6"/>
                <a:gd name="T70" fmla="*/ 624 w 744"/>
                <a:gd name="T71" fmla="*/ 0 h 6"/>
                <a:gd name="T72" fmla="*/ 642 w 744"/>
                <a:gd name="T73" fmla="*/ 0 h 6"/>
                <a:gd name="T74" fmla="*/ 660 w 744"/>
                <a:gd name="T75" fmla="*/ 0 h 6"/>
                <a:gd name="T76" fmla="*/ 678 w 744"/>
                <a:gd name="T77" fmla="*/ 0 h 6"/>
                <a:gd name="T78" fmla="*/ 696 w 744"/>
                <a:gd name="T79" fmla="*/ 0 h 6"/>
                <a:gd name="T80" fmla="*/ 714 w 744"/>
                <a:gd name="T81" fmla="*/ 0 h 6"/>
                <a:gd name="T82" fmla="*/ 732 w 744"/>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6">
                  <a:moveTo>
                    <a:pt x="6" y="0"/>
                  </a:moveTo>
                  <a:lnTo>
                    <a:pt x="0" y="0"/>
                  </a:lnTo>
                  <a:lnTo>
                    <a:pt x="6" y="6"/>
                  </a:lnTo>
                  <a:lnTo>
                    <a:pt x="12" y="0"/>
                  </a:lnTo>
                  <a:lnTo>
                    <a:pt x="12" y="6"/>
                  </a:lnTo>
                  <a:lnTo>
                    <a:pt x="12" y="0"/>
                  </a:lnTo>
                  <a:lnTo>
                    <a:pt x="18"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7" name="Freeform 154"/>
            <p:cNvSpPr>
              <a:spLocks/>
            </p:cNvSpPr>
            <p:nvPr/>
          </p:nvSpPr>
          <p:spPr bwMode="auto">
            <a:xfrm>
              <a:off x="17932991" y="11754638"/>
              <a:ext cx="1103502" cy="554298"/>
            </a:xfrm>
            <a:custGeom>
              <a:avLst/>
              <a:gdLst>
                <a:gd name="T0" fmla="*/ 12 w 618"/>
                <a:gd name="T1" fmla="*/ 0 h 432"/>
                <a:gd name="T2" fmla="*/ 30 w 618"/>
                <a:gd name="T3" fmla="*/ 0 h 432"/>
                <a:gd name="T4" fmla="*/ 48 w 618"/>
                <a:gd name="T5" fmla="*/ 0 h 432"/>
                <a:gd name="T6" fmla="*/ 66 w 618"/>
                <a:gd name="T7" fmla="*/ 0 h 432"/>
                <a:gd name="T8" fmla="*/ 84 w 618"/>
                <a:gd name="T9" fmla="*/ 0 h 432"/>
                <a:gd name="T10" fmla="*/ 102 w 618"/>
                <a:gd name="T11" fmla="*/ 0 h 432"/>
                <a:gd name="T12" fmla="*/ 120 w 618"/>
                <a:gd name="T13" fmla="*/ 0 h 432"/>
                <a:gd name="T14" fmla="*/ 138 w 618"/>
                <a:gd name="T15" fmla="*/ 0 h 432"/>
                <a:gd name="T16" fmla="*/ 156 w 618"/>
                <a:gd name="T17" fmla="*/ 0 h 432"/>
                <a:gd name="T18" fmla="*/ 174 w 618"/>
                <a:gd name="T19" fmla="*/ 0 h 432"/>
                <a:gd name="T20" fmla="*/ 192 w 618"/>
                <a:gd name="T21" fmla="*/ 0 h 432"/>
                <a:gd name="T22" fmla="*/ 210 w 618"/>
                <a:gd name="T23" fmla="*/ 0 h 432"/>
                <a:gd name="T24" fmla="*/ 228 w 618"/>
                <a:gd name="T25" fmla="*/ 0 h 432"/>
                <a:gd name="T26" fmla="*/ 246 w 618"/>
                <a:gd name="T27" fmla="*/ 0 h 432"/>
                <a:gd name="T28" fmla="*/ 264 w 618"/>
                <a:gd name="T29" fmla="*/ 0 h 432"/>
                <a:gd name="T30" fmla="*/ 282 w 618"/>
                <a:gd name="T31" fmla="*/ 0 h 432"/>
                <a:gd name="T32" fmla="*/ 300 w 618"/>
                <a:gd name="T33" fmla="*/ 0 h 432"/>
                <a:gd name="T34" fmla="*/ 318 w 618"/>
                <a:gd name="T35" fmla="*/ 0 h 432"/>
                <a:gd name="T36" fmla="*/ 336 w 618"/>
                <a:gd name="T37" fmla="*/ 0 h 432"/>
                <a:gd name="T38" fmla="*/ 354 w 618"/>
                <a:gd name="T39" fmla="*/ 0 h 432"/>
                <a:gd name="T40" fmla="*/ 372 w 618"/>
                <a:gd name="T41" fmla="*/ 0 h 432"/>
                <a:gd name="T42" fmla="*/ 390 w 618"/>
                <a:gd name="T43" fmla="*/ 0 h 432"/>
                <a:gd name="T44" fmla="*/ 408 w 618"/>
                <a:gd name="T45" fmla="*/ 0 h 432"/>
                <a:gd name="T46" fmla="*/ 426 w 618"/>
                <a:gd name="T47" fmla="*/ 0 h 432"/>
                <a:gd name="T48" fmla="*/ 444 w 618"/>
                <a:gd name="T49" fmla="*/ 0 h 432"/>
                <a:gd name="T50" fmla="*/ 462 w 618"/>
                <a:gd name="T51" fmla="*/ 0 h 432"/>
                <a:gd name="T52" fmla="*/ 480 w 618"/>
                <a:gd name="T53" fmla="*/ 0 h 432"/>
                <a:gd name="T54" fmla="*/ 498 w 618"/>
                <a:gd name="T55" fmla="*/ 0 h 432"/>
                <a:gd name="T56" fmla="*/ 516 w 618"/>
                <a:gd name="T57" fmla="*/ 0 h 432"/>
                <a:gd name="T58" fmla="*/ 534 w 618"/>
                <a:gd name="T59" fmla="*/ 0 h 432"/>
                <a:gd name="T60" fmla="*/ 552 w 618"/>
                <a:gd name="T61" fmla="*/ 6 h 432"/>
                <a:gd name="T62" fmla="*/ 558 w 618"/>
                <a:gd name="T63" fmla="*/ 24 h 432"/>
                <a:gd name="T64" fmla="*/ 564 w 618"/>
                <a:gd name="T65" fmla="*/ 60 h 432"/>
                <a:gd name="T66" fmla="*/ 570 w 618"/>
                <a:gd name="T67" fmla="*/ 120 h 432"/>
                <a:gd name="T68" fmla="*/ 576 w 618"/>
                <a:gd name="T69" fmla="*/ 156 h 432"/>
                <a:gd name="T70" fmla="*/ 582 w 618"/>
                <a:gd name="T71" fmla="*/ 198 h 432"/>
                <a:gd name="T72" fmla="*/ 588 w 618"/>
                <a:gd name="T73" fmla="*/ 258 h 432"/>
                <a:gd name="T74" fmla="*/ 594 w 618"/>
                <a:gd name="T75" fmla="*/ 306 h 432"/>
                <a:gd name="T76" fmla="*/ 600 w 618"/>
                <a:gd name="T77" fmla="*/ 336 h 432"/>
                <a:gd name="T78" fmla="*/ 606 w 618"/>
                <a:gd name="T79" fmla="*/ 372 h 432"/>
                <a:gd name="T80" fmla="*/ 612 w 618"/>
                <a:gd name="T81" fmla="*/ 360 h 432"/>
                <a:gd name="T82" fmla="*/ 618 w 618"/>
                <a:gd name="T83"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3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6"/>
                  </a:lnTo>
                  <a:lnTo>
                    <a:pt x="552" y="36"/>
                  </a:lnTo>
                  <a:lnTo>
                    <a:pt x="552" y="18"/>
                  </a:lnTo>
                  <a:lnTo>
                    <a:pt x="558" y="24"/>
                  </a:lnTo>
                  <a:lnTo>
                    <a:pt x="558" y="90"/>
                  </a:lnTo>
                  <a:lnTo>
                    <a:pt x="564" y="84"/>
                  </a:lnTo>
                  <a:lnTo>
                    <a:pt x="564" y="60"/>
                  </a:lnTo>
                  <a:lnTo>
                    <a:pt x="564" y="120"/>
                  </a:lnTo>
                  <a:lnTo>
                    <a:pt x="570" y="126"/>
                  </a:lnTo>
                  <a:lnTo>
                    <a:pt x="570" y="120"/>
                  </a:lnTo>
                  <a:lnTo>
                    <a:pt x="570" y="168"/>
                  </a:lnTo>
                  <a:lnTo>
                    <a:pt x="576" y="174"/>
                  </a:lnTo>
                  <a:lnTo>
                    <a:pt x="576" y="156"/>
                  </a:lnTo>
                  <a:lnTo>
                    <a:pt x="576" y="198"/>
                  </a:lnTo>
                  <a:lnTo>
                    <a:pt x="582" y="204"/>
                  </a:lnTo>
                  <a:lnTo>
                    <a:pt x="582" y="198"/>
                  </a:lnTo>
                  <a:lnTo>
                    <a:pt x="582" y="222"/>
                  </a:lnTo>
                  <a:lnTo>
                    <a:pt x="588" y="228"/>
                  </a:lnTo>
                  <a:lnTo>
                    <a:pt x="588" y="258"/>
                  </a:lnTo>
                  <a:lnTo>
                    <a:pt x="588" y="258"/>
                  </a:lnTo>
                  <a:lnTo>
                    <a:pt x="594" y="264"/>
                  </a:lnTo>
                  <a:lnTo>
                    <a:pt x="594" y="306"/>
                  </a:lnTo>
                  <a:lnTo>
                    <a:pt x="594" y="282"/>
                  </a:lnTo>
                  <a:lnTo>
                    <a:pt x="600" y="288"/>
                  </a:lnTo>
                  <a:lnTo>
                    <a:pt x="600" y="336"/>
                  </a:lnTo>
                  <a:lnTo>
                    <a:pt x="600" y="330"/>
                  </a:lnTo>
                  <a:lnTo>
                    <a:pt x="606" y="324"/>
                  </a:lnTo>
                  <a:lnTo>
                    <a:pt x="606" y="372"/>
                  </a:lnTo>
                  <a:lnTo>
                    <a:pt x="606" y="318"/>
                  </a:lnTo>
                  <a:lnTo>
                    <a:pt x="606" y="354"/>
                  </a:lnTo>
                  <a:lnTo>
                    <a:pt x="612" y="360"/>
                  </a:lnTo>
                  <a:lnTo>
                    <a:pt x="612" y="408"/>
                  </a:lnTo>
                  <a:lnTo>
                    <a:pt x="618" y="402"/>
                  </a:lnTo>
                  <a:lnTo>
                    <a:pt x="618" y="432"/>
                  </a:lnTo>
                  <a:lnTo>
                    <a:pt x="618" y="384"/>
                  </a:lnTo>
                  <a:lnTo>
                    <a:pt x="618" y="426"/>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8" name="Freeform 155"/>
            <p:cNvSpPr>
              <a:spLocks/>
            </p:cNvSpPr>
            <p:nvPr/>
          </p:nvSpPr>
          <p:spPr bwMode="auto">
            <a:xfrm>
              <a:off x="19036493" y="12301239"/>
              <a:ext cx="482113" cy="615887"/>
            </a:xfrm>
            <a:custGeom>
              <a:avLst/>
              <a:gdLst>
                <a:gd name="T0" fmla="*/ 6 w 270"/>
                <a:gd name="T1" fmla="*/ 36 h 480"/>
                <a:gd name="T2" fmla="*/ 12 w 270"/>
                <a:gd name="T3" fmla="*/ 48 h 480"/>
                <a:gd name="T4" fmla="*/ 18 w 270"/>
                <a:gd name="T5" fmla="*/ 72 h 480"/>
                <a:gd name="T6" fmla="*/ 24 w 270"/>
                <a:gd name="T7" fmla="*/ 84 h 480"/>
                <a:gd name="T8" fmla="*/ 30 w 270"/>
                <a:gd name="T9" fmla="*/ 102 h 480"/>
                <a:gd name="T10" fmla="*/ 36 w 270"/>
                <a:gd name="T11" fmla="*/ 126 h 480"/>
                <a:gd name="T12" fmla="*/ 42 w 270"/>
                <a:gd name="T13" fmla="*/ 144 h 480"/>
                <a:gd name="T14" fmla="*/ 54 w 270"/>
                <a:gd name="T15" fmla="*/ 174 h 480"/>
                <a:gd name="T16" fmla="*/ 54 w 270"/>
                <a:gd name="T17" fmla="*/ 192 h 480"/>
                <a:gd name="T18" fmla="*/ 66 w 270"/>
                <a:gd name="T19" fmla="*/ 216 h 480"/>
                <a:gd name="T20" fmla="*/ 72 w 270"/>
                <a:gd name="T21" fmla="*/ 234 h 480"/>
                <a:gd name="T22" fmla="*/ 78 w 270"/>
                <a:gd name="T23" fmla="*/ 252 h 480"/>
                <a:gd name="T24" fmla="*/ 84 w 270"/>
                <a:gd name="T25" fmla="*/ 252 h 480"/>
                <a:gd name="T26" fmla="*/ 90 w 270"/>
                <a:gd name="T27" fmla="*/ 264 h 480"/>
                <a:gd name="T28" fmla="*/ 96 w 270"/>
                <a:gd name="T29" fmla="*/ 276 h 480"/>
                <a:gd name="T30" fmla="*/ 102 w 270"/>
                <a:gd name="T31" fmla="*/ 288 h 480"/>
                <a:gd name="T32" fmla="*/ 108 w 270"/>
                <a:gd name="T33" fmla="*/ 300 h 480"/>
                <a:gd name="T34" fmla="*/ 108 w 270"/>
                <a:gd name="T35" fmla="*/ 312 h 480"/>
                <a:gd name="T36" fmla="*/ 120 w 270"/>
                <a:gd name="T37" fmla="*/ 330 h 480"/>
                <a:gd name="T38" fmla="*/ 120 w 270"/>
                <a:gd name="T39" fmla="*/ 336 h 480"/>
                <a:gd name="T40" fmla="*/ 126 w 270"/>
                <a:gd name="T41" fmla="*/ 354 h 480"/>
                <a:gd name="T42" fmla="*/ 132 w 270"/>
                <a:gd name="T43" fmla="*/ 354 h 480"/>
                <a:gd name="T44" fmla="*/ 138 w 270"/>
                <a:gd name="T45" fmla="*/ 348 h 480"/>
                <a:gd name="T46" fmla="*/ 144 w 270"/>
                <a:gd name="T47" fmla="*/ 372 h 480"/>
                <a:gd name="T48" fmla="*/ 150 w 270"/>
                <a:gd name="T49" fmla="*/ 384 h 480"/>
                <a:gd name="T50" fmla="*/ 156 w 270"/>
                <a:gd name="T51" fmla="*/ 378 h 480"/>
                <a:gd name="T52" fmla="*/ 162 w 270"/>
                <a:gd name="T53" fmla="*/ 378 h 480"/>
                <a:gd name="T54" fmla="*/ 168 w 270"/>
                <a:gd name="T55" fmla="*/ 396 h 480"/>
                <a:gd name="T56" fmla="*/ 174 w 270"/>
                <a:gd name="T57" fmla="*/ 390 h 480"/>
                <a:gd name="T58" fmla="*/ 180 w 270"/>
                <a:gd name="T59" fmla="*/ 420 h 480"/>
                <a:gd name="T60" fmla="*/ 186 w 270"/>
                <a:gd name="T61" fmla="*/ 420 h 480"/>
                <a:gd name="T62" fmla="*/ 192 w 270"/>
                <a:gd name="T63" fmla="*/ 426 h 480"/>
                <a:gd name="T64" fmla="*/ 204 w 270"/>
                <a:gd name="T65" fmla="*/ 426 h 480"/>
                <a:gd name="T66" fmla="*/ 210 w 270"/>
                <a:gd name="T67" fmla="*/ 444 h 480"/>
                <a:gd name="T68" fmla="*/ 216 w 270"/>
                <a:gd name="T69" fmla="*/ 450 h 480"/>
                <a:gd name="T70" fmla="*/ 222 w 270"/>
                <a:gd name="T71" fmla="*/ 456 h 480"/>
                <a:gd name="T72" fmla="*/ 228 w 270"/>
                <a:gd name="T73" fmla="*/ 456 h 480"/>
                <a:gd name="T74" fmla="*/ 234 w 270"/>
                <a:gd name="T75" fmla="*/ 450 h 480"/>
                <a:gd name="T76" fmla="*/ 240 w 270"/>
                <a:gd name="T77" fmla="*/ 450 h 480"/>
                <a:gd name="T78" fmla="*/ 246 w 270"/>
                <a:gd name="T79" fmla="*/ 456 h 480"/>
                <a:gd name="T80" fmla="*/ 258 w 270"/>
                <a:gd name="T81" fmla="*/ 468 h 480"/>
                <a:gd name="T82" fmla="*/ 258 w 270"/>
                <a:gd name="T83" fmla="*/ 4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480">
                  <a:moveTo>
                    <a:pt x="0" y="0"/>
                  </a:moveTo>
                  <a:lnTo>
                    <a:pt x="6" y="6"/>
                  </a:lnTo>
                  <a:lnTo>
                    <a:pt x="6" y="36"/>
                  </a:lnTo>
                  <a:lnTo>
                    <a:pt x="12" y="42"/>
                  </a:lnTo>
                  <a:lnTo>
                    <a:pt x="12" y="18"/>
                  </a:lnTo>
                  <a:lnTo>
                    <a:pt x="12" y="48"/>
                  </a:lnTo>
                  <a:lnTo>
                    <a:pt x="18" y="54"/>
                  </a:lnTo>
                  <a:lnTo>
                    <a:pt x="18" y="48"/>
                  </a:lnTo>
                  <a:lnTo>
                    <a:pt x="18" y="72"/>
                  </a:lnTo>
                  <a:lnTo>
                    <a:pt x="24" y="78"/>
                  </a:lnTo>
                  <a:lnTo>
                    <a:pt x="24" y="90"/>
                  </a:lnTo>
                  <a:lnTo>
                    <a:pt x="24" y="84"/>
                  </a:lnTo>
                  <a:lnTo>
                    <a:pt x="30" y="90"/>
                  </a:lnTo>
                  <a:lnTo>
                    <a:pt x="30" y="120"/>
                  </a:lnTo>
                  <a:lnTo>
                    <a:pt x="30" y="102"/>
                  </a:lnTo>
                  <a:lnTo>
                    <a:pt x="36" y="108"/>
                  </a:lnTo>
                  <a:lnTo>
                    <a:pt x="36" y="132"/>
                  </a:lnTo>
                  <a:lnTo>
                    <a:pt x="36" y="126"/>
                  </a:lnTo>
                  <a:lnTo>
                    <a:pt x="42" y="132"/>
                  </a:lnTo>
                  <a:lnTo>
                    <a:pt x="42" y="162"/>
                  </a:lnTo>
                  <a:lnTo>
                    <a:pt x="42" y="144"/>
                  </a:lnTo>
                  <a:lnTo>
                    <a:pt x="48" y="150"/>
                  </a:lnTo>
                  <a:lnTo>
                    <a:pt x="48" y="180"/>
                  </a:lnTo>
                  <a:lnTo>
                    <a:pt x="54" y="174"/>
                  </a:lnTo>
                  <a:lnTo>
                    <a:pt x="54" y="198"/>
                  </a:lnTo>
                  <a:lnTo>
                    <a:pt x="54" y="162"/>
                  </a:lnTo>
                  <a:lnTo>
                    <a:pt x="54" y="192"/>
                  </a:lnTo>
                  <a:lnTo>
                    <a:pt x="60" y="198"/>
                  </a:lnTo>
                  <a:lnTo>
                    <a:pt x="60" y="222"/>
                  </a:lnTo>
                  <a:lnTo>
                    <a:pt x="66" y="216"/>
                  </a:lnTo>
                  <a:lnTo>
                    <a:pt x="66" y="198"/>
                  </a:lnTo>
                  <a:lnTo>
                    <a:pt x="66" y="228"/>
                  </a:lnTo>
                  <a:lnTo>
                    <a:pt x="72" y="234"/>
                  </a:lnTo>
                  <a:lnTo>
                    <a:pt x="72" y="222"/>
                  </a:lnTo>
                  <a:lnTo>
                    <a:pt x="72" y="246"/>
                  </a:lnTo>
                  <a:lnTo>
                    <a:pt x="78" y="252"/>
                  </a:lnTo>
                  <a:lnTo>
                    <a:pt x="78" y="240"/>
                  </a:lnTo>
                  <a:lnTo>
                    <a:pt x="78" y="246"/>
                  </a:lnTo>
                  <a:lnTo>
                    <a:pt x="84" y="252"/>
                  </a:lnTo>
                  <a:lnTo>
                    <a:pt x="84" y="270"/>
                  </a:lnTo>
                  <a:lnTo>
                    <a:pt x="84" y="258"/>
                  </a:lnTo>
                  <a:lnTo>
                    <a:pt x="90" y="264"/>
                  </a:lnTo>
                  <a:lnTo>
                    <a:pt x="90" y="276"/>
                  </a:lnTo>
                  <a:lnTo>
                    <a:pt x="90" y="270"/>
                  </a:lnTo>
                  <a:lnTo>
                    <a:pt x="96" y="276"/>
                  </a:lnTo>
                  <a:lnTo>
                    <a:pt x="96" y="300"/>
                  </a:lnTo>
                  <a:lnTo>
                    <a:pt x="96" y="282"/>
                  </a:lnTo>
                  <a:lnTo>
                    <a:pt x="102" y="288"/>
                  </a:lnTo>
                  <a:lnTo>
                    <a:pt x="102" y="312"/>
                  </a:lnTo>
                  <a:lnTo>
                    <a:pt x="102" y="306"/>
                  </a:lnTo>
                  <a:lnTo>
                    <a:pt x="108" y="300"/>
                  </a:lnTo>
                  <a:lnTo>
                    <a:pt x="108" y="324"/>
                  </a:lnTo>
                  <a:lnTo>
                    <a:pt x="108" y="294"/>
                  </a:lnTo>
                  <a:lnTo>
                    <a:pt x="108" y="312"/>
                  </a:lnTo>
                  <a:lnTo>
                    <a:pt x="114" y="318"/>
                  </a:lnTo>
                  <a:lnTo>
                    <a:pt x="114" y="336"/>
                  </a:lnTo>
                  <a:lnTo>
                    <a:pt x="120" y="330"/>
                  </a:lnTo>
                  <a:lnTo>
                    <a:pt x="120" y="342"/>
                  </a:lnTo>
                  <a:lnTo>
                    <a:pt x="120" y="318"/>
                  </a:lnTo>
                  <a:lnTo>
                    <a:pt x="120" y="336"/>
                  </a:lnTo>
                  <a:lnTo>
                    <a:pt x="126" y="342"/>
                  </a:lnTo>
                  <a:lnTo>
                    <a:pt x="126" y="330"/>
                  </a:lnTo>
                  <a:lnTo>
                    <a:pt x="126" y="354"/>
                  </a:lnTo>
                  <a:lnTo>
                    <a:pt x="132" y="360"/>
                  </a:lnTo>
                  <a:lnTo>
                    <a:pt x="132" y="342"/>
                  </a:lnTo>
                  <a:lnTo>
                    <a:pt x="132" y="354"/>
                  </a:lnTo>
                  <a:lnTo>
                    <a:pt x="138" y="360"/>
                  </a:lnTo>
                  <a:lnTo>
                    <a:pt x="138" y="366"/>
                  </a:lnTo>
                  <a:lnTo>
                    <a:pt x="138" y="348"/>
                  </a:lnTo>
                  <a:lnTo>
                    <a:pt x="138" y="360"/>
                  </a:lnTo>
                  <a:lnTo>
                    <a:pt x="144" y="366"/>
                  </a:lnTo>
                  <a:lnTo>
                    <a:pt x="144" y="372"/>
                  </a:lnTo>
                  <a:lnTo>
                    <a:pt x="144" y="366"/>
                  </a:lnTo>
                  <a:lnTo>
                    <a:pt x="150" y="372"/>
                  </a:lnTo>
                  <a:lnTo>
                    <a:pt x="150" y="384"/>
                  </a:lnTo>
                  <a:lnTo>
                    <a:pt x="150" y="366"/>
                  </a:lnTo>
                  <a:lnTo>
                    <a:pt x="150" y="372"/>
                  </a:lnTo>
                  <a:lnTo>
                    <a:pt x="156" y="378"/>
                  </a:lnTo>
                  <a:lnTo>
                    <a:pt x="156" y="390"/>
                  </a:lnTo>
                  <a:lnTo>
                    <a:pt x="156" y="384"/>
                  </a:lnTo>
                  <a:lnTo>
                    <a:pt x="162" y="378"/>
                  </a:lnTo>
                  <a:lnTo>
                    <a:pt x="162" y="402"/>
                  </a:lnTo>
                  <a:lnTo>
                    <a:pt x="162" y="390"/>
                  </a:lnTo>
                  <a:lnTo>
                    <a:pt x="168" y="396"/>
                  </a:lnTo>
                  <a:lnTo>
                    <a:pt x="168" y="408"/>
                  </a:lnTo>
                  <a:lnTo>
                    <a:pt x="174" y="402"/>
                  </a:lnTo>
                  <a:lnTo>
                    <a:pt x="174" y="390"/>
                  </a:lnTo>
                  <a:lnTo>
                    <a:pt x="174" y="408"/>
                  </a:lnTo>
                  <a:lnTo>
                    <a:pt x="180" y="402"/>
                  </a:lnTo>
                  <a:lnTo>
                    <a:pt x="180" y="420"/>
                  </a:lnTo>
                  <a:lnTo>
                    <a:pt x="186" y="414"/>
                  </a:lnTo>
                  <a:lnTo>
                    <a:pt x="186" y="408"/>
                  </a:lnTo>
                  <a:lnTo>
                    <a:pt x="186" y="420"/>
                  </a:lnTo>
                  <a:lnTo>
                    <a:pt x="192" y="426"/>
                  </a:lnTo>
                  <a:lnTo>
                    <a:pt x="192" y="414"/>
                  </a:lnTo>
                  <a:lnTo>
                    <a:pt x="192" y="426"/>
                  </a:lnTo>
                  <a:lnTo>
                    <a:pt x="204" y="426"/>
                  </a:lnTo>
                  <a:lnTo>
                    <a:pt x="204" y="438"/>
                  </a:lnTo>
                  <a:lnTo>
                    <a:pt x="204" y="426"/>
                  </a:lnTo>
                  <a:lnTo>
                    <a:pt x="204" y="432"/>
                  </a:lnTo>
                  <a:lnTo>
                    <a:pt x="210" y="438"/>
                  </a:lnTo>
                  <a:lnTo>
                    <a:pt x="210" y="444"/>
                  </a:lnTo>
                  <a:lnTo>
                    <a:pt x="210" y="438"/>
                  </a:lnTo>
                  <a:lnTo>
                    <a:pt x="216" y="432"/>
                  </a:lnTo>
                  <a:lnTo>
                    <a:pt x="216" y="450"/>
                  </a:lnTo>
                  <a:lnTo>
                    <a:pt x="216" y="438"/>
                  </a:lnTo>
                  <a:lnTo>
                    <a:pt x="222" y="444"/>
                  </a:lnTo>
                  <a:lnTo>
                    <a:pt x="222" y="456"/>
                  </a:lnTo>
                  <a:lnTo>
                    <a:pt x="222" y="450"/>
                  </a:lnTo>
                  <a:lnTo>
                    <a:pt x="228" y="444"/>
                  </a:lnTo>
                  <a:lnTo>
                    <a:pt x="228" y="456"/>
                  </a:lnTo>
                  <a:lnTo>
                    <a:pt x="228" y="450"/>
                  </a:lnTo>
                  <a:lnTo>
                    <a:pt x="234" y="456"/>
                  </a:lnTo>
                  <a:lnTo>
                    <a:pt x="234" y="450"/>
                  </a:lnTo>
                  <a:lnTo>
                    <a:pt x="234" y="462"/>
                  </a:lnTo>
                  <a:lnTo>
                    <a:pt x="240" y="456"/>
                  </a:lnTo>
                  <a:lnTo>
                    <a:pt x="240" y="450"/>
                  </a:lnTo>
                  <a:lnTo>
                    <a:pt x="240" y="462"/>
                  </a:lnTo>
                  <a:lnTo>
                    <a:pt x="246" y="468"/>
                  </a:lnTo>
                  <a:lnTo>
                    <a:pt x="246" y="456"/>
                  </a:lnTo>
                  <a:lnTo>
                    <a:pt x="246" y="468"/>
                  </a:lnTo>
                  <a:lnTo>
                    <a:pt x="252" y="462"/>
                  </a:lnTo>
                  <a:lnTo>
                    <a:pt x="258" y="468"/>
                  </a:lnTo>
                  <a:lnTo>
                    <a:pt x="258" y="474"/>
                  </a:lnTo>
                  <a:lnTo>
                    <a:pt x="258" y="462"/>
                  </a:lnTo>
                  <a:lnTo>
                    <a:pt x="258" y="468"/>
                  </a:lnTo>
                  <a:lnTo>
                    <a:pt x="270" y="468"/>
                  </a:lnTo>
                  <a:lnTo>
                    <a:pt x="270" y="48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09" name="Freeform 156"/>
            <p:cNvSpPr>
              <a:spLocks/>
            </p:cNvSpPr>
            <p:nvPr/>
          </p:nvSpPr>
          <p:spPr bwMode="auto">
            <a:xfrm>
              <a:off x="19507892" y="12901728"/>
              <a:ext cx="953511" cy="84684"/>
            </a:xfrm>
            <a:custGeom>
              <a:avLst/>
              <a:gdLst>
                <a:gd name="T0" fmla="*/ 6 w 534"/>
                <a:gd name="T1" fmla="*/ 6 h 66"/>
                <a:gd name="T2" fmla="*/ 18 w 534"/>
                <a:gd name="T3" fmla="*/ 18 h 66"/>
                <a:gd name="T4" fmla="*/ 24 w 534"/>
                <a:gd name="T5" fmla="*/ 24 h 66"/>
                <a:gd name="T6" fmla="*/ 30 w 534"/>
                <a:gd name="T7" fmla="*/ 18 h 66"/>
                <a:gd name="T8" fmla="*/ 36 w 534"/>
                <a:gd name="T9" fmla="*/ 24 h 66"/>
                <a:gd name="T10" fmla="*/ 48 w 534"/>
                <a:gd name="T11" fmla="*/ 18 h 66"/>
                <a:gd name="T12" fmla="*/ 60 w 534"/>
                <a:gd name="T13" fmla="*/ 30 h 66"/>
                <a:gd name="T14" fmla="*/ 72 w 534"/>
                <a:gd name="T15" fmla="*/ 24 h 66"/>
                <a:gd name="T16" fmla="*/ 78 w 534"/>
                <a:gd name="T17" fmla="*/ 36 h 66"/>
                <a:gd name="T18" fmla="*/ 96 w 534"/>
                <a:gd name="T19" fmla="*/ 36 h 66"/>
                <a:gd name="T20" fmla="*/ 102 w 534"/>
                <a:gd name="T21" fmla="*/ 42 h 66"/>
                <a:gd name="T22" fmla="*/ 114 w 534"/>
                <a:gd name="T23" fmla="*/ 36 h 66"/>
                <a:gd name="T24" fmla="*/ 126 w 534"/>
                <a:gd name="T25" fmla="*/ 36 h 66"/>
                <a:gd name="T26" fmla="*/ 138 w 534"/>
                <a:gd name="T27" fmla="*/ 42 h 66"/>
                <a:gd name="T28" fmla="*/ 150 w 534"/>
                <a:gd name="T29" fmla="*/ 48 h 66"/>
                <a:gd name="T30" fmla="*/ 150 w 534"/>
                <a:gd name="T31" fmla="*/ 48 h 66"/>
                <a:gd name="T32" fmla="*/ 162 w 534"/>
                <a:gd name="T33" fmla="*/ 48 h 66"/>
                <a:gd name="T34" fmla="*/ 174 w 534"/>
                <a:gd name="T35" fmla="*/ 48 h 66"/>
                <a:gd name="T36" fmla="*/ 186 w 534"/>
                <a:gd name="T37" fmla="*/ 48 h 66"/>
                <a:gd name="T38" fmla="*/ 204 w 534"/>
                <a:gd name="T39" fmla="*/ 54 h 66"/>
                <a:gd name="T40" fmla="*/ 216 w 534"/>
                <a:gd name="T41" fmla="*/ 54 h 66"/>
                <a:gd name="T42" fmla="*/ 240 w 534"/>
                <a:gd name="T43" fmla="*/ 54 h 66"/>
                <a:gd name="T44" fmla="*/ 252 w 534"/>
                <a:gd name="T45" fmla="*/ 54 h 66"/>
                <a:gd name="T46" fmla="*/ 264 w 534"/>
                <a:gd name="T47" fmla="*/ 60 h 66"/>
                <a:gd name="T48" fmla="*/ 270 w 534"/>
                <a:gd name="T49" fmla="*/ 60 h 66"/>
                <a:gd name="T50" fmla="*/ 282 w 534"/>
                <a:gd name="T51" fmla="*/ 54 h 66"/>
                <a:gd name="T52" fmla="*/ 300 w 534"/>
                <a:gd name="T53" fmla="*/ 60 h 66"/>
                <a:gd name="T54" fmla="*/ 318 w 534"/>
                <a:gd name="T55" fmla="*/ 60 h 66"/>
                <a:gd name="T56" fmla="*/ 336 w 534"/>
                <a:gd name="T57" fmla="*/ 60 h 66"/>
                <a:gd name="T58" fmla="*/ 354 w 534"/>
                <a:gd name="T59" fmla="*/ 60 h 66"/>
                <a:gd name="T60" fmla="*/ 372 w 534"/>
                <a:gd name="T61" fmla="*/ 60 h 66"/>
                <a:gd name="T62" fmla="*/ 390 w 534"/>
                <a:gd name="T63" fmla="*/ 60 h 66"/>
                <a:gd name="T64" fmla="*/ 414 w 534"/>
                <a:gd name="T65" fmla="*/ 60 h 66"/>
                <a:gd name="T66" fmla="*/ 420 w 534"/>
                <a:gd name="T67" fmla="*/ 60 h 66"/>
                <a:gd name="T68" fmla="*/ 432 w 534"/>
                <a:gd name="T69" fmla="*/ 66 h 66"/>
                <a:gd name="T70" fmla="*/ 444 w 534"/>
                <a:gd name="T71" fmla="*/ 60 h 66"/>
                <a:gd name="T72" fmla="*/ 456 w 534"/>
                <a:gd name="T73" fmla="*/ 60 h 66"/>
                <a:gd name="T74" fmla="*/ 468 w 534"/>
                <a:gd name="T75" fmla="*/ 60 h 66"/>
                <a:gd name="T76" fmla="*/ 486 w 534"/>
                <a:gd name="T77" fmla="*/ 66 h 66"/>
                <a:gd name="T78" fmla="*/ 510 w 534"/>
                <a:gd name="T79" fmla="*/ 66 h 66"/>
                <a:gd name="T80" fmla="*/ 522 w 534"/>
                <a:gd name="T81" fmla="*/ 60 h 66"/>
                <a:gd name="T82" fmla="*/ 534 w 534"/>
                <a:gd name="T8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4" h="66">
                  <a:moveTo>
                    <a:pt x="6" y="12"/>
                  </a:moveTo>
                  <a:lnTo>
                    <a:pt x="0" y="0"/>
                  </a:lnTo>
                  <a:lnTo>
                    <a:pt x="6" y="6"/>
                  </a:lnTo>
                  <a:lnTo>
                    <a:pt x="12" y="12"/>
                  </a:lnTo>
                  <a:lnTo>
                    <a:pt x="18" y="6"/>
                  </a:lnTo>
                  <a:lnTo>
                    <a:pt x="18" y="18"/>
                  </a:lnTo>
                  <a:lnTo>
                    <a:pt x="18" y="12"/>
                  </a:lnTo>
                  <a:lnTo>
                    <a:pt x="24" y="18"/>
                  </a:lnTo>
                  <a:lnTo>
                    <a:pt x="24" y="24"/>
                  </a:lnTo>
                  <a:lnTo>
                    <a:pt x="30" y="18"/>
                  </a:lnTo>
                  <a:lnTo>
                    <a:pt x="30" y="12"/>
                  </a:lnTo>
                  <a:lnTo>
                    <a:pt x="30" y="18"/>
                  </a:lnTo>
                  <a:lnTo>
                    <a:pt x="36" y="24"/>
                  </a:lnTo>
                  <a:lnTo>
                    <a:pt x="36" y="12"/>
                  </a:lnTo>
                  <a:lnTo>
                    <a:pt x="36" y="24"/>
                  </a:lnTo>
                  <a:lnTo>
                    <a:pt x="48" y="24"/>
                  </a:lnTo>
                  <a:lnTo>
                    <a:pt x="48" y="30"/>
                  </a:lnTo>
                  <a:lnTo>
                    <a:pt x="48" y="18"/>
                  </a:lnTo>
                  <a:lnTo>
                    <a:pt x="48" y="24"/>
                  </a:lnTo>
                  <a:lnTo>
                    <a:pt x="60" y="24"/>
                  </a:lnTo>
                  <a:lnTo>
                    <a:pt x="60" y="30"/>
                  </a:lnTo>
                  <a:lnTo>
                    <a:pt x="60" y="24"/>
                  </a:lnTo>
                  <a:lnTo>
                    <a:pt x="66" y="30"/>
                  </a:lnTo>
                  <a:lnTo>
                    <a:pt x="72" y="24"/>
                  </a:lnTo>
                  <a:lnTo>
                    <a:pt x="72" y="36"/>
                  </a:lnTo>
                  <a:lnTo>
                    <a:pt x="72" y="30"/>
                  </a:lnTo>
                  <a:lnTo>
                    <a:pt x="78" y="36"/>
                  </a:lnTo>
                  <a:lnTo>
                    <a:pt x="90" y="36"/>
                  </a:lnTo>
                  <a:lnTo>
                    <a:pt x="90" y="42"/>
                  </a:lnTo>
                  <a:lnTo>
                    <a:pt x="96" y="36"/>
                  </a:lnTo>
                  <a:lnTo>
                    <a:pt x="102" y="42"/>
                  </a:lnTo>
                  <a:lnTo>
                    <a:pt x="102" y="36"/>
                  </a:lnTo>
                  <a:lnTo>
                    <a:pt x="102" y="42"/>
                  </a:lnTo>
                  <a:lnTo>
                    <a:pt x="108" y="36"/>
                  </a:lnTo>
                  <a:lnTo>
                    <a:pt x="114" y="42"/>
                  </a:lnTo>
                  <a:lnTo>
                    <a:pt x="114" y="36"/>
                  </a:lnTo>
                  <a:lnTo>
                    <a:pt x="114" y="42"/>
                  </a:lnTo>
                  <a:lnTo>
                    <a:pt x="120" y="42"/>
                  </a:lnTo>
                  <a:lnTo>
                    <a:pt x="126" y="36"/>
                  </a:lnTo>
                  <a:lnTo>
                    <a:pt x="126" y="48"/>
                  </a:lnTo>
                  <a:lnTo>
                    <a:pt x="126" y="42"/>
                  </a:lnTo>
                  <a:lnTo>
                    <a:pt x="138" y="42"/>
                  </a:lnTo>
                  <a:lnTo>
                    <a:pt x="132" y="42"/>
                  </a:lnTo>
                  <a:lnTo>
                    <a:pt x="138" y="48"/>
                  </a:lnTo>
                  <a:lnTo>
                    <a:pt x="150" y="48"/>
                  </a:lnTo>
                  <a:lnTo>
                    <a:pt x="144" y="48"/>
                  </a:lnTo>
                  <a:lnTo>
                    <a:pt x="150" y="42"/>
                  </a:lnTo>
                  <a:lnTo>
                    <a:pt x="150" y="48"/>
                  </a:lnTo>
                  <a:lnTo>
                    <a:pt x="162" y="48"/>
                  </a:lnTo>
                  <a:lnTo>
                    <a:pt x="156" y="48"/>
                  </a:lnTo>
                  <a:lnTo>
                    <a:pt x="162" y="48"/>
                  </a:lnTo>
                  <a:lnTo>
                    <a:pt x="174" y="48"/>
                  </a:lnTo>
                  <a:lnTo>
                    <a:pt x="168" y="48"/>
                  </a:lnTo>
                  <a:lnTo>
                    <a:pt x="174" y="48"/>
                  </a:lnTo>
                  <a:lnTo>
                    <a:pt x="186" y="48"/>
                  </a:lnTo>
                  <a:lnTo>
                    <a:pt x="180" y="48"/>
                  </a:lnTo>
                  <a:lnTo>
                    <a:pt x="186" y="48"/>
                  </a:lnTo>
                  <a:lnTo>
                    <a:pt x="192" y="54"/>
                  </a:lnTo>
                  <a:lnTo>
                    <a:pt x="204" y="54"/>
                  </a:lnTo>
                  <a:lnTo>
                    <a:pt x="204" y="54"/>
                  </a:lnTo>
                  <a:lnTo>
                    <a:pt x="216" y="54"/>
                  </a:lnTo>
                  <a:lnTo>
                    <a:pt x="210" y="54"/>
                  </a:lnTo>
                  <a:lnTo>
                    <a:pt x="216" y="54"/>
                  </a:lnTo>
                  <a:lnTo>
                    <a:pt x="222" y="54"/>
                  </a:lnTo>
                  <a:lnTo>
                    <a:pt x="228" y="54"/>
                  </a:lnTo>
                  <a:lnTo>
                    <a:pt x="240" y="54"/>
                  </a:lnTo>
                  <a:lnTo>
                    <a:pt x="240" y="60"/>
                  </a:lnTo>
                  <a:lnTo>
                    <a:pt x="240" y="54"/>
                  </a:lnTo>
                  <a:lnTo>
                    <a:pt x="252" y="54"/>
                  </a:lnTo>
                  <a:lnTo>
                    <a:pt x="246" y="54"/>
                  </a:lnTo>
                  <a:lnTo>
                    <a:pt x="252" y="60"/>
                  </a:lnTo>
                  <a:lnTo>
                    <a:pt x="264" y="60"/>
                  </a:lnTo>
                  <a:lnTo>
                    <a:pt x="264" y="60"/>
                  </a:lnTo>
                  <a:lnTo>
                    <a:pt x="270" y="54"/>
                  </a:lnTo>
                  <a:lnTo>
                    <a:pt x="270" y="60"/>
                  </a:lnTo>
                  <a:lnTo>
                    <a:pt x="282" y="60"/>
                  </a:lnTo>
                  <a:lnTo>
                    <a:pt x="276" y="60"/>
                  </a:lnTo>
                  <a:lnTo>
                    <a:pt x="282" y="54"/>
                  </a:lnTo>
                  <a:lnTo>
                    <a:pt x="288" y="60"/>
                  </a:lnTo>
                  <a:lnTo>
                    <a:pt x="294" y="54"/>
                  </a:lnTo>
                  <a:lnTo>
                    <a:pt x="300" y="60"/>
                  </a:lnTo>
                  <a:lnTo>
                    <a:pt x="306" y="60"/>
                  </a:lnTo>
                  <a:lnTo>
                    <a:pt x="312" y="60"/>
                  </a:lnTo>
                  <a:lnTo>
                    <a:pt x="318" y="60"/>
                  </a:lnTo>
                  <a:lnTo>
                    <a:pt x="324" y="60"/>
                  </a:lnTo>
                  <a:lnTo>
                    <a:pt x="330" y="60"/>
                  </a:lnTo>
                  <a:lnTo>
                    <a:pt x="336" y="60"/>
                  </a:lnTo>
                  <a:lnTo>
                    <a:pt x="342" y="60"/>
                  </a:lnTo>
                  <a:lnTo>
                    <a:pt x="348" y="60"/>
                  </a:lnTo>
                  <a:lnTo>
                    <a:pt x="354" y="60"/>
                  </a:lnTo>
                  <a:lnTo>
                    <a:pt x="360" y="60"/>
                  </a:lnTo>
                  <a:lnTo>
                    <a:pt x="366" y="60"/>
                  </a:lnTo>
                  <a:lnTo>
                    <a:pt x="372" y="60"/>
                  </a:lnTo>
                  <a:lnTo>
                    <a:pt x="378" y="60"/>
                  </a:lnTo>
                  <a:lnTo>
                    <a:pt x="384" y="60"/>
                  </a:lnTo>
                  <a:lnTo>
                    <a:pt x="390" y="60"/>
                  </a:lnTo>
                  <a:lnTo>
                    <a:pt x="396" y="60"/>
                  </a:lnTo>
                  <a:lnTo>
                    <a:pt x="402" y="60"/>
                  </a:lnTo>
                  <a:lnTo>
                    <a:pt x="414" y="60"/>
                  </a:lnTo>
                  <a:lnTo>
                    <a:pt x="414" y="66"/>
                  </a:lnTo>
                  <a:lnTo>
                    <a:pt x="414" y="60"/>
                  </a:lnTo>
                  <a:lnTo>
                    <a:pt x="420" y="60"/>
                  </a:lnTo>
                  <a:lnTo>
                    <a:pt x="432" y="60"/>
                  </a:lnTo>
                  <a:lnTo>
                    <a:pt x="426" y="60"/>
                  </a:lnTo>
                  <a:lnTo>
                    <a:pt x="432" y="66"/>
                  </a:lnTo>
                  <a:lnTo>
                    <a:pt x="438" y="60"/>
                  </a:lnTo>
                  <a:lnTo>
                    <a:pt x="438" y="66"/>
                  </a:lnTo>
                  <a:lnTo>
                    <a:pt x="444" y="60"/>
                  </a:lnTo>
                  <a:lnTo>
                    <a:pt x="456" y="60"/>
                  </a:lnTo>
                  <a:lnTo>
                    <a:pt x="450" y="60"/>
                  </a:lnTo>
                  <a:lnTo>
                    <a:pt x="456" y="60"/>
                  </a:lnTo>
                  <a:lnTo>
                    <a:pt x="468" y="60"/>
                  </a:lnTo>
                  <a:lnTo>
                    <a:pt x="462" y="60"/>
                  </a:lnTo>
                  <a:lnTo>
                    <a:pt x="468" y="60"/>
                  </a:lnTo>
                  <a:lnTo>
                    <a:pt x="480" y="60"/>
                  </a:lnTo>
                  <a:lnTo>
                    <a:pt x="480" y="60"/>
                  </a:lnTo>
                  <a:lnTo>
                    <a:pt x="486" y="66"/>
                  </a:lnTo>
                  <a:lnTo>
                    <a:pt x="498" y="66"/>
                  </a:lnTo>
                  <a:lnTo>
                    <a:pt x="498" y="66"/>
                  </a:lnTo>
                  <a:lnTo>
                    <a:pt x="510" y="66"/>
                  </a:lnTo>
                  <a:lnTo>
                    <a:pt x="504" y="66"/>
                  </a:lnTo>
                  <a:lnTo>
                    <a:pt x="510" y="60"/>
                  </a:lnTo>
                  <a:lnTo>
                    <a:pt x="522" y="60"/>
                  </a:lnTo>
                  <a:lnTo>
                    <a:pt x="522" y="60"/>
                  </a:lnTo>
                  <a:lnTo>
                    <a:pt x="528" y="66"/>
                  </a:lnTo>
                  <a:lnTo>
                    <a:pt x="534" y="60"/>
                  </a:lnTo>
                  <a:lnTo>
                    <a:pt x="534" y="66"/>
                  </a:lnTo>
                  <a:lnTo>
                    <a:pt x="534" y="6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0" name="Freeform 157"/>
            <p:cNvSpPr>
              <a:spLocks/>
            </p:cNvSpPr>
            <p:nvPr/>
          </p:nvSpPr>
          <p:spPr bwMode="auto">
            <a:xfrm>
              <a:off x="20461404" y="12978715"/>
              <a:ext cx="1317774" cy="7698"/>
            </a:xfrm>
            <a:custGeom>
              <a:avLst/>
              <a:gdLst>
                <a:gd name="T0" fmla="*/ 18 w 738"/>
                <a:gd name="T1" fmla="*/ 6 h 6"/>
                <a:gd name="T2" fmla="*/ 24 w 738"/>
                <a:gd name="T3" fmla="*/ 6 h 6"/>
                <a:gd name="T4" fmla="*/ 36 w 738"/>
                <a:gd name="T5" fmla="*/ 6 h 6"/>
                <a:gd name="T6" fmla="*/ 54 w 738"/>
                <a:gd name="T7" fmla="*/ 0 h 6"/>
                <a:gd name="T8" fmla="*/ 66 w 738"/>
                <a:gd name="T9" fmla="*/ 6 h 6"/>
                <a:gd name="T10" fmla="*/ 78 w 738"/>
                <a:gd name="T11" fmla="*/ 6 h 6"/>
                <a:gd name="T12" fmla="*/ 96 w 738"/>
                <a:gd name="T13" fmla="*/ 6 h 6"/>
                <a:gd name="T14" fmla="*/ 114 w 738"/>
                <a:gd name="T15" fmla="*/ 6 h 6"/>
                <a:gd name="T16" fmla="*/ 132 w 738"/>
                <a:gd name="T17" fmla="*/ 6 h 6"/>
                <a:gd name="T18" fmla="*/ 150 w 738"/>
                <a:gd name="T19" fmla="*/ 6 h 6"/>
                <a:gd name="T20" fmla="*/ 168 w 738"/>
                <a:gd name="T21" fmla="*/ 6 h 6"/>
                <a:gd name="T22" fmla="*/ 186 w 738"/>
                <a:gd name="T23" fmla="*/ 6 h 6"/>
                <a:gd name="T24" fmla="*/ 204 w 738"/>
                <a:gd name="T25" fmla="*/ 6 h 6"/>
                <a:gd name="T26" fmla="*/ 222 w 738"/>
                <a:gd name="T27" fmla="*/ 6 h 6"/>
                <a:gd name="T28" fmla="*/ 240 w 738"/>
                <a:gd name="T29" fmla="*/ 6 h 6"/>
                <a:gd name="T30" fmla="*/ 258 w 738"/>
                <a:gd name="T31" fmla="*/ 6 h 6"/>
                <a:gd name="T32" fmla="*/ 276 w 738"/>
                <a:gd name="T33" fmla="*/ 6 h 6"/>
                <a:gd name="T34" fmla="*/ 294 w 738"/>
                <a:gd name="T35" fmla="*/ 6 h 6"/>
                <a:gd name="T36" fmla="*/ 312 w 738"/>
                <a:gd name="T37" fmla="*/ 6 h 6"/>
                <a:gd name="T38" fmla="*/ 330 w 738"/>
                <a:gd name="T39" fmla="*/ 6 h 6"/>
                <a:gd name="T40" fmla="*/ 348 w 738"/>
                <a:gd name="T41" fmla="*/ 6 h 6"/>
                <a:gd name="T42" fmla="*/ 366 w 738"/>
                <a:gd name="T43" fmla="*/ 6 h 6"/>
                <a:gd name="T44" fmla="*/ 384 w 738"/>
                <a:gd name="T45" fmla="*/ 6 h 6"/>
                <a:gd name="T46" fmla="*/ 402 w 738"/>
                <a:gd name="T47" fmla="*/ 6 h 6"/>
                <a:gd name="T48" fmla="*/ 420 w 738"/>
                <a:gd name="T49" fmla="*/ 6 h 6"/>
                <a:gd name="T50" fmla="*/ 438 w 738"/>
                <a:gd name="T51" fmla="*/ 6 h 6"/>
                <a:gd name="T52" fmla="*/ 456 w 738"/>
                <a:gd name="T53" fmla="*/ 6 h 6"/>
                <a:gd name="T54" fmla="*/ 474 w 738"/>
                <a:gd name="T55" fmla="*/ 6 h 6"/>
                <a:gd name="T56" fmla="*/ 492 w 738"/>
                <a:gd name="T57" fmla="*/ 6 h 6"/>
                <a:gd name="T58" fmla="*/ 510 w 738"/>
                <a:gd name="T59" fmla="*/ 6 h 6"/>
                <a:gd name="T60" fmla="*/ 528 w 738"/>
                <a:gd name="T61" fmla="*/ 6 h 6"/>
                <a:gd name="T62" fmla="*/ 546 w 738"/>
                <a:gd name="T63" fmla="*/ 6 h 6"/>
                <a:gd name="T64" fmla="*/ 564 w 738"/>
                <a:gd name="T65" fmla="*/ 6 h 6"/>
                <a:gd name="T66" fmla="*/ 582 w 738"/>
                <a:gd name="T67" fmla="*/ 6 h 6"/>
                <a:gd name="T68" fmla="*/ 600 w 738"/>
                <a:gd name="T69" fmla="*/ 6 h 6"/>
                <a:gd name="T70" fmla="*/ 618 w 738"/>
                <a:gd name="T71" fmla="*/ 6 h 6"/>
                <a:gd name="T72" fmla="*/ 636 w 738"/>
                <a:gd name="T73" fmla="*/ 6 h 6"/>
                <a:gd name="T74" fmla="*/ 654 w 738"/>
                <a:gd name="T75" fmla="*/ 6 h 6"/>
                <a:gd name="T76" fmla="*/ 672 w 738"/>
                <a:gd name="T77" fmla="*/ 6 h 6"/>
                <a:gd name="T78" fmla="*/ 690 w 738"/>
                <a:gd name="T79" fmla="*/ 6 h 6"/>
                <a:gd name="T80" fmla="*/ 708 w 738"/>
                <a:gd name="T81" fmla="*/ 6 h 6"/>
                <a:gd name="T82" fmla="*/ 726 w 738"/>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6">
                  <a:moveTo>
                    <a:pt x="0" y="0"/>
                  </a:moveTo>
                  <a:lnTo>
                    <a:pt x="6" y="6"/>
                  </a:lnTo>
                  <a:lnTo>
                    <a:pt x="18" y="6"/>
                  </a:lnTo>
                  <a:lnTo>
                    <a:pt x="18" y="6"/>
                  </a:lnTo>
                  <a:lnTo>
                    <a:pt x="30" y="6"/>
                  </a:lnTo>
                  <a:lnTo>
                    <a:pt x="24" y="6"/>
                  </a:lnTo>
                  <a:lnTo>
                    <a:pt x="30" y="6"/>
                  </a:lnTo>
                  <a:lnTo>
                    <a:pt x="42" y="6"/>
                  </a:lnTo>
                  <a:lnTo>
                    <a:pt x="36" y="6"/>
                  </a:lnTo>
                  <a:lnTo>
                    <a:pt x="42" y="0"/>
                  </a:lnTo>
                  <a:lnTo>
                    <a:pt x="48" y="6"/>
                  </a:lnTo>
                  <a:lnTo>
                    <a:pt x="54" y="0"/>
                  </a:lnTo>
                  <a:lnTo>
                    <a:pt x="60" y="6"/>
                  </a:lnTo>
                  <a:lnTo>
                    <a:pt x="72" y="6"/>
                  </a:lnTo>
                  <a:lnTo>
                    <a:pt x="66" y="6"/>
                  </a:lnTo>
                  <a:lnTo>
                    <a:pt x="72" y="6"/>
                  </a:lnTo>
                  <a:lnTo>
                    <a:pt x="84"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6"/>
                  </a:lnTo>
                  <a:lnTo>
                    <a:pt x="702" y="6"/>
                  </a:lnTo>
                  <a:lnTo>
                    <a:pt x="708" y="6"/>
                  </a:lnTo>
                  <a:lnTo>
                    <a:pt x="714" y="6"/>
                  </a:lnTo>
                  <a:lnTo>
                    <a:pt x="720" y="6"/>
                  </a:lnTo>
                  <a:lnTo>
                    <a:pt x="726" y="6"/>
                  </a:lnTo>
                  <a:lnTo>
                    <a:pt x="732" y="6"/>
                  </a:lnTo>
                  <a:lnTo>
                    <a:pt x="738" y="6"/>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1" name="Freeform 158"/>
            <p:cNvSpPr>
              <a:spLocks/>
            </p:cNvSpPr>
            <p:nvPr/>
          </p:nvSpPr>
          <p:spPr bwMode="auto">
            <a:xfrm>
              <a:off x="21779178" y="12986413"/>
              <a:ext cx="696385" cy="0"/>
            </a:xfrm>
            <a:custGeom>
              <a:avLst/>
              <a:gdLst>
                <a:gd name="T0" fmla="*/ 6 w 390"/>
                <a:gd name="T1" fmla="*/ 18 w 390"/>
                <a:gd name="T2" fmla="*/ 30 w 390"/>
                <a:gd name="T3" fmla="*/ 42 w 390"/>
                <a:gd name="T4" fmla="*/ 54 w 390"/>
                <a:gd name="T5" fmla="*/ 66 w 390"/>
                <a:gd name="T6" fmla="*/ 78 w 390"/>
                <a:gd name="T7" fmla="*/ 90 w 390"/>
                <a:gd name="T8" fmla="*/ 102 w 390"/>
                <a:gd name="T9" fmla="*/ 114 w 390"/>
                <a:gd name="T10" fmla="*/ 126 w 390"/>
                <a:gd name="T11" fmla="*/ 138 w 390"/>
                <a:gd name="T12" fmla="*/ 150 w 390"/>
                <a:gd name="T13" fmla="*/ 162 w 390"/>
                <a:gd name="T14" fmla="*/ 174 w 390"/>
                <a:gd name="T15" fmla="*/ 186 w 390"/>
                <a:gd name="T16" fmla="*/ 198 w 390"/>
                <a:gd name="T17" fmla="*/ 210 w 390"/>
                <a:gd name="T18" fmla="*/ 222 w 390"/>
                <a:gd name="T19" fmla="*/ 234 w 390"/>
                <a:gd name="T20" fmla="*/ 246 w 390"/>
                <a:gd name="T21" fmla="*/ 258 w 390"/>
                <a:gd name="T22" fmla="*/ 270 w 390"/>
                <a:gd name="T23" fmla="*/ 282 w 390"/>
                <a:gd name="T24" fmla="*/ 294 w 390"/>
                <a:gd name="T25" fmla="*/ 306 w 390"/>
                <a:gd name="T26" fmla="*/ 318 w 390"/>
                <a:gd name="T27" fmla="*/ 330 w 390"/>
                <a:gd name="T28" fmla="*/ 342 w 390"/>
                <a:gd name="T29" fmla="*/ 354 w 390"/>
                <a:gd name="T30" fmla="*/ 366 w 390"/>
                <a:gd name="T31" fmla="*/ 378 w 390"/>
                <a:gd name="T32" fmla="*/ 390 w 39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390">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path>
              </a:pathLst>
            </a:custGeom>
            <a:noFill/>
            <a:ln w="12700">
              <a:solidFill>
                <a:srgbClr val="00BF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2" name="Freeform 159"/>
            <p:cNvSpPr>
              <a:spLocks/>
            </p:cNvSpPr>
            <p:nvPr/>
          </p:nvSpPr>
          <p:spPr bwMode="auto">
            <a:xfrm>
              <a:off x="15372438" y="10984780"/>
              <a:ext cx="610676" cy="2001633"/>
            </a:xfrm>
            <a:custGeom>
              <a:avLst/>
              <a:gdLst>
                <a:gd name="T0" fmla="*/ 6 w 342"/>
                <a:gd name="T1" fmla="*/ 1482 h 1560"/>
                <a:gd name="T2" fmla="*/ 12 w 342"/>
                <a:gd name="T3" fmla="*/ 1332 h 1560"/>
                <a:gd name="T4" fmla="*/ 24 w 342"/>
                <a:gd name="T5" fmla="*/ 1248 h 1560"/>
                <a:gd name="T6" fmla="*/ 30 w 342"/>
                <a:gd name="T7" fmla="*/ 1122 h 1560"/>
                <a:gd name="T8" fmla="*/ 42 w 342"/>
                <a:gd name="T9" fmla="*/ 1068 h 1560"/>
                <a:gd name="T10" fmla="*/ 48 w 342"/>
                <a:gd name="T11" fmla="*/ 966 h 1560"/>
                <a:gd name="T12" fmla="*/ 54 w 342"/>
                <a:gd name="T13" fmla="*/ 912 h 1560"/>
                <a:gd name="T14" fmla="*/ 66 w 342"/>
                <a:gd name="T15" fmla="*/ 858 h 1560"/>
                <a:gd name="T16" fmla="*/ 72 w 342"/>
                <a:gd name="T17" fmla="*/ 804 h 1560"/>
                <a:gd name="T18" fmla="*/ 78 w 342"/>
                <a:gd name="T19" fmla="*/ 732 h 1560"/>
                <a:gd name="T20" fmla="*/ 90 w 342"/>
                <a:gd name="T21" fmla="*/ 690 h 1560"/>
                <a:gd name="T22" fmla="*/ 96 w 342"/>
                <a:gd name="T23" fmla="*/ 648 h 1560"/>
                <a:gd name="T24" fmla="*/ 102 w 342"/>
                <a:gd name="T25" fmla="*/ 570 h 1560"/>
                <a:gd name="T26" fmla="*/ 108 w 342"/>
                <a:gd name="T27" fmla="*/ 540 h 1560"/>
                <a:gd name="T28" fmla="*/ 120 w 342"/>
                <a:gd name="T29" fmla="*/ 504 h 1560"/>
                <a:gd name="T30" fmla="*/ 126 w 342"/>
                <a:gd name="T31" fmla="*/ 462 h 1560"/>
                <a:gd name="T32" fmla="*/ 138 w 342"/>
                <a:gd name="T33" fmla="*/ 438 h 1560"/>
                <a:gd name="T34" fmla="*/ 144 w 342"/>
                <a:gd name="T35" fmla="*/ 378 h 1560"/>
                <a:gd name="T36" fmla="*/ 150 w 342"/>
                <a:gd name="T37" fmla="*/ 354 h 1560"/>
                <a:gd name="T38" fmla="*/ 162 w 342"/>
                <a:gd name="T39" fmla="*/ 330 h 1560"/>
                <a:gd name="T40" fmla="*/ 168 w 342"/>
                <a:gd name="T41" fmla="*/ 300 h 1560"/>
                <a:gd name="T42" fmla="*/ 174 w 342"/>
                <a:gd name="T43" fmla="*/ 282 h 1560"/>
                <a:gd name="T44" fmla="*/ 186 w 342"/>
                <a:gd name="T45" fmla="*/ 264 h 1560"/>
                <a:gd name="T46" fmla="*/ 192 w 342"/>
                <a:gd name="T47" fmla="*/ 222 h 1560"/>
                <a:gd name="T48" fmla="*/ 198 w 342"/>
                <a:gd name="T49" fmla="*/ 210 h 1560"/>
                <a:gd name="T50" fmla="*/ 204 w 342"/>
                <a:gd name="T51" fmla="*/ 198 h 1560"/>
                <a:gd name="T52" fmla="*/ 210 w 342"/>
                <a:gd name="T53" fmla="*/ 186 h 1560"/>
                <a:gd name="T54" fmla="*/ 222 w 342"/>
                <a:gd name="T55" fmla="*/ 162 h 1560"/>
                <a:gd name="T56" fmla="*/ 234 w 342"/>
                <a:gd name="T57" fmla="*/ 144 h 1560"/>
                <a:gd name="T58" fmla="*/ 240 w 342"/>
                <a:gd name="T59" fmla="*/ 132 h 1560"/>
                <a:gd name="T60" fmla="*/ 246 w 342"/>
                <a:gd name="T61" fmla="*/ 114 h 1560"/>
                <a:gd name="T62" fmla="*/ 252 w 342"/>
                <a:gd name="T63" fmla="*/ 102 h 1560"/>
                <a:gd name="T64" fmla="*/ 258 w 342"/>
                <a:gd name="T65" fmla="*/ 90 h 1560"/>
                <a:gd name="T66" fmla="*/ 264 w 342"/>
                <a:gd name="T67" fmla="*/ 78 h 1560"/>
                <a:gd name="T68" fmla="*/ 270 w 342"/>
                <a:gd name="T69" fmla="*/ 72 h 1560"/>
                <a:gd name="T70" fmla="*/ 282 w 342"/>
                <a:gd name="T71" fmla="*/ 66 h 1560"/>
                <a:gd name="T72" fmla="*/ 288 w 342"/>
                <a:gd name="T73" fmla="*/ 60 h 1560"/>
                <a:gd name="T74" fmla="*/ 294 w 342"/>
                <a:gd name="T75" fmla="*/ 42 h 1560"/>
                <a:gd name="T76" fmla="*/ 300 w 342"/>
                <a:gd name="T77" fmla="*/ 36 h 1560"/>
                <a:gd name="T78" fmla="*/ 312 w 342"/>
                <a:gd name="T79" fmla="*/ 24 h 1560"/>
                <a:gd name="T80" fmla="*/ 330 w 342"/>
                <a:gd name="T81" fmla="*/ 12 h 1560"/>
                <a:gd name="T82" fmla="*/ 330 w 342"/>
                <a:gd name="T83" fmla="*/ 12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1560">
                  <a:moveTo>
                    <a:pt x="0" y="1560"/>
                  </a:moveTo>
                  <a:lnTo>
                    <a:pt x="0" y="1488"/>
                  </a:lnTo>
                  <a:lnTo>
                    <a:pt x="6" y="1482"/>
                  </a:lnTo>
                  <a:lnTo>
                    <a:pt x="6" y="1410"/>
                  </a:lnTo>
                  <a:lnTo>
                    <a:pt x="12" y="1404"/>
                  </a:lnTo>
                  <a:lnTo>
                    <a:pt x="12" y="1332"/>
                  </a:lnTo>
                  <a:lnTo>
                    <a:pt x="18" y="1326"/>
                  </a:lnTo>
                  <a:lnTo>
                    <a:pt x="18" y="1254"/>
                  </a:lnTo>
                  <a:lnTo>
                    <a:pt x="24" y="1248"/>
                  </a:lnTo>
                  <a:lnTo>
                    <a:pt x="24" y="1182"/>
                  </a:lnTo>
                  <a:lnTo>
                    <a:pt x="30" y="1176"/>
                  </a:lnTo>
                  <a:lnTo>
                    <a:pt x="30" y="1122"/>
                  </a:lnTo>
                  <a:lnTo>
                    <a:pt x="36" y="1116"/>
                  </a:lnTo>
                  <a:lnTo>
                    <a:pt x="36" y="1074"/>
                  </a:lnTo>
                  <a:lnTo>
                    <a:pt x="42" y="1068"/>
                  </a:lnTo>
                  <a:lnTo>
                    <a:pt x="42" y="1020"/>
                  </a:lnTo>
                  <a:lnTo>
                    <a:pt x="48" y="1014"/>
                  </a:lnTo>
                  <a:lnTo>
                    <a:pt x="48" y="966"/>
                  </a:lnTo>
                  <a:lnTo>
                    <a:pt x="54" y="960"/>
                  </a:lnTo>
                  <a:lnTo>
                    <a:pt x="54" y="906"/>
                  </a:lnTo>
                  <a:lnTo>
                    <a:pt x="54" y="912"/>
                  </a:lnTo>
                  <a:lnTo>
                    <a:pt x="60" y="906"/>
                  </a:lnTo>
                  <a:lnTo>
                    <a:pt x="60" y="852"/>
                  </a:lnTo>
                  <a:lnTo>
                    <a:pt x="66" y="858"/>
                  </a:lnTo>
                  <a:lnTo>
                    <a:pt x="66" y="804"/>
                  </a:lnTo>
                  <a:lnTo>
                    <a:pt x="72" y="798"/>
                  </a:lnTo>
                  <a:lnTo>
                    <a:pt x="72" y="804"/>
                  </a:lnTo>
                  <a:lnTo>
                    <a:pt x="72" y="762"/>
                  </a:lnTo>
                  <a:lnTo>
                    <a:pt x="78" y="756"/>
                  </a:lnTo>
                  <a:lnTo>
                    <a:pt x="78" y="732"/>
                  </a:lnTo>
                  <a:lnTo>
                    <a:pt x="84" y="726"/>
                  </a:lnTo>
                  <a:lnTo>
                    <a:pt x="84" y="696"/>
                  </a:lnTo>
                  <a:lnTo>
                    <a:pt x="90" y="690"/>
                  </a:lnTo>
                  <a:lnTo>
                    <a:pt x="90" y="654"/>
                  </a:lnTo>
                  <a:lnTo>
                    <a:pt x="90" y="654"/>
                  </a:lnTo>
                  <a:lnTo>
                    <a:pt x="96" y="648"/>
                  </a:lnTo>
                  <a:lnTo>
                    <a:pt x="96" y="612"/>
                  </a:lnTo>
                  <a:lnTo>
                    <a:pt x="102" y="606"/>
                  </a:lnTo>
                  <a:lnTo>
                    <a:pt x="102" y="570"/>
                  </a:lnTo>
                  <a:lnTo>
                    <a:pt x="102" y="576"/>
                  </a:lnTo>
                  <a:lnTo>
                    <a:pt x="108" y="570"/>
                  </a:lnTo>
                  <a:lnTo>
                    <a:pt x="108" y="540"/>
                  </a:lnTo>
                  <a:lnTo>
                    <a:pt x="114" y="534"/>
                  </a:lnTo>
                  <a:lnTo>
                    <a:pt x="114" y="510"/>
                  </a:lnTo>
                  <a:lnTo>
                    <a:pt x="120" y="504"/>
                  </a:lnTo>
                  <a:lnTo>
                    <a:pt x="120" y="492"/>
                  </a:lnTo>
                  <a:lnTo>
                    <a:pt x="126" y="486"/>
                  </a:lnTo>
                  <a:lnTo>
                    <a:pt x="126" y="462"/>
                  </a:lnTo>
                  <a:lnTo>
                    <a:pt x="132" y="468"/>
                  </a:lnTo>
                  <a:lnTo>
                    <a:pt x="132" y="432"/>
                  </a:lnTo>
                  <a:lnTo>
                    <a:pt x="138" y="438"/>
                  </a:lnTo>
                  <a:lnTo>
                    <a:pt x="138" y="402"/>
                  </a:lnTo>
                  <a:lnTo>
                    <a:pt x="144" y="396"/>
                  </a:lnTo>
                  <a:lnTo>
                    <a:pt x="144" y="378"/>
                  </a:lnTo>
                  <a:lnTo>
                    <a:pt x="150" y="372"/>
                  </a:lnTo>
                  <a:lnTo>
                    <a:pt x="150" y="378"/>
                  </a:lnTo>
                  <a:lnTo>
                    <a:pt x="150" y="354"/>
                  </a:lnTo>
                  <a:lnTo>
                    <a:pt x="156" y="348"/>
                  </a:lnTo>
                  <a:lnTo>
                    <a:pt x="156" y="336"/>
                  </a:lnTo>
                  <a:lnTo>
                    <a:pt x="162" y="330"/>
                  </a:lnTo>
                  <a:lnTo>
                    <a:pt x="162" y="318"/>
                  </a:lnTo>
                  <a:lnTo>
                    <a:pt x="168" y="312"/>
                  </a:lnTo>
                  <a:lnTo>
                    <a:pt x="168" y="300"/>
                  </a:lnTo>
                  <a:lnTo>
                    <a:pt x="174" y="294"/>
                  </a:lnTo>
                  <a:lnTo>
                    <a:pt x="174" y="270"/>
                  </a:lnTo>
                  <a:lnTo>
                    <a:pt x="174" y="282"/>
                  </a:lnTo>
                  <a:lnTo>
                    <a:pt x="180" y="276"/>
                  </a:lnTo>
                  <a:lnTo>
                    <a:pt x="180" y="258"/>
                  </a:lnTo>
                  <a:lnTo>
                    <a:pt x="186" y="264"/>
                  </a:lnTo>
                  <a:lnTo>
                    <a:pt x="186" y="234"/>
                  </a:lnTo>
                  <a:lnTo>
                    <a:pt x="192" y="240"/>
                  </a:lnTo>
                  <a:lnTo>
                    <a:pt x="192" y="222"/>
                  </a:lnTo>
                  <a:lnTo>
                    <a:pt x="198" y="216"/>
                  </a:lnTo>
                  <a:lnTo>
                    <a:pt x="198" y="222"/>
                  </a:lnTo>
                  <a:lnTo>
                    <a:pt x="198" y="210"/>
                  </a:lnTo>
                  <a:lnTo>
                    <a:pt x="204" y="204"/>
                  </a:lnTo>
                  <a:lnTo>
                    <a:pt x="204" y="198"/>
                  </a:lnTo>
                  <a:lnTo>
                    <a:pt x="204" y="198"/>
                  </a:lnTo>
                  <a:lnTo>
                    <a:pt x="210" y="192"/>
                  </a:lnTo>
                  <a:lnTo>
                    <a:pt x="210" y="180"/>
                  </a:lnTo>
                  <a:lnTo>
                    <a:pt x="210" y="186"/>
                  </a:lnTo>
                  <a:lnTo>
                    <a:pt x="216" y="180"/>
                  </a:lnTo>
                  <a:lnTo>
                    <a:pt x="216" y="168"/>
                  </a:lnTo>
                  <a:lnTo>
                    <a:pt x="222" y="162"/>
                  </a:lnTo>
                  <a:lnTo>
                    <a:pt x="222" y="150"/>
                  </a:lnTo>
                  <a:lnTo>
                    <a:pt x="222" y="156"/>
                  </a:lnTo>
                  <a:lnTo>
                    <a:pt x="234" y="144"/>
                  </a:lnTo>
                  <a:lnTo>
                    <a:pt x="234" y="132"/>
                  </a:lnTo>
                  <a:lnTo>
                    <a:pt x="240" y="126"/>
                  </a:lnTo>
                  <a:lnTo>
                    <a:pt x="240" y="132"/>
                  </a:lnTo>
                  <a:lnTo>
                    <a:pt x="240" y="126"/>
                  </a:lnTo>
                  <a:lnTo>
                    <a:pt x="246" y="120"/>
                  </a:lnTo>
                  <a:lnTo>
                    <a:pt x="246" y="114"/>
                  </a:lnTo>
                  <a:lnTo>
                    <a:pt x="246" y="114"/>
                  </a:lnTo>
                  <a:lnTo>
                    <a:pt x="252" y="108"/>
                  </a:lnTo>
                  <a:lnTo>
                    <a:pt x="252" y="102"/>
                  </a:lnTo>
                  <a:lnTo>
                    <a:pt x="252" y="108"/>
                  </a:lnTo>
                  <a:lnTo>
                    <a:pt x="258" y="102"/>
                  </a:lnTo>
                  <a:lnTo>
                    <a:pt x="258" y="90"/>
                  </a:lnTo>
                  <a:lnTo>
                    <a:pt x="258" y="90"/>
                  </a:lnTo>
                  <a:lnTo>
                    <a:pt x="264" y="96"/>
                  </a:lnTo>
                  <a:lnTo>
                    <a:pt x="264" y="78"/>
                  </a:lnTo>
                  <a:lnTo>
                    <a:pt x="270" y="84"/>
                  </a:lnTo>
                  <a:lnTo>
                    <a:pt x="270" y="90"/>
                  </a:lnTo>
                  <a:lnTo>
                    <a:pt x="270" y="72"/>
                  </a:lnTo>
                  <a:lnTo>
                    <a:pt x="276" y="66"/>
                  </a:lnTo>
                  <a:lnTo>
                    <a:pt x="282" y="60"/>
                  </a:lnTo>
                  <a:lnTo>
                    <a:pt x="282" y="66"/>
                  </a:lnTo>
                  <a:lnTo>
                    <a:pt x="282" y="60"/>
                  </a:lnTo>
                  <a:lnTo>
                    <a:pt x="288" y="54"/>
                  </a:lnTo>
                  <a:lnTo>
                    <a:pt x="288" y="60"/>
                  </a:lnTo>
                  <a:lnTo>
                    <a:pt x="288" y="54"/>
                  </a:lnTo>
                  <a:lnTo>
                    <a:pt x="294" y="48"/>
                  </a:lnTo>
                  <a:lnTo>
                    <a:pt x="294" y="42"/>
                  </a:lnTo>
                  <a:lnTo>
                    <a:pt x="294" y="48"/>
                  </a:lnTo>
                  <a:lnTo>
                    <a:pt x="300" y="42"/>
                  </a:lnTo>
                  <a:lnTo>
                    <a:pt x="300" y="36"/>
                  </a:lnTo>
                  <a:lnTo>
                    <a:pt x="300" y="42"/>
                  </a:lnTo>
                  <a:lnTo>
                    <a:pt x="312" y="30"/>
                  </a:lnTo>
                  <a:lnTo>
                    <a:pt x="312" y="24"/>
                  </a:lnTo>
                  <a:lnTo>
                    <a:pt x="324" y="24"/>
                  </a:lnTo>
                  <a:lnTo>
                    <a:pt x="324" y="18"/>
                  </a:lnTo>
                  <a:lnTo>
                    <a:pt x="330" y="12"/>
                  </a:lnTo>
                  <a:lnTo>
                    <a:pt x="330" y="18"/>
                  </a:lnTo>
                  <a:lnTo>
                    <a:pt x="330" y="6"/>
                  </a:lnTo>
                  <a:lnTo>
                    <a:pt x="330" y="12"/>
                  </a:lnTo>
                  <a:lnTo>
                    <a:pt x="336" y="6"/>
                  </a:lnTo>
                  <a:lnTo>
                    <a:pt x="342"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3" name="Freeform 160"/>
            <p:cNvSpPr>
              <a:spLocks/>
            </p:cNvSpPr>
            <p:nvPr/>
          </p:nvSpPr>
          <p:spPr bwMode="auto">
            <a:xfrm>
              <a:off x="15983114" y="10876999"/>
              <a:ext cx="1082075" cy="115479"/>
            </a:xfrm>
            <a:custGeom>
              <a:avLst/>
              <a:gdLst>
                <a:gd name="T0" fmla="*/ 6 w 606"/>
                <a:gd name="T1" fmla="*/ 78 h 90"/>
                <a:gd name="T2" fmla="*/ 12 w 606"/>
                <a:gd name="T3" fmla="*/ 72 h 90"/>
                <a:gd name="T4" fmla="*/ 24 w 606"/>
                <a:gd name="T5" fmla="*/ 72 h 90"/>
                <a:gd name="T6" fmla="*/ 36 w 606"/>
                <a:gd name="T7" fmla="*/ 60 h 90"/>
                <a:gd name="T8" fmla="*/ 48 w 606"/>
                <a:gd name="T9" fmla="*/ 54 h 90"/>
                <a:gd name="T10" fmla="*/ 60 w 606"/>
                <a:gd name="T11" fmla="*/ 54 h 90"/>
                <a:gd name="T12" fmla="*/ 66 w 606"/>
                <a:gd name="T13" fmla="*/ 48 h 90"/>
                <a:gd name="T14" fmla="*/ 78 w 606"/>
                <a:gd name="T15" fmla="*/ 42 h 90"/>
                <a:gd name="T16" fmla="*/ 102 w 606"/>
                <a:gd name="T17" fmla="*/ 36 h 90"/>
                <a:gd name="T18" fmla="*/ 114 w 606"/>
                <a:gd name="T19" fmla="*/ 36 h 90"/>
                <a:gd name="T20" fmla="*/ 120 w 606"/>
                <a:gd name="T21" fmla="*/ 30 h 90"/>
                <a:gd name="T22" fmla="*/ 132 w 606"/>
                <a:gd name="T23" fmla="*/ 24 h 90"/>
                <a:gd name="T24" fmla="*/ 144 w 606"/>
                <a:gd name="T25" fmla="*/ 24 h 90"/>
                <a:gd name="T26" fmla="*/ 156 w 606"/>
                <a:gd name="T27" fmla="*/ 24 h 90"/>
                <a:gd name="T28" fmla="*/ 168 w 606"/>
                <a:gd name="T29" fmla="*/ 18 h 90"/>
                <a:gd name="T30" fmla="*/ 192 w 606"/>
                <a:gd name="T31" fmla="*/ 18 h 90"/>
                <a:gd name="T32" fmla="*/ 192 w 606"/>
                <a:gd name="T33" fmla="*/ 18 h 90"/>
                <a:gd name="T34" fmla="*/ 204 w 606"/>
                <a:gd name="T35" fmla="*/ 12 h 90"/>
                <a:gd name="T36" fmla="*/ 222 w 606"/>
                <a:gd name="T37" fmla="*/ 12 h 90"/>
                <a:gd name="T38" fmla="*/ 234 w 606"/>
                <a:gd name="T39" fmla="*/ 12 h 90"/>
                <a:gd name="T40" fmla="*/ 246 w 606"/>
                <a:gd name="T41" fmla="*/ 6 h 90"/>
                <a:gd name="T42" fmla="*/ 258 w 606"/>
                <a:gd name="T43" fmla="*/ 6 h 90"/>
                <a:gd name="T44" fmla="*/ 276 w 606"/>
                <a:gd name="T45" fmla="*/ 6 h 90"/>
                <a:gd name="T46" fmla="*/ 294 w 606"/>
                <a:gd name="T47" fmla="*/ 6 h 90"/>
                <a:gd name="T48" fmla="*/ 312 w 606"/>
                <a:gd name="T49" fmla="*/ 6 h 90"/>
                <a:gd name="T50" fmla="*/ 324 w 606"/>
                <a:gd name="T51" fmla="*/ 0 h 90"/>
                <a:gd name="T52" fmla="*/ 330 w 606"/>
                <a:gd name="T53" fmla="*/ 0 h 90"/>
                <a:gd name="T54" fmla="*/ 342 w 606"/>
                <a:gd name="T55" fmla="*/ 0 h 90"/>
                <a:gd name="T56" fmla="*/ 360 w 606"/>
                <a:gd name="T57" fmla="*/ 0 h 90"/>
                <a:gd name="T58" fmla="*/ 378 w 606"/>
                <a:gd name="T59" fmla="*/ 0 h 90"/>
                <a:gd name="T60" fmla="*/ 396 w 606"/>
                <a:gd name="T61" fmla="*/ 0 h 90"/>
                <a:gd name="T62" fmla="*/ 414 w 606"/>
                <a:gd name="T63" fmla="*/ 0 h 90"/>
                <a:gd name="T64" fmla="*/ 432 w 606"/>
                <a:gd name="T65" fmla="*/ 0 h 90"/>
                <a:gd name="T66" fmla="*/ 450 w 606"/>
                <a:gd name="T67" fmla="*/ 0 h 90"/>
                <a:gd name="T68" fmla="*/ 468 w 606"/>
                <a:gd name="T69" fmla="*/ 0 h 90"/>
                <a:gd name="T70" fmla="*/ 486 w 606"/>
                <a:gd name="T71" fmla="*/ 0 h 90"/>
                <a:gd name="T72" fmla="*/ 504 w 606"/>
                <a:gd name="T73" fmla="*/ 0 h 90"/>
                <a:gd name="T74" fmla="*/ 522 w 606"/>
                <a:gd name="T75" fmla="*/ 0 h 90"/>
                <a:gd name="T76" fmla="*/ 540 w 606"/>
                <a:gd name="T77" fmla="*/ 0 h 90"/>
                <a:gd name="T78" fmla="*/ 558 w 606"/>
                <a:gd name="T79" fmla="*/ 0 h 90"/>
                <a:gd name="T80" fmla="*/ 576 w 606"/>
                <a:gd name="T81" fmla="*/ 0 h 90"/>
                <a:gd name="T82" fmla="*/ 594 w 606"/>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6" h="90">
                  <a:moveTo>
                    <a:pt x="0" y="84"/>
                  </a:moveTo>
                  <a:lnTo>
                    <a:pt x="6" y="90"/>
                  </a:lnTo>
                  <a:lnTo>
                    <a:pt x="6" y="78"/>
                  </a:lnTo>
                  <a:lnTo>
                    <a:pt x="12" y="84"/>
                  </a:lnTo>
                  <a:lnTo>
                    <a:pt x="12" y="84"/>
                  </a:lnTo>
                  <a:lnTo>
                    <a:pt x="12" y="72"/>
                  </a:lnTo>
                  <a:lnTo>
                    <a:pt x="24" y="72"/>
                  </a:lnTo>
                  <a:lnTo>
                    <a:pt x="18" y="72"/>
                  </a:lnTo>
                  <a:lnTo>
                    <a:pt x="24" y="72"/>
                  </a:lnTo>
                  <a:lnTo>
                    <a:pt x="36" y="72"/>
                  </a:lnTo>
                  <a:lnTo>
                    <a:pt x="30" y="72"/>
                  </a:lnTo>
                  <a:lnTo>
                    <a:pt x="36" y="60"/>
                  </a:lnTo>
                  <a:lnTo>
                    <a:pt x="36" y="66"/>
                  </a:lnTo>
                  <a:lnTo>
                    <a:pt x="42" y="60"/>
                  </a:lnTo>
                  <a:lnTo>
                    <a:pt x="48" y="54"/>
                  </a:lnTo>
                  <a:lnTo>
                    <a:pt x="60" y="54"/>
                  </a:lnTo>
                  <a:lnTo>
                    <a:pt x="60" y="48"/>
                  </a:lnTo>
                  <a:lnTo>
                    <a:pt x="60" y="54"/>
                  </a:lnTo>
                  <a:lnTo>
                    <a:pt x="66" y="48"/>
                  </a:lnTo>
                  <a:lnTo>
                    <a:pt x="66" y="54"/>
                  </a:lnTo>
                  <a:lnTo>
                    <a:pt x="66" y="48"/>
                  </a:lnTo>
                  <a:lnTo>
                    <a:pt x="78" y="48"/>
                  </a:lnTo>
                  <a:lnTo>
                    <a:pt x="72" y="48"/>
                  </a:lnTo>
                  <a:lnTo>
                    <a:pt x="78" y="42"/>
                  </a:lnTo>
                  <a:lnTo>
                    <a:pt x="90" y="42"/>
                  </a:lnTo>
                  <a:lnTo>
                    <a:pt x="90" y="36"/>
                  </a:lnTo>
                  <a:lnTo>
                    <a:pt x="102" y="36"/>
                  </a:lnTo>
                  <a:lnTo>
                    <a:pt x="96" y="36"/>
                  </a:lnTo>
                  <a:lnTo>
                    <a:pt x="102" y="36"/>
                  </a:lnTo>
                  <a:lnTo>
                    <a:pt x="114" y="36"/>
                  </a:lnTo>
                  <a:lnTo>
                    <a:pt x="108" y="36"/>
                  </a:lnTo>
                  <a:lnTo>
                    <a:pt x="114" y="30"/>
                  </a:lnTo>
                  <a:lnTo>
                    <a:pt x="120" y="30"/>
                  </a:lnTo>
                  <a:lnTo>
                    <a:pt x="132" y="30"/>
                  </a:lnTo>
                  <a:lnTo>
                    <a:pt x="126" y="30"/>
                  </a:lnTo>
                  <a:lnTo>
                    <a:pt x="132" y="24"/>
                  </a:lnTo>
                  <a:lnTo>
                    <a:pt x="144" y="24"/>
                  </a:lnTo>
                  <a:lnTo>
                    <a:pt x="138" y="24"/>
                  </a:lnTo>
                  <a:lnTo>
                    <a:pt x="144" y="24"/>
                  </a:lnTo>
                  <a:lnTo>
                    <a:pt x="150" y="24"/>
                  </a:lnTo>
                  <a:lnTo>
                    <a:pt x="162" y="24"/>
                  </a:lnTo>
                  <a:lnTo>
                    <a:pt x="156" y="24"/>
                  </a:lnTo>
                  <a:lnTo>
                    <a:pt x="162" y="18"/>
                  </a:lnTo>
                  <a:lnTo>
                    <a:pt x="174" y="18"/>
                  </a:lnTo>
                  <a:lnTo>
                    <a:pt x="168" y="18"/>
                  </a:lnTo>
                  <a:lnTo>
                    <a:pt x="174" y="18"/>
                  </a:lnTo>
                  <a:lnTo>
                    <a:pt x="180" y="18"/>
                  </a:lnTo>
                  <a:lnTo>
                    <a:pt x="192" y="18"/>
                  </a:lnTo>
                  <a:lnTo>
                    <a:pt x="192" y="18"/>
                  </a:lnTo>
                  <a:lnTo>
                    <a:pt x="192" y="12"/>
                  </a:lnTo>
                  <a:lnTo>
                    <a:pt x="192" y="18"/>
                  </a:lnTo>
                  <a:lnTo>
                    <a:pt x="204" y="18"/>
                  </a:lnTo>
                  <a:lnTo>
                    <a:pt x="198" y="18"/>
                  </a:lnTo>
                  <a:lnTo>
                    <a:pt x="204" y="12"/>
                  </a:lnTo>
                  <a:lnTo>
                    <a:pt x="210" y="12"/>
                  </a:lnTo>
                  <a:lnTo>
                    <a:pt x="216" y="12"/>
                  </a:lnTo>
                  <a:lnTo>
                    <a:pt x="222" y="12"/>
                  </a:lnTo>
                  <a:lnTo>
                    <a:pt x="234" y="12"/>
                  </a:lnTo>
                  <a:lnTo>
                    <a:pt x="234" y="6"/>
                  </a:lnTo>
                  <a:lnTo>
                    <a:pt x="234" y="12"/>
                  </a:lnTo>
                  <a:lnTo>
                    <a:pt x="246" y="12"/>
                  </a:lnTo>
                  <a:lnTo>
                    <a:pt x="240" y="12"/>
                  </a:lnTo>
                  <a:lnTo>
                    <a:pt x="246" y="6"/>
                  </a:lnTo>
                  <a:lnTo>
                    <a:pt x="258"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24" y="6"/>
                  </a:lnTo>
                  <a:lnTo>
                    <a:pt x="318" y="6"/>
                  </a:lnTo>
                  <a:lnTo>
                    <a:pt x="324" y="0"/>
                  </a:lnTo>
                  <a:lnTo>
                    <a:pt x="330" y="6"/>
                  </a:lnTo>
                  <a:lnTo>
                    <a:pt x="330" y="0"/>
                  </a:lnTo>
                  <a:lnTo>
                    <a:pt x="330" y="0"/>
                  </a:lnTo>
                  <a:lnTo>
                    <a:pt x="342"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4" name="Freeform 161"/>
            <p:cNvSpPr>
              <a:spLocks/>
            </p:cNvSpPr>
            <p:nvPr/>
          </p:nvSpPr>
          <p:spPr bwMode="auto">
            <a:xfrm>
              <a:off x="17065189" y="10869301"/>
              <a:ext cx="814235" cy="7698"/>
            </a:xfrm>
            <a:custGeom>
              <a:avLst/>
              <a:gdLst>
                <a:gd name="T0" fmla="*/ 12 w 456"/>
                <a:gd name="T1" fmla="*/ 6 h 6"/>
                <a:gd name="T2" fmla="*/ 30 w 456"/>
                <a:gd name="T3" fmla="*/ 6 h 6"/>
                <a:gd name="T4" fmla="*/ 48 w 456"/>
                <a:gd name="T5" fmla="*/ 6 h 6"/>
                <a:gd name="T6" fmla="*/ 66 w 456"/>
                <a:gd name="T7" fmla="*/ 6 h 6"/>
                <a:gd name="T8" fmla="*/ 84 w 456"/>
                <a:gd name="T9" fmla="*/ 6 h 6"/>
                <a:gd name="T10" fmla="*/ 96 w 456"/>
                <a:gd name="T11" fmla="*/ 6 h 6"/>
                <a:gd name="T12" fmla="*/ 108 w 456"/>
                <a:gd name="T13" fmla="*/ 6 h 6"/>
                <a:gd name="T14" fmla="*/ 126 w 456"/>
                <a:gd name="T15" fmla="*/ 0 h 6"/>
                <a:gd name="T16" fmla="*/ 144 w 456"/>
                <a:gd name="T17" fmla="*/ 6 h 6"/>
                <a:gd name="T18" fmla="*/ 150 w 456"/>
                <a:gd name="T19" fmla="*/ 6 h 6"/>
                <a:gd name="T20" fmla="*/ 162 w 456"/>
                <a:gd name="T21" fmla="*/ 6 h 6"/>
                <a:gd name="T22" fmla="*/ 186 w 456"/>
                <a:gd name="T23" fmla="*/ 6 h 6"/>
                <a:gd name="T24" fmla="*/ 198 w 456"/>
                <a:gd name="T25" fmla="*/ 6 h 6"/>
                <a:gd name="T26" fmla="*/ 198 w 456"/>
                <a:gd name="T27" fmla="*/ 6 h 6"/>
                <a:gd name="T28" fmla="*/ 210 w 456"/>
                <a:gd name="T29" fmla="*/ 6 h 6"/>
                <a:gd name="T30" fmla="*/ 234 w 456"/>
                <a:gd name="T31" fmla="*/ 6 h 6"/>
                <a:gd name="T32" fmla="*/ 246 w 456"/>
                <a:gd name="T33" fmla="*/ 6 h 6"/>
                <a:gd name="T34" fmla="*/ 258 w 456"/>
                <a:gd name="T35" fmla="*/ 6 h 6"/>
                <a:gd name="T36" fmla="*/ 270 w 456"/>
                <a:gd name="T37" fmla="*/ 6 h 6"/>
                <a:gd name="T38" fmla="*/ 282 w 456"/>
                <a:gd name="T39" fmla="*/ 0 h 6"/>
                <a:gd name="T40" fmla="*/ 294 w 456"/>
                <a:gd name="T41" fmla="*/ 6 h 6"/>
                <a:gd name="T42" fmla="*/ 312 w 456"/>
                <a:gd name="T43" fmla="*/ 6 h 6"/>
                <a:gd name="T44" fmla="*/ 324 w 456"/>
                <a:gd name="T45" fmla="*/ 6 h 6"/>
                <a:gd name="T46" fmla="*/ 336 w 456"/>
                <a:gd name="T47" fmla="*/ 6 h 6"/>
                <a:gd name="T48" fmla="*/ 342 w 456"/>
                <a:gd name="T49" fmla="*/ 0 h 6"/>
                <a:gd name="T50" fmla="*/ 348 w 456"/>
                <a:gd name="T51" fmla="*/ 6 h 6"/>
                <a:gd name="T52" fmla="*/ 354 w 456"/>
                <a:gd name="T53" fmla="*/ 6 h 6"/>
                <a:gd name="T54" fmla="*/ 360 w 456"/>
                <a:gd name="T55" fmla="*/ 6 h 6"/>
                <a:gd name="T56" fmla="*/ 372 w 456"/>
                <a:gd name="T57" fmla="*/ 6 h 6"/>
                <a:gd name="T58" fmla="*/ 378 w 456"/>
                <a:gd name="T59" fmla="*/ 6 h 6"/>
                <a:gd name="T60" fmla="*/ 384 w 456"/>
                <a:gd name="T61" fmla="*/ 0 h 6"/>
                <a:gd name="T62" fmla="*/ 390 w 456"/>
                <a:gd name="T63" fmla="*/ 6 h 6"/>
                <a:gd name="T64" fmla="*/ 396 w 456"/>
                <a:gd name="T65" fmla="*/ 0 h 6"/>
                <a:gd name="T66" fmla="*/ 402 w 456"/>
                <a:gd name="T67" fmla="*/ 0 h 6"/>
                <a:gd name="T68" fmla="*/ 408 w 456"/>
                <a:gd name="T69" fmla="*/ 0 h 6"/>
                <a:gd name="T70" fmla="*/ 414 w 456"/>
                <a:gd name="T71" fmla="*/ 6 h 6"/>
                <a:gd name="T72" fmla="*/ 420 w 456"/>
                <a:gd name="T73" fmla="*/ 0 h 6"/>
                <a:gd name="T74" fmla="*/ 426 w 456"/>
                <a:gd name="T75" fmla="*/ 6 h 6"/>
                <a:gd name="T76" fmla="*/ 432 w 456"/>
                <a:gd name="T77" fmla="*/ 6 h 6"/>
                <a:gd name="T78" fmla="*/ 438 w 456"/>
                <a:gd name="T79" fmla="*/ 6 h 6"/>
                <a:gd name="T80" fmla="*/ 450 w 456"/>
                <a:gd name="T81" fmla="*/ 0 h 6"/>
                <a:gd name="T82" fmla="*/ 456 w 456"/>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6">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6" y="6"/>
                  </a:lnTo>
                  <a:lnTo>
                    <a:pt x="90" y="6"/>
                  </a:lnTo>
                  <a:lnTo>
                    <a:pt x="96" y="6"/>
                  </a:lnTo>
                  <a:lnTo>
                    <a:pt x="102" y="6"/>
                  </a:lnTo>
                  <a:lnTo>
                    <a:pt x="114" y="6"/>
                  </a:lnTo>
                  <a:lnTo>
                    <a:pt x="108" y="6"/>
                  </a:lnTo>
                  <a:lnTo>
                    <a:pt x="114" y="6"/>
                  </a:lnTo>
                  <a:lnTo>
                    <a:pt x="126" y="6"/>
                  </a:lnTo>
                  <a:lnTo>
                    <a:pt x="126" y="0"/>
                  </a:lnTo>
                  <a:lnTo>
                    <a:pt x="126" y="6"/>
                  </a:lnTo>
                  <a:lnTo>
                    <a:pt x="132" y="6"/>
                  </a:lnTo>
                  <a:lnTo>
                    <a:pt x="144" y="6"/>
                  </a:lnTo>
                  <a:lnTo>
                    <a:pt x="138" y="6"/>
                  </a:lnTo>
                  <a:lnTo>
                    <a:pt x="144" y="6"/>
                  </a:lnTo>
                  <a:lnTo>
                    <a:pt x="150" y="6"/>
                  </a:lnTo>
                  <a:lnTo>
                    <a:pt x="156" y="6"/>
                  </a:lnTo>
                  <a:lnTo>
                    <a:pt x="168" y="6"/>
                  </a:lnTo>
                  <a:lnTo>
                    <a:pt x="162" y="6"/>
                  </a:lnTo>
                  <a:lnTo>
                    <a:pt x="168" y="6"/>
                  </a:lnTo>
                  <a:lnTo>
                    <a:pt x="174" y="6"/>
                  </a:lnTo>
                  <a:lnTo>
                    <a:pt x="186" y="6"/>
                  </a:lnTo>
                  <a:lnTo>
                    <a:pt x="186" y="0"/>
                  </a:lnTo>
                  <a:lnTo>
                    <a:pt x="186" y="6"/>
                  </a:lnTo>
                  <a:lnTo>
                    <a:pt x="198" y="6"/>
                  </a:lnTo>
                  <a:lnTo>
                    <a:pt x="192" y="6"/>
                  </a:lnTo>
                  <a:lnTo>
                    <a:pt x="198" y="0"/>
                  </a:lnTo>
                  <a:lnTo>
                    <a:pt x="198" y="6"/>
                  </a:lnTo>
                  <a:lnTo>
                    <a:pt x="210" y="6"/>
                  </a:lnTo>
                  <a:lnTo>
                    <a:pt x="210" y="0"/>
                  </a:lnTo>
                  <a:lnTo>
                    <a:pt x="210" y="6"/>
                  </a:lnTo>
                  <a:lnTo>
                    <a:pt x="216" y="0"/>
                  </a:lnTo>
                  <a:lnTo>
                    <a:pt x="222" y="6"/>
                  </a:lnTo>
                  <a:lnTo>
                    <a:pt x="234" y="6"/>
                  </a:lnTo>
                  <a:lnTo>
                    <a:pt x="228" y="6"/>
                  </a:lnTo>
                  <a:lnTo>
                    <a:pt x="234" y="6"/>
                  </a:lnTo>
                  <a:lnTo>
                    <a:pt x="246" y="6"/>
                  </a:lnTo>
                  <a:lnTo>
                    <a:pt x="246" y="0"/>
                  </a:lnTo>
                  <a:lnTo>
                    <a:pt x="246" y="6"/>
                  </a:lnTo>
                  <a:lnTo>
                    <a:pt x="258" y="6"/>
                  </a:lnTo>
                  <a:lnTo>
                    <a:pt x="258" y="0"/>
                  </a:lnTo>
                  <a:lnTo>
                    <a:pt x="258" y="6"/>
                  </a:lnTo>
                  <a:lnTo>
                    <a:pt x="270" y="6"/>
                  </a:lnTo>
                  <a:lnTo>
                    <a:pt x="270" y="6"/>
                  </a:lnTo>
                  <a:lnTo>
                    <a:pt x="282" y="6"/>
                  </a:lnTo>
                  <a:lnTo>
                    <a:pt x="282" y="0"/>
                  </a:lnTo>
                  <a:lnTo>
                    <a:pt x="282" y="6"/>
                  </a:lnTo>
                  <a:lnTo>
                    <a:pt x="294" y="6"/>
                  </a:lnTo>
                  <a:lnTo>
                    <a:pt x="294" y="6"/>
                  </a:lnTo>
                  <a:lnTo>
                    <a:pt x="294" y="0"/>
                  </a:lnTo>
                  <a:lnTo>
                    <a:pt x="300" y="6"/>
                  </a:lnTo>
                  <a:lnTo>
                    <a:pt x="312" y="6"/>
                  </a:lnTo>
                  <a:lnTo>
                    <a:pt x="312" y="0"/>
                  </a:lnTo>
                  <a:lnTo>
                    <a:pt x="312" y="6"/>
                  </a:lnTo>
                  <a:lnTo>
                    <a:pt x="324" y="6"/>
                  </a:lnTo>
                  <a:lnTo>
                    <a:pt x="318" y="6"/>
                  </a:lnTo>
                  <a:lnTo>
                    <a:pt x="324" y="6"/>
                  </a:lnTo>
                  <a:lnTo>
                    <a:pt x="336" y="6"/>
                  </a:lnTo>
                  <a:lnTo>
                    <a:pt x="336" y="0"/>
                  </a:lnTo>
                  <a:lnTo>
                    <a:pt x="336" y="6"/>
                  </a:lnTo>
                  <a:lnTo>
                    <a:pt x="342" y="0"/>
                  </a:lnTo>
                  <a:lnTo>
                    <a:pt x="342" y="6"/>
                  </a:lnTo>
                  <a:lnTo>
                    <a:pt x="342" y="0"/>
                  </a:lnTo>
                  <a:lnTo>
                    <a:pt x="348" y="6"/>
                  </a:lnTo>
                  <a:lnTo>
                    <a:pt x="354" y="0"/>
                  </a:lnTo>
                  <a:lnTo>
                    <a:pt x="354" y="6"/>
                  </a:lnTo>
                  <a:lnTo>
                    <a:pt x="354" y="6"/>
                  </a:lnTo>
                  <a:lnTo>
                    <a:pt x="360" y="0"/>
                  </a:lnTo>
                  <a:lnTo>
                    <a:pt x="360" y="6"/>
                  </a:lnTo>
                  <a:lnTo>
                    <a:pt x="360" y="6"/>
                  </a:lnTo>
                  <a:lnTo>
                    <a:pt x="372" y="6"/>
                  </a:lnTo>
                  <a:lnTo>
                    <a:pt x="366" y="6"/>
                  </a:lnTo>
                  <a:lnTo>
                    <a:pt x="372" y="6"/>
                  </a:lnTo>
                  <a:lnTo>
                    <a:pt x="378" y="0"/>
                  </a:lnTo>
                  <a:lnTo>
                    <a:pt x="378" y="0"/>
                  </a:lnTo>
                  <a:lnTo>
                    <a:pt x="378" y="6"/>
                  </a:lnTo>
                  <a:lnTo>
                    <a:pt x="384" y="0"/>
                  </a:lnTo>
                  <a:lnTo>
                    <a:pt x="384" y="6"/>
                  </a:lnTo>
                  <a:lnTo>
                    <a:pt x="384" y="0"/>
                  </a:lnTo>
                  <a:lnTo>
                    <a:pt x="384" y="6"/>
                  </a:lnTo>
                  <a:lnTo>
                    <a:pt x="390" y="0"/>
                  </a:lnTo>
                  <a:lnTo>
                    <a:pt x="390" y="6"/>
                  </a:lnTo>
                  <a:lnTo>
                    <a:pt x="390" y="0"/>
                  </a:lnTo>
                  <a:lnTo>
                    <a:pt x="396" y="6"/>
                  </a:lnTo>
                  <a:lnTo>
                    <a:pt x="396" y="0"/>
                  </a:lnTo>
                  <a:lnTo>
                    <a:pt x="396" y="6"/>
                  </a:lnTo>
                  <a:lnTo>
                    <a:pt x="402" y="0"/>
                  </a:lnTo>
                  <a:lnTo>
                    <a:pt x="402" y="0"/>
                  </a:lnTo>
                  <a:lnTo>
                    <a:pt x="402" y="6"/>
                  </a:lnTo>
                  <a:lnTo>
                    <a:pt x="408" y="0"/>
                  </a:lnTo>
                  <a:lnTo>
                    <a:pt x="408" y="0"/>
                  </a:lnTo>
                  <a:lnTo>
                    <a:pt x="408" y="6"/>
                  </a:lnTo>
                  <a:lnTo>
                    <a:pt x="414" y="0"/>
                  </a:lnTo>
                  <a:lnTo>
                    <a:pt x="414" y="6"/>
                  </a:lnTo>
                  <a:lnTo>
                    <a:pt x="414" y="0"/>
                  </a:lnTo>
                  <a:lnTo>
                    <a:pt x="420" y="6"/>
                  </a:lnTo>
                  <a:lnTo>
                    <a:pt x="420" y="0"/>
                  </a:lnTo>
                  <a:lnTo>
                    <a:pt x="426" y="6"/>
                  </a:lnTo>
                  <a:lnTo>
                    <a:pt x="426" y="0"/>
                  </a:lnTo>
                  <a:lnTo>
                    <a:pt x="426" y="6"/>
                  </a:lnTo>
                  <a:lnTo>
                    <a:pt x="432" y="0"/>
                  </a:lnTo>
                  <a:lnTo>
                    <a:pt x="432" y="6"/>
                  </a:lnTo>
                  <a:lnTo>
                    <a:pt x="432" y="6"/>
                  </a:lnTo>
                  <a:lnTo>
                    <a:pt x="438" y="0"/>
                  </a:lnTo>
                  <a:lnTo>
                    <a:pt x="438" y="6"/>
                  </a:lnTo>
                  <a:lnTo>
                    <a:pt x="438" y="6"/>
                  </a:lnTo>
                  <a:lnTo>
                    <a:pt x="444" y="0"/>
                  </a:lnTo>
                  <a:lnTo>
                    <a:pt x="444" y="6"/>
                  </a:lnTo>
                  <a:lnTo>
                    <a:pt x="450" y="0"/>
                  </a:lnTo>
                  <a:lnTo>
                    <a:pt x="450" y="0"/>
                  </a:lnTo>
                  <a:lnTo>
                    <a:pt x="450" y="6"/>
                  </a:lnTo>
                  <a:lnTo>
                    <a:pt x="456" y="0"/>
                  </a:lnTo>
                  <a:lnTo>
                    <a:pt x="456" y="6"/>
                  </a:lnTo>
                  <a:lnTo>
                    <a:pt x="456"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5" name="Freeform 162"/>
            <p:cNvSpPr>
              <a:spLocks/>
            </p:cNvSpPr>
            <p:nvPr/>
          </p:nvSpPr>
          <p:spPr bwMode="auto">
            <a:xfrm>
              <a:off x="17879423" y="10869301"/>
              <a:ext cx="471399" cy="7698"/>
            </a:xfrm>
            <a:custGeom>
              <a:avLst/>
              <a:gdLst>
                <a:gd name="T0" fmla="*/ 6 w 264"/>
                <a:gd name="T1" fmla="*/ 0 h 6"/>
                <a:gd name="T2" fmla="*/ 12 w 264"/>
                <a:gd name="T3" fmla="*/ 6 h 6"/>
                <a:gd name="T4" fmla="*/ 18 w 264"/>
                <a:gd name="T5" fmla="*/ 6 h 6"/>
                <a:gd name="T6" fmla="*/ 24 w 264"/>
                <a:gd name="T7" fmla="*/ 0 h 6"/>
                <a:gd name="T8" fmla="*/ 30 w 264"/>
                <a:gd name="T9" fmla="*/ 6 h 6"/>
                <a:gd name="T10" fmla="*/ 36 w 264"/>
                <a:gd name="T11" fmla="*/ 0 h 6"/>
                <a:gd name="T12" fmla="*/ 42 w 264"/>
                <a:gd name="T13" fmla="*/ 6 h 6"/>
                <a:gd name="T14" fmla="*/ 48 w 264"/>
                <a:gd name="T15" fmla="*/ 6 h 6"/>
                <a:gd name="T16" fmla="*/ 54 w 264"/>
                <a:gd name="T17" fmla="*/ 6 h 6"/>
                <a:gd name="T18" fmla="*/ 60 w 264"/>
                <a:gd name="T19" fmla="*/ 0 h 6"/>
                <a:gd name="T20" fmla="*/ 66 w 264"/>
                <a:gd name="T21" fmla="*/ 6 h 6"/>
                <a:gd name="T22" fmla="*/ 72 w 264"/>
                <a:gd name="T23" fmla="*/ 0 h 6"/>
                <a:gd name="T24" fmla="*/ 78 w 264"/>
                <a:gd name="T25" fmla="*/ 0 h 6"/>
                <a:gd name="T26" fmla="*/ 84 w 264"/>
                <a:gd name="T27" fmla="*/ 6 h 6"/>
                <a:gd name="T28" fmla="*/ 90 w 264"/>
                <a:gd name="T29" fmla="*/ 0 h 6"/>
                <a:gd name="T30" fmla="*/ 96 w 264"/>
                <a:gd name="T31" fmla="*/ 6 h 6"/>
                <a:gd name="T32" fmla="*/ 102 w 264"/>
                <a:gd name="T33" fmla="*/ 6 h 6"/>
                <a:gd name="T34" fmla="*/ 108 w 264"/>
                <a:gd name="T35" fmla="*/ 0 h 6"/>
                <a:gd name="T36" fmla="*/ 114 w 264"/>
                <a:gd name="T37" fmla="*/ 6 h 6"/>
                <a:gd name="T38" fmla="*/ 120 w 264"/>
                <a:gd name="T39" fmla="*/ 6 h 6"/>
                <a:gd name="T40" fmla="*/ 132 w 264"/>
                <a:gd name="T41" fmla="*/ 0 h 6"/>
                <a:gd name="T42" fmla="*/ 138 w 264"/>
                <a:gd name="T43" fmla="*/ 6 h 6"/>
                <a:gd name="T44" fmla="*/ 144 w 264"/>
                <a:gd name="T45" fmla="*/ 0 h 6"/>
                <a:gd name="T46" fmla="*/ 150 w 264"/>
                <a:gd name="T47" fmla="*/ 6 h 6"/>
                <a:gd name="T48" fmla="*/ 156 w 264"/>
                <a:gd name="T49" fmla="*/ 0 h 6"/>
                <a:gd name="T50" fmla="*/ 162 w 264"/>
                <a:gd name="T51" fmla="*/ 6 h 6"/>
                <a:gd name="T52" fmla="*/ 168 w 264"/>
                <a:gd name="T53" fmla="*/ 6 h 6"/>
                <a:gd name="T54" fmla="*/ 174 w 264"/>
                <a:gd name="T55" fmla="*/ 0 h 6"/>
                <a:gd name="T56" fmla="*/ 180 w 264"/>
                <a:gd name="T57" fmla="*/ 0 h 6"/>
                <a:gd name="T58" fmla="*/ 186 w 264"/>
                <a:gd name="T59" fmla="*/ 6 h 6"/>
                <a:gd name="T60" fmla="*/ 192 w 264"/>
                <a:gd name="T61" fmla="*/ 6 h 6"/>
                <a:gd name="T62" fmla="*/ 198 w 264"/>
                <a:gd name="T63" fmla="*/ 0 h 6"/>
                <a:gd name="T64" fmla="*/ 204 w 264"/>
                <a:gd name="T65" fmla="*/ 0 h 6"/>
                <a:gd name="T66" fmla="*/ 210 w 264"/>
                <a:gd name="T67" fmla="*/ 6 h 6"/>
                <a:gd name="T68" fmla="*/ 216 w 264"/>
                <a:gd name="T69" fmla="*/ 6 h 6"/>
                <a:gd name="T70" fmla="*/ 222 w 264"/>
                <a:gd name="T71" fmla="*/ 0 h 6"/>
                <a:gd name="T72" fmla="*/ 228 w 264"/>
                <a:gd name="T73" fmla="*/ 6 h 6"/>
                <a:gd name="T74" fmla="*/ 234 w 264"/>
                <a:gd name="T75" fmla="*/ 0 h 6"/>
                <a:gd name="T76" fmla="*/ 240 w 264"/>
                <a:gd name="T77" fmla="*/ 6 h 6"/>
                <a:gd name="T78" fmla="*/ 246 w 264"/>
                <a:gd name="T79" fmla="*/ 0 h 6"/>
                <a:gd name="T80" fmla="*/ 252 w 264"/>
                <a:gd name="T81" fmla="*/ 6 h 6"/>
                <a:gd name="T82" fmla="*/ 258 w 264"/>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6">
                  <a:moveTo>
                    <a:pt x="0" y="0"/>
                  </a:moveTo>
                  <a:lnTo>
                    <a:pt x="0" y="6"/>
                  </a:lnTo>
                  <a:lnTo>
                    <a:pt x="6" y="0"/>
                  </a:lnTo>
                  <a:lnTo>
                    <a:pt x="6" y="6"/>
                  </a:lnTo>
                  <a:lnTo>
                    <a:pt x="6" y="0"/>
                  </a:lnTo>
                  <a:lnTo>
                    <a:pt x="12" y="6"/>
                  </a:lnTo>
                  <a:lnTo>
                    <a:pt x="12" y="0"/>
                  </a:lnTo>
                  <a:lnTo>
                    <a:pt x="12" y="0"/>
                  </a:lnTo>
                  <a:lnTo>
                    <a:pt x="18" y="6"/>
                  </a:lnTo>
                  <a:lnTo>
                    <a:pt x="18" y="0"/>
                  </a:lnTo>
                  <a:lnTo>
                    <a:pt x="18" y="6"/>
                  </a:lnTo>
                  <a:lnTo>
                    <a:pt x="24" y="0"/>
                  </a:lnTo>
                  <a:lnTo>
                    <a:pt x="24" y="6"/>
                  </a:lnTo>
                  <a:lnTo>
                    <a:pt x="30" y="0"/>
                  </a:lnTo>
                  <a:lnTo>
                    <a:pt x="30" y="6"/>
                  </a:lnTo>
                  <a:lnTo>
                    <a:pt x="36" y="0"/>
                  </a:lnTo>
                  <a:lnTo>
                    <a:pt x="36" y="6"/>
                  </a:lnTo>
                  <a:lnTo>
                    <a:pt x="36" y="0"/>
                  </a:lnTo>
                  <a:lnTo>
                    <a:pt x="42" y="6"/>
                  </a:lnTo>
                  <a:lnTo>
                    <a:pt x="42" y="0"/>
                  </a:lnTo>
                  <a:lnTo>
                    <a:pt x="42" y="6"/>
                  </a:lnTo>
                  <a:lnTo>
                    <a:pt x="48" y="0"/>
                  </a:lnTo>
                  <a:lnTo>
                    <a:pt x="48" y="6"/>
                  </a:lnTo>
                  <a:lnTo>
                    <a:pt x="48" y="6"/>
                  </a:lnTo>
                  <a:lnTo>
                    <a:pt x="54" y="0"/>
                  </a:lnTo>
                  <a:lnTo>
                    <a:pt x="54" y="6"/>
                  </a:lnTo>
                  <a:lnTo>
                    <a:pt x="54" y="6"/>
                  </a:lnTo>
                  <a:lnTo>
                    <a:pt x="60" y="0"/>
                  </a:lnTo>
                  <a:lnTo>
                    <a:pt x="60" y="6"/>
                  </a:lnTo>
                  <a:lnTo>
                    <a:pt x="60" y="0"/>
                  </a:lnTo>
                  <a:lnTo>
                    <a:pt x="66" y="6"/>
                  </a:lnTo>
                  <a:lnTo>
                    <a:pt x="66" y="0"/>
                  </a:lnTo>
                  <a:lnTo>
                    <a:pt x="66" y="6"/>
                  </a:lnTo>
                  <a:lnTo>
                    <a:pt x="72" y="0"/>
                  </a:lnTo>
                  <a:lnTo>
                    <a:pt x="72" y="6"/>
                  </a:lnTo>
                  <a:lnTo>
                    <a:pt x="72" y="0"/>
                  </a:lnTo>
                  <a:lnTo>
                    <a:pt x="72" y="6"/>
                  </a:lnTo>
                  <a:lnTo>
                    <a:pt x="78" y="0"/>
                  </a:lnTo>
                  <a:lnTo>
                    <a:pt x="78" y="0"/>
                  </a:lnTo>
                  <a:lnTo>
                    <a:pt x="78" y="6"/>
                  </a:lnTo>
                  <a:lnTo>
                    <a:pt x="84" y="0"/>
                  </a:lnTo>
                  <a:lnTo>
                    <a:pt x="84" y="6"/>
                  </a:lnTo>
                  <a:lnTo>
                    <a:pt x="84" y="0"/>
                  </a:lnTo>
                  <a:lnTo>
                    <a:pt x="90" y="6"/>
                  </a:lnTo>
                  <a:lnTo>
                    <a:pt x="90" y="0"/>
                  </a:lnTo>
                  <a:lnTo>
                    <a:pt x="90" y="6"/>
                  </a:lnTo>
                  <a:lnTo>
                    <a:pt x="96" y="0"/>
                  </a:lnTo>
                  <a:lnTo>
                    <a:pt x="96" y="6"/>
                  </a:lnTo>
                  <a:lnTo>
                    <a:pt x="102" y="0"/>
                  </a:lnTo>
                  <a:lnTo>
                    <a:pt x="102" y="6"/>
                  </a:lnTo>
                  <a:lnTo>
                    <a:pt x="102" y="6"/>
                  </a:lnTo>
                  <a:lnTo>
                    <a:pt x="108" y="0"/>
                  </a:lnTo>
                  <a:lnTo>
                    <a:pt x="108" y="6"/>
                  </a:lnTo>
                  <a:lnTo>
                    <a:pt x="108" y="0"/>
                  </a:lnTo>
                  <a:lnTo>
                    <a:pt x="114" y="6"/>
                  </a:lnTo>
                  <a:lnTo>
                    <a:pt x="114" y="0"/>
                  </a:lnTo>
                  <a:lnTo>
                    <a:pt x="114" y="6"/>
                  </a:lnTo>
                  <a:lnTo>
                    <a:pt x="120" y="0"/>
                  </a:lnTo>
                  <a:lnTo>
                    <a:pt x="120" y="0"/>
                  </a:lnTo>
                  <a:lnTo>
                    <a:pt x="120" y="6"/>
                  </a:lnTo>
                  <a:lnTo>
                    <a:pt x="126" y="0"/>
                  </a:lnTo>
                  <a:lnTo>
                    <a:pt x="126" y="6"/>
                  </a:lnTo>
                  <a:lnTo>
                    <a:pt x="132" y="0"/>
                  </a:lnTo>
                  <a:lnTo>
                    <a:pt x="132" y="6"/>
                  </a:lnTo>
                  <a:lnTo>
                    <a:pt x="132" y="0"/>
                  </a:lnTo>
                  <a:lnTo>
                    <a:pt x="138" y="6"/>
                  </a:lnTo>
                  <a:lnTo>
                    <a:pt x="138" y="0"/>
                  </a:lnTo>
                  <a:lnTo>
                    <a:pt x="138" y="6"/>
                  </a:lnTo>
                  <a:lnTo>
                    <a:pt x="144" y="0"/>
                  </a:lnTo>
                  <a:lnTo>
                    <a:pt x="144" y="6"/>
                  </a:lnTo>
                  <a:lnTo>
                    <a:pt x="150" y="0"/>
                  </a:lnTo>
                  <a:lnTo>
                    <a:pt x="150" y="6"/>
                  </a:lnTo>
                  <a:lnTo>
                    <a:pt x="150" y="0"/>
                  </a:lnTo>
                  <a:lnTo>
                    <a:pt x="150" y="6"/>
                  </a:lnTo>
                  <a:lnTo>
                    <a:pt x="156" y="0"/>
                  </a:lnTo>
                  <a:lnTo>
                    <a:pt x="156" y="6"/>
                  </a:lnTo>
                  <a:lnTo>
                    <a:pt x="156" y="0"/>
                  </a:lnTo>
                  <a:lnTo>
                    <a:pt x="162" y="6"/>
                  </a:lnTo>
                  <a:lnTo>
                    <a:pt x="162" y="6"/>
                  </a:lnTo>
                  <a:lnTo>
                    <a:pt x="162" y="0"/>
                  </a:lnTo>
                  <a:lnTo>
                    <a:pt x="168" y="6"/>
                  </a:lnTo>
                  <a:lnTo>
                    <a:pt x="168" y="0"/>
                  </a:lnTo>
                  <a:lnTo>
                    <a:pt x="168" y="6"/>
                  </a:lnTo>
                  <a:lnTo>
                    <a:pt x="174" y="0"/>
                  </a:lnTo>
                  <a:lnTo>
                    <a:pt x="174" y="0"/>
                  </a:lnTo>
                  <a:lnTo>
                    <a:pt x="174" y="6"/>
                  </a:lnTo>
                  <a:lnTo>
                    <a:pt x="180" y="0"/>
                  </a:lnTo>
                  <a:lnTo>
                    <a:pt x="180" y="6"/>
                  </a:lnTo>
                  <a:lnTo>
                    <a:pt x="180" y="0"/>
                  </a:lnTo>
                  <a:lnTo>
                    <a:pt x="186" y="6"/>
                  </a:lnTo>
                  <a:lnTo>
                    <a:pt x="186" y="6"/>
                  </a:lnTo>
                  <a:lnTo>
                    <a:pt x="186" y="0"/>
                  </a:lnTo>
                  <a:lnTo>
                    <a:pt x="192" y="6"/>
                  </a:lnTo>
                  <a:lnTo>
                    <a:pt x="192" y="0"/>
                  </a:lnTo>
                  <a:lnTo>
                    <a:pt x="192" y="6"/>
                  </a:lnTo>
                  <a:lnTo>
                    <a:pt x="198" y="0"/>
                  </a:lnTo>
                  <a:lnTo>
                    <a:pt x="198" y="0"/>
                  </a:lnTo>
                  <a:lnTo>
                    <a:pt x="198" y="6"/>
                  </a:lnTo>
                  <a:lnTo>
                    <a:pt x="204" y="0"/>
                  </a:lnTo>
                  <a:lnTo>
                    <a:pt x="204" y="6"/>
                  </a:lnTo>
                  <a:lnTo>
                    <a:pt x="204" y="0"/>
                  </a:lnTo>
                  <a:lnTo>
                    <a:pt x="210" y="6"/>
                  </a:lnTo>
                  <a:lnTo>
                    <a:pt x="210" y="6"/>
                  </a:lnTo>
                  <a:lnTo>
                    <a:pt x="210" y="0"/>
                  </a:lnTo>
                  <a:lnTo>
                    <a:pt x="216" y="6"/>
                  </a:lnTo>
                  <a:lnTo>
                    <a:pt x="216" y="0"/>
                  </a:lnTo>
                  <a:lnTo>
                    <a:pt x="216" y="6"/>
                  </a:lnTo>
                  <a:lnTo>
                    <a:pt x="222" y="0"/>
                  </a:lnTo>
                  <a:lnTo>
                    <a:pt x="222" y="6"/>
                  </a:lnTo>
                  <a:lnTo>
                    <a:pt x="228" y="0"/>
                  </a:lnTo>
                  <a:lnTo>
                    <a:pt x="228" y="6"/>
                  </a:lnTo>
                  <a:lnTo>
                    <a:pt x="234" y="0"/>
                  </a:lnTo>
                  <a:lnTo>
                    <a:pt x="234" y="6"/>
                  </a:lnTo>
                  <a:lnTo>
                    <a:pt x="234" y="0"/>
                  </a:lnTo>
                  <a:lnTo>
                    <a:pt x="240" y="6"/>
                  </a:lnTo>
                  <a:lnTo>
                    <a:pt x="240" y="0"/>
                  </a:lnTo>
                  <a:lnTo>
                    <a:pt x="240" y="6"/>
                  </a:lnTo>
                  <a:lnTo>
                    <a:pt x="246" y="0"/>
                  </a:lnTo>
                  <a:lnTo>
                    <a:pt x="246" y="6"/>
                  </a:lnTo>
                  <a:lnTo>
                    <a:pt x="246" y="0"/>
                  </a:lnTo>
                  <a:lnTo>
                    <a:pt x="246" y="6"/>
                  </a:lnTo>
                  <a:lnTo>
                    <a:pt x="252" y="0"/>
                  </a:lnTo>
                  <a:lnTo>
                    <a:pt x="252" y="6"/>
                  </a:lnTo>
                  <a:lnTo>
                    <a:pt x="252" y="0"/>
                  </a:lnTo>
                  <a:lnTo>
                    <a:pt x="258" y="6"/>
                  </a:lnTo>
                  <a:lnTo>
                    <a:pt x="258" y="0"/>
                  </a:lnTo>
                  <a:lnTo>
                    <a:pt x="258" y="0"/>
                  </a:lnTo>
                  <a:lnTo>
                    <a:pt x="264" y="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6" name="Freeform 163"/>
            <p:cNvSpPr>
              <a:spLocks/>
            </p:cNvSpPr>
            <p:nvPr/>
          </p:nvSpPr>
          <p:spPr bwMode="auto">
            <a:xfrm>
              <a:off x="18350822" y="10869301"/>
              <a:ext cx="460685" cy="7698"/>
            </a:xfrm>
            <a:custGeom>
              <a:avLst/>
              <a:gdLst>
                <a:gd name="T0" fmla="*/ 0 w 258"/>
                <a:gd name="T1" fmla="*/ 6 h 6"/>
                <a:gd name="T2" fmla="*/ 6 w 258"/>
                <a:gd name="T3" fmla="*/ 6 h 6"/>
                <a:gd name="T4" fmla="*/ 12 w 258"/>
                <a:gd name="T5" fmla="*/ 6 h 6"/>
                <a:gd name="T6" fmla="*/ 18 w 258"/>
                <a:gd name="T7" fmla="*/ 0 h 6"/>
                <a:gd name="T8" fmla="*/ 24 w 258"/>
                <a:gd name="T9" fmla="*/ 6 h 6"/>
                <a:gd name="T10" fmla="*/ 36 w 258"/>
                <a:gd name="T11" fmla="*/ 0 h 6"/>
                <a:gd name="T12" fmla="*/ 42 w 258"/>
                <a:gd name="T13" fmla="*/ 6 h 6"/>
                <a:gd name="T14" fmla="*/ 48 w 258"/>
                <a:gd name="T15" fmla="*/ 0 h 6"/>
                <a:gd name="T16" fmla="*/ 54 w 258"/>
                <a:gd name="T17" fmla="*/ 6 h 6"/>
                <a:gd name="T18" fmla="*/ 60 w 258"/>
                <a:gd name="T19" fmla="*/ 6 h 6"/>
                <a:gd name="T20" fmla="*/ 66 w 258"/>
                <a:gd name="T21" fmla="*/ 0 h 6"/>
                <a:gd name="T22" fmla="*/ 72 w 258"/>
                <a:gd name="T23" fmla="*/ 0 h 6"/>
                <a:gd name="T24" fmla="*/ 78 w 258"/>
                <a:gd name="T25" fmla="*/ 0 h 6"/>
                <a:gd name="T26" fmla="*/ 84 w 258"/>
                <a:gd name="T27" fmla="*/ 6 h 6"/>
                <a:gd name="T28" fmla="*/ 90 w 258"/>
                <a:gd name="T29" fmla="*/ 0 h 6"/>
                <a:gd name="T30" fmla="*/ 96 w 258"/>
                <a:gd name="T31" fmla="*/ 0 h 6"/>
                <a:gd name="T32" fmla="*/ 102 w 258"/>
                <a:gd name="T33" fmla="*/ 6 h 6"/>
                <a:gd name="T34" fmla="*/ 108 w 258"/>
                <a:gd name="T35" fmla="*/ 6 h 6"/>
                <a:gd name="T36" fmla="*/ 114 w 258"/>
                <a:gd name="T37" fmla="*/ 0 h 6"/>
                <a:gd name="T38" fmla="*/ 120 w 258"/>
                <a:gd name="T39" fmla="*/ 0 h 6"/>
                <a:gd name="T40" fmla="*/ 126 w 258"/>
                <a:gd name="T41" fmla="*/ 6 h 6"/>
                <a:gd name="T42" fmla="*/ 132 w 258"/>
                <a:gd name="T43" fmla="*/ 0 h 6"/>
                <a:gd name="T44" fmla="*/ 138 w 258"/>
                <a:gd name="T45" fmla="*/ 6 h 6"/>
                <a:gd name="T46" fmla="*/ 144 w 258"/>
                <a:gd name="T47" fmla="*/ 0 h 6"/>
                <a:gd name="T48" fmla="*/ 150 w 258"/>
                <a:gd name="T49" fmla="*/ 6 h 6"/>
                <a:gd name="T50" fmla="*/ 156 w 258"/>
                <a:gd name="T51" fmla="*/ 6 h 6"/>
                <a:gd name="T52" fmla="*/ 162 w 258"/>
                <a:gd name="T53" fmla="*/ 6 h 6"/>
                <a:gd name="T54" fmla="*/ 168 w 258"/>
                <a:gd name="T55" fmla="*/ 0 h 6"/>
                <a:gd name="T56" fmla="*/ 174 w 258"/>
                <a:gd name="T57" fmla="*/ 6 h 6"/>
                <a:gd name="T58" fmla="*/ 180 w 258"/>
                <a:gd name="T59" fmla="*/ 6 h 6"/>
                <a:gd name="T60" fmla="*/ 186 w 258"/>
                <a:gd name="T61" fmla="*/ 0 h 6"/>
                <a:gd name="T62" fmla="*/ 192 w 258"/>
                <a:gd name="T63" fmla="*/ 6 h 6"/>
                <a:gd name="T64" fmla="*/ 198 w 258"/>
                <a:gd name="T65" fmla="*/ 0 h 6"/>
                <a:gd name="T66" fmla="*/ 204 w 258"/>
                <a:gd name="T67" fmla="*/ 6 h 6"/>
                <a:gd name="T68" fmla="*/ 210 w 258"/>
                <a:gd name="T69" fmla="*/ 0 h 6"/>
                <a:gd name="T70" fmla="*/ 216 w 258"/>
                <a:gd name="T71" fmla="*/ 6 h 6"/>
                <a:gd name="T72" fmla="*/ 222 w 258"/>
                <a:gd name="T73" fmla="*/ 0 h 6"/>
                <a:gd name="T74" fmla="*/ 228 w 258"/>
                <a:gd name="T75" fmla="*/ 6 h 6"/>
                <a:gd name="T76" fmla="*/ 240 w 258"/>
                <a:gd name="T77" fmla="*/ 0 h 6"/>
                <a:gd name="T78" fmla="*/ 246 w 258"/>
                <a:gd name="T79" fmla="*/ 6 h 6"/>
                <a:gd name="T80" fmla="*/ 246 w 258"/>
                <a:gd name="T81" fmla="*/ 0 h 6"/>
                <a:gd name="T82" fmla="*/ 252 w 258"/>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6">
                  <a:moveTo>
                    <a:pt x="0" y="6"/>
                  </a:moveTo>
                  <a:lnTo>
                    <a:pt x="0" y="0"/>
                  </a:lnTo>
                  <a:lnTo>
                    <a:pt x="0" y="6"/>
                  </a:lnTo>
                  <a:lnTo>
                    <a:pt x="6" y="0"/>
                  </a:lnTo>
                  <a:lnTo>
                    <a:pt x="6" y="6"/>
                  </a:lnTo>
                  <a:lnTo>
                    <a:pt x="6" y="6"/>
                  </a:lnTo>
                  <a:lnTo>
                    <a:pt x="12" y="0"/>
                  </a:lnTo>
                  <a:lnTo>
                    <a:pt x="12" y="6"/>
                  </a:lnTo>
                  <a:lnTo>
                    <a:pt x="12" y="6"/>
                  </a:lnTo>
                  <a:lnTo>
                    <a:pt x="18" y="0"/>
                  </a:lnTo>
                  <a:lnTo>
                    <a:pt x="18" y="6"/>
                  </a:lnTo>
                  <a:lnTo>
                    <a:pt x="18" y="0"/>
                  </a:lnTo>
                  <a:lnTo>
                    <a:pt x="24" y="6"/>
                  </a:lnTo>
                  <a:lnTo>
                    <a:pt x="24" y="0"/>
                  </a:lnTo>
                  <a:lnTo>
                    <a:pt x="24" y="6"/>
                  </a:lnTo>
                  <a:lnTo>
                    <a:pt x="30" y="0"/>
                  </a:lnTo>
                  <a:lnTo>
                    <a:pt x="30" y="6"/>
                  </a:lnTo>
                  <a:lnTo>
                    <a:pt x="36" y="0"/>
                  </a:lnTo>
                  <a:lnTo>
                    <a:pt x="36" y="6"/>
                  </a:lnTo>
                  <a:lnTo>
                    <a:pt x="42" y="0"/>
                  </a:lnTo>
                  <a:lnTo>
                    <a:pt x="42" y="6"/>
                  </a:lnTo>
                  <a:lnTo>
                    <a:pt x="42" y="0"/>
                  </a:lnTo>
                  <a:lnTo>
                    <a:pt x="48" y="6"/>
                  </a:lnTo>
                  <a:lnTo>
                    <a:pt x="48" y="0"/>
                  </a:lnTo>
                  <a:lnTo>
                    <a:pt x="48" y="6"/>
                  </a:lnTo>
                  <a:lnTo>
                    <a:pt x="54" y="0"/>
                  </a:lnTo>
                  <a:lnTo>
                    <a:pt x="54" y="6"/>
                  </a:lnTo>
                  <a:lnTo>
                    <a:pt x="60" y="0"/>
                  </a:lnTo>
                  <a:lnTo>
                    <a:pt x="60" y="0"/>
                  </a:lnTo>
                  <a:lnTo>
                    <a:pt x="60" y="6"/>
                  </a:lnTo>
                  <a:lnTo>
                    <a:pt x="66" y="0"/>
                  </a:lnTo>
                  <a:lnTo>
                    <a:pt x="66" y="6"/>
                  </a:lnTo>
                  <a:lnTo>
                    <a:pt x="66" y="0"/>
                  </a:lnTo>
                  <a:lnTo>
                    <a:pt x="72" y="6"/>
                  </a:lnTo>
                  <a:lnTo>
                    <a:pt x="72" y="6"/>
                  </a:lnTo>
                  <a:lnTo>
                    <a:pt x="72" y="0"/>
                  </a:lnTo>
                  <a:lnTo>
                    <a:pt x="72" y="0"/>
                  </a:lnTo>
                  <a:lnTo>
                    <a:pt x="78" y="6"/>
                  </a:lnTo>
                  <a:lnTo>
                    <a:pt x="78" y="0"/>
                  </a:lnTo>
                  <a:lnTo>
                    <a:pt x="78" y="6"/>
                  </a:lnTo>
                  <a:lnTo>
                    <a:pt x="84" y="0"/>
                  </a:lnTo>
                  <a:lnTo>
                    <a:pt x="84" y="6"/>
                  </a:lnTo>
                  <a:lnTo>
                    <a:pt x="90" y="0"/>
                  </a:lnTo>
                  <a:lnTo>
                    <a:pt x="90" y="6"/>
                  </a:lnTo>
                  <a:lnTo>
                    <a:pt x="90" y="0"/>
                  </a:lnTo>
                  <a:lnTo>
                    <a:pt x="96" y="6"/>
                  </a:lnTo>
                  <a:lnTo>
                    <a:pt x="96" y="0"/>
                  </a:lnTo>
                  <a:lnTo>
                    <a:pt x="96" y="0"/>
                  </a:lnTo>
                  <a:lnTo>
                    <a:pt x="102" y="6"/>
                  </a:lnTo>
                  <a:lnTo>
                    <a:pt x="102" y="0"/>
                  </a:lnTo>
                  <a:lnTo>
                    <a:pt x="102" y="6"/>
                  </a:lnTo>
                  <a:lnTo>
                    <a:pt x="108" y="0"/>
                  </a:lnTo>
                  <a:lnTo>
                    <a:pt x="108" y="6"/>
                  </a:lnTo>
                  <a:lnTo>
                    <a:pt x="108" y="6"/>
                  </a:lnTo>
                  <a:lnTo>
                    <a:pt x="114" y="0"/>
                  </a:lnTo>
                  <a:lnTo>
                    <a:pt x="114" y="6"/>
                  </a:lnTo>
                  <a:lnTo>
                    <a:pt x="114" y="0"/>
                  </a:lnTo>
                  <a:lnTo>
                    <a:pt x="120" y="6"/>
                  </a:lnTo>
                  <a:lnTo>
                    <a:pt x="120" y="0"/>
                  </a:lnTo>
                  <a:lnTo>
                    <a:pt x="120" y="0"/>
                  </a:lnTo>
                  <a:lnTo>
                    <a:pt x="126" y="6"/>
                  </a:lnTo>
                  <a:lnTo>
                    <a:pt x="126" y="0"/>
                  </a:lnTo>
                  <a:lnTo>
                    <a:pt x="126" y="6"/>
                  </a:lnTo>
                  <a:lnTo>
                    <a:pt x="132" y="0"/>
                  </a:lnTo>
                  <a:lnTo>
                    <a:pt x="132" y="6"/>
                  </a:lnTo>
                  <a:lnTo>
                    <a:pt x="132" y="0"/>
                  </a:lnTo>
                  <a:lnTo>
                    <a:pt x="132" y="6"/>
                  </a:lnTo>
                  <a:lnTo>
                    <a:pt x="138" y="0"/>
                  </a:lnTo>
                  <a:lnTo>
                    <a:pt x="138" y="6"/>
                  </a:lnTo>
                  <a:lnTo>
                    <a:pt x="138" y="0"/>
                  </a:lnTo>
                  <a:lnTo>
                    <a:pt x="144" y="6"/>
                  </a:lnTo>
                  <a:lnTo>
                    <a:pt x="144" y="0"/>
                  </a:lnTo>
                  <a:lnTo>
                    <a:pt x="150" y="6"/>
                  </a:lnTo>
                  <a:lnTo>
                    <a:pt x="150" y="0"/>
                  </a:lnTo>
                  <a:lnTo>
                    <a:pt x="150" y="6"/>
                  </a:lnTo>
                  <a:lnTo>
                    <a:pt x="156" y="0"/>
                  </a:lnTo>
                  <a:lnTo>
                    <a:pt x="156" y="0"/>
                  </a:lnTo>
                  <a:lnTo>
                    <a:pt x="156" y="6"/>
                  </a:lnTo>
                  <a:lnTo>
                    <a:pt x="162" y="0"/>
                  </a:lnTo>
                  <a:lnTo>
                    <a:pt x="162" y="6"/>
                  </a:lnTo>
                  <a:lnTo>
                    <a:pt x="162" y="6"/>
                  </a:lnTo>
                  <a:lnTo>
                    <a:pt x="168" y="0"/>
                  </a:lnTo>
                  <a:lnTo>
                    <a:pt x="168" y="6"/>
                  </a:lnTo>
                  <a:lnTo>
                    <a:pt x="168" y="0"/>
                  </a:lnTo>
                  <a:lnTo>
                    <a:pt x="174" y="6"/>
                  </a:lnTo>
                  <a:lnTo>
                    <a:pt x="174" y="0"/>
                  </a:lnTo>
                  <a:lnTo>
                    <a:pt x="174" y="6"/>
                  </a:lnTo>
                  <a:lnTo>
                    <a:pt x="180" y="0"/>
                  </a:lnTo>
                  <a:lnTo>
                    <a:pt x="180" y="0"/>
                  </a:lnTo>
                  <a:lnTo>
                    <a:pt x="180" y="6"/>
                  </a:lnTo>
                  <a:lnTo>
                    <a:pt x="186" y="0"/>
                  </a:lnTo>
                  <a:lnTo>
                    <a:pt x="186" y="6"/>
                  </a:lnTo>
                  <a:lnTo>
                    <a:pt x="186" y="0"/>
                  </a:lnTo>
                  <a:lnTo>
                    <a:pt x="186" y="6"/>
                  </a:lnTo>
                  <a:lnTo>
                    <a:pt x="192" y="0"/>
                  </a:lnTo>
                  <a:lnTo>
                    <a:pt x="192" y="6"/>
                  </a:lnTo>
                  <a:lnTo>
                    <a:pt x="192" y="0"/>
                  </a:lnTo>
                  <a:lnTo>
                    <a:pt x="198" y="6"/>
                  </a:lnTo>
                  <a:lnTo>
                    <a:pt x="198" y="0"/>
                  </a:lnTo>
                  <a:lnTo>
                    <a:pt x="198" y="6"/>
                  </a:lnTo>
                  <a:lnTo>
                    <a:pt x="204" y="0"/>
                  </a:lnTo>
                  <a:lnTo>
                    <a:pt x="204" y="6"/>
                  </a:lnTo>
                  <a:lnTo>
                    <a:pt x="204" y="0"/>
                  </a:lnTo>
                  <a:lnTo>
                    <a:pt x="204" y="6"/>
                  </a:lnTo>
                  <a:lnTo>
                    <a:pt x="210" y="0"/>
                  </a:lnTo>
                  <a:lnTo>
                    <a:pt x="210" y="6"/>
                  </a:lnTo>
                  <a:lnTo>
                    <a:pt x="216" y="0"/>
                  </a:lnTo>
                  <a:lnTo>
                    <a:pt x="216" y="6"/>
                  </a:lnTo>
                  <a:lnTo>
                    <a:pt x="216" y="0"/>
                  </a:lnTo>
                  <a:lnTo>
                    <a:pt x="222" y="6"/>
                  </a:lnTo>
                  <a:lnTo>
                    <a:pt x="222" y="0"/>
                  </a:lnTo>
                  <a:lnTo>
                    <a:pt x="222" y="6"/>
                  </a:lnTo>
                  <a:lnTo>
                    <a:pt x="228" y="0"/>
                  </a:lnTo>
                  <a:lnTo>
                    <a:pt x="228" y="6"/>
                  </a:lnTo>
                  <a:lnTo>
                    <a:pt x="234" y="0"/>
                  </a:lnTo>
                  <a:lnTo>
                    <a:pt x="234" y="6"/>
                  </a:lnTo>
                  <a:lnTo>
                    <a:pt x="240" y="0"/>
                  </a:lnTo>
                  <a:lnTo>
                    <a:pt x="240" y="6"/>
                  </a:lnTo>
                  <a:lnTo>
                    <a:pt x="240" y="0"/>
                  </a:lnTo>
                  <a:lnTo>
                    <a:pt x="246" y="6"/>
                  </a:lnTo>
                  <a:lnTo>
                    <a:pt x="246" y="6"/>
                  </a:lnTo>
                  <a:lnTo>
                    <a:pt x="246" y="0"/>
                  </a:lnTo>
                  <a:lnTo>
                    <a:pt x="246" y="0"/>
                  </a:lnTo>
                  <a:lnTo>
                    <a:pt x="252" y="6"/>
                  </a:lnTo>
                  <a:lnTo>
                    <a:pt x="252" y="0"/>
                  </a:lnTo>
                  <a:lnTo>
                    <a:pt x="252" y="6"/>
                  </a:lnTo>
                  <a:lnTo>
                    <a:pt x="258" y="0"/>
                  </a:lnTo>
                  <a:lnTo>
                    <a:pt x="258" y="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7" name="Freeform 164"/>
            <p:cNvSpPr>
              <a:spLocks/>
            </p:cNvSpPr>
            <p:nvPr/>
          </p:nvSpPr>
          <p:spPr bwMode="auto">
            <a:xfrm>
              <a:off x="18811507" y="10869301"/>
              <a:ext cx="621390" cy="1932346"/>
            </a:xfrm>
            <a:custGeom>
              <a:avLst/>
              <a:gdLst>
                <a:gd name="T0" fmla="*/ 6 w 348"/>
                <a:gd name="T1" fmla="*/ 6 h 1506"/>
                <a:gd name="T2" fmla="*/ 12 w 348"/>
                <a:gd name="T3" fmla="*/ 0 h 1506"/>
                <a:gd name="T4" fmla="*/ 18 w 348"/>
                <a:gd name="T5" fmla="*/ 0 h 1506"/>
                <a:gd name="T6" fmla="*/ 24 w 348"/>
                <a:gd name="T7" fmla="*/ 6 h 1506"/>
                <a:gd name="T8" fmla="*/ 30 w 348"/>
                <a:gd name="T9" fmla="*/ 0 h 1506"/>
                <a:gd name="T10" fmla="*/ 36 w 348"/>
                <a:gd name="T11" fmla="*/ 0 h 1506"/>
                <a:gd name="T12" fmla="*/ 42 w 348"/>
                <a:gd name="T13" fmla="*/ 6 h 1506"/>
                <a:gd name="T14" fmla="*/ 54 w 348"/>
                <a:gd name="T15" fmla="*/ 0 h 1506"/>
                <a:gd name="T16" fmla="*/ 54 w 348"/>
                <a:gd name="T17" fmla="*/ 6 h 1506"/>
                <a:gd name="T18" fmla="*/ 66 w 348"/>
                <a:gd name="T19" fmla="*/ 48 h 1506"/>
                <a:gd name="T20" fmla="*/ 72 w 348"/>
                <a:gd name="T21" fmla="*/ 210 h 1506"/>
                <a:gd name="T22" fmla="*/ 84 w 348"/>
                <a:gd name="T23" fmla="*/ 282 h 1506"/>
                <a:gd name="T24" fmla="*/ 90 w 348"/>
                <a:gd name="T25" fmla="*/ 390 h 1506"/>
                <a:gd name="T26" fmla="*/ 96 w 348"/>
                <a:gd name="T27" fmla="*/ 462 h 1506"/>
                <a:gd name="T28" fmla="*/ 108 w 348"/>
                <a:gd name="T29" fmla="*/ 528 h 1506"/>
                <a:gd name="T30" fmla="*/ 114 w 348"/>
                <a:gd name="T31" fmla="*/ 582 h 1506"/>
                <a:gd name="T32" fmla="*/ 120 w 348"/>
                <a:gd name="T33" fmla="*/ 678 h 1506"/>
                <a:gd name="T34" fmla="*/ 132 w 348"/>
                <a:gd name="T35" fmla="*/ 732 h 1506"/>
                <a:gd name="T36" fmla="*/ 138 w 348"/>
                <a:gd name="T37" fmla="*/ 768 h 1506"/>
                <a:gd name="T38" fmla="*/ 144 w 348"/>
                <a:gd name="T39" fmla="*/ 864 h 1506"/>
                <a:gd name="T40" fmla="*/ 156 w 348"/>
                <a:gd name="T41" fmla="*/ 900 h 1506"/>
                <a:gd name="T42" fmla="*/ 162 w 348"/>
                <a:gd name="T43" fmla="*/ 954 h 1506"/>
                <a:gd name="T44" fmla="*/ 174 w 348"/>
                <a:gd name="T45" fmla="*/ 1002 h 1506"/>
                <a:gd name="T46" fmla="*/ 180 w 348"/>
                <a:gd name="T47" fmla="*/ 1062 h 1506"/>
                <a:gd name="T48" fmla="*/ 192 w 348"/>
                <a:gd name="T49" fmla="*/ 1098 h 1506"/>
                <a:gd name="T50" fmla="*/ 198 w 348"/>
                <a:gd name="T51" fmla="*/ 1152 h 1506"/>
                <a:gd name="T52" fmla="*/ 210 w 348"/>
                <a:gd name="T53" fmla="*/ 1182 h 1506"/>
                <a:gd name="T54" fmla="*/ 222 w 348"/>
                <a:gd name="T55" fmla="*/ 1218 h 1506"/>
                <a:gd name="T56" fmla="*/ 228 w 348"/>
                <a:gd name="T57" fmla="*/ 1230 h 1506"/>
                <a:gd name="T58" fmla="*/ 240 w 348"/>
                <a:gd name="T59" fmla="*/ 1296 h 1506"/>
                <a:gd name="T60" fmla="*/ 252 w 348"/>
                <a:gd name="T61" fmla="*/ 1320 h 1506"/>
                <a:gd name="T62" fmla="*/ 258 w 348"/>
                <a:gd name="T63" fmla="*/ 1338 h 1506"/>
                <a:gd name="T64" fmla="*/ 270 w 348"/>
                <a:gd name="T65" fmla="*/ 1356 h 1506"/>
                <a:gd name="T66" fmla="*/ 276 w 348"/>
                <a:gd name="T67" fmla="*/ 1386 h 1506"/>
                <a:gd name="T68" fmla="*/ 288 w 348"/>
                <a:gd name="T69" fmla="*/ 1410 h 1506"/>
                <a:gd name="T70" fmla="*/ 294 w 348"/>
                <a:gd name="T71" fmla="*/ 1422 h 1506"/>
                <a:gd name="T72" fmla="*/ 306 w 348"/>
                <a:gd name="T73" fmla="*/ 1440 h 1506"/>
                <a:gd name="T74" fmla="*/ 312 w 348"/>
                <a:gd name="T75" fmla="*/ 1446 h 1506"/>
                <a:gd name="T76" fmla="*/ 318 w 348"/>
                <a:gd name="T77" fmla="*/ 1470 h 1506"/>
                <a:gd name="T78" fmla="*/ 324 w 348"/>
                <a:gd name="T79" fmla="*/ 1464 h 1506"/>
                <a:gd name="T80" fmla="*/ 330 w 348"/>
                <a:gd name="T81" fmla="*/ 1482 h 1506"/>
                <a:gd name="T82" fmla="*/ 342 w 348"/>
                <a:gd name="T83" fmla="*/ 150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1506">
                  <a:moveTo>
                    <a:pt x="0" y="6"/>
                  </a:moveTo>
                  <a:lnTo>
                    <a:pt x="6" y="0"/>
                  </a:lnTo>
                  <a:lnTo>
                    <a:pt x="6" y="6"/>
                  </a:lnTo>
                  <a:lnTo>
                    <a:pt x="6" y="0"/>
                  </a:lnTo>
                  <a:lnTo>
                    <a:pt x="12" y="6"/>
                  </a:lnTo>
                  <a:lnTo>
                    <a:pt x="12" y="0"/>
                  </a:lnTo>
                  <a:lnTo>
                    <a:pt x="12" y="0"/>
                  </a:lnTo>
                  <a:lnTo>
                    <a:pt x="18" y="6"/>
                  </a:lnTo>
                  <a:lnTo>
                    <a:pt x="18" y="0"/>
                  </a:lnTo>
                  <a:lnTo>
                    <a:pt x="18" y="6"/>
                  </a:lnTo>
                  <a:lnTo>
                    <a:pt x="24" y="0"/>
                  </a:lnTo>
                  <a:lnTo>
                    <a:pt x="24" y="6"/>
                  </a:lnTo>
                  <a:lnTo>
                    <a:pt x="30" y="0"/>
                  </a:lnTo>
                  <a:lnTo>
                    <a:pt x="30" y="6"/>
                  </a:lnTo>
                  <a:lnTo>
                    <a:pt x="30" y="0"/>
                  </a:lnTo>
                  <a:lnTo>
                    <a:pt x="36" y="6"/>
                  </a:lnTo>
                  <a:lnTo>
                    <a:pt x="36" y="0"/>
                  </a:lnTo>
                  <a:lnTo>
                    <a:pt x="36" y="0"/>
                  </a:lnTo>
                  <a:lnTo>
                    <a:pt x="42" y="6"/>
                  </a:lnTo>
                  <a:lnTo>
                    <a:pt x="42" y="0"/>
                  </a:lnTo>
                  <a:lnTo>
                    <a:pt x="42" y="6"/>
                  </a:lnTo>
                  <a:lnTo>
                    <a:pt x="48" y="0"/>
                  </a:lnTo>
                  <a:lnTo>
                    <a:pt x="48" y="6"/>
                  </a:lnTo>
                  <a:lnTo>
                    <a:pt x="54" y="0"/>
                  </a:lnTo>
                  <a:lnTo>
                    <a:pt x="54" y="6"/>
                  </a:lnTo>
                  <a:lnTo>
                    <a:pt x="54" y="0"/>
                  </a:lnTo>
                  <a:lnTo>
                    <a:pt x="54" y="6"/>
                  </a:lnTo>
                  <a:lnTo>
                    <a:pt x="60" y="0"/>
                  </a:lnTo>
                  <a:lnTo>
                    <a:pt x="60" y="42"/>
                  </a:lnTo>
                  <a:lnTo>
                    <a:pt x="66" y="48"/>
                  </a:lnTo>
                  <a:lnTo>
                    <a:pt x="66" y="126"/>
                  </a:lnTo>
                  <a:lnTo>
                    <a:pt x="72" y="132"/>
                  </a:lnTo>
                  <a:lnTo>
                    <a:pt x="72" y="210"/>
                  </a:lnTo>
                  <a:lnTo>
                    <a:pt x="78" y="216"/>
                  </a:lnTo>
                  <a:lnTo>
                    <a:pt x="78" y="276"/>
                  </a:lnTo>
                  <a:lnTo>
                    <a:pt x="84" y="282"/>
                  </a:lnTo>
                  <a:lnTo>
                    <a:pt x="84" y="318"/>
                  </a:lnTo>
                  <a:lnTo>
                    <a:pt x="90" y="324"/>
                  </a:lnTo>
                  <a:lnTo>
                    <a:pt x="90" y="390"/>
                  </a:lnTo>
                  <a:lnTo>
                    <a:pt x="90" y="384"/>
                  </a:lnTo>
                  <a:lnTo>
                    <a:pt x="96" y="390"/>
                  </a:lnTo>
                  <a:lnTo>
                    <a:pt x="96" y="462"/>
                  </a:lnTo>
                  <a:lnTo>
                    <a:pt x="102" y="468"/>
                  </a:lnTo>
                  <a:lnTo>
                    <a:pt x="102" y="534"/>
                  </a:lnTo>
                  <a:lnTo>
                    <a:pt x="108" y="528"/>
                  </a:lnTo>
                  <a:lnTo>
                    <a:pt x="108" y="522"/>
                  </a:lnTo>
                  <a:lnTo>
                    <a:pt x="108" y="576"/>
                  </a:lnTo>
                  <a:lnTo>
                    <a:pt x="114" y="582"/>
                  </a:lnTo>
                  <a:lnTo>
                    <a:pt x="114" y="624"/>
                  </a:lnTo>
                  <a:lnTo>
                    <a:pt x="120" y="630"/>
                  </a:lnTo>
                  <a:lnTo>
                    <a:pt x="120" y="678"/>
                  </a:lnTo>
                  <a:lnTo>
                    <a:pt x="126" y="684"/>
                  </a:lnTo>
                  <a:lnTo>
                    <a:pt x="126" y="726"/>
                  </a:lnTo>
                  <a:lnTo>
                    <a:pt x="132" y="732"/>
                  </a:lnTo>
                  <a:lnTo>
                    <a:pt x="132" y="768"/>
                  </a:lnTo>
                  <a:lnTo>
                    <a:pt x="132" y="762"/>
                  </a:lnTo>
                  <a:lnTo>
                    <a:pt x="138" y="768"/>
                  </a:lnTo>
                  <a:lnTo>
                    <a:pt x="138" y="810"/>
                  </a:lnTo>
                  <a:lnTo>
                    <a:pt x="144" y="816"/>
                  </a:lnTo>
                  <a:lnTo>
                    <a:pt x="144" y="864"/>
                  </a:lnTo>
                  <a:lnTo>
                    <a:pt x="150" y="858"/>
                  </a:lnTo>
                  <a:lnTo>
                    <a:pt x="150" y="906"/>
                  </a:lnTo>
                  <a:lnTo>
                    <a:pt x="156" y="900"/>
                  </a:lnTo>
                  <a:lnTo>
                    <a:pt x="156" y="930"/>
                  </a:lnTo>
                  <a:lnTo>
                    <a:pt x="162" y="936"/>
                  </a:lnTo>
                  <a:lnTo>
                    <a:pt x="162" y="954"/>
                  </a:lnTo>
                  <a:lnTo>
                    <a:pt x="168" y="960"/>
                  </a:lnTo>
                  <a:lnTo>
                    <a:pt x="168" y="996"/>
                  </a:lnTo>
                  <a:lnTo>
                    <a:pt x="174" y="1002"/>
                  </a:lnTo>
                  <a:lnTo>
                    <a:pt x="174" y="1032"/>
                  </a:lnTo>
                  <a:lnTo>
                    <a:pt x="180" y="1026"/>
                  </a:lnTo>
                  <a:lnTo>
                    <a:pt x="180" y="1062"/>
                  </a:lnTo>
                  <a:lnTo>
                    <a:pt x="186" y="1068"/>
                  </a:lnTo>
                  <a:lnTo>
                    <a:pt x="186" y="1092"/>
                  </a:lnTo>
                  <a:lnTo>
                    <a:pt x="192" y="1098"/>
                  </a:lnTo>
                  <a:lnTo>
                    <a:pt x="192" y="1128"/>
                  </a:lnTo>
                  <a:lnTo>
                    <a:pt x="198" y="1122"/>
                  </a:lnTo>
                  <a:lnTo>
                    <a:pt x="198" y="1152"/>
                  </a:lnTo>
                  <a:lnTo>
                    <a:pt x="210" y="1164"/>
                  </a:lnTo>
                  <a:lnTo>
                    <a:pt x="210" y="1188"/>
                  </a:lnTo>
                  <a:lnTo>
                    <a:pt x="210" y="1182"/>
                  </a:lnTo>
                  <a:lnTo>
                    <a:pt x="216" y="1188"/>
                  </a:lnTo>
                  <a:lnTo>
                    <a:pt x="216" y="1212"/>
                  </a:lnTo>
                  <a:lnTo>
                    <a:pt x="222" y="1218"/>
                  </a:lnTo>
                  <a:lnTo>
                    <a:pt x="222" y="1242"/>
                  </a:lnTo>
                  <a:lnTo>
                    <a:pt x="228" y="1236"/>
                  </a:lnTo>
                  <a:lnTo>
                    <a:pt x="228" y="1230"/>
                  </a:lnTo>
                  <a:lnTo>
                    <a:pt x="228" y="1260"/>
                  </a:lnTo>
                  <a:lnTo>
                    <a:pt x="240" y="1272"/>
                  </a:lnTo>
                  <a:lnTo>
                    <a:pt x="240" y="1296"/>
                  </a:lnTo>
                  <a:lnTo>
                    <a:pt x="252" y="1308"/>
                  </a:lnTo>
                  <a:lnTo>
                    <a:pt x="252" y="1326"/>
                  </a:lnTo>
                  <a:lnTo>
                    <a:pt x="252" y="1320"/>
                  </a:lnTo>
                  <a:lnTo>
                    <a:pt x="258" y="1326"/>
                  </a:lnTo>
                  <a:lnTo>
                    <a:pt x="258" y="1344"/>
                  </a:lnTo>
                  <a:lnTo>
                    <a:pt x="258" y="1338"/>
                  </a:lnTo>
                  <a:lnTo>
                    <a:pt x="264" y="1344"/>
                  </a:lnTo>
                  <a:lnTo>
                    <a:pt x="264" y="1362"/>
                  </a:lnTo>
                  <a:lnTo>
                    <a:pt x="270" y="1356"/>
                  </a:lnTo>
                  <a:lnTo>
                    <a:pt x="270" y="1380"/>
                  </a:lnTo>
                  <a:lnTo>
                    <a:pt x="276" y="1374"/>
                  </a:lnTo>
                  <a:lnTo>
                    <a:pt x="276" y="1386"/>
                  </a:lnTo>
                  <a:lnTo>
                    <a:pt x="282" y="1392"/>
                  </a:lnTo>
                  <a:lnTo>
                    <a:pt x="288" y="1398"/>
                  </a:lnTo>
                  <a:lnTo>
                    <a:pt x="288" y="1410"/>
                  </a:lnTo>
                  <a:lnTo>
                    <a:pt x="288" y="1410"/>
                  </a:lnTo>
                  <a:lnTo>
                    <a:pt x="294" y="1416"/>
                  </a:lnTo>
                  <a:lnTo>
                    <a:pt x="294" y="1422"/>
                  </a:lnTo>
                  <a:lnTo>
                    <a:pt x="300" y="1416"/>
                  </a:lnTo>
                  <a:lnTo>
                    <a:pt x="300" y="1434"/>
                  </a:lnTo>
                  <a:lnTo>
                    <a:pt x="306" y="1440"/>
                  </a:lnTo>
                  <a:lnTo>
                    <a:pt x="306" y="1446"/>
                  </a:lnTo>
                  <a:lnTo>
                    <a:pt x="306" y="1440"/>
                  </a:lnTo>
                  <a:lnTo>
                    <a:pt x="312" y="1446"/>
                  </a:lnTo>
                  <a:lnTo>
                    <a:pt x="312" y="1458"/>
                  </a:lnTo>
                  <a:lnTo>
                    <a:pt x="318" y="1452"/>
                  </a:lnTo>
                  <a:lnTo>
                    <a:pt x="318" y="1470"/>
                  </a:lnTo>
                  <a:lnTo>
                    <a:pt x="324" y="1464"/>
                  </a:lnTo>
                  <a:lnTo>
                    <a:pt x="324" y="1470"/>
                  </a:lnTo>
                  <a:lnTo>
                    <a:pt x="324" y="1464"/>
                  </a:lnTo>
                  <a:lnTo>
                    <a:pt x="324" y="1470"/>
                  </a:lnTo>
                  <a:lnTo>
                    <a:pt x="330" y="1476"/>
                  </a:lnTo>
                  <a:lnTo>
                    <a:pt x="330" y="1482"/>
                  </a:lnTo>
                  <a:lnTo>
                    <a:pt x="330" y="1476"/>
                  </a:lnTo>
                  <a:lnTo>
                    <a:pt x="342" y="1488"/>
                  </a:lnTo>
                  <a:lnTo>
                    <a:pt x="342" y="1500"/>
                  </a:lnTo>
                  <a:lnTo>
                    <a:pt x="348" y="1494"/>
                  </a:lnTo>
                  <a:lnTo>
                    <a:pt x="348" y="150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8" name="Freeform 165"/>
            <p:cNvSpPr>
              <a:spLocks/>
            </p:cNvSpPr>
            <p:nvPr/>
          </p:nvSpPr>
          <p:spPr bwMode="auto">
            <a:xfrm>
              <a:off x="19432897" y="12801647"/>
              <a:ext cx="1007080" cy="177068"/>
            </a:xfrm>
            <a:custGeom>
              <a:avLst/>
              <a:gdLst>
                <a:gd name="T0" fmla="*/ 12 w 564"/>
                <a:gd name="T1" fmla="*/ 12 h 138"/>
                <a:gd name="T2" fmla="*/ 18 w 564"/>
                <a:gd name="T3" fmla="*/ 18 h 138"/>
                <a:gd name="T4" fmla="*/ 24 w 564"/>
                <a:gd name="T5" fmla="*/ 24 h 138"/>
                <a:gd name="T6" fmla="*/ 36 w 564"/>
                <a:gd name="T7" fmla="*/ 24 h 138"/>
                <a:gd name="T8" fmla="*/ 48 w 564"/>
                <a:gd name="T9" fmla="*/ 48 h 138"/>
                <a:gd name="T10" fmla="*/ 48 w 564"/>
                <a:gd name="T11" fmla="*/ 48 h 138"/>
                <a:gd name="T12" fmla="*/ 66 w 564"/>
                <a:gd name="T13" fmla="*/ 60 h 138"/>
                <a:gd name="T14" fmla="*/ 72 w 564"/>
                <a:gd name="T15" fmla="*/ 54 h 138"/>
                <a:gd name="T16" fmla="*/ 78 w 564"/>
                <a:gd name="T17" fmla="*/ 66 h 138"/>
                <a:gd name="T18" fmla="*/ 84 w 564"/>
                <a:gd name="T19" fmla="*/ 72 h 138"/>
                <a:gd name="T20" fmla="*/ 96 w 564"/>
                <a:gd name="T21" fmla="*/ 72 h 138"/>
                <a:gd name="T22" fmla="*/ 102 w 564"/>
                <a:gd name="T23" fmla="*/ 78 h 138"/>
                <a:gd name="T24" fmla="*/ 126 w 564"/>
                <a:gd name="T25" fmla="*/ 90 h 138"/>
                <a:gd name="T26" fmla="*/ 132 w 564"/>
                <a:gd name="T27" fmla="*/ 96 h 138"/>
                <a:gd name="T28" fmla="*/ 144 w 564"/>
                <a:gd name="T29" fmla="*/ 96 h 138"/>
                <a:gd name="T30" fmla="*/ 156 w 564"/>
                <a:gd name="T31" fmla="*/ 96 h 138"/>
                <a:gd name="T32" fmla="*/ 162 w 564"/>
                <a:gd name="T33" fmla="*/ 108 h 138"/>
                <a:gd name="T34" fmla="*/ 174 w 564"/>
                <a:gd name="T35" fmla="*/ 108 h 138"/>
                <a:gd name="T36" fmla="*/ 186 w 564"/>
                <a:gd name="T37" fmla="*/ 108 h 138"/>
                <a:gd name="T38" fmla="*/ 192 w 564"/>
                <a:gd name="T39" fmla="*/ 114 h 138"/>
                <a:gd name="T40" fmla="*/ 210 w 564"/>
                <a:gd name="T41" fmla="*/ 120 h 138"/>
                <a:gd name="T42" fmla="*/ 222 w 564"/>
                <a:gd name="T43" fmla="*/ 120 h 138"/>
                <a:gd name="T44" fmla="*/ 240 w 564"/>
                <a:gd name="T45" fmla="*/ 126 h 138"/>
                <a:gd name="T46" fmla="*/ 252 w 564"/>
                <a:gd name="T47" fmla="*/ 120 h 138"/>
                <a:gd name="T48" fmla="*/ 264 w 564"/>
                <a:gd name="T49" fmla="*/ 126 h 138"/>
                <a:gd name="T50" fmla="*/ 282 w 564"/>
                <a:gd name="T51" fmla="*/ 132 h 138"/>
                <a:gd name="T52" fmla="*/ 294 w 564"/>
                <a:gd name="T53" fmla="*/ 132 h 138"/>
                <a:gd name="T54" fmla="*/ 306 w 564"/>
                <a:gd name="T55" fmla="*/ 132 h 138"/>
                <a:gd name="T56" fmla="*/ 324 w 564"/>
                <a:gd name="T57" fmla="*/ 132 h 138"/>
                <a:gd name="T58" fmla="*/ 342 w 564"/>
                <a:gd name="T59" fmla="*/ 132 h 138"/>
                <a:gd name="T60" fmla="*/ 360 w 564"/>
                <a:gd name="T61" fmla="*/ 138 h 138"/>
                <a:gd name="T62" fmla="*/ 372 w 564"/>
                <a:gd name="T63" fmla="*/ 138 h 138"/>
                <a:gd name="T64" fmla="*/ 384 w 564"/>
                <a:gd name="T65" fmla="*/ 138 h 138"/>
                <a:gd name="T66" fmla="*/ 402 w 564"/>
                <a:gd name="T67" fmla="*/ 138 h 138"/>
                <a:gd name="T68" fmla="*/ 420 w 564"/>
                <a:gd name="T69" fmla="*/ 138 h 138"/>
                <a:gd name="T70" fmla="*/ 438 w 564"/>
                <a:gd name="T71" fmla="*/ 138 h 138"/>
                <a:gd name="T72" fmla="*/ 456 w 564"/>
                <a:gd name="T73" fmla="*/ 138 h 138"/>
                <a:gd name="T74" fmla="*/ 474 w 564"/>
                <a:gd name="T75" fmla="*/ 138 h 138"/>
                <a:gd name="T76" fmla="*/ 492 w 564"/>
                <a:gd name="T77" fmla="*/ 138 h 138"/>
                <a:gd name="T78" fmla="*/ 510 w 564"/>
                <a:gd name="T79" fmla="*/ 138 h 138"/>
                <a:gd name="T80" fmla="*/ 528 w 564"/>
                <a:gd name="T81" fmla="*/ 138 h 138"/>
                <a:gd name="T82" fmla="*/ 546 w 564"/>
                <a:gd name="T8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4" h="138">
                  <a:moveTo>
                    <a:pt x="0" y="0"/>
                  </a:moveTo>
                  <a:lnTo>
                    <a:pt x="6" y="6"/>
                  </a:lnTo>
                  <a:lnTo>
                    <a:pt x="12" y="12"/>
                  </a:lnTo>
                  <a:lnTo>
                    <a:pt x="12" y="6"/>
                  </a:lnTo>
                  <a:lnTo>
                    <a:pt x="12" y="12"/>
                  </a:lnTo>
                  <a:lnTo>
                    <a:pt x="18" y="18"/>
                  </a:lnTo>
                  <a:lnTo>
                    <a:pt x="18" y="12"/>
                  </a:lnTo>
                  <a:lnTo>
                    <a:pt x="18" y="18"/>
                  </a:lnTo>
                  <a:lnTo>
                    <a:pt x="24" y="24"/>
                  </a:lnTo>
                  <a:lnTo>
                    <a:pt x="24" y="18"/>
                  </a:lnTo>
                  <a:lnTo>
                    <a:pt x="24" y="24"/>
                  </a:lnTo>
                  <a:lnTo>
                    <a:pt x="36" y="24"/>
                  </a:lnTo>
                  <a:lnTo>
                    <a:pt x="30" y="24"/>
                  </a:lnTo>
                  <a:lnTo>
                    <a:pt x="36" y="36"/>
                  </a:lnTo>
                  <a:lnTo>
                    <a:pt x="48" y="48"/>
                  </a:lnTo>
                  <a:lnTo>
                    <a:pt x="42" y="48"/>
                  </a:lnTo>
                  <a:lnTo>
                    <a:pt x="48" y="36"/>
                  </a:lnTo>
                  <a:lnTo>
                    <a:pt x="48" y="48"/>
                  </a:lnTo>
                  <a:lnTo>
                    <a:pt x="54" y="48"/>
                  </a:lnTo>
                  <a:lnTo>
                    <a:pt x="60" y="54"/>
                  </a:lnTo>
                  <a:lnTo>
                    <a:pt x="66" y="60"/>
                  </a:lnTo>
                  <a:lnTo>
                    <a:pt x="66" y="54"/>
                  </a:lnTo>
                  <a:lnTo>
                    <a:pt x="66" y="60"/>
                  </a:lnTo>
                  <a:lnTo>
                    <a:pt x="72" y="54"/>
                  </a:lnTo>
                  <a:lnTo>
                    <a:pt x="72" y="66"/>
                  </a:lnTo>
                  <a:lnTo>
                    <a:pt x="72" y="60"/>
                  </a:lnTo>
                  <a:lnTo>
                    <a:pt x="78" y="66"/>
                  </a:lnTo>
                  <a:lnTo>
                    <a:pt x="78" y="72"/>
                  </a:lnTo>
                  <a:lnTo>
                    <a:pt x="78" y="66"/>
                  </a:lnTo>
                  <a:lnTo>
                    <a:pt x="84" y="72"/>
                  </a:lnTo>
                  <a:lnTo>
                    <a:pt x="90" y="66"/>
                  </a:lnTo>
                  <a:lnTo>
                    <a:pt x="90" y="78"/>
                  </a:lnTo>
                  <a:lnTo>
                    <a:pt x="96" y="72"/>
                  </a:lnTo>
                  <a:lnTo>
                    <a:pt x="96" y="78"/>
                  </a:lnTo>
                  <a:lnTo>
                    <a:pt x="108" y="78"/>
                  </a:lnTo>
                  <a:lnTo>
                    <a:pt x="102" y="78"/>
                  </a:lnTo>
                  <a:lnTo>
                    <a:pt x="108" y="84"/>
                  </a:lnTo>
                  <a:lnTo>
                    <a:pt x="114" y="90"/>
                  </a:lnTo>
                  <a:lnTo>
                    <a:pt x="126" y="90"/>
                  </a:lnTo>
                  <a:lnTo>
                    <a:pt x="120" y="90"/>
                  </a:lnTo>
                  <a:lnTo>
                    <a:pt x="126" y="90"/>
                  </a:lnTo>
                  <a:lnTo>
                    <a:pt x="132" y="96"/>
                  </a:lnTo>
                  <a:lnTo>
                    <a:pt x="132" y="90"/>
                  </a:lnTo>
                  <a:lnTo>
                    <a:pt x="132" y="96"/>
                  </a:lnTo>
                  <a:lnTo>
                    <a:pt x="144" y="96"/>
                  </a:lnTo>
                  <a:lnTo>
                    <a:pt x="144" y="102"/>
                  </a:lnTo>
                  <a:lnTo>
                    <a:pt x="144" y="96"/>
                  </a:lnTo>
                  <a:lnTo>
                    <a:pt x="156" y="96"/>
                  </a:lnTo>
                  <a:lnTo>
                    <a:pt x="150" y="96"/>
                  </a:lnTo>
                  <a:lnTo>
                    <a:pt x="156" y="102"/>
                  </a:lnTo>
                  <a:lnTo>
                    <a:pt x="162" y="108"/>
                  </a:lnTo>
                  <a:lnTo>
                    <a:pt x="174" y="108"/>
                  </a:lnTo>
                  <a:lnTo>
                    <a:pt x="168" y="108"/>
                  </a:lnTo>
                  <a:lnTo>
                    <a:pt x="174" y="108"/>
                  </a:lnTo>
                  <a:lnTo>
                    <a:pt x="186" y="108"/>
                  </a:lnTo>
                  <a:lnTo>
                    <a:pt x="186" y="114"/>
                  </a:lnTo>
                  <a:lnTo>
                    <a:pt x="186" y="108"/>
                  </a:lnTo>
                  <a:lnTo>
                    <a:pt x="186" y="114"/>
                  </a:lnTo>
                  <a:lnTo>
                    <a:pt x="198" y="114"/>
                  </a:lnTo>
                  <a:lnTo>
                    <a:pt x="192" y="114"/>
                  </a:lnTo>
                  <a:lnTo>
                    <a:pt x="198" y="114"/>
                  </a:lnTo>
                  <a:lnTo>
                    <a:pt x="204" y="114"/>
                  </a:lnTo>
                  <a:lnTo>
                    <a:pt x="210" y="120"/>
                  </a:lnTo>
                  <a:lnTo>
                    <a:pt x="222" y="120"/>
                  </a:lnTo>
                  <a:lnTo>
                    <a:pt x="222" y="114"/>
                  </a:lnTo>
                  <a:lnTo>
                    <a:pt x="222" y="120"/>
                  </a:lnTo>
                  <a:lnTo>
                    <a:pt x="228" y="120"/>
                  </a:lnTo>
                  <a:lnTo>
                    <a:pt x="234" y="120"/>
                  </a:lnTo>
                  <a:lnTo>
                    <a:pt x="240" y="126"/>
                  </a:lnTo>
                  <a:lnTo>
                    <a:pt x="252" y="126"/>
                  </a:lnTo>
                  <a:lnTo>
                    <a:pt x="246" y="126"/>
                  </a:lnTo>
                  <a:lnTo>
                    <a:pt x="252" y="120"/>
                  </a:lnTo>
                  <a:lnTo>
                    <a:pt x="252" y="126"/>
                  </a:lnTo>
                  <a:lnTo>
                    <a:pt x="258" y="126"/>
                  </a:lnTo>
                  <a:lnTo>
                    <a:pt x="264" y="126"/>
                  </a:lnTo>
                  <a:lnTo>
                    <a:pt x="270" y="126"/>
                  </a:lnTo>
                  <a:lnTo>
                    <a:pt x="276" y="126"/>
                  </a:lnTo>
                  <a:lnTo>
                    <a:pt x="282" y="132"/>
                  </a:lnTo>
                  <a:lnTo>
                    <a:pt x="294" y="132"/>
                  </a:lnTo>
                  <a:lnTo>
                    <a:pt x="294" y="132"/>
                  </a:lnTo>
                  <a:lnTo>
                    <a:pt x="294" y="132"/>
                  </a:lnTo>
                  <a:lnTo>
                    <a:pt x="306" y="132"/>
                  </a:lnTo>
                  <a:lnTo>
                    <a:pt x="300" y="132"/>
                  </a:lnTo>
                  <a:lnTo>
                    <a:pt x="306" y="132"/>
                  </a:lnTo>
                  <a:lnTo>
                    <a:pt x="312" y="132"/>
                  </a:lnTo>
                  <a:lnTo>
                    <a:pt x="318" y="132"/>
                  </a:lnTo>
                  <a:lnTo>
                    <a:pt x="324" y="132"/>
                  </a:lnTo>
                  <a:lnTo>
                    <a:pt x="330" y="132"/>
                  </a:lnTo>
                  <a:lnTo>
                    <a:pt x="336" y="132"/>
                  </a:lnTo>
                  <a:lnTo>
                    <a:pt x="342" y="132"/>
                  </a:lnTo>
                  <a:lnTo>
                    <a:pt x="348" y="132"/>
                  </a:lnTo>
                  <a:lnTo>
                    <a:pt x="354" y="132"/>
                  </a:lnTo>
                  <a:lnTo>
                    <a:pt x="360" y="138"/>
                  </a:lnTo>
                  <a:lnTo>
                    <a:pt x="372" y="138"/>
                  </a:lnTo>
                  <a:lnTo>
                    <a:pt x="366" y="138"/>
                  </a:lnTo>
                  <a:lnTo>
                    <a:pt x="372" y="138"/>
                  </a:lnTo>
                  <a:lnTo>
                    <a:pt x="384" y="138"/>
                  </a:lnTo>
                  <a:lnTo>
                    <a:pt x="378" y="138"/>
                  </a:lnTo>
                  <a:lnTo>
                    <a:pt x="384" y="138"/>
                  </a:lnTo>
                  <a:lnTo>
                    <a:pt x="390" y="138"/>
                  </a:lnTo>
                  <a:lnTo>
                    <a:pt x="396" y="138"/>
                  </a:lnTo>
                  <a:lnTo>
                    <a:pt x="402" y="138"/>
                  </a:lnTo>
                  <a:lnTo>
                    <a:pt x="408" y="138"/>
                  </a:lnTo>
                  <a:lnTo>
                    <a:pt x="414" y="138"/>
                  </a:lnTo>
                  <a:lnTo>
                    <a:pt x="420" y="138"/>
                  </a:lnTo>
                  <a:lnTo>
                    <a:pt x="426" y="138"/>
                  </a:lnTo>
                  <a:lnTo>
                    <a:pt x="432" y="138"/>
                  </a:lnTo>
                  <a:lnTo>
                    <a:pt x="438" y="138"/>
                  </a:lnTo>
                  <a:lnTo>
                    <a:pt x="444" y="138"/>
                  </a:lnTo>
                  <a:lnTo>
                    <a:pt x="450" y="138"/>
                  </a:lnTo>
                  <a:lnTo>
                    <a:pt x="456" y="138"/>
                  </a:lnTo>
                  <a:lnTo>
                    <a:pt x="462" y="138"/>
                  </a:lnTo>
                  <a:lnTo>
                    <a:pt x="468" y="138"/>
                  </a:lnTo>
                  <a:lnTo>
                    <a:pt x="474" y="138"/>
                  </a:lnTo>
                  <a:lnTo>
                    <a:pt x="480" y="138"/>
                  </a:lnTo>
                  <a:lnTo>
                    <a:pt x="486" y="138"/>
                  </a:lnTo>
                  <a:lnTo>
                    <a:pt x="492" y="138"/>
                  </a:lnTo>
                  <a:lnTo>
                    <a:pt x="498" y="138"/>
                  </a:lnTo>
                  <a:lnTo>
                    <a:pt x="504" y="138"/>
                  </a:lnTo>
                  <a:lnTo>
                    <a:pt x="510" y="138"/>
                  </a:lnTo>
                  <a:lnTo>
                    <a:pt x="516" y="138"/>
                  </a:lnTo>
                  <a:lnTo>
                    <a:pt x="522" y="138"/>
                  </a:lnTo>
                  <a:lnTo>
                    <a:pt x="528" y="138"/>
                  </a:lnTo>
                  <a:lnTo>
                    <a:pt x="534" y="138"/>
                  </a:lnTo>
                  <a:lnTo>
                    <a:pt x="540" y="138"/>
                  </a:lnTo>
                  <a:lnTo>
                    <a:pt x="546" y="138"/>
                  </a:lnTo>
                  <a:lnTo>
                    <a:pt x="552" y="138"/>
                  </a:lnTo>
                  <a:lnTo>
                    <a:pt x="564" y="138"/>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19" name="Freeform 166"/>
            <p:cNvSpPr>
              <a:spLocks/>
            </p:cNvSpPr>
            <p:nvPr/>
          </p:nvSpPr>
          <p:spPr bwMode="auto">
            <a:xfrm>
              <a:off x="20429263" y="12978715"/>
              <a:ext cx="1232065" cy="7698"/>
            </a:xfrm>
            <a:custGeom>
              <a:avLst/>
              <a:gdLst>
                <a:gd name="T0" fmla="*/ 6 w 690"/>
                <a:gd name="T1" fmla="*/ 0 h 6"/>
                <a:gd name="T2" fmla="*/ 18 w 690"/>
                <a:gd name="T3" fmla="*/ 0 h 6"/>
                <a:gd name="T4" fmla="*/ 36 w 690"/>
                <a:gd name="T5" fmla="*/ 6 h 6"/>
                <a:gd name="T6" fmla="*/ 48 w 690"/>
                <a:gd name="T7" fmla="*/ 0 h 6"/>
                <a:gd name="T8" fmla="*/ 54 w 690"/>
                <a:gd name="T9" fmla="*/ 0 h 6"/>
                <a:gd name="T10" fmla="*/ 66 w 690"/>
                <a:gd name="T11" fmla="*/ 6 h 6"/>
                <a:gd name="T12" fmla="*/ 72 w 690"/>
                <a:gd name="T13" fmla="*/ 0 h 6"/>
                <a:gd name="T14" fmla="*/ 78 w 690"/>
                <a:gd name="T15" fmla="*/ 6 h 6"/>
                <a:gd name="T16" fmla="*/ 96 w 690"/>
                <a:gd name="T17" fmla="*/ 0 h 6"/>
                <a:gd name="T18" fmla="*/ 102 w 690"/>
                <a:gd name="T19" fmla="*/ 6 h 6"/>
                <a:gd name="T20" fmla="*/ 120 w 690"/>
                <a:gd name="T21" fmla="*/ 6 h 6"/>
                <a:gd name="T22" fmla="*/ 138 w 690"/>
                <a:gd name="T23" fmla="*/ 6 h 6"/>
                <a:gd name="T24" fmla="*/ 156 w 690"/>
                <a:gd name="T25" fmla="*/ 6 h 6"/>
                <a:gd name="T26" fmla="*/ 174 w 690"/>
                <a:gd name="T27" fmla="*/ 6 h 6"/>
                <a:gd name="T28" fmla="*/ 192 w 690"/>
                <a:gd name="T29" fmla="*/ 6 h 6"/>
                <a:gd name="T30" fmla="*/ 210 w 690"/>
                <a:gd name="T31" fmla="*/ 6 h 6"/>
                <a:gd name="T32" fmla="*/ 228 w 690"/>
                <a:gd name="T33" fmla="*/ 6 h 6"/>
                <a:gd name="T34" fmla="*/ 246 w 690"/>
                <a:gd name="T35" fmla="*/ 6 h 6"/>
                <a:gd name="T36" fmla="*/ 264 w 690"/>
                <a:gd name="T37" fmla="*/ 6 h 6"/>
                <a:gd name="T38" fmla="*/ 282 w 690"/>
                <a:gd name="T39" fmla="*/ 6 h 6"/>
                <a:gd name="T40" fmla="*/ 300 w 690"/>
                <a:gd name="T41" fmla="*/ 6 h 6"/>
                <a:gd name="T42" fmla="*/ 318 w 690"/>
                <a:gd name="T43" fmla="*/ 6 h 6"/>
                <a:gd name="T44" fmla="*/ 336 w 690"/>
                <a:gd name="T45" fmla="*/ 6 h 6"/>
                <a:gd name="T46" fmla="*/ 354 w 690"/>
                <a:gd name="T47" fmla="*/ 6 h 6"/>
                <a:gd name="T48" fmla="*/ 372 w 690"/>
                <a:gd name="T49" fmla="*/ 6 h 6"/>
                <a:gd name="T50" fmla="*/ 390 w 690"/>
                <a:gd name="T51" fmla="*/ 6 h 6"/>
                <a:gd name="T52" fmla="*/ 408 w 690"/>
                <a:gd name="T53" fmla="*/ 6 h 6"/>
                <a:gd name="T54" fmla="*/ 426 w 690"/>
                <a:gd name="T55" fmla="*/ 6 h 6"/>
                <a:gd name="T56" fmla="*/ 444 w 690"/>
                <a:gd name="T57" fmla="*/ 6 h 6"/>
                <a:gd name="T58" fmla="*/ 462 w 690"/>
                <a:gd name="T59" fmla="*/ 6 h 6"/>
                <a:gd name="T60" fmla="*/ 480 w 690"/>
                <a:gd name="T61" fmla="*/ 6 h 6"/>
                <a:gd name="T62" fmla="*/ 498 w 690"/>
                <a:gd name="T63" fmla="*/ 6 h 6"/>
                <a:gd name="T64" fmla="*/ 516 w 690"/>
                <a:gd name="T65" fmla="*/ 6 h 6"/>
                <a:gd name="T66" fmla="*/ 534 w 690"/>
                <a:gd name="T67" fmla="*/ 6 h 6"/>
                <a:gd name="T68" fmla="*/ 552 w 690"/>
                <a:gd name="T69" fmla="*/ 6 h 6"/>
                <a:gd name="T70" fmla="*/ 570 w 690"/>
                <a:gd name="T71" fmla="*/ 6 h 6"/>
                <a:gd name="T72" fmla="*/ 588 w 690"/>
                <a:gd name="T73" fmla="*/ 6 h 6"/>
                <a:gd name="T74" fmla="*/ 606 w 690"/>
                <a:gd name="T75" fmla="*/ 6 h 6"/>
                <a:gd name="T76" fmla="*/ 624 w 690"/>
                <a:gd name="T77" fmla="*/ 6 h 6"/>
                <a:gd name="T78" fmla="*/ 642 w 690"/>
                <a:gd name="T79" fmla="*/ 6 h 6"/>
                <a:gd name="T80" fmla="*/ 660 w 690"/>
                <a:gd name="T81" fmla="*/ 6 h 6"/>
                <a:gd name="T82" fmla="*/ 678 w 690"/>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0" h="6">
                  <a:moveTo>
                    <a:pt x="6" y="0"/>
                  </a:moveTo>
                  <a:lnTo>
                    <a:pt x="0" y="0"/>
                  </a:lnTo>
                  <a:lnTo>
                    <a:pt x="6" y="0"/>
                  </a:lnTo>
                  <a:lnTo>
                    <a:pt x="12" y="0"/>
                  </a:lnTo>
                  <a:lnTo>
                    <a:pt x="24" y="0"/>
                  </a:lnTo>
                  <a:lnTo>
                    <a:pt x="18" y="0"/>
                  </a:lnTo>
                  <a:lnTo>
                    <a:pt x="24" y="0"/>
                  </a:lnTo>
                  <a:lnTo>
                    <a:pt x="36" y="0"/>
                  </a:lnTo>
                  <a:lnTo>
                    <a:pt x="36" y="6"/>
                  </a:lnTo>
                  <a:lnTo>
                    <a:pt x="30" y="0"/>
                  </a:lnTo>
                  <a:lnTo>
                    <a:pt x="36" y="0"/>
                  </a:lnTo>
                  <a:lnTo>
                    <a:pt x="48" y="0"/>
                  </a:lnTo>
                  <a:lnTo>
                    <a:pt x="42" y="0"/>
                  </a:lnTo>
                  <a:lnTo>
                    <a:pt x="48" y="6"/>
                  </a:lnTo>
                  <a:lnTo>
                    <a:pt x="54" y="0"/>
                  </a:lnTo>
                  <a:lnTo>
                    <a:pt x="54" y="6"/>
                  </a:lnTo>
                  <a:lnTo>
                    <a:pt x="66" y="6"/>
                  </a:lnTo>
                  <a:lnTo>
                    <a:pt x="66" y="6"/>
                  </a:lnTo>
                  <a:lnTo>
                    <a:pt x="72" y="0"/>
                  </a:lnTo>
                  <a:lnTo>
                    <a:pt x="72" y="6"/>
                  </a:lnTo>
                  <a:lnTo>
                    <a:pt x="72" y="0"/>
                  </a:lnTo>
                  <a:lnTo>
                    <a:pt x="78" y="6"/>
                  </a:lnTo>
                  <a:lnTo>
                    <a:pt x="78" y="0"/>
                  </a:lnTo>
                  <a:lnTo>
                    <a:pt x="78" y="6"/>
                  </a:lnTo>
                  <a:lnTo>
                    <a:pt x="84" y="6"/>
                  </a:lnTo>
                  <a:lnTo>
                    <a:pt x="96" y="6"/>
                  </a:lnTo>
                  <a:lnTo>
                    <a:pt x="96" y="0"/>
                  </a:lnTo>
                  <a:lnTo>
                    <a:pt x="96" y="6"/>
                  </a:lnTo>
                  <a:lnTo>
                    <a:pt x="108"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0" name="Freeform 167"/>
            <p:cNvSpPr>
              <a:spLocks/>
            </p:cNvSpPr>
            <p:nvPr/>
          </p:nvSpPr>
          <p:spPr bwMode="auto">
            <a:xfrm>
              <a:off x="21661328" y="12986413"/>
              <a:ext cx="814235" cy="0"/>
            </a:xfrm>
            <a:custGeom>
              <a:avLst/>
              <a:gdLst>
                <a:gd name="T0" fmla="*/ 6 w 456"/>
                <a:gd name="T1" fmla="*/ 18 w 456"/>
                <a:gd name="T2" fmla="*/ 30 w 456"/>
                <a:gd name="T3" fmla="*/ 42 w 456"/>
                <a:gd name="T4" fmla="*/ 54 w 456"/>
                <a:gd name="T5" fmla="*/ 66 w 456"/>
                <a:gd name="T6" fmla="*/ 78 w 456"/>
                <a:gd name="T7" fmla="*/ 90 w 456"/>
                <a:gd name="T8" fmla="*/ 102 w 456"/>
                <a:gd name="T9" fmla="*/ 114 w 456"/>
                <a:gd name="T10" fmla="*/ 126 w 456"/>
                <a:gd name="T11" fmla="*/ 138 w 456"/>
                <a:gd name="T12" fmla="*/ 150 w 456"/>
                <a:gd name="T13" fmla="*/ 162 w 456"/>
                <a:gd name="T14" fmla="*/ 174 w 456"/>
                <a:gd name="T15" fmla="*/ 186 w 456"/>
                <a:gd name="T16" fmla="*/ 198 w 456"/>
                <a:gd name="T17" fmla="*/ 210 w 456"/>
                <a:gd name="T18" fmla="*/ 222 w 456"/>
                <a:gd name="T19" fmla="*/ 234 w 456"/>
                <a:gd name="T20" fmla="*/ 246 w 456"/>
                <a:gd name="T21" fmla="*/ 258 w 456"/>
                <a:gd name="T22" fmla="*/ 270 w 456"/>
                <a:gd name="T23" fmla="*/ 282 w 456"/>
                <a:gd name="T24" fmla="*/ 294 w 456"/>
                <a:gd name="T25" fmla="*/ 306 w 456"/>
                <a:gd name="T26" fmla="*/ 318 w 456"/>
                <a:gd name="T27" fmla="*/ 330 w 456"/>
                <a:gd name="T28" fmla="*/ 342 w 456"/>
                <a:gd name="T29" fmla="*/ 354 w 456"/>
                <a:gd name="T30" fmla="*/ 366 w 456"/>
                <a:gd name="T31" fmla="*/ 378 w 456"/>
                <a:gd name="T32" fmla="*/ 390 w 456"/>
                <a:gd name="T33" fmla="*/ 402 w 456"/>
                <a:gd name="T34" fmla="*/ 414 w 456"/>
                <a:gd name="T35" fmla="*/ 426 w 456"/>
                <a:gd name="T36" fmla="*/ 438 w 456"/>
                <a:gd name="T37" fmla="*/ 450 w 45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Lst>
              <a:rect l="0" t="0" r="r" b="b"/>
              <a:pathLst>
                <a:path w="456">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path>
              </a:pathLst>
            </a:custGeom>
            <a:noFill/>
            <a:ln w="12700">
              <a:solidFill>
                <a:srgbClr val="BF00B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1" name="Freeform 168"/>
            <p:cNvSpPr>
              <a:spLocks/>
            </p:cNvSpPr>
            <p:nvPr/>
          </p:nvSpPr>
          <p:spPr bwMode="auto">
            <a:xfrm>
              <a:off x="15372438" y="10984780"/>
              <a:ext cx="610676" cy="2001633"/>
            </a:xfrm>
            <a:custGeom>
              <a:avLst/>
              <a:gdLst>
                <a:gd name="T0" fmla="*/ 6 w 342"/>
                <a:gd name="T1" fmla="*/ 1482 h 1560"/>
                <a:gd name="T2" fmla="*/ 12 w 342"/>
                <a:gd name="T3" fmla="*/ 1332 h 1560"/>
                <a:gd name="T4" fmla="*/ 24 w 342"/>
                <a:gd name="T5" fmla="*/ 1248 h 1560"/>
                <a:gd name="T6" fmla="*/ 30 w 342"/>
                <a:gd name="T7" fmla="*/ 1122 h 1560"/>
                <a:gd name="T8" fmla="*/ 42 w 342"/>
                <a:gd name="T9" fmla="*/ 1068 h 1560"/>
                <a:gd name="T10" fmla="*/ 48 w 342"/>
                <a:gd name="T11" fmla="*/ 966 h 1560"/>
                <a:gd name="T12" fmla="*/ 54 w 342"/>
                <a:gd name="T13" fmla="*/ 912 h 1560"/>
                <a:gd name="T14" fmla="*/ 66 w 342"/>
                <a:gd name="T15" fmla="*/ 858 h 1560"/>
                <a:gd name="T16" fmla="*/ 72 w 342"/>
                <a:gd name="T17" fmla="*/ 804 h 1560"/>
                <a:gd name="T18" fmla="*/ 78 w 342"/>
                <a:gd name="T19" fmla="*/ 732 h 1560"/>
                <a:gd name="T20" fmla="*/ 90 w 342"/>
                <a:gd name="T21" fmla="*/ 690 h 1560"/>
                <a:gd name="T22" fmla="*/ 96 w 342"/>
                <a:gd name="T23" fmla="*/ 648 h 1560"/>
                <a:gd name="T24" fmla="*/ 102 w 342"/>
                <a:gd name="T25" fmla="*/ 570 h 1560"/>
                <a:gd name="T26" fmla="*/ 108 w 342"/>
                <a:gd name="T27" fmla="*/ 540 h 1560"/>
                <a:gd name="T28" fmla="*/ 120 w 342"/>
                <a:gd name="T29" fmla="*/ 504 h 1560"/>
                <a:gd name="T30" fmla="*/ 126 w 342"/>
                <a:gd name="T31" fmla="*/ 462 h 1560"/>
                <a:gd name="T32" fmla="*/ 138 w 342"/>
                <a:gd name="T33" fmla="*/ 438 h 1560"/>
                <a:gd name="T34" fmla="*/ 144 w 342"/>
                <a:gd name="T35" fmla="*/ 378 h 1560"/>
                <a:gd name="T36" fmla="*/ 150 w 342"/>
                <a:gd name="T37" fmla="*/ 354 h 1560"/>
                <a:gd name="T38" fmla="*/ 162 w 342"/>
                <a:gd name="T39" fmla="*/ 330 h 1560"/>
                <a:gd name="T40" fmla="*/ 168 w 342"/>
                <a:gd name="T41" fmla="*/ 300 h 1560"/>
                <a:gd name="T42" fmla="*/ 174 w 342"/>
                <a:gd name="T43" fmla="*/ 282 h 1560"/>
                <a:gd name="T44" fmla="*/ 186 w 342"/>
                <a:gd name="T45" fmla="*/ 264 h 1560"/>
                <a:gd name="T46" fmla="*/ 192 w 342"/>
                <a:gd name="T47" fmla="*/ 222 h 1560"/>
                <a:gd name="T48" fmla="*/ 198 w 342"/>
                <a:gd name="T49" fmla="*/ 210 h 1560"/>
                <a:gd name="T50" fmla="*/ 204 w 342"/>
                <a:gd name="T51" fmla="*/ 198 h 1560"/>
                <a:gd name="T52" fmla="*/ 210 w 342"/>
                <a:gd name="T53" fmla="*/ 186 h 1560"/>
                <a:gd name="T54" fmla="*/ 222 w 342"/>
                <a:gd name="T55" fmla="*/ 162 h 1560"/>
                <a:gd name="T56" fmla="*/ 234 w 342"/>
                <a:gd name="T57" fmla="*/ 144 h 1560"/>
                <a:gd name="T58" fmla="*/ 240 w 342"/>
                <a:gd name="T59" fmla="*/ 132 h 1560"/>
                <a:gd name="T60" fmla="*/ 246 w 342"/>
                <a:gd name="T61" fmla="*/ 114 h 1560"/>
                <a:gd name="T62" fmla="*/ 252 w 342"/>
                <a:gd name="T63" fmla="*/ 102 h 1560"/>
                <a:gd name="T64" fmla="*/ 258 w 342"/>
                <a:gd name="T65" fmla="*/ 90 h 1560"/>
                <a:gd name="T66" fmla="*/ 264 w 342"/>
                <a:gd name="T67" fmla="*/ 78 h 1560"/>
                <a:gd name="T68" fmla="*/ 270 w 342"/>
                <a:gd name="T69" fmla="*/ 72 h 1560"/>
                <a:gd name="T70" fmla="*/ 282 w 342"/>
                <a:gd name="T71" fmla="*/ 66 h 1560"/>
                <a:gd name="T72" fmla="*/ 288 w 342"/>
                <a:gd name="T73" fmla="*/ 60 h 1560"/>
                <a:gd name="T74" fmla="*/ 294 w 342"/>
                <a:gd name="T75" fmla="*/ 42 h 1560"/>
                <a:gd name="T76" fmla="*/ 300 w 342"/>
                <a:gd name="T77" fmla="*/ 36 h 1560"/>
                <a:gd name="T78" fmla="*/ 312 w 342"/>
                <a:gd name="T79" fmla="*/ 24 h 1560"/>
                <a:gd name="T80" fmla="*/ 330 w 342"/>
                <a:gd name="T81" fmla="*/ 12 h 1560"/>
                <a:gd name="T82" fmla="*/ 330 w 342"/>
                <a:gd name="T83" fmla="*/ 12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1560">
                  <a:moveTo>
                    <a:pt x="0" y="1560"/>
                  </a:moveTo>
                  <a:lnTo>
                    <a:pt x="0" y="1488"/>
                  </a:lnTo>
                  <a:lnTo>
                    <a:pt x="6" y="1482"/>
                  </a:lnTo>
                  <a:lnTo>
                    <a:pt x="6" y="1410"/>
                  </a:lnTo>
                  <a:lnTo>
                    <a:pt x="12" y="1404"/>
                  </a:lnTo>
                  <a:lnTo>
                    <a:pt x="12" y="1332"/>
                  </a:lnTo>
                  <a:lnTo>
                    <a:pt x="18" y="1326"/>
                  </a:lnTo>
                  <a:lnTo>
                    <a:pt x="18" y="1254"/>
                  </a:lnTo>
                  <a:lnTo>
                    <a:pt x="24" y="1248"/>
                  </a:lnTo>
                  <a:lnTo>
                    <a:pt x="24" y="1182"/>
                  </a:lnTo>
                  <a:lnTo>
                    <a:pt x="30" y="1176"/>
                  </a:lnTo>
                  <a:lnTo>
                    <a:pt x="30" y="1122"/>
                  </a:lnTo>
                  <a:lnTo>
                    <a:pt x="36" y="1116"/>
                  </a:lnTo>
                  <a:lnTo>
                    <a:pt x="36" y="1074"/>
                  </a:lnTo>
                  <a:lnTo>
                    <a:pt x="42" y="1068"/>
                  </a:lnTo>
                  <a:lnTo>
                    <a:pt x="42" y="1020"/>
                  </a:lnTo>
                  <a:lnTo>
                    <a:pt x="48" y="1014"/>
                  </a:lnTo>
                  <a:lnTo>
                    <a:pt x="48" y="966"/>
                  </a:lnTo>
                  <a:lnTo>
                    <a:pt x="54" y="960"/>
                  </a:lnTo>
                  <a:lnTo>
                    <a:pt x="54" y="906"/>
                  </a:lnTo>
                  <a:lnTo>
                    <a:pt x="54" y="912"/>
                  </a:lnTo>
                  <a:lnTo>
                    <a:pt x="60" y="906"/>
                  </a:lnTo>
                  <a:lnTo>
                    <a:pt x="60" y="852"/>
                  </a:lnTo>
                  <a:lnTo>
                    <a:pt x="66" y="858"/>
                  </a:lnTo>
                  <a:lnTo>
                    <a:pt x="66" y="804"/>
                  </a:lnTo>
                  <a:lnTo>
                    <a:pt x="72" y="798"/>
                  </a:lnTo>
                  <a:lnTo>
                    <a:pt x="72" y="804"/>
                  </a:lnTo>
                  <a:lnTo>
                    <a:pt x="72" y="762"/>
                  </a:lnTo>
                  <a:lnTo>
                    <a:pt x="78" y="756"/>
                  </a:lnTo>
                  <a:lnTo>
                    <a:pt x="78" y="732"/>
                  </a:lnTo>
                  <a:lnTo>
                    <a:pt x="84" y="726"/>
                  </a:lnTo>
                  <a:lnTo>
                    <a:pt x="84" y="696"/>
                  </a:lnTo>
                  <a:lnTo>
                    <a:pt x="90" y="690"/>
                  </a:lnTo>
                  <a:lnTo>
                    <a:pt x="90" y="654"/>
                  </a:lnTo>
                  <a:lnTo>
                    <a:pt x="90" y="654"/>
                  </a:lnTo>
                  <a:lnTo>
                    <a:pt x="96" y="648"/>
                  </a:lnTo>
                  <a:lnTo>
                    <a:pt x="96" y="612"/>
                  </a:lnTo>
                  <a:lnTo>
                    <a:pt x="102" y="606"/>
                  </a:lnTo>
                  <a:lnTo>
                    <a:pt x="102" y="570"/>
                  </a:lnTo>
                  <a:lnTo>
                    <a:pt x="102" y="576"/>
                  </a:lnTo>
                  <a:lnTo>
                    <a:pt x="108" y="570"/>
                  </a:lnTo>
                  <a:lnTo>
                    <a:pt x="108" y="540"/>
                  </a:lnTo>
                  <a:lnTo>
                    <a:pt x="114" y="534"/>
                  </a:lnTo>
                  <a:lnTo>
                    <a:pt x="114" y="510"/>
                  </a:lnTo>
                  <a:lnTo>
                    <a:pt x="120" y="504"/>
                  </a:lnTo>
                  <a:lnTo>
                    <a:pt x="120" y="492"/>
                  </a:lnTo>
                  <a:lnTo>
                    <a:pt x="126" y="486"/>
                  </a:lnTo>
                  <a:lnTo>
                    <a:pt x="126" y="462"/>
                  </a:lnTo>
                  <a:lnTo>
                    <a:pt x="132" y="468"/>
                  </a:lnTo>
                  <a:lnTo>
                    <a:pt x="132" y="432"/>
                  </a:lnTo>
                  <a:lnTo>
                    <a:pt x="138" y="438"/>
                  </a:lnTo>
                  <a:lnTo>
                    <a:pt x="138" y="402"/>
                  </a:lnTo>
                  <a:lnTo>
                    <a:pt x="144" y="396"/>
                  </a:lnTo>
                  <a:lnTo>
                    <a:pt x="144" y="378"/>
                  </a:lnTo>
                  <a:lnTo>
                    <a:pt x="150" y="372"/>
                  </a:lnTo>
                  <a:lnTo>
                    <a:pt x="150" y="378"/>
                  </a:lnTo>
                  <a:lnTo>
                    <a:pt x="150" y="354"/>
                  </a:lnTo>
                  <a:lnTo>
                    <a:pt x="156" y="348"/>
                  </a:lnTo>
                  <a:lnTo>
                    <a:pt x="156" y="336"/>
                  </a:lnTo>
                  <a:lnTo>
                    <a:pt x="162" y="330"/>
                  </a:lnTo>
                  <a:lnTo>
                    <a:pt x="162" y="318"/>
                  </a:lnTo>
                  <a:lnTo>
                    <a:pt x="168" y="312"/>
                  </a:lnTo>
                  <a:lnTo>
                    <a:pt x="168" y="300"/>
                  </a:lnTo>
                  <a:lnTo>
                    <a:pt x="174" y="294"/>
                  </a:lnTo>
                  <a:lnTo>
                    <a:pt x="174" y="270"/>
                  </a:lnTo>
                  <a:lnTo>
                    <a:pt x="174" y="282"/>
                  </a:lnTo>
                  <a:lnTo>
                    <a:pt x="180" y="276"/>
                  </a:lnTo>
                  <a:lnTo>
                    <a:pt x="180" y="258"/>
                  </a:lnTo>
                  <a:lnTo>
                    <a:pt x="186" y="264"/>
                  </a:lnTo>
                  <a:lnTo>
                    <a:pt x="186" y="234"/>
                  </a:lnTo>
                  <a:lnTo>
                    <a:pt x="192" y="240"/>
                  </a:lnTo>
                  <a:lnTo>
                    <a:pt x="192" y="222"/>
                  </a:lnTo>
                  <a:lnTo>
                    <a:pt x="198" y="216"/>
                  </a:lnTo>
                  <a:lnTo>
                    <a:pt x="198" y="222"/>
                  </a:lnTo>
                  <a:lnTo>
                    <a:pt x="198" y="210"/>
                  </a:lnTo>
                  <a:lnTo>
                    <a:pt x="204" y="204"/>
                  </a:lnTo>
                  <a:lnTo>
                    <a:pt x="204" y="198"/>
                  </a:lnTo>
                  <a:lnTo>
                    <a:pt x="204" y="198"/>
                  </a:lnTo>
                  <a:lnTo>
                    <a:pt x="210" y="192"/>
                  </a:lnTo>
                  <a:lnTo>
                    <a:pt x="210" y="180"/>
                  </a:lnTo>
                  <a:lnTo>
                    <a:pt x="210" y="186"/>
                  </a:lnTo>
                  <a:lnTo>
                    <a:pt x="216" y="180"/>
                  </a:lnTo>
                  <a:lnTo>
                    <a:pt x="216" y="168"/>
                  </a:lnTo>
                  <a:lnTo>
                    <a:pt x="222" y="162"/>
                  </a:lnTo>
                  <a:lnTo>
                    <a:pt x="222" y="150"/>
                  </a:lnTo>
                  <a:lnTo>
                    <a:pt x="222" y="156"/>
                  </a:lnTo>
                  <a:lnTo>
                    <a:pt x="234" y="144"/>
                  </a:lnTo>
                  <a:lnTo>
                    <a:pt x="234" y="132"/>
                  </a:lnTo>
                  <a:lnTo>
                    <a:pt x="240" y="126"/>
                  </a:lnTo>
                  <a:lnTo>
                    <a:pt x="240" y="132"/>
                  </a:lnTo>
                  <a:lnTo>
                    <a:pt x="240" y="126"/>
                  </a:lnTo>
                  <a:lnTo>
                    <a:pt x="246" y="120"/>
                  </a:lnTo>
                  <a:lnTo>
                    <a:pt x="246" y="114"/>
                  </a:lnTo>
                  <a:lnTo>
                    <a:pt x="246" y="114"/>
                  </a:lnTo>
                  <a:lnTo>
                    <a:pt x="252" y="108"/>
                  </a:lnTo>
                  <a:lnTo>
                    <a:pt x="252" y="102"/>
                  </a:lnTo>
                  <a:lnTo>
                    <a:pt x="252" y="108"/>
                  </a:lnTo>
                  <a:lnTo>
                    <a:pt x="258" y="102"/>
                  </a:lnTo>
                  <a:lnTo>
                    <a:pt x="258" y="90"/>
                  </a:lnTo>
                  <a:lnTo>
                    <a:pt x="258" y="90"/>
                  </a:lnTo>
                  <a:lnTo>
                    <a:pt x="264" y="96"/>
                  </a:lnTo>
                  <a:lnTo>
                    <a:pt x="264" y="78"/>
                  </a:lnTo>
                  <a:lnTo>
                    <a:pt x="270" y="84"/>
                  </a:lnTo>
                  <a:lnTo>
                    <a:pt x="270" y="90"/>
                  </a:lnTo>
                  <a:lnTo>
                    <a:pt x="270" y="72"/>
                  </a:lnTo>
                  <a:lnTo>
                    <a:pt x="276" y="66"/>
                  </a:lnTo>
                  <a:lnTo>
                    <a:pt x="282" y="60"/>
                  </a:lnTo>
                  <a:lnTo>
                    <a:pt x="282" y="66"/>
                  </a:lnTo>
                  <a:lnTo>
                    <a:pt x="282" y="60"/>
                  </a:lnTo>
                  <a:lnTo>
                    <a:pt x="288" y="54"/>
                  </a:lnTo>
                  <a:lnTo>
                    <a:pt x="288" y="60"/>
                  </a:lnTo>
                  <a:lnTo>
                    <a:pt x="288" y="54"/>
                  </a:lnTo>
                  <a:lnTo>
                    <a:pt x="294" y="48"/>
                  </a:lnTo>
                  <a:lnTo>
                    <a:pt x="294" y="42"/>
                  </a:lnTo>
                  <a:lnTo>
                    <a:pt x="294" y="48"/>
                  </a:lnTo>
                  <a:lnTo>
                    <a:pt x="300" y="42"/>
                  </a:lnTo>
                  <a:lnTo>
                    <a:pt x="300" y="36"/>
                  </a:lnTo>
                  <a:lnTo>
                    <a:pt x="300" y="42"/>
                  </a:lnTo>
                  <a:lnTo>
                    <a:pt x="312" y="30"/>
                  </a:lnTo>
                  <a:lnTo>
                    <a:pt x="312" y="24"/>
                  </a:lnTo>
                  <a:lnTo>
                    <a:pt x="324" y="24"/>
                  </a:lnTo>
                  <a:lnTo>
                    <a:pt x="324" y="18"/>
                  </a:lnTo>
                  <a:lnTo>
                    <a:pt x="330" y="12"/>
                  </a:lnTo>
                  <a:lnTo>
                    <a:pt x="330" y="18"/>
                  </a:lnTo>
                  <a:lnTo>
                    <a:pt x="330" y="6"/>
                  </a:lnTo>
                  <a:lnTo>
                    <a:pt x="330" y="12"/>
                  </a:lnTo>
                  <a:lnTo>
                    <a:pt x="336" y="6"/>
                  </a:lnTo>
                  <a:lnTo>
                    <a:pt x="342"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2" name="Freeform 169"/>
            <p:cNvSpPr>
              <a:spLocks/>
            </p:cNvSpPr>
            <p:nvPr/>
          </p:nvSpPr>
          <p:spPr bwMode="auto">
            <a:xfrm>
              <a:off x="15983114" y="10876999"/>
              <a:ext cx="1082075" cy="115479"/>
            </a:xfrm>
            <a:custGeom>
              <a:avLst/>
              <a:gdLst>
                <a:gd name="T0" fmla="*/ 6 w 606"/>
                <a:gd name="T1" fmla="*/ 78 h 90"/>
                <a:gd name="T2" fmla="*/ 12 w 606"/>
                <a:gd name="T3" fmla="*/ 72 h 90"/>
                <a:gd name="T4" fmla="*/ 24 w 606"/>
                <a:gd name="T5" fmla="*/ 72 h 90"/>
                <a:gd name="T6" fmla="*/ 36 w 606"/>
                <a:gd name="T7" fmla="*/ 60 h 90"/>
                <a:gd name="T8" fmla="*/ 48 w 606"/>
                <a:gd name="T9" fmla="*/ 54 h 90"/>
                <a:gd name="T10" fmla="*/ 60 w 606"/>
                <a:gd name="T11" fmla="*/ 54 h 90"/>
                <a:gd name="T12" fmla="*/ 66 w 606"/>
                <a:gd name="T13" fmla="*/ 48 h 90"/>
                <a:gd name="T14" fmla="*/ 78 w 606"/>
                <a:gd name="T15" fmla="*/ 42 h 90"/>
                <a:gd name="T16" fmla="*/ 102 w 606"/>
                <a:gd name="T17" fmla="*/ 36 h 90"/>
                <a:gd name="T18" fmla="*/ 114 w 606"/>
                <a:gd name="T19" fmla="*/ 36 h 90"/>
                <a:gd name="T20" fmla="*/ 120 w 606"/>
                <a:gd name="T21" fmla="*/ 30 h 90"/>
                <a:gd name="T22" fmla="*/ 132 w 606"/>
                <a:gd name="T23" fmla="*/ 24 h 90"/>
                <a:gd name="T24" fmla="*/ 144 w 606"/>
                <a:gd name="T25" fmla="*/ 24 h 90"/>
                <a:gd name="T26" fmla="*/ 156 w 606"/>
                <a:gd name="T27" fmla="*/ 24 h 90"/>
                <a:gd name="T28" fmla="*/ 168 w 606"/>
                <a:gd name="T29" fmla="*/ 18 h 90"/>
                <a:gd name="T30" fmla="*/ 192 w 606"/>
                <a:gd name="T31" fmla="*/ 18 h 90"/>
                <a:gd name="T32" fmla="*/ 192 w 606"/>
                <a:gd name="T33" fmla="*/ 18 h 90"/>
                <a:gd name="T34" fmla="*/ 204 w 606"/>
                <a:gd name="T35" fmla="*/ 12 h 90"/>
                <a:gd name="T36" fmla="*/ 222 w 606"/>
                <a:gd name="T37" fmla="*/ 12 h 90"/>
                <a:gd name="T38" fmla="*/ 234 w 606"/>
                <a:gd name="T39" fmla="*/ 12 h 90"/>
                <a:gd name="T40" fmla="*/ 246 w 606"/>
                <a:gd name="T41" fmla="*/ 6 h 90"/>
                <a:gd name="T42" fmla="*/ 258 w 606"/>
                <a:gd name="T43" fmla="*/ 6 h 90"/>
                <a:gd name="T44" fmla="*/ 276 w 606"/>
                <a:gd name="T45" fmla="*/ 6 h 90"/>
                <a:gd name="T46" fmla="*/ 294 w 606"/>
                <a:gd name="T47" fmla="*/ 6 h 90"/>
                <a:gd name="T48" fmla="*/ 312 w 606"/>
                <a:gd name="T49" fmla="*/ 6 h 90"/>
                <a:gd name="T50" fmla="*/ 324 w 606"/>
                <a:gd name="T51" fmla="*/ 0 h 90"/>
                <a:gd name="T52" fmla="*/ 330 w 606"/>
                <a:gd name="T53" fmla="*/ 0 h 90"/>
                <a:gd name="T54" fmla="*/ 342 w 606"/>
                <a:gd name="T55" fmla="*/ 0 h 90"/>
                <a:gd name="T56" fmla="*/ 360 w 606"/>
                <a:gd name="T57" fmla="*/ 0 h 90"/>
                <a:gd name="T58" fmla="*/ 378 w 606"/>
                <a:gd name="T59" fmla="*/ 0 h 90"/>
                <a:gd name="T60" fmla="*/ 396 w 606"/>
                <a:gd name="T61" fmla="*/ 0 h 90"/>
                <a:gd name="T62" fmla="*/ 414 w 606"/>
                <a:gd name="T63" fmla="*/ 0 h 90"/>
                <a:gd name="T64" fmla="*/ 432 w 606"/>
                <a:gd name="T65" fmla="*/ 0 h 90"/>
                <a:gd name="T66" fmla="*/ 450 w 606"/>
                <a:gd name="T67" fmla="*/ 0 h 90"/>
                <a:gd name="T68" fmla="*/ 468 w 606"/>
                <a:gd name="T69" fmla="*/ 0 h 90"/>
                <a:gd name="T70" fmla="*/ 486 w 606"/>
                <a:gd name="T71" fmla="*/ 0 h 90"/>
                <a:gd name="T72" fmla="*/ 504 w 606"/>
                <a:gd name="T73" fmla="*/ 0 h 90"/>
                <a:gd name="T74" fmla="*/ 522 w 606"/>
                <a:gd name="T75" fmla="*/ 0 h 90"/>
                <a:gd name="T76" fmla="*/ 540 w 606"/>
                <a:gd name="T77" fmla="*/ 0 h 90"/>
                <a:gd name="T78" fmla="*/ 558 w 606"/>
                <a:gd name="T79" fmla="*/ 0 h 90"/>
                <a:gd name="T80" fmla="*/ 576 w 606"/>
                <a:gd name="T81" fmla="*/ 0 h 90"/>
                <a:gd name="T82" fmla="*/ 594 w 606"/>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6" h="90">
                  <a:moveTo>
                    <a:pt x="0" y="84"/>
                  </a:moveTo>
                  <a:lnTo>
                    <a:pt x="6" y="90"/>
                  </a:lnTo>
                  <a:lnTo>
                    <a:pt x="6" y="78"/>
                  </a:lnTo>
                  <a:lnTo>
                    <a:pt x="12" y="84"/>
                  </a:lnTo>
                  <a:lnTo>
                    <a:pt x="12" y="84"/>
                  </a:lnTo>
                  <a:lnTo>
                    <a:pt x="12" y="72"/>
                  </a:lnTo>
                  <a:lnTo>
                    <a:pt x="24" y="72"/>
                  </a:lnTo>
                  <a:lnTo>
                    <a:pt x="18" y="72"/>
                  </a:lnTo>
                  <a:lnTo>
                    <a:pt x="24" y="72"/>
                  </a:lnTo>
                  <a:lnTo>
                    <a:pt x="36" y="72"/>
                  </a:lnTo>
                  <a:lnTo>
                    <a:pt x="30" y="72"/>
                  </a:lnTo>
                  <a:lnTo>
                    <a:pt x="36" y="60"/>
                  </a:lnTo>
                  <a:lnTo>
                    <a:pt x="36" y="66"/>
                  </a:lnTo>
                  <a:lnTo>
                    <a:pt x="42" y="60"/>
                  </a:lnTo>
                  <a:lnTo>
                    <a:pt x="48" y="54"/>
                  </a:lnTo>
                  <a:lnTo>
                    <a:pt x="60" y="54"/>
                  </a:lnTo>
                  <a:lnTo>
                    <a:pt x="60" y="48"/>
                  </a:lnTo>
                  <a:lnTo>
                    <a:pt x="60" y="54"/>
                  </a:lnTo>
                  <a:lnTo>
                    <a:pt x="66" y="48"/>
                  </a:lnTo>
                  <a:lnTo>
                    <a:pt x="66" y="54"/>
                  </a:lnTo>
                  <a:lnTo>
                    <a:pt x="66" y="48"/>
                  </a:lnTo>
                  <a:lnTo>
                    <a:pt x="78" y="48"/>
                  </a:lnTo>
                  <a:lnTo>
                    <a:pt x="72" y="48"/>
                  </a:lnTo>
                  <a:lnTo>
                    <a:pt x="78" y="42"/>
                  </a:lnTo>
                  <a:lnTo>
                    <a:pt x="90" y="42"/>
                  </a:lnTo>
                  <a:lnTo>
                    <a:pt x="90" y="36"/>
                  </a:lnTo>
                  <a:lnTo>
                    <a:pt x="102" y="36"/>
                  </a:lnTo>
                  <a:lnTo>
                    <a:pt x="96" y="36"/>
                  </a:lnTo>
                  <a:lnTo>
                    <a:pt x="102" y="36"/>
                  </a:lnTo>
                  <a:lnTo>
                    <a:pt x="114" y="36"/>
                  </a:lnTo>
                  <a:lnTo>
                    <a:pt x="108" y="36"/>
                  </a:lnTo>
                  <a:lnTo>
                    <a:pt x="114" y="30"/>
                  </a:lnTo>
                  <a:lnTo>
                    <a:pt x="120" y="30"/>
                  </a:lnTo>
                  <a:lnTo>
                    <a:pt x="132" y="30"/>
                  </a:lnTo>
                  <a:lnTo>
                    <a:pt x="126" y="30"/>
                  </a:lnTo>
                  <a:lnTo>
                    <a:pt x="132" y="24"/>
                  </a:lnTo>
                  <a:lnTo>
                    <a:pt x="144" y="24"/>
                  </a:lnTo>
                  <a:lnTo>
                    <a:pt x="138" y="24"/>
                  </a:lnTo>
                  <a:lnTo>
                    <a:pt x="144" y="24"/>
                  </a:lnTo>
                  <a:lnTo>
                    <a:pt x="150" y="24"/>
                  </a:lnTo>
                  <a:lnTo>
                    <a:pt x="162" y="24"/>
                  </a:lnTo>
                  <a:lnTo>
                    <a:pt x="156" y="24"/>
                  </a:lnTo>
                  <a:lnTo>
                    <a:pt x="162" y="18"/>
                  </a:lnTo>
                  <a:lnTo>
                    <a:pt x="174" y="18"/>
                  </a:lnTo>
                  <a:lnTo>
                    <a:pt x="168" y="18"/>
                  </a:lnTo>
                  <a:lnTo>
                    <a:pt x="174" y="18"/>
                  </a:lnTo>
                  <a:lnTo>
                    <a:pt x="180" y="18"/>
                  </a:lnTo>
                  <a:lnTo>
                    <a:pt x="192" y="18"/>
                  </a:lnTo>
                  <a:lnTo>
                    <a:pt x="192" y="18"/>
                  </a:lnTo>
                  <a:lnTo>
                    <a:pt x="192" y="12"/>
                  </a:lnTo>
                  <a:lnTo>
                    <a:pt x="192" y="18"/>
                  </a:lnTo>
                  <a:lnTo>
                    <a:pt x="204" y="18"/>
                  </a:lnTo>
                  <a:lnTo>
                    <a:pt x="198" y="18"/>
                  </a:lnTo>
                  <a:lnTo>
                    <a:pt x="204" y="12"/>
                  </a:lnTo>
                  <a:lnTo>
                    <a:pt x="210" y="12"/>
                  </a:lnTo>
                  <a:lnTo>
                    <a:pt x="216" y="12"/>
                  </a:lnTo>
                  <a:lnTo>
                    <a:pt x="222" y="12"/>
                  </a:lnTo>
                  <a:lnTo>
                    <a:pt x="234" y="12"/>
                  </a:lnTo>
                  <a:lnTo>
                    <a:pt x="234" y="6"/>
                  </a:lnTo>
                  <a:lnTo>
                    <a:pt x="234" y="12"/>
                  </a:lnTo>
                  <a:lnTo>
                    <a:pt x="246" y="12"/>
                  </a:lnTo>
                  <a:lnTo>
                    <a:pt x="240" y="12"/>
                  </a:lnTo>
                  <a:lnTo>
                    <a:pt x="246" y="6"/>
                  </a:lnTo>
                  <a:lnTo>
                    <a:pt x="258"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24" y="6"/>
                  </a:lnTo>
                  <a:lnTo>
                    <a:pt x="318" y="6"/>
                  </a:lnTo>
                  <a:lnTo>
                    <a:pt x="324" y="0"/>
                  </a:lnTo>
                  <a:lnTo>
                    <a:pt x="330" y="6"/>
                  </a:lnTo>
                  <a:lnTo>
                    <a:pt x="330" y="0"/>
                  </a:lnTo>
                  <a:lnTo>
                    <a:pt x="330" y="0"/>
                  </a:lnTo>
                  <a:lnTo>
                    <a:pt x="342"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3" name="Freeform 170"/>
            <p:cNvSpPr>
              <a:spLocks/>
            </p:cNvSpPr>
            <p:nvPr/>
          </p:nvSpPr>
          <p:spPr bwMode="auto">
            <a:xfrm>
              <a:off x="17065189" y="10869301"/>
              <a:ext cx="814235" cy="7698"/>
            </a:xfrm>
            <a:custGeom>
              <a:avLst/>
              <a:gdLst>
                <a:gd name="T0" fmla="*/ 12 w 456"/>
                <a:gd name="T1" fmla="*/ 6 h 6"/>
                <a:gd name="T2" fmla="*/ 30 w 456"/>
                <a:gd name="T3" fmla="*/ 6 h 6"/>
                <a:gd name="T4" fmla="*/ 48 w 456"/>
                <a:gd name="T5" fmla="*/ 6 h 6"/>
                <a:gd name="T6" fmla="*/ 66 w 456"/>
                <a:gd name="T7" fmla="*/ 6 h 6"/>
                <a:gd name="T8" fmla="*/ 84 w 456"/>
                <a:gd name="T9" fmla="*/ 6 h 6"/>
                <a:gd name="T10" fmla="*/ 96 w 456"/>
                <a:gd name="T11" fmla="*/ 6 h 6"/>
                <a:gd name="T12" fmla="*/ 108 w 456"/>
                <a:gd name="T13" fmla="*/ 6 h 6"/>
                <a:gd name="T14" fmla="*/ 126 w 456"/>
                <a:gd name="T15" fmla="*/ 0 h 6"/>
                <a:gd name="T16" fmla="*/ 144 w 456"/>
                <a:gd name="T17" fmla="*/ 6 h 6"/>
                <a:gd name="T18" fmla="*/ 150 w 456"/>
                <a:gd name="T19" fmla="*/ 6 h 6"/>
                <a:gd name="T20" fmla="*/ 162 w 456"/>
                <a:gd name="T21" fmla="*/ 6 h 6"/>
                <a:gd name="T22" fmla="*/ 186 w 456"/>
                <a:gd name="T23" fmla="*/ 6 h 6"/>
                <a:gd name="T24" fmla="*/ 198 w 456"/>
                <a:gd name="T25" fmla="*/ 6 h 6"/>
                <a:gd name="T26" fmla="*/ 198 w 456"/>
                <a:gd name="T27" fmla="*/ 6 h 6"/>
                <a:gd name="T28" fmla="*/ 210 w 456"/>
                <a:gd name="T29" fmla="*/ 6 h 6"/>
                <a:gd name="T30" fmla="*/ 234 w 456"/>
                <a:gd name="T31" fmla="*/ 6 h 6"/>
                <a:gd name="T32" fmla="*/ 246 w 456"/>
                <a:gd name="T33" fmla="*/ 6 h 6"/>
                <a:gd name="T34" fmla="*/ 258 w 456"/>
                <a:gd name="T35" fmla="*/ 6 h 6"/>
                <a:gd name="T36" fmla="*/ 270 w 456"/>
                <a:gd name="T37" fmla="*/ 6 h 6"/>
                <a:gd name="T38" fmla="*/ 282 w 456"/>
                <a:gd name="T39" fmla="*/ 0 h 6"/>
                <a:gd name="T40" fmla="*/ 294 w 456"/>
                <a:gd name="T41" fmla="*/ 6 h 6"/>
                <a:gd name="T42" fmla="*/ 312 w 456"/>
                <a:gd name="T43" fmla="*/ 6 h 6"/>
                <a:gd name="T44" fmla="*/ 324 w 456"/>
                <a:gd name="T45" fmla="*/ 6 h 6"/>
                <a:gd name="T46" fmla="*/ 336 w 456"/>
                <a:gd name="T47" fmla="*/ 6 h 6"/>
                <a:gd name="T48" fmla="*/ 342 w 456"/>
                <a:gd name="T49" fmla="*/ 0 h 6"/>
                <a:gd name="T50" fmla="*/ 348 w 456"/>
                <a:gd name="T51" fmla="*/ 6 h 6"/>
                <a:gd name="T52" fmla="*/ 354 w 456"/>
                <a:gd name="T53" fmla="*/ 6 h 6"/>
                <a:gd name="T54" fmla="*/ 360 w 456"/>
                <a:gd name="T55" fmla="*/ 6 h 6"/>
                <a:gd name="T56" fmla="*/ 372 w 456"/>
                <a:gd name="T57" fmla="*/ 6 h 6"/>
                <a:gd name="T58" fmla="*/ 378 w 456"/>
                <a:gd name="T59" fmla="*/ 6 h 6"/>
                <a:gd name="T60" fmla="*/ 384 w 456"/>
                <a:gd name="T61" fmla="*/ 0 h 6"/>
                <a:gd name="T62" fmla="*/ 390 w 456"/>
                <a:gd name="T63" fmla="*/ 6 h 6"/>
                <a:gd name="T64" fmla="*/ 396 w 456"/>
                <a:gd name="T65" fmla="*/ 0 h 6"/>
                <a:gd name="T66" fmla="*/ 402 w 456"/>
                <a:gd name="T67" fmla="*/ 0 h 6"/>
                <a:gd name="T68" fmla="*/ 408 w 456"/>
                <a:gd name="T69" fmla="*/ 0 h 6"/>
                <a:gd name="T70" fmla="*/ 414 w 456"/>
                <a:gd name="T71" fmla="*/ 6 h 6"/>
                <a:gd name="T72" fmla="*/ 420 w 456"/>
                <a:gd name="T73" fmla="*/ 0 h 6"/>
                <a:gd name="T74" fmla="*/ 426 w 456"/>
                <a:gd name="T75" fmla="*/ 6 h 6"/>
                <a:gd name="T76" fmla="*/ 432 w 456"/>
                <a:gd name="T77" fmla="*/ 6 h 6"/>
                <a:gd name="T78" fmla="*/ 438 w 456"/>
                <a:gd name="T79" fmla="*/ 6 h 6"/>
                <a:gd name="T80" fmla="*/ 450 w 456"/>
                <a:gd name="T81" fmla="*/ 0 h 6"/>
                <a:gd name="T82" fmla="*/ 456 w 456"/>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6">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6" y="6"/>
                  </a:lnTo>
                  <a:lnTo>
                    <a:pt x="90" y="6"/>
                  </a:lnTo>
                  <a:lnTo>
                    <a:pt x="96" y="6"/>
                  </a:lnTo>
                  <a:lnTo>
                    <a:pt x="102" y="6"/>
                  </a:lnTo>
                  <a:lnTo>
                    <a:pt x="114" y="6"/>
                  </a:lnTo>
                  <a:lnTo>
                    <a:pt x="108" y="6"/>
                  </a:lnTo>
                  <a:lnTo>
                    <a:pt x="114" y="6"/>
                  </a:lnTo>
                  <a:lnTo>
                    <a:pt x="126" y="6"/>
                  </a:lnTo>
                  <a:lnTo>
                    <a:pt x="126" y="0"/>
                  </a:lnTo>
                  <a:lnTo>
                    <a:pt x="126" y="6"/>
                  </a:lnTo>
                  <a:lnTo>
                    <a:pt x="132" y="6"/>
                  </a:lnTo>
                  <a:lnTo>
                    <a:pt x="144" y="6"/>
                  </a:lnTo>
                  <a:lnTo>
                    <a:pt x="138" y="6"/>
                  </a:lnTo>
                  <a:lnTo>
                    <a:pt x="144" y="6"/>
                  </a:lnTo>
                  <a:lnTo>
                    <a:pt x="150" y="6"/>
                  </a:lnTo>
                  <a:lnTo>
                    <a:pt x="156" y="6"/>
                  </a:lnTo>
                  <a:lnTo>
                    <a:pt x="168" y="6"/>
                  </a:lnTo>
                  <a:lnTo>
                    <a:pt x="162" y="6"/>
                  </a:lnTo>
                  <a:lnTo>
                    <a:pt x="168" y="6"/>
                  </a:lnTo>
                  <a:lnTo>
                    <a:pt x="174" y="6"/>
                  </a:lnTo>
                  <a:lnTo>
                    <a:pt x="186" y="6"/>
                  </a:lnTo>
                  <a:lnTo>
                    <a:pt x="186" y="0"/>
                  </a:lnTo>
                  <a:lnTo>
                    <a:pt x="186" y="6"/>
                  </a:lnTo>
                  <a:lnTo>
                    <a:pt x="198" y="6"/>
                  </a:lnTo>
                  <a:lnTo>
                    <a:pt x="192" y="6"/>
                  </a:lnTo>
                  <a:lnTo>
                    <a:pt x="198" y="0"/>
                  </a:lnTo>
                  <a:lnTo>
                    <a:pt x="198" y="6"/>
                  </a:lnTo>
                  <a:lnTo>
                    <a:pt x="210" y="6"/>
                  </a:lnTo>
                  <a:lnTo>
                    <a:pt x="210" y="0"/>
                  </a:lnTo>
                  <a:lnTo>
                    <a:pt x="210" y="6"/>
                  </a:lnTo>
                  <a:lnTo>
                    <a:pt x="216" y="0"/>
                  </a:lnTo>
                  <a:lnTo>
                    <a:pt x="222" y="6"/>
                  </a:lnTo>
                  <a:lnTo>
                    <a:pt x="234" y="6"/>
                  </a:lnTo>
                  <a:lnTo>
                    <a:pt x="228" y="6"/>
                  </a:lnTo>
                  <a:lnTo>
                    <a:pt x="234" y="6"/>
                  </a:lnTo>
                  <a:lnTo>
                    <a:pt x="246" y="6"/>
                  </a:lnTo>
                  <a:lnTo>
                    <a:pt x="246" y="0"/>
                  </a:lnTo>
                  <a:lnTo>
                    <a:pt x="246" y="6"/>
                  </a:lnTo>
                  <a:lnTo>
                    <a:pt x="258" y="6"/>
                  </a:lnTo>
                  <a:lnTo>
                    <a:pt x="258" y="0"/>
                  </a:lnTo>
                  <a:lnTo>
                    <a:pt x="258" y="6"/>
                  </a:lnTo>
                  <a:lnTo>
                    <a:pt x="270" y="6"/>
                  </a:lnTo>
                  <a:lnTo>
                    <a:pt x="270" y="6"/>
                  </a:lnTo>
                  <a:lnTo>
                    <a:pt x="282" y="6"/>
                  </a:lnTo>
                  <a:lnTo>
                    <a:pt x="282" y="0"/>
                  </a:lnTo>
                  <a:lnTo>
                    <a:pt x="282" y="6"/>
                  </a:lnTo>
                  <a:lnTo>
                    <a:pt x="294" y="6"/>
                  </a:lnTo>
                  <a:lnTo>
                    <a:pt x="294" y="6"/>
                  </a:lnTo>
                  <a:lnTo>
                    <a:pt x="294" y="0"/>
                  </a:lnTo>
                  <a:lnTo>
                    <a:pt x="300" y="6"/>
                  </a:lnTo>
                  <a:lnTo>
                    <a:pt x="312" y="6"/>
                  </a:lnTo>
                  <a:lnTo>
                    <a:pt x="312" y="0"/>
                  </a:lnTo>
                  <a:lnTo>
                    <a:pt x="312" y="6"/>
                  </a:lnTo>
                  <a:lnTo>
                    <a:pt x="324" y="6"/>
                  </a:lnTo>
                  <a:lnTo>
                    <a:pt x="318" y="6"/>
                  </a:lnTo>
                  <a:lnTo>
                    <a:pt x="324" y="6"/>
                  </a:lnTo>
                  <a:lnTo>
                    <a:pt x="336" y="6"/>
                  </a:lnTo>
                  <a:lnTo>
                    <a:pt x="336" y="0"/>
                  </a:lnTo>
                  <a:lnTo>
                    <a:pt x="336" y="6"/>
                  </a:lnTo>
                  <a:lnTo>
                    <a:pt x="342" y="0"/>
                  </a:lnTo>
                  <a:lnTo>
                    <a:pt x="342" y="6"/>
                  </a:lnTo>
                  <a:lnTo>
                    <a:pt x="342" y="0"/>
                  </a:lnTo>
                  <a:lnTo>
                    <a:pt x="348" y="6"/>
                  </a:lnTo>
                  <a:lnTo>
                    <a:pt x="354" y="0"/>
                  </a:lnTo>
                  <a:lnTo>
                    <a:pt x="354" y="6"/>
                  </a:lnTo>
                  <a:lnTo>
                    <a:pt x="354" y="6"/>
                  </a:lnTo>
                  <a:lnTo>
                    <a:pt x="360" y="0"/>
                  </a:lnTo>
                  <a:lnTo>
                    <a:pt x="360" y="6"/>
                  </a:lnTo>
                  <a:lnTo>
                    <a:pt x="360" y="6"/>
                  </a:lnTo>
                  <a:lnTo>
                    <a:pt x="372" y="6"/>
                  </a:lnTo>
                  <a:lnTo>
                    <a:pt x="366" y="6"/>
                  </a:lnTo>
                  <a:lnTo>
                    <a:pt x="372" y="6"/>
                  </a:lnTo>
                  <a:lnTo>
                    <a:pt x="378" y="0"/>
                  </a:lnTo>
                  <a:lnTo>
                    <a:pt x="378" y="0"/>
                  </a:lnTo>
                  <a:lnTo>
                    <a:pt x="378" y="6"/>
                  </a:lnTo>
                  <a:lnTo>
                    <a:pt x="384" y="0"/>
                  </a:lnTo>
                  <a:lnTo>
                    <a:pt x="384" y="6"/>
                  </a:lnTo>
                  <a:lnTo>
                    <a:pt x="384" y="0"/>
                  </a:lnTo>
                  <a:lnTo>
                    <a:pt x="384" y="6"/>
                  </a:lnTo>
                  <a:lnTo>
                    <a:pt x="390" y="0"/>
                  </a:lnTo>
                  <a:lnTo>
                    <a:pt x="390" y="6"/>
                  </a:lnTo>
                  <a:lnTo>
                    <a:pt x="390" y="0"/>
                  </a:lnTo>
                  <a:lnTo>
                    <a:pt x="396" y="6"/>
                  </a:lnTo>
                  <a:lnTo>
                    <a:pt x="396" y="0"/>
                  </a:lnTo>
                  <a:lnTo>
                    <a:pt x="396" y="6"/>
                  </a:lnTo>
                  <a:lnTo>
                    <a:pt x="402" y="0"/>
                  </a:lnTo>
                  <a:lnTo>
                    <a:pt x="402" y="0"/>
                  </a:lnTo>
                  <a:lnTo>
                    <a:pt x="402" y="6"/>
                  </a:lnTo>
                  <a:lnTo>
                    <a:pt x="408" y="0"/>
                  </a:lnTo>
                  <a:lnTo>
                    <a:pt x="408" y="0"/>
                  </a:lnTo>
                  <a:lnTo>
                    <a:pt x="408" y="6"/>
                  </a:lnTo>
                  <a:lnTo>
                    <a:pt x="414" y="0"/>
                  </a:lnTo>
                  <a:lnTo>
                    <a:pt x="414" y="6"/>
                  </a:lnTo>
                  <a:lnTo>
                    <a:pt x="414" y="0"/>
                  </a:lnTo>
                  <a:lnTo>
                    <a:pt x="420" y="6"/>
                  </a:lnTo>
                  <a:lnTo>
                    <a:pt x="420" y="0"/>
                  </a:lnTo>
                  <a:lnTo>
                    <a:pt x="426" y="6"/>
                  </a:lnTo>
                  <a:lnTo>
                    <a:pt x="426" y="0"/>
                  </a:lnTo>
                  <a:lnTo>
                    <a:pt x="426" y="6"/>
                  </a:lnTo>
                  <a:lnTo>
                    <a:pt x="432" y="0"/>
                  </a:lnTo>
                  <a:lnTo>
                    <a:pt x="432" y="6"/>
                  </a:lnTo>
                  <a:lnTo>
                    <a:pt x="432" y="6"/>
                  </a:lnTo>
                  <a:lnTo>
                    <a:pt x="438" y="0"/>
                  </a:lnTo>
                  <a:lnTo>
                    <a:pt x="438" y="6"/>
                  </a:lnTo>
                  <a:lnTo>
                    <a:pt x="438" y="6"/>
                  </a:lnTo>
                  <a:lnTo>
                    <a:pt x="444" y="0"/>
                  </a:lnTo>
                  <a:lnTo>
                    <a:pt x="444" y="6"/>
                  </a:lnTo>
                  <a:lnTo>
                    <a:pt x="450" y="0"/>
                  </a:lnTo>
                  <a:lnTo>
                    <a:pt x="450" y="0"/>
                  </a:lnTo>
                  <a:lnTo>
                    <a:pt x="450" y="6"/>
                  </a:lnTo>
                  <a:lnTo>
                    <a:pt x="456" y="0"/>
                  </a:lnTo>
                  <a:lnTo>
                    <a:pt x="456" y="6"/>
                  </a:lnTo>
                  <a:lnTo>
                    <a:pt x="456"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4" name="Freeform 171"/>
            <p:cNvSpPr>
              <a:spLocks/>
            </p:cNvSpPr>
            <p:nvPr/>
          </p:nvSpPr>
          <p:spPr bwMode="auto">
            <a:xfrm>
              <a:off x="17879423" y="10869301"/>
              <a:ext cx="471399" cy="7698"/>
            </a:xfrm>
            <a:custGeom>
              <a:avLst/>
              <a:gdLst>
                <a:gd name="T0" fmla="*/ 6 w 264"/>
                <a:gd name="T1" fmla="*/ 0 h 6"/>
                <a:gd name="T2" fmla="*/ 12 w 264"/>
                <a:gd name="T3" fmla="*/ 6 h 6"/>
                <a:gd name="T4" fmla="*/ 18 w 264"/>
                <a:gd name="T5" fmla="*/ 6 h 6"/>
                <a:gd name="T6" fmla="*/ 24 w 264"/>
                <a:gd name="T7" fmla="*/ 0 h 6"/>
                <a:gd name="T8" fmla="*/ 30 w 264"/>
                <a:gd name="T9" fmla="*/ 6 h 6"/>
                <a:gd name="T10" fmla="*/ 36 w 264"/>
                <a:gd name="T11" fmla="*/ 0 h 6"/>
                <a:gd name="T12" fmla="*/ 42 w 264"/>
                <a:gd name="T13" fmla="*/ 6 h 6"/>
                <a:gd name="T14" fmla="*/ 48 w 264"/>
                <a:gd name="T15" fmla="*/ 6 h 6"/>
                <a:gd name="T16" fmla="*/ 54 w 264"/>
                <a:gd name="T17" fmla="*/ 6 h 6"/>
                <a:gd name="T18" fmla="*/ 60 w 264"/>
                <a:gd name="T19" fmla="*/ 0 h 6"/>
                <a:gd name="T20" fmla="*/ 66 w 264"/>
                <a:gd name="T21" fmla="*/ 6 h 6"/>
                <a:gd name="T22" fmla="*/ 72 w 264"/>
                <a:gd name="T23" fmla="*/ 0 h 6"/>
                <a:gd name="T24" fmla="*/ 78 w 264"/>
                <a:gd name="T25" fmla="*/ 0 h 6"/>
                <a:gd name="T26" fmla="*/ 84 w 264"/>
                <a:gd name="T27" fmla="*/ 6 h 6"/>
                <a:gd name="T28" fmla="*/ 90 w 264"/>
                <a:gd name="T29" fmla="*/ 0 h 6"/>
                <a:gd name="T30" fmla="*/ 96 w 264"/>
                <a:gd name="T31" fmla="*/ 6 h 6"/>
                <a:gd name="T32" fmla="*/ 102 w 264"/>
                <a:gd name="T33" fmla="*/ 6 h 6"/>
                <a:gd name="T34" fmla="*/ 108 w 264"/>
                <a:gd name="T35" fmla="*/ 0 h 6"/>
                <a:gd name="T36" fmla="*/ 114 w 264"/>
                <a:gd name="T37" fmla="*/ 6 h 6"/>
                <a:gd name="T38" fmla="*/ 120 w 264"/>
                <a:gd name="T39" fmla="*/ 6 h 6"/>
                <a:gd name="T40" fmla="*/ 132 w 264"/>
                <a:gd name="T41" fmla="*/ 0 h 6"/>
                <a:gd name="T42" fmla="*/ 138 w 264"/>
                <a:gd name="T43" fmla="*/ 6 h 6"/>
                <a:gd name="T44" fmla="*/ 144 w 264"/>
                <a:gd name="T45" fmla="*/ 0 h 6"/>
                <a:gd name="T46" fmla="*/ 150 w 264"/>
                <a:gd name="T47" fmla="*/ 6 h 6"/>
                <a:gd name="T48" fmla="*/ 156 w 264"/>
                <a:gd name="T49" fmla="*/ 0 h 6"/>
                <a:gd name="T50" fmla="*/ 162 w 264"/>
                <a:gd name="T51" fmla="*/ 6 h 6"/>
                <a:gd name="T52" fmla="*/ 168 w 264"/>
                <a:gd name="T53" fmla="*/ 6 h 6"/>
                <a:gd name="T54" fmla="*/ 174 w 264"/>
                <a:gd name="T55" fmla="*/ 0 h 6"/>
                <a:gd name="T56" fmla="*/ 180 w 264"/>
                <a:gd name="T57" fmla="*/ 0 h 6"/>
                <a:gd name="T58" fmla="*/ 186 w 264"/>
                <a:gd name="T59" fmla="*/ 6 h 6"/>
                <a:gd name="T60" fmla="*/ 192 w 264"/>
                <a:gd name="T61" fmla="*/ 6 h 6"/>
                <a:gd name="T62" fmla="*/ 198 w 264"/>
                <a:gd name="T63" fmla="*/ 0 h 6"/>
                <a:gd name="T64" fmla="*/ 204 w 264"/>
                <a:gd name="T65" fmla="*/ 0 h 6"/>
                <a:gd name="T66" fmla="*/ 210 w 264"/>
                <a:gd name="T67" fmla="*/ 6 h 6"/>
                <a:gd name="T68" fmla="*/ 216 w 264"/>
                <a:gd name="T69" fmla="*/ 6 h 6"/>
                <a:gd name="T70" fmla="*/ 222 w 264"/>
                <a:gd name="T71" fmla="*/ 0 h 6"/>
                <a:gd name="T72" fmla="*/ 228 w 264"/>
                <a:gd name="T73" fmla="*/ 6 h 6"/>
                <a:gd name="T74" fmla="*/ 234 w 264"/>
                <a:gd name="T75" fmla="*/ 0 h 6"/>
                <a:gd name="T76" fmla="*/ 240 w 264"/>
                <a:gd name="T77" fmla="*/ 6 h 6"/>
                <a:gd name="T78" fmla="*/ 246 w 264"/>
                <a:gd name="T79" fmla="*/ 0 h 6"/>
                <a:gd name="T80" fmla="*/ 252 w 264"/>
                <a:gd name="T81" fmla="*/ 6 h 6"/>
                <a:gd name="T82" fmla="*/ 258 w 264"/>
                <a:gd name="T8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4" h="6">
                  <a:moveTo>
                    <a:pt x="0" y="0"/>
                  </a:moveTo>
                  <a:lnTo>
                    <a:pt x="0" y="6"/>
                  </a:lnTo>
                  <a:lnTo>
                    <a:pt x="6" y="0"/>
                  </a:lnTo>
                  <a:lnTo>
                    <a:pt x="6" y="6"/>
                  </a:lnTo>
                  <a:lnTo>
                    <a:pt x="6" y="0"/>
                  </a:lnTo>
                  <a:lnTo>
                    <a:pt x="12" y="6"/>
                  </a:lnTo>
                  <a:lnTo>
                    <a:pt x="12" y="0"/>
                  </a:lnTo>
                  <a:lnTo>
                    <a:pt x="12" y="0"/>
                  </a:lnTo>
                  <a:lnTo>
                    <a:pt x="18" y="6"/>
                  </a:lnTo>
                  <a:lnTo>
                    <a:pt x="18" y="0"/>
                  </a:lnTo>
                  <a:lnTo>
                    <a:pt x="18" y="6"/>
                  </a:lnTo>
                  <a:lnTo>
                    <a:pt x="24" y="0"/>
                  </a:lnTo>
                  <a:lnTo>
                    <a:pt x="24" y="6"/>
                  </a:lnTo>
                  <a:lnTo>
                    <a:pt x="30" y="0"/>
                  </a:lnTo>
                  <a:lnTo>
                    <a:pt x="30" y="6"/>
                  </a:lnTo>
                  <a:lnTo>
                    <a:pt x="36" y="0"/>
                  </a:lnTo>
                  <a:lnTo>
                    <a:pt x="36" y="6"/>
                  </a:lnTo>
                  <a:lnTo>
                    <a:pt x="36" y="0"/>
                  </a:lnTo>
                  <a:lnTo>
                    <a:pt x="42" y="6"/>
                  </a:lnTo>
                  <a:lnTo>
                    <a:pt x="42" y="0"/>
                  </a:lnTo>
                  <a:lnTo>
                    <a:pt x="42" y="6"/>
                  </a:lnTo>
                  <a:lnTo>
                    <a:pt x="48" y="0"/>
                  </a:lnTo>
                  <a:lnTo>
                    <a:pt x="48" y="6"/>
                  </a:lnTo>
                  <a:lnTo>
                    <a:pt x="48" y="6"/>
                  </a:lnTo>
                  <a:lnTo>
                    <a:pt x="54" y="0"/>
                  </a:lnTo>
                  <a:lnTo>
                    <a:pt x="54" y="6"/>
                  </a:lnTo>
                  <a:lnTo>
                    <a:pt x="54" y="6"/>
                  </a:lnTo>
                  <a:lnTo>
                    <a:pt x="60" y="0"/>
                  </a:lnTo>
                  <a:lnTo>
                    <a:pt x="60" y="6"/>
                  </a:lnTo>
                  <a:lnTo>
                    <a:pt x="60" y="0"/>
                  </a:lnTo>
                  <a:lnTo>
                    <a:pt x="66" y="6"/>
                  </a:lnTo>
                  <a:lnTo>
                    <a:pt x="66" y="0"/>
                  </a:lnTo>
                  <a:lnTo>
                    <a:pt x="66" y="6"/>
                  </a:lnTo>
                  <a:lnTo>
                    <a:pt x="72" y="0"/>
                  </a:lnTo>
                  <a:lnTo>
                    <a:pt x="72" y="6"/>
                  </a:lnTo>
                  <a:lnTo>
                    <a:pt x="72" y="0"/>
                  </a:lnTo>
                  <a:lnTo>
                    <a:pt x="72" y="6"/>
                  </a:lnTo>
                  <a:lnTo>
                    <a:pt x="78" y="0"/>
                  </a:lnTo>
                  <a:lnTo>
                    <a:pt x="78" y="0"/>
                  </a:lnTo>
                  <a:lnTo>
                    <a:pt x="78" y="6"/>
                  </a:lnTo>
                  <a:lnTo>
                    <a:pt x="84" y="0"/>
                  </a:lnTo>
                  <a:lnTo>
                    <a:pt x="84" y="6"/>
                  </a:lnTo>
                  <a:lnTo>
                    <a:pt x="84" y="0"/>
                  </a:lnTo>
                  <a:lnTo>
                    <a:pt x="90" y="6"/>
                  </a:lnTo>
                  <a:lnTo>
                    <a:pt x="90" y="0"/>
                  </a:lnTo>
                  <a:lnTo>
                    <a:pt x="90" y="6"/>
                  </a:lnTo>
                  <a:lnTo>
                    <a:pt x="96" y="0"/>
                  </a:lnTo>
                  <a:lnTo>
                    <a:pt x="96" y="6"/>
                  </a:lnTo>
                  <a:lnTo>
                    <a:pt x="102" y="0"/>
                  </a:lnTo>
                  <a:lnTo>
                    <a:pt x="102" y="6"/>
                  </a:lnTo>
                  <a:lnTo>
                    <a:pt x="102" y="6"/>
                  </a:lnTo>
                  <a:lnTo>
                    <a:pt x="108" y="0"/>
                  </a:lnTo>
                  <a:lnTo>
                    <a:pt x="108" y="6"/>
                  </a:lnTo>
                  <a:lnTo>
                    <a:pt x="108" y="0"/>
                  </a:lnTo>
                  <a:lnTo>
                    <a:pt x="114" y="6"/>
                  </a:lnTo>
                  <a:lnTo>
                    <a:pt x="114" y="0"/>
                  </a:lnTo>
                  <a:lnTo>
                    <a:pt x="114" y="6"/>
                  </a:lnTo>
                  <a:lnTo>
                    <a:pt x="120" y="0"/>
                  </a:lnTo>
                  <a:lnTo>
                    <a:pt x="120" y="0"/>
                  </a:lnTo>
                  <a:lnTo>
                    <a:pt x="120" y="6"/>
                  </a:lnTo>
                  <a:lnTo>
                    <a:pt x="126" y="0"/>
                  </a:lnTo>
                  <a:lnTo>
                    <a:pt x="126" y="6"/>
                  </a:lnTo>
                  <a:lnTo>
                    <a:pt x="132" y="0"/>
                  </a:lnTo>
                  <a:lnTo>
                    <a:pt x="132" y="6"/>
                  </a:lnTo>
                  <a:lnTo>
                    <a:pt x="132" y="0"/>
                  </a:lnTo>
                  <a:lnTo>
                    <a:pt x="138" y="6"/>
                  </a:lnTo>
                  <a:lnTo>
                    <a:pt x="138" y="0"/>
                  </a:lnTo>
                  <a:lnTo>
                    <a:pt x="138" y="6"/>
                  </a:lnTo>
                  <a:lnTo>
                    <a:pt x="144" y="0"/>
                  </a:lnTo>
                  <a:lnTo>
                    <a:pt x="144" y="6"/>
                  </a:lnTo>
                  <a:lnTo>
                    <a:pt x="150" y="0"/>
                  </a:lnTo>
                  <a:lnTo>
                    <a:pt x="150" y="6"/>
                  </a:lnTo>
                  <a:lnTo>
                    <a:pt x="150" y="0"/>
                  </a:lnTo>
                  <a:lnTo>
                    <a:pt x="150" y="6"/>
                  </a:lnTo>
                  <a:lnTo>
                    <a:pt x="156" y="0"/>
                  </a:lnTo>
                  <a:lnTo>
                    <a:pt x="156" y="6"/>
                  </a:lnTo>
                  <a:lnTo>
                    <a:pt x="156" y="0"/>
                  </a:lnTo>
                  <a:lnTo>
                    <a:pt x="162" y="6"/>
                  </a:lnTo>
                  <a:lnTo>
                    <a:pt x="162" y="6"/>
                  </a:lnTo>
                  <a:lnTo>
                    <a:pt x="162" y="0"/>
                  </a:lnTo>
                  <a:lnTo>
                    <a:pt x="168" y="6"/>
                  </a:lnTo>
                  <a:lnTo>
                    <a:pt x="168" y="0"/>
                  </a:lnTo>
                  <a:lnTo>
                    <a:pt x="168" y="6"/>
                  </a:lnTo>
                  <a:lnTo>
                    <a:pt x="174" y="0"/>
                  </a:lnTo>
                  <a:lnTo>
                    <a:pt x="174" y="0"/>
                  </a:lnTo>
                  <a:lnTo>
                    <a:pt x="174" y="6"/>
                  </a:lnTo>
                  <a:lnTo>
                    <a:pt x="180" y="0"/>
                  </a:lnTo>
                  <a:lnTo>
                    <a:pt x="180" y="6"/>
                  </a:lnTo>
                  <a:lnTo>
                    <a:pt x="180" y="0"/>
                  </a:lnTo>
                  <a:lnTo>
                    <a:pt x="186" y="6"/>
                  </a:lnTo>
                  <a:lnTo>
                    <a:pt x="186" y="6"/>
                  </a:lnTo>
                  <a:lnTo>
                    <a:pt x="186" y="0"/>
                  </a:lnTo>
                  <a:lnTo>
                    <a:pt x="192" y="6"/>
                  </a:lnTo>
                  <a:lnTo>
                    <a:pt x="192" y="0"/>
                  </a:lnTo>
                  <a:lnTo>
                    <a:pt x="192" y="6"/>
                  </a:lnTo>
                  <a:lnTo>
                    <a:pt x="198" y="0"/>
                  </a:lnTo>
                  <a:lnTo>
                    <a:pt x="198" y="0"/>
                  </a:lnTo>
                  <a:lnTo>
                    <a:pt x="198" y="6"/>
                  </a:lnTo>
                  <a:lnTo>
                    <a:pt x="204" y="0"/>
                  </a:lnTo>
                  <a:lnTo>
                    <a:pt x="204" y="6"/>
                  </a:lnTo>
                  <a:lnTo>
                    <a:pt x="204" y="0"/>
                  </a:lnTo>
                  <a:lnTo>
                    <a:pt x="210" y="6"/>
                  </a:lnTo>
                  <a:lnTo>
                    <a:pt x="210" y="6"/>
                  </a:lnTo>
                  <a:lnTo>
                    <a:pt x="210" y="0"/>
                  </a:lnTo>
                  <a:lnTo>
                    <a:pt x="216" y="6"/>
                  </a:lnTo>
                  <a:lnTo>
                    <a:pt x="216" y="0"/>
                  </a:lnTo>
                  <a:lnTo>
                    <a:pt x="216" y="6"/>
                  </a:lnTo>
                  <a:lnTo>
                    <a:pt x="222" y="0"/>
                  </a:lnTo>
                  <a:lnTo>
                    <a:pt x="222" y="6"/>
                  </a:lnTo>
                  <a:lnTo>
                    <a:pt x="228" y="0"/>
                  </a:lnTo>
                  <a:lnTo>
                    <a:pt x="228" y="6"/>
                  </a:lnTo>
                  <a:lnTo>
                    <a:pt x="234" y="0"/>
                  </a:lnTo>
                  <a:lnTo>
                    <a:pt x="234" y="6"/>
                  </a:lnTo>
                  <a:lnTo>
                    <a:pt x="234" y="0"/>
                  </a:lnTo>
                  <a:lnTo>
                    <a:pt x="240" y="6"/>
                  </a:lnTo>
                  <a:lnTo>
                    <a:pt x="240" y="0"/>
                  </a:lnTo>
                  <a:lnTo>
                    <a:pt x="240" y="6"/>
                  </a:lnTo>
                  <a:lnTo>
                    <a:pt x="246" y="0"/>
                  </a:lnTo>
                  <a:lnTo>
                    <a:pt x="246" y="6"/>
                  </a:lnTo>
                  <a:lnTo>
                    <a:pt x="246" y="0"/>
                  </a:lnTo>
                  <a:lnTo>
                    <a:pt x="246" y="6"/>
                  </a:lnTo>
                  <a:lnTo>
                    <a:pt x="252" y="0"/>
                  </a:lnTo>
                  <a:lnTo>
                    <a:pt x="252" y="6"/>
                  </a:lnTo>
                  <a:lnTo>
                    <a:pt x="252" y="0"/>
                  </a:lnTo>
                  <a:lnTo>
                    <a:pt x="258" y="6"/>
                  </a:lnTo>
                  <a:lnTo>
                    <a:pt x="258" y="0"/>
                  </a:lnTo>
                  <a:lnTo>
                    <a:pt x="258" y="0"/>
                  </a:lnTo>
                  <a:lnTo>
                    <a:pt x="264" y="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5" name="Freeform 172"/>
            <p:cNvSpPr>
              <a:spLocks/>
            </p:cNvSpPr>
            <p:nvPr/>
          </p:nvSpPr>
          <p:spPr bwMode="auto">
            <a:xfrm>
              <a:off x="18350822" y="10869301"/>
              <a:ext cx="460685" cy="7698"/>
            </a:xfrm>
            <a:custGeom>
              <a:avLst/>
              <a:gdLst>
                <a:gd name="T0" fmla="*/ 0 w 258"/>
                <a:gd name="T1" fmla="*/ 6 h 6"/>
                <a:gd name="T2" fmla="*/ 6 w 258"/>
                <a:gd name="T3" fmla="*/ 6 h 6"/>
                <a:gd name="T4" fmla="*/ 12 w 258"/>
                <a:gd name="T5" fmla="*/ 6 h 6"/>
                <a:gd name="T6" fmla="*/ 18 w 258"/>
                <a:gd name="T7" fmla="*/ 0 h 6"/>
                <a:gd name="T8" fmla="*/ 24 w 258"/>
                <a:gd name="T9" fmla="*/ 6 h 6"/>
                <a:gd name="T10" fmla="*/ 36 w 258"/>
                <a:gd name="T11" fmla="*/ 0 h 6"/>
                <a:gd name="T12" fmla="*/ 42 w 258"/>
                <a:gd name="T13" fmla="*/ 6 h 6"/>
                <a:gd name="T14" fmla="*/ 48 w 258"/>
                <a:gd name="T15" fmla="*/ 0 h 6"/>
                <a:gd name="T16" fmla="*/ 54 w 258"/>
                <a:gd name="T17" fmla="*/ 6 h 6"/>
                <a:gd name="T18" fmla="*/ 60 w 258"/>
                <a:gd name="T19" fmla="*/ 6 h 6"/>
                <a:gd name="T20" fmla="*/ 66 w 258"/>
                <a:gd name="T21" fmla="*/ 0 h 6"/>
                <a:gd name="T22" fmla="*/ 72 w 258"/>
                <a:gd name="T23" fmla="*/ 0 h 6"/>
                <a:gd name="T24" fmla="*/ 78 w 258"/>
                <a:gd name="T25" fmla="*/ 0 h 6"/>
                <a:gd name="T26" fmla="*/ 84 w 258"/>
                <a:gd name="T27" fmla="*/ 6 h 6"/>
                <a:gd name="T28" fmla="*/ 90 w 258"/>
                <a:gd name="T29" fmla="*/ 0 h 6"/>
                <a:gd name="T30" fmla="*/ 96 w 258"/>
                <a:gd name="T31" fmla="*/ 0 h 6"/>
                <a:gd name="T32" fmla="*/ 102 w 258"/>
                <a:gd name="T33" fmla="*/ 6 h 6"/>
                <a:gd name="T34" fmla="*/ 108 w 258"/>
                <a:gd name="T35" fmla="*/ 6 h 6"/>
                <a:gd name="T36" fmla="*/ 114 w 258"/>
                <a:gd name="T37" fmla="*/ 0 h 6"/>
                <a:gd name="T38" fmla="*/ 120 w 258"/>
                <a:gd name="T39" fmla="*/ 0 h 6"/>
                <a:gd name="T40" fmla="*/ 126 w 258"/>
                <a:gd name="T41" fmla="*/ 6 h 6"/>
                <a:gd name="T42" fmla="*/ 132 w 258"/>
                <a:gd name="T43" fmla="*/ 0 h 6"/>
                <a:gd name="T44" fmla="*/ 138 w 258"/>
                <a:gd name="T45" fmla="*/ 6 h 6"/>
                <a:gd name="T46" fmla="*/ 144 w 258"/>
                <a:gd name="T47" fmla="*/ 0 h 6"/>
                <a:gd name="T48" fmla="*/ 150 w 258"/>
                <a:gd name="T49" fmla="*/ 6 h 6"/>
                <a:gd name="T50" fmla="*/ 156 w 258"/>
                <a:gd name="T51" fmla="*/ 6 h 6"/>
                <a:gd name="T52" fmla="*/ 162 w 258"/>
                <a:gd name="T53" fmla="*/ 6 h 6"/>
                <a:gd name="T54" fmla="*/ 168 w 258"/>
                <a:gd name="T55" fmla="*/ 0 h 6"/>
                <a:gd name="T56" fmla="*/ 174 w 258"/>
                <a:gd name="T57" fmla="*/ 6 h 6"/>
                <a:gd name="T58" fmla="*/ 180 w 258"/>
                <a:gd name="T59" fmla="*/ 6 h 6"/>
                <a:gd name="T60" fmla="*/ 186 w 258"/>
                <a:gd name="T61" fmla="*/ 0 h 6"/>
                <a:gd name="T62" fmla="*/ 192 w 258"/>
                <a:gd name="T63" fmla="*/ 6 h 6"/>
                <a:gd name="T64" fmla="*/ 198 w 258"/>
                <a:gd name="T65" fmla="*/ 0 h 6"/>
                <a:gd name="T66" fmla="*/ 204 w 258"/>
                <a:gd name="T67" fmla="*/ 6 h 6"/>
                <a:gd name="T68" fmla="*/ 210 w 258"/>
                <a:gd name="T69" fmla="*/ 0 h 6"/>
                <a:gd name="T70" fmla="*/ 216 w 258"/>
                <a:gd name="T71" fmla="*/ 6 h 6"/>
                <a:gd name="T72" fmla="*/ 222 w 258"/>
                <a:gd name="T73" fmla="*/ 0 h 6"/>
                <a:gd name="T74" fmla="*/ 228 w 258"/>
                <a:gd name="T75" fmla="*/ 6 h 6"/>
                <a:gd name="T76" fmla="*/ 240 w 258"/>
                <a:gd name="T77" fmla="*/ 0 h 6"/>
                <a:gd name="T78" fmla="*/ 246 w 258"/>
                <a:gd name="T79" fmla="*/ 6 h 6"/>
                <a:gd name="T80" fmla="*/ 246 w 258"/>
                <a:gd name="T81" fmla="*/ 0 h 6"/>
                <a:gd name="T82" fmla="*/ 252 w 258"/>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6">
                  <a:moveTo>
                    <a:pt x="0" y="6"/>
                  </a:moveTo>
                  <a:lnTo>
                    <a:pt x="0" y="0"/>
                  </a:lnTo>
                  <a:lnTo>
                    <a:pt x="0" y="6"/>
                  </a:lnTo>
                  <a:lnTo>
                    <a:pt x="6" y="0"/>
                  </a:lnTo>
                  <a:lnTo>
                    <a:pt x="6" y="6"/>
                  </a:lnTo>
                  <a:lnTo>
                    <a:pt x="6" y="6"/>
                  </a:lnTo>
                  <a:lnTo>
                    <a:pt x="12" y="0"/>
                  </a:lnTo>
                  <a:lnTo>
                    <a:pt x="12" y="6"/>
                  </a:lnTo>
                  <a:lnTo>
                    <a:pt x="12" y="6"/>
                  </a:lnTo>
                  <a:lnTo>
                    <a:pt x="18" y="0"/>
                  </a:lnTo>
                  <a:lnTo>
                    <a:pt x="18" y="6"/>
                  </a:lnTo>
                  <a:lnTo>
                    <a:pt x="18" y="0"/>
                  </a:lnTo>
                  <a:lnTo>
                    <a:pt x="24" y="6"/>
                  </a:lnTo>
                  <a:lnTo>
                    <a:pt x="24" y="0"/>
                  </a:lnTo>
                  <a:lnTo>
                    <a:pt x="24" y="6"/>
                  </a:lnTo>
                  <a:lnTo>
                    <a:pt x="30" y="0"/>
                  </a:lnTo>
                  <a:lnTo>
                    <a:pt x="30" y="6"/>
                  </a:lnTo>
                  <a:lnTo>
                    <a:pt x="36" y="0"/>
                  </a:lnTo>
                  <a:lnTo>
                    <a:pt x="36" y="6"/>
                  </a:lnTo>
                  <a:lnTo>
                    <a:pt x="42" y="0"/>
                  </a:lnTo>
                  <a:lnTo>
                    <a:pt x="42" y="6"/>
                  </a:lnTo>
                  <a:lnTo>
                    <a:pt x="42" y="0"/>
                  </a:lnTo>
                  <a:lnTo>
                    <a:pt x="48" y="6"/>
                  </a:lnTo>
                  <a:lnTo>
                    <a:pt x="48" y="0"/>
                  </a:lnTo>
                  <a:lnTo>
                    <a:pt x="48" y="6"/>
                  </a:lnTo>
                  <a:lnTo>
                    <a:pt x="54" y="0"/>
                  </a:lnTo>
                  <a:lnTo>
                    <a:pt x="54" y="6"/>
                  </a:lnTo>
                  <a:lnTo>
                    <a:pt x="60" y="0"/>
                  </a:lnTo>
                  <a:lnTo>
                    <a:pt x="60" y="0"/>
                  </a:lnTo>
                  <a:lnTo>
                    <a:pt x="60" y="6"/>
                  </a:lnTo>
                  <a:lnTo>
                    <a:pt x="66" y="0"/>
                  </a:lnTo>
                  <a:lnTo>
                    <a:pt x="66" y="6"/>
                  </a:lnTo>
                  <a:lnTo>
                    <a:pt x="66" y="0"/>
                  </a:lnTo>
                  <a:lnTo>
                    <a:pt x="72" y="6"/>
                  </a:lnTo>
                  <a:lnTo>
                    <a:pt x="72" y="6"/>
                  </a:lnTo>
                  <a:lnTo>
                    <a:pt x="72" y="0"/>
                  </a:lnTo>
                  <a:lnTo>
                    <a:pt x="72" y="0"/>
                  </a:lnTo>
                  <a:lnTo>
                    <a:pt x="78" y="6"/>
                  </a:lnTo>
                  <a:lnTo>
                    <a:pt x="78" y="0"/>
                  </a:lnTo>
                  <a:lnTo>
                    <a:pt x="78" y="6"/>
                  </a:lnTo>
                  <a:lnTo>
                    <a:pt x="84" y="0"/>
                  </a:lnTo>
                  <a:lnTo>
                    <a:pt x="84" y="6"/>
                  </a:lnTo>
                  <a:lnTo>
                    <a:pt x="90" y="0"/>
                  </a:lnTo>
                  <a:lnTo>
                    <a:pt x="90" y="6"/>
                  </a:lnTo>
                  <a:lnTo>
                    <a:pt x="90" y="0"/>
                  </a:lnTo>
                  <a:lnTo>
                    <a:pt x="96" y="6"/>
                  </a:lnTo>
                  <a:lnTo>
                    <a:pt x="96" y="0"/>
                  </a:lnTo>
                  <a:lnTo>
                    <a:pt x="96" y="0"/>
                  </a:lnTo>
                  <a:lnTo>
                    <a:pt x="102" y="6"/>
                  </a:lnTo>
                  <a:lnTo>
                    <a:pt x="102" y="0"/>
                  </a:lnTo>
                  <a:lnTo>
                    <a:pt x="102" y="6"/>
                  </a:lnTo>
                  <a:lnTo>
                    <a:pt x="108" y="0"/>
                  </a:lnTo>
                  <a:lnTo>
                    <a:pt x="108" y="6"/>
                  </a:lnTo>
                  <a:lnTo>
                    <a:pt x="108" y="6"/>
                  </a:lnTo>
                  <a:lnTo>
                    <a:pt x="114" y="0"/>
                  </a:lnTo>
                  <a:lnTo>
                    <a:pt x="114" y="6"/>
                  </a:lnTo>
                  <a:lnTo>
                    <a:pt x="114" y="0"/>
                  </a:lnTo>
                  <a:lnTo>
                    <a:pt x="120" y="6"/>
                  </a:lnTo>
                  <a:lnTo>
                    <a:pt x="120" y="0"/>
                  </a:lnTo>
                  <a:lnTo>
                    <a:pt x="120" y="0"/>
                  </a:lnTo>
                  <a:lnTo>
                    <a:pt x="126" y="6"/>
                  </a:lnTo>
                  <a:lnTo>
                    <a:pt x="126" y="0"/>
                  </a:lnTo>
                  <a:lnTo>
                    <a:pt x="126" y="6"/>
                  </a:lnTo>
                  <a:lnTo>
                    <a:pt x="132" y="0"/>
                  </a:lnTo>
                  <a:lnTo>
                    <a:pt x="132" y="6"/>
                  </a:lnTo>
                  <a:lnTo>
                    <a:pt x="132" y="0"/>
                  </a:lnTo>
                  <a:lnTo>
                    <a:pt x="132" y="6"/>
                  </a:lnTo>
                  <a:lnTo>
                    <a:pt x="138" y="0"/>
                  </a:lnTo>
                  <a:lnTo>
                    <a:pt x="138" y="6"/>
                  </a:lnTo>
                  <a:lnTo>
                    <a:pt x="138" y="0"/>
                  </a:lnTo>
                  <a:lnTo>
                    <a:pt x="144" y="6"/>
                  </a:lnTo>
                  <a:lnTo>
                    <a:pt x="144" y="0"/>
                  </a:lnTo>
                  <a:lnTo>
                    <a:pt x="150" y="6"/>
                  </a:lnTo>
                  <a:lnTo>
                    <a:pt x="150" y="0"/>
                  </a:lnTo>
                  <a:lnTo>
                    <a:pt x="150" y="6"/>
                  </a:lnTo>
                  <a:lnTo>
                    <a:pt x="156" y="0"/>
                  </a:lnTo>
                  <a:lnTo>
                    <a:pt x="156" y="0"/>
                  </a:lnTo>
                  <a:lnTo>
                    <a:pt x="156" y="6"/>
                  </a:lnTo>
                  <a:lnTo>
                    <a:pt x="162" y="0"/>
                  </a:lnTo>
                  <a:lnTo>
                    <a:pt x="162" y="6"/>
                  </a:lnTo>
                  <a:lnTo>
                    <a:pt x="162" y="6"/>
                  </a:lnTo>
                  <a:lnTo>
                    <a:pt x="168" y="0"/>
                  </a:lnTo>
                  <a:lnTo>
                    <a:pt x="168" y="6"/>
                  </a:lnTo>
                  <a:lnTo>
                    <a:pt x="168" y="0"/>
                  </a:lnTo>
                  <a:lnTo>
                    <a:pt x="174" y="6"/>
                  </a:lnTo>
                  <a:lnTo>
                    <a:pt x="174" y="0"/>
                  </a:lnTo>
                  <a:lnTo>
                    <a:pt x="174" y="6"/>
                  </a:lnTo>
                  <a:lnTo>
                    <a:pt x="180" y="0"/>
                  </a:lnTo>
                  <a:lnTo>
                    <a:pt x="180" y="0"/>
                  </a:lnTo>
                  <a:lnTo>
                    <a:pt x="180" y="6"/>
                  </a:lnTo>
                  <a:lnTo>
                    <a:pt x="186" y="0"/>
                  </a:lnTo>
                  <a:lnTo>
                    <a:pt x="186" y="6"/>
                  </a:lnTo>
                  <a:lnTo>
                    <a:pt x="186" y="0"/>
                  </a:lnTo>
                  <a:lnTo>
                    <a:pt x="186" y="6"/>
                  </a:lnTo>
                  <a:lnTo>
                    <a:pt x="192" y="0"/>
                  </a:lnTo>
                  <a:lnTo>
                    <a:pt x="192" y="6"/>
                  </a:lnTo>
                  <a:lnTo>
                    <a:pt x="192" y="0"/>
                  </a:lnTo>
                  <a:lnTo>
                    <a:pt x="198" y="6"/>
                  </a:lnTo>
                  <a:lnTo>
                    <a:pt x="198" y="0"/>
                  </a:lnTo>
                  <a:lnTo>
                    <a:pt x="198" y="6"/>
                  </a:lnTo>
                  <a:lnTo>
                    <a:pt x="204" y="0"/>
                  </a:lnTo>
                  <a:lnTo>
                    <a:pt x="204" y="6"/>
                  </a:lnTo>
                  <a:lnTo>
                    <a:pt x="204" y="0"/>
                  </a:lnTo>
                  <a:lnTo>
                    <a:pt x="204" y="6"/>
                  </a:lnTo>
                  <a:lnTo>
                    <a:pt x="210" y="0"/>
                  </a:lnTo>
                  <a:lnTo>
                    <a:pt x="210" y="6"/>
                  </a:lnTo>
                  <a:lnTo>
                    <a:pt x="216" y="0"/>
                  </a:lnTo>
                  <a:lnTo>
                    <a:pt x="216" y="6"/>
                  </a:lnTo>
                  <a:lnTo>
                    <a:pt x="216" y="0"/>
                  </a:lnTo>
                  <a:lnTo>
                    <a:pt x="222" y="6"/>
                  </a:lnTo>
                  <a:lnTo>
                    <a:pt x="222" y="0"/>
                  </a:lnTo>
                  <a:lnTo>
                    <a:pt x="222" y="6"/>
                  </a:lnTo>
                  <a:lnTo>
                    <a:pt x="228" y="0"/>
                  </a:lnTo>
                  <a:lnTo>
                    <a:pt x="228" y="6"/>
                  </a:lnTo>
                  <a:lnTo>
                    <a:pt x="234" y="0"/>
                  </a:lnTo>
                  <a:lnTo>
                    <a:pt x="234" y="6"/>
                  </a:lnTo>
                  <a:lnTo>
                    <a:pt x="240" y="0"/>
                  </a:lnTo>
                  <a:lnTo>
                    <a:pt x="240" y="6"/>
                  </a:lnTo>
                  <a:lnTo>
                    <a:pt x="240" y="0"/>
                  </a:lnTo>
                  <a:lnTo>
                    <a:pt x="246" y="6"/>
                  </a:lnTo>
                  <a:lnTo>
                    <a:pt x="246" y="6"/>
                  </a:lnTo>
                  <a:lnTo>
                    <a:pt x="246" y="0"/>
                  </a:lnTo>
                  <a:lnTo>
                    <a:pt x="246" y="0"/>
                  </a:lnTo>
                  <a:lnTo>
                    <a:pt x="252" y="6"/>
                  </a:lnTo>
                  <a:lnTo>
                    <a:pt x="252" y="0"/>
                  </a:lnTo>
                  <a:lnTo>
                    <a:pt x="252" y="6"/>
                  </a:lnTo>
                  <a:lnTo>
                    <a:pt x="258" y="0"/>
                  </a:lnTo>
                  <a:lnTo>
                    <a:pt x="258" y="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6" name="Freeform 173"/>
            <p:cNvSpPr>
              <a:spLocks/>
            </p:cNvSpPr>
            <p:nvPr/>
          </p:nvSpPr>
          <p:spPr bwMode="auto">
            <a:xfrm>
              <a:off x="18811507" y="10869301"/>
              <a:ext cx="621390" cy="1932346"/>
            </a:xfrm>
            <a:custGeom>
              <a:avLst/>
              <a:gdLst>
                <a:gd name="T0" fmla="*/ 6 w 348"/>
                <a:gd name="T1" fmla="*/ 6 h 1506"/>
                <a:gd name="T2" fmla="*/ 12 w 348"/>
                <a:gd name="T3" fmla="*/ 0 h 1506"/>
                <a:gd name="T4" fmla="*/ 18 w 348"/>
                <a:gd name="T5" fmla="*/ 0 h 1506"/>
                <a:gd name="T6" fmla="*/ 24 w 348"/>
                <a:gd name="T7" fmla="*/ 6 h 1506"/>
                <a:gd name="T8" fmla="*/ 30 w 348"/>
                <a:gd name="T9" fmla="*/ 0 h 1506"/>
                <a:gd name="T10" fmla="*/ 36 w 348"/>
                <a:gd name="T11" fmla="*/ 0 h 1506"/>
                <a:gd name="T12" fmla="*/ 42 w 348"/>
                <a:gd name="T13" fmla="*/ 6 h 1506"/>
                <a:gd name="T14" fmla="*/ 54 w 348"/>
                <a:gd name="T15" fmla="*/ 0 h 1506"/>
                <a:gd name="T16" fmla="*/ 54 w 348"/>
                <a:gd name="T17" fmla="*/ 6 h 1506"/>
                <a:gd name="T18" fmla="*/ 66 w 348"/>
                <a:gd name="T19" fmla="*/ 48 h 1506"/>
                <a:gd name="T20" fmla="*/ 72 w 348"/>
                <a:gd name="T21" fmla="*/ 210 h 1506"/>
                <a:gd name="T22" fmla="*/ 84 w 348"/>
                <a:gd name="T23" fmla="*/ 282 h 1506"/>
                <a:gd name="T24" fmla="*/ 90 w 348"/>
                <a:gd name="T25" fmla="*/ 390 h 1506"/>
                <a:gd name="T26" fmla="*/ 96 w 348"/>
                <a:gd name="T27" fmla="*/ 462 h 1506"/>
                <a:gd name="T28" fmla="*/ 108 w 348"/>
                <a:gd name="T29" fmla="*/ 528 h 1506"/>
                <a:gd name="T30" fmla="*/ 114 w 348"/>
                <a:gd name="T31" fmla="*/ 582 h 1506"/>
                <a:gd name="T32" fmla="*/ 120 w 348"/>
                <a:gd name="T33" fmla="*/ 678 h 1506"/>
                <a:gd name="T34" fmla="*/ 132 w 348"/>
                <a:gd name="T35" fmla="*/ 732 h 1506"/>
                <a:gd name="T36" fmla="*/ 138 w 348"/>
                <a:gd name="T37" fmla="*/ 768 h 1506"/>
                <a:gd name="T38" fmla="*/ 144 w 348"/>
                <a:gd name="T39" fmla="*/ 864 h 1506"/>
                <a:gd name="T40" fmla="*/ 156 w 348"/>
                <a:gd name="T41" fmla="*/ 900 h 1506"/>
                <a:gd name="T42" fmla="*/ 162 w 348"/>
                <a:gd name="T43" fmla="*/ 954 h 1506"/>
                <a:gd name="T44" fmla="*/ 174 w 348"/>
                <a:gd name="T45" fmla="*/ 1002 h 1506"/>
                <a:gd name="T46" fmla="*/ 180 w 348"/>
                <a:gd name="T47" fmla="*/ 1062 h 1506"/>
                <a:gd name="T48" fmla="*/ 192 w 348"/>
                <a:gd name="T49" fmla="*/ 1098 h 1506"/>
                <a:gd name="T50" fmla="*/ 198 w 348"/>
                <a:gd name="T51" fmla="*/ 1152 h 1506"/>
                <a:gd name="T52" fmla="*/ 210 w 348"/>
                <a:gd name="T53" fmla="*/ 1182 h 1506"/>
                <a:gd name="T54" fmla="*/ 222 w 348"/>
                <a:gd name="T55" fmla="*/ 1218 h 1506"/>
                <a:gd name="T56" fmla="*/ 228 w 348"/>
                <a:gd name="T57" fmla="*/ 1230 h 1506"/>
                <a:gd name="T58" fmla="*/ 240 w 348"/>
                <a:gd name="T59" fmla="*/ 1296 h 1506"/>
                <a:gd name="T60" fmla="*/ 252 w 348"/>
                <a:gd name="T61" fmla="*/ 1320 h 1506"/>
                <a:gd name="T62" fmla="*/ 258 w 348"/>
                <a:gd name="T63" fmla="*/ 1338 h 1506"/>
                <a:gd name="T64" fmla="*/ 270 w 348"/>
                <a:gd name="T65" fmla="*/ 1356 h 1506"/>
                <a:gd name="T66" fmla="*/ 276 w 348"/>
                <a:gd name="T67" fmla="*/ 1386 h 1506"/>
                <a:gd name="T68" fmla="*/ 288 w 348"/>
                <a:gd name="T69" fmla="*/ 1410 h 1506"/>
                <a:gd name="T70" fmla="*/ 294 w 348"/>
                <a:gd name="T71" fmla="*/ 1422 h 1506"/>
                <a:gd name="T72" fmla="*/ 306 w 348"/>
                <a:gd name="T73" fmla="*/ 1440 h 1506"/>
                <a:gd name="T74" fmla="*/ 312 w 348"/>
                <a:gd name="T75" fmla="*/ 1446 h 1506"/>
                <a:gd name="T76" fmla="*/ 318 w 348"/>
                <a:gd name="T77" fmla="*/ 1470 h 1506"/>
                <a:gd name="T78" fmla="*/ 324 w 348"/>
                <a:gd name="T79" fmla="*/ 1464 h 1506"/>
                <a:gd name="T80" fmla="*/ 330 w 348"/>
                <a:gd name="T81" fmla="*/ 1482 h 1506"/>
                <a:gd name="T82" fmla="*/ 342 w 348"/>
                <a:gd name="T83" fmla="*/ 150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1506">
                  <a:moveTo>
                    <a:pt x="0" y="6"/>
                  </a:moveTo>
                  <a:lnTo>
                    <a:pt x="6" y="0"/>
                  </a:lnTo>
                  <a:lnTo>
                    <a:pt x="6" y="6"/>
                  </a:lnTo>
                  <a:lnTo>
                    <a:pt x="6" y="0"/>
                  </a:lnTo>
                  <a:lnTo>
                    <a:pt x="12" y="6"/>
                  </a:lnTo>
                  <a:lnTo>
                    <a:pt x="12" y="0"/>
                  </a:lnTo>
                  <a:lnTo>
                    <a:pt x="12" y="0"/>
                  </a:lnTo>
                  <a:lnTo>
                    <a:pt x="18" y="6"/>
                  </a:lnTo>
                  <a:lnTo>
                    <a:pt x="18" y="0"/>
                  </a:lnTo>
                  <a:lnTo>
                    <a:pt x="18" y="6"/>
                  </a:lnTo>
                  <a:lnTo>
                    <a:pt x="24" y="0"/>
                  </a:lnTo>
                  <a:lnTo>
                    <a:pt x="24" y="6"/>
                  </a:lnTo>
                  <a:lnTo>
                    <a:pt x="30" y="0"/>
                  </a:lnTo>
                  <a:lnTo>
                    <a:pt x="30" y="6"/>
                  </a:lnTo>
                  <a:lnTo>
                    <a:pt x="30" y="0"/>
                  </a:lnTo>
                  <a:lnTo>
                    <a:pt x="36" y="6"/>
                  </a:lnTo>
                  <a:lnTo>
                    <a:pt x="36" y="0"/>
                  </a:lnTo>
                  <a:lnTo>
                    <a:pt x="36" y="0"/>
                  </a:lnTo>
                  <a:lnTo>
                    <a:pt x="42" y="6"/>
                  </a:lnTo>
                  <a:lnTo>
                    <a:pt x="42" y="0"/>
                  </a:lnTo>
                  <a:lnTo>
                    <a:pt x="42" y="6"/>
                  </a:lnTo>
                  <a:lnTo>
                    <a:pt x="48" y="0"/>
                  </a:lnTo>
                  <a:lnTo>
                    <a:pt x="48" y="6"/>
                  </a:lnTo>
                  <a:lnTo>
                    <a:pt x="54" y="0"/>
                  </a:lnTo>
                  <a:lnTo>
                    <a:pt x="54" y="6"/>
                  </a:lnTo>
                  <a:lnTo>
                    <a:pt x="54" y="0"/>
                  </a:lnTo>
                  <a:lnTo>
                    <a:pt x="54" y="6"/>
                  </a:lnTo>
                  <a:lnTo>
                    <a:pt x="60" y="0"/>
                  </a:lnTo>
                  <a:lnTo>
                    <a:pt x="60" y="42"/>
                  </a:lnTo>
                  <a:lnTo>
                    <a:pt x="66" y="48"/>
                  </a:lnTo>
                  <a:lnTo>
                    <a:pt x="66" y="126"/>
                  </a:lnTo>
                  <a:lnTo>
                    <a:pt x="72" y="132"/>
                  </a:lnTo>
                  <a:lnTo>
                    <a:pt x="72" y="210"/>
                  </a:lnTo>
                  <a:lnTo>
                    <a:pt x="78" y="216"/>
                  </a:lnTo>
                  <a:lnTo>
                    <a:pt x="78" y="276"/>
                  </a:lnTo>
                  <a:lnTo>
                    <a:pt x="84" y="282"/>
                  </a:lnTo>
                  <a:lnTo>
                    <a:pt x="84" y="318"/>
                  </a:lnTo>
                  <a:lnTo>
                    <a:pt x="90" y="324"/>
                  </a:lnTo>
                  <a:lnTo>
                    <a:pt x="90" y="390"/>
                  </a:lnTo>
                  <a:lnTo>
                    <a:pt x="90" y="384"/>
                  </a:lnTo>
                  <a:lnTo>
                    <a:pt x="96" y="390"/>
                  </a:lnTo>
                  <a:lnTo>
                    <a:pt x="96" y="462"/>
                  </a:lnTo>
                  <a:lnTo>
                    <a:pt x="102" y="468"/>
                  </a:lnTo>
                  <a:lnTo>
                    <a:pt x="102" y="534"/>
                  </a:lnTo>
                  <a:lnTo>
                    <a:pt x="108" y="528"/>
                  </a:lnTo>
                  <a:lnTo>
                    <a:pt x="108" y="522"/>
                  </a:lnTo>
                  <a:lnTo>
                    <a:pt x="108" y="576"/>
                  </a:lnTo>
                  <a:lnTo>
                    <a:pt x="114" y="582"/>
                  </a:lnTo>
                  <a:lnTo>
                    <a:pt x="114" y="624"/>
                  </a:lnTo>
                  <a:lnTo>
                    <a:pt x="120" y="630"/>
                  </a:lnTo>
                  <a:lnTo>
                    <a:pt x="120" y="678"/>
                  </a:lnTo>
                  <a:lnTo>
                    <a:pt x="126" y="684"/>
                  </a:lnTo>
                  <a:lnTo>
                    <a:pt x="126" y="726"/>
                  </a:lnTo>
                  <a:lnTo>
                    <a:pt x="132" y="732"/>
                  </a:lnTo>
                  <a:lnTo>
                    <a:pt x="132" y="768"/>
                  </a:lnTo>
                  <a:lnTo>
                    <a:pt x="132" y="762"/>
                  </a:lnTo>
                  <a:lnTo>
                    <a:pt x="138" y="768"/>
                  </a:lnTo>
                  <a:lnTo>
                    <a:pt x="138" y="810"/>
                  </a:lnTo>
                  <a:lnTo>
                    <a:pt x="144" y="816"/>
                  </a:lnTo>
                  <a:lnTo>
                    <a:pt x="144" y="864"/>
                  </a:lnTo>
                  <a:lnTo>
                    <a:pt x="150" y="858"/>
                  </a:lnTo>
                  <a:lnTo>
                    <a:pt x="150" y="906"/>
                  </a:lnTo>
                  <a:lnTo>
                    <a:pt x="156" y="900"/>
                  </a:lnTo>
                  <a:lnTo>
                    <a:pt x="156" y="930"/>
                  </a:lnTo>
                  <a:lnTo>
                    <a:pt x="162" y="936"/>
                  </a:lnTo>
                  <a:lnTo>
                    <a:pt x="162" y="954"/>
                  </a:lnTo>
                  <a:lnTo>
                    <a:pt x="168" y="960"/>
                  </a:lnTo>
                  <a:lnTo>
                    <a:pt x="168" y="996"/>
                  </a:lnTo>
                  <a:lnTo>
                    <a:pt x="174" y="1002"/>
                  </a:lnTo>
                  <a:lnTo>
                    <a:pt x="174" y="1032"/>
                  </a:lnTo>
                  <a:lnTo>
                    <a:pt x="180" y="1026"/>
                  </a:lnTo>
                  <a:lnTo>
                    <a:pt x="180" y="1062"/>
                  </a:lnTo>
                  <a:lnTo>
                    <a:pt x="186" y="1068"/>
                  </a:lnTo>
                  <a:lnTo>
                    <a:pt x="186" y="1092"/>
                  </a:lnTo>
                  <a:lnTo>
                    <a:pt x="192" y="1098"/>
                  </a:lnTo>
                  <a:lnTo>
                    <a:pt x="192" y="1128"/>
                  </a:lnTo>
                  <a:lnTo>
                    <a:pt x="198" y="1122"/>
                  </a:lnTo>
                  <a:lnTo>
                    <a:pt x="198" y="1152"/>
                  </a:lnTo>
                  <a:lnTo>
                    <a:pt x="210" y="1164"/>
                  </a:lnTo>
                  <a:lnTo>
                    <a:pt x="210" y="1188"/>
                  </a:lnTo>
                  <a:lnTo>
                    <a:pt x="210" y="1182"/>
                  </a:lnTo>
                  <a:lnTo>
                    <a:pt x="216" y="1188"/>
                  </a:lnTo>
                  <a:lnTo>
                    <a:pt x="216" y="1212"/>
                  </a:lnTo>
                  <a:lnTo>
                    <a:pt x="222" y="1218"/>
                  </a:lnTo>
                  <a:lnTo>
                    <a:pt x="222" y="1242"/>
                  </a:lnTo>
                  <a:lnTo>
                    <a:pt x="228" y="1236"/>
                  </a:lnTo>
                  <a:lnTo>
                    <a:pt x="228" y="1230"/>
                  </a:lnTo>
                  <a:lnTo>
                    <a:pt x="228" y="1260"/>
                  </a:lnTo>
                  <a:lnTo>
                    <a:pt x="240" y="1272"/>
                  </a:lnTo>
                  <a:lnTo>
                    <a:pt x="240" y="1296"/>
                  </a:lnTo>
                  <a:lnTo>
                    <a:pt x="252" y="1308"/>
                  </a:lnTo>
                  <a:lnTo>
                    <a:pt x="252" y="1326"/>
                  </a:lnTo>
                  <a:lnTo>
                    <a:pt x="252" y="1320"/>
                  </a:lnTo>
                  <a:lnTo>
                    <a:pt x="258" y="1326"/>
                  </a:lnTo>
                  <a:lnTo>
                    <a:pt x="258" y="1344"/>
                  </a:lnTo>
                  <a:lnTo>
                    <a:pt x="258" y="1338"/>
                  </a:lnTo>
                  <a:lnTo>
                    <a:pt x="264" y="1344"/>
                  </a:lnTo>
                  <a:lnTo>
                    <a:pt x="264" y="1362"/>
                  </a:lnTo>
                  <a:lnTo>
                    <a:pt x="270" y="1356"/>
                  </a:lnTo>
                  <a:lnTo>
                    <a:pt x="270" y="1380"/>
                  </a:lnTo>
                  <a:lnTo>
                    <a:pt x="276" y="1374"/>
                  </a:lnTo>
                  <a:lnTo>
                    <a:pt x="276" y="1386"/>
                  </a:lnTo>
                  <a:lnTo>
                    <a:pt x="282" y="1392"/>
                  </a:lnTo>
                  <a:lnTo>
                    <a:pt x="288" y="1398"/>
                  </a:lnTo>
                  <a:lnTo>
                    <a:pt x="288" y="1410"/>
                  </a:lnTo>
                  <a:lnTo>
                    <a:pt x="288" y="1410"/>
                  </a:lnTo>
                  <a:lnTo>
                    <a:pt x="294" y="1416"/>
                  </a:lnTo>
                  <a:lnTo>
                    <a:pt x="294" y="1422"/>
                  </a:lnTo>
                  <a:lnTo>
                    <a:pt x="300" y="1416"/>
                  </a:lnTo>
                  <a:lnTo>
                    <a:pt x="300" y="1434"/>
                  </a:lnTo>
                  <a:lnTo>
                    <a:pt x="306" y="1440"/>
                  </a:lnTo>
                  <a:lnTo>
                    <a:pt x="306" y="1446"/>
                  </a:lnTo>
                  <a:lnTo>
                    <a:pt x="306" y="1440"/>
                  </a:lnTo>
                  <a:lnTo>
                    <a:pt x="312" y="1446"/>
                  </a:lnTo>
                  <a:lnTo>
                    <a:pt x="312" y="1458"/>
                  </a:lnTo>
                  <a:lnTo>
                    <a:pt x="318" y="1452"/>
                  </a:lnTo>
                  <a:lnTo>
                    <a:pt x="318" y="1470"/>
                  </a:lnTo>
                  <a:lnTo>
                    <a:pt x="324" y="1464"/>
                  </a:lnTo>
                  <a:lnTo>
                    <a:pt x="324" y="1470"/>
                  </a:lnTo>
                  <a:lnTo>
                    <a:pt x="324" y="1464"/>
                  </a:lnTo>
                  <a:lnTo>
                    <a:pt x="324" y="1470"/>
                  </a:lnTo>
                  <a:lnTo>
                    <a:pt x="330" y="1476"/>
                  </a:lnTo>
                  <a:lnTo>
                    <a:pt x="330" y="1482"/>
                  </a:lnTo>
                  <a:lnTo>
                    <a:pt x="330" y="1476"/>
                  </a:lnTo>
                  <a:lnTo>
                    <a:pt x="342" y="1488"/>
                  </a:lnTo>
                  <a:lnTo>
                    <a:pt x="342" y="1500"/>
                  </a:lnTo>
                  <a:lnTo>
                    <a:pt x="348" y="1494"/>
                  </a:lnTo>
                  <a:lnTo>
                    <a:pt x="348" y="150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7" name="Freeform 174"/>
            <p:cNvSpPr>
              <a:spLocks/>
            </p:cNvSpPr>
            <p:nvPr/>
          </p:nvSpPr>
          <p:spPr bwMode="auto">
            <a:xfrm>
              <a:off x="19432897" y="12801647"/>
              <a:ext cx="1007080" cy="177068"/>
            </a:xfrm>
            <a:custGeom>
              <a:avLst/>
              <a:gdLst>
                <a:gd name="T0" fmla="*/ 12 w 564"/>
                <a:gd name="T1" fmla="*/ 12 h 138"/>
                <a:gd name="T2" fmla="*/ 18 w 564"/>
                <a:gd name="T3" fmla="*/ 18 h 138"/>
                <a:gd name="T4" fmla="*/ 24 w 564"/>
                <a:gd name="T5" fmla="*/ 24 h 138"/>
                <a:gd name="T6" fmla="*/ 36 w 564"/>
                <a:gd name="T7" fmla="*/ 24 h 138"/>
                <a:gd name="T8" fmla="*/ 48 w 564"/>
                <a:gd name="T9" fmla="*/ 48 h 138"/>
                <a:gd name="T10" fmla="*/ 48 w 564"/>
                <a:gd name="T11" fmla="*/ 48 h 138"/>
                <a:gd name="T12" fmla="*/ 66 w 564"/>
                <a:gd name="T13" fmla="*/ 60 h 138"/>
                <a:gd name="T14" fmla="*/ 72 w 564"/>
                <a:gd name="T15" fmla="*/ 54 h 138"/>
                <a:gd name="T16" fmla="*/ 78 w 564"/>
                <a:gd name="T17" fmla="*/ 66 h 138"/>
                <a:gd name="T18" fmla="*/ 84 w 564"/>
                <a:gd name="T19" fmla="*/ 72 h 138"/>
                <a:gd name="T20" fmla="*/ 96 w 564"/>
                <a:gd name="T21" fmla="*/ 72 h 138"/>
                <a:gd name="T22" fmla="*/ 102 w 564"/>
                <a:gd name="T23" fmla="*/ 78 h 138"/>
                <a:gd name="T24" fmla="*/ 126 w 564"/>
                <a:gd name="T25" fmla="*/ 90 h 138"/>
                <a:gd name="T26" fmla="*/ 132 w 564"/>
                <a:gd name="T27" fmla="*/ 96 h 138"/>
                <a:gd name="T28" fmla="*/ 144 w 564"/>
                <a:gd name="T29" fmla="*/ 96 h 138"/>
                <a:gd name="T30" fmla="*/ 156 w 564"/>
                <a:gd name="T31" fmla="*/ 96 h 138"/>
                <a:gd name="T32" fmla="*/ 162 w 564"/>
                <a:gd name="T33" fmla="*/ 108 h 138"/>
                <a:gd name="T34" fmla="*/ 174 w 564"/>
                <a:gd name="T35" fmla="*/ 108 h 138"/>
                <a:gd name="T36" fmla="*/ 186 w 564"/>
                <a:gd name="T37" fmla="*/ 108 h 138"/>
                <a:gd name="T38" fmla="*/ 192 w 564"/>
                <a:gd name="T39" fmla="*/ 114 h 138"/>
                <a:gd name="T40" fmla="*/ 210 w 564"/>
                <a:gd name="T41" fmla="*/ 120 h 138"/>
                <a:gd name="T42" fmla="*/ 222 w 564"/>
                <a:gd name="T43" fmla="*/ 120 h 138"/>
                <a:gd name="T44" fmla="*/ 240 w 564"/>
                <a:gd name="T45" fmla="*/ 126 h 138"/>
                <a:gd name="T46" fmla="*/ 252 w 564"/>
                <a:gd name="T47" fmla="*/ 120 h 138"/>
                <a:gd name="T48" fmla="*/ 264 w 564"/>
                <a:gd name="T49" fmla="*/ 126 h 138"/>
                <a:gd name="T50" fmla="*/ 282 w 564"/>
                <a:gd name="T51" fmla="*/ 132 h 138"/>
                <a:gd name="T52" fmla="*/ 294 w 564"/>
                <a:gd name="T53" fmla="*/ 132 h 138"/>
                <a:gd name="T54" fmla="*/ 306 w 564"/>
                <a:gd name="T55" fmla="*/ 132 h 138"/>
                <a:gd name="T56" fmla="*/ 324 w 564"/>
                <a:gd name="T57" fmla="*/ 132 h 138"/>
                <a:gd name="T58" fmla="*/ 342 w 564"/>
                <a:gd name="T59" fmla="*/ 132 h 138"/>
                <a:gd name="T60" fmla="*/ 360 w 564"/>
                <a:gd name="T61" fmla="*/ 138 h 138"/>
                <a:gd name="T62" fmla="*/ 372 w 564"/>
                <a:gd name="T63" fmla="*/ 138 h 138"/>
                <a:gd name="T64" fmla="*/ 384 w 564"/>
                <a:gd name="T65" fmla="*/ 138 h 138"/>
                <a:gd name="T66" fmla="*/ 402 w 564"/>
                <a:gd name="T67" fmla="*/ 138 h 138"/>
                <a:gd name="T68" fmla="*/ 420 w 564"/>
                <a:gd name="T69" fmla="*/ 138 h 138"/>
                <a:gd name="T70" fmla="*/ 438 w 564"/>
                <a:gd name="T71" fmla="*/ 138 h 138"/>
                <a:gd name="T72" fmla="*/ 456 w 564"/>
                <a:gd name="T73" fmla="*/ 138 h 138"/>
                <a:gd name="T74" fmla="*/ 474 w 564"/>
                <a:gd name="T75" fmla="*/ 138 h 138"/>
                <a:gd name="T76" fmla="*/ 492 w 564"/>
                <a:gd name="T77" fmla="*/ 138 h 138"/>
                <a:gd name="T78" fmla="*/ 510 w 564"/>
                <a:gd name="T79" fmla="*/ 138 h 138"/>
                <a:gd name="T80" fmla="*/ 528 w 564"/>
                <a:gd name="T81" fmla="*/ 138 h 138"/>
                <a:gd name="T82" fmla="*/ 546 w 564"/>
                <a:gd name="T8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4" h="138">
                  <a:moveTo>
                    <a:pt x="0" y="0"/>
                  </a:moveTo>
                  <a:lnTo>
                    <a:pt x="6" y="6"/>
                  </a:lnTo>
                  <a:lnTo>
                    <a:pt x="12" y="12"/>
                  </a:lnTo>
                  <a:lnTo>
                    <a:pt x="12" y="6"/>
                  </a:lnTo>
                  <a:lnTo>
                    <a:pt x="12" y="12"/>
                  </a:lnTo>
                  <a:lnTo>
                    <a:pt x="18" y="18"/>
                  </a:lnTo>
                  <a:lnTo>
                    <a:pt x="18" y="12"/>
                  </a:lnTo>
                  <a:lnTo>
                    <a:pt x="18" y="18"/>
                  </a:lnTo>
                  <a:lnTo>
                    <a:pt x="24" y="24"/>
                  </a:lnTo>
                  <a:lnTo>
                    <a:pt x="24" y="18"/>
                  </a:lnTo>
                  <a:lnTo>
                    <a:pt x="24" y="24"/>
                  </a:lnTo>
                  <a:lnTo>
                    <a:pt x="36" y="24"/>
                  </a:lnTo>
                  <a:lnTo>
                    <a:pt x="30" y="24"/>
                  </a:lnTo>
                  <a:lnTo>
                    <a:pt x="36" y="36"/>
                  </a:lnTo>
                  <a:lnTo>
                    <a:pt x="48" y="48"/>
                  </a:lnTo>
                  <a:lnTo>
                    <a:pt x="42" y="48"/>
                  </a:lnTo>
                  <a:lnTo>
                    <a:pt x="48" y="36"/>
                  </a:lnTo>
                  <a:lnTo>
                    <a:pt x="48" y="48"/>
                  </a:lnTo>
                  <a:lnTo>
                    <a:pt x="54" y="48"/>
                  </a:lnTo>
                  <a:lnTo>
                    <a:pt x="60" y="54"/>
                  </a:lnTo>
                  <a:lnTo>
                    <a:pt x="66" y="60"/>
                  </a:lnTo>
                  <a:lnTo>
                    <a:pt x="66" y="54"/>
                  </a:lnTo>
                  <a:lnTo>
                    <a:pt x="66" y="60"/>
                  </a:lnTo>
                  <a:lnTo>
                    <a:pt x="72" y="54"/>
                  </a:lnTo>
                  <a:lnTo>
                    <a:pt x="72" y="66"/>
                  </a:lnTo>
                  <a:lnTo>
                    <a:pt x="72" y="60"/>
                  </a:lnTo>
                  <a:lnTo>
                    <a:pt x="78" y="66"/>
                  </a:lnTo>
                  <a:lnTo>
                    <a:pt x="78" y="72"/>
                  </a:lnTo>
                  <a:lnTo>
                    <a:pt x="78" y="66"/>
                  </a:lnTo>
                  <a:lnTo>
                    <a:pt x="84" y="72"/>
                  </a:lnTo>
                  <a:lnTo>
                    <a:pt x="90" y="66"/>
                  </a:lnTo>
                  <a:lnTo>
                    <a:pt x="90" y="78"/>
                  </a:lnTo>
                  <a:lnTo>
                    <a:pt x="96" y="72"/>
                  </a:lnTo>
                  <a:lnTo>
                    <a:pt x="96" y="78"/>
                  </a:lnTo>
                  <a:lnTo>
                    <a:pt x="108" y="78"/>
                  </a:lnTo>
                  <a:lnTo>
                    <a:pt x="102" y="78"/>
                  </a:lnTo>
                  <a:lnTo>
                    <a:pt x="108" y="84"/>
                  </a:lnTo>
                  <a:lnTo>
                    <a:pt x="114" y="90"/>
                  </a:lnTo>
                  <a:lnTo>
                    <a:pt x="126" y="90"/>
                  </a:lnTo>
                  <a:lnTo>
                    <a:pt x="120" y="90"/>
                  </a:lnTo>
                  <a:lnTo>
                    <a:pt x="126" y="90"/>
                  </a:lnTo>
                  <a:lnTo>
                    <a:pt x="132" y="96"/>
                  </a:lnTo>
                  <a:lnTo>
                    <a:pt x="132" y="90"/>
                  </a:lnTo>
                  <a:lnTo>
                    <a:pt x="132" y="96"/>
                  </a:lnTo>
                  <a:lnTo>
                    <a:pt x="144" y="96"/>
                  </a:lnTo>
                  <a:lnTo>
                    <a:pt x="144" y="102"/>
                  </a:lnTo>
                  <a:lnTo>
                    <a:pt x="144" y="96"/>
                  </a:lnTo>
                  <a:lnTo>
                    <a:pt x="156" y="96"/>
                  </a:lnTo>
                  <a:lnTo>
                    <a:pt x="150" y="96"/>
                  </a:lnTo>
                  <a:lnTo>
                    <a:pt x="156" y="102"/>
                  </a:lnTo>
                  <a:lnTo>
                    <a:pt x="162" y="108"/>
                  </a:lnTo>
                  <a:lnTo>
                    <a:pt x="174" y="108"/>
                  </a:lnTo>
                  <a:lnTo>
                    <a:pt x="168" y="108"/>
                  </a:lnTo>
                  <a:lnTo>
                    <a:pt x="174" y="108"/>
                  </a:lnTo>
                  <a:lnTo>
                    <a:pt x="186" y="108"/>
                  </a:lnTo>
                  <a:lnTo>
                    <a:pt x="186" y="114"/>
                  </a:lnTo>
                  <a:lnTo>
                    <a:pt x="186" y="108"/>
                  </a:lnTo>
                  <a:lnTo>
                    <a:pt x="186" y="114"/>
                  </a:lnTo>
                  <a:lnTo>
                    <a:pt x="198" y="114"/>
                  </a:lnTo>
                  <a:lnTo>
                    <a:pt x="192" y="114"/>
                  </a:lnTo>
                  <a:lnTo>
                    <a:pt x="198" y="114"/>
                  </a:lnTo>
                  <a:lnTo>
                    <a:pt x="204" y="114"/>
                  </a:lnTo>
                  <a:lnTo>
                    <a:pt x="210" y="120"/>
                  </a:lnTo>
                  <a:lnTo>
                    <a:pt x="222" y="120"/>
                  </a:lnTo>
                  <a:lnTo>
                    <a:pt x="222" y="114"/>
                  </a:lnTo>
                  <a:lnTo>
                    <a:pt x="222" y="120"/>
                  </a:lnTo>
                  <a:lnTo>
                    <a:pt x="228" y="120"/>
                  </a:lnTo>
                  <a:lnTo>
                    <a:pt x="234" y="120"/>
                  </a:lnTo>
                  <a:lnTo>
                    <a:pt x="240" y="126"/>
                  </a:lnTo>
                  <a:lnTo>
                    <a:pt x="252" y="126"/>
                  </a:lnTo>
                  <a:lnTo>
                    <a:pt x="246" y="126"/>
                  </a:lnTo>
                  <a:lnTo>
                    <a:pt x="252" y="120"/>
                  </a:lnTo>
                  <a:lnTo>
                    <a:pt x="252" y="126"/>
                  </a:lnTo>
                  <a:lnTo>
                    <a:pt x="258" y="126"/>
                  </a:lnTo>
                  <a:lnTo>
                    <a:pt x="264" y="126"/>
                  </a:lnTo>
                  <a:lnTo>
                    <a:pt x="270" y="126"/>
                  </a:lnTo>
                  <a:lnTo>
                    <a:pt x="276" y="126"/>
                  </a:lnTo>
                  <a:lnTo>
                    <a:pt x="282" y="132"/>
                  </a:lnTo>
                  <a:lnTo>
                    <a:pt x="294" y="132"/>
                  </a:lnTo>
                  <a:lnTo>
                    <a:pt x="294" y="132"/>
                  </a:lnTo>
                  <a:lnTo>
                    <a:pt x="294" y="132"/>
                  </a:lnTo>
                  <a:lnTo>
                    <a:pt x="306" y="132"/>
                  </a:lnTo>
                  <a:lnTo>
                    <a:pt x="300" y="132"/>
                  </a:lnTo>
                  <a:lnTo>
                    <a:pt x="306" y="132"/>
                  </a:lnTo>
                  <a:lnTo>
                    <a:pt x="312" y="132"/>
                  </a:lnTo>
                  <a:lnTo>
                    <a:pt x="318" y="132"/>
                  </a:lnTo>
                  <a:lnTo>
                    <a:pt x="324" y="132"/>
                  </a:lnTo>
                  <a:lnTo>
                    <a:pt x="330" y="132"/>
                  </a:lnTo>
                  <a:lnTo>
                    <a:pt x="336" y="132"/>
                  </a:lnTo>
                  <a:lnTo>
                    <a:pt x="342" y="132"/>
                  </a:lnTo>
                  <a:lnTo>
                    <a:pt x="348" y="132"/>
                  </a:lnTo>
                  <a:lnTo>
                    <a:pt x="354" y="132"/>
                  </a:lnTo>
                  <a:lnTo>
                    <a:pt x="360" y="138"/>
                  </a:lnTo>
                  <a:lnTo>
                    <a:pt x="372" y="138"/>
                  </a:lnTo>
                  <a:lnTo>
                    <a:pt x="366" y="138"/>
                  </a:lnTo>
                  <a:lnTo>
                    <a:pt x="372" y="138"/>
                  </a:lnTo>
                  <a:lnTo>
                    <a:pt x="384" y="138"/>
                  </a:lnTo>
                  <a:lnTo>
                    <a:pt x="378" y="138"/>
                  </a:lnTo>
                  <a:lnTo>
                    <a:pt x="384" y="138"/>
                  </a:lnTo>
                  <a:lnTo>
                    <a:pt x="390" y="138"/>
                  </a:lnTo>
                  <a:lnTo>
                    <a:pt x="396" y="138"/>
                  </a:lnTo>
                  <a:lnTo>
                    <a:pt x="402" y="138"/>
                  </a:lnTo>
                  <a:lnTo>
                    <a:pt x="408" y="138"/>
                  </a:lnTo>
                  <a:lnTo>
                    <a:pt x="414" y="138"/>
                  </a:lnTo>
                  <a:lnTo>
                    <a:pt x="420" y="138"/>
                  </a:lnTo>
                  <a:lnTo>
                    <a:pt x="426" y="138"/>
                  </a:lnTo>
                  <a:lnTo>
                    <a:pt x="432" y="138"/>
                  </a:lnTo>
                  <a:lnTo>
                    <a:pt x="438" y="138"/>
                  </a:lnTo>
                  <a:lnTo>
                    <a:pt x="444" y="138"/>
                  </a:lnTo>
                  <a:lnTo>
                    <a:pt x="450" y="138"/>
                  </a:lnTo>
                  <a:lnTo>
                    <a:pt x="456" y="138"/>
                  </a:lnTo>
                  <a:lnTo>
                    <a:pt x="462" y="138"/>
                  </a:lnTo>
                  <a:lnTo>
                    <a:pt x="468" y="138"/>
                  </a:lnTo>
                  <a:lnTo>
                    <a:pt x="474" y="138"/>
                  </a:lnTo>
                  <a:lnTo>
                    <a:pt x="480" y="138"/>
                  </a:lnTo>
                  <a:lnTo>
                    <a:pt x="486" y="138"/>
                  </a:lnTo>
                  <a:lnTo>
                    <a:pt x="492" y="138"/>
                  </a:lnTo>
                  <a:lnTo>
                    <a:pt x="498" y="138"/>
                  </a:lnTo>
                  <a:lnTo>
                    <a:pt x="504" y="138"/>
                  </a:lnTo>
                  <a:lnTo>
                    <a:pt x="510" y="138"/>
                  </a:lnTo>
                  <a:lnTo>
                    <a:pt x="516" y="138"/>
                  </a:lnTo>
                  <a:lnTo>
                    <a:pt x="522" y="138"/>
                  </a:lnTo>
                  <a:lnTo>
                    <a:pt x="528" y="138"/>
                  </a:lnTo>
                  <a:lnTo>
                    <a:pt x="534" y="138"/>
                  </a:lnTo>
                  <a:lnTo>
                    <a:pt x="540" y="138"/>
                  </a:lnTo>
                  <a:lnTo>
                    <a:pt x="546" y="138"/>
                  </a:lnTo>
                  <a:lnTo>
                    <a:pt x="552" y="138"/>
                  </a:lnTo>
                  <a:lnTo>
                    <a:pt x="564" y="138"/>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8" name="Freeform 175"/>
            <p:cNvSpPr>
              <a:spLocks/>
            </p:cNvSpPr>
            <p:nvPr/>
          </p:nvSpPr>
          <p:spPr bwMode="auto">
            <a:xfrm>
              <a:off x="20429263" y="12978715"/>
              <a:ext cx="1232065" cy="7698"/>
            </a:xfrm>
            <a:custGeom>
              <a:avLst/>
              <a:gdLst>
                <a:gd name="T0" fmla="*/ 6 w 690"/>
                <a:gd name="T1" fmla="*/ 0 h 6"/>
                <a:gd name="T2" fmla="*/ 18 w 690"/>
                <a:gd name="T3" fmla="*/ 0 h 6"/>
                <a:gd name="T4" fmla="*/ 36 w 690"/>
                <a:gd name="T5" fmla="*/ 6 h 6"/>
                <a:gd name="T6" fmla="*/ 48 w 690"/>
                <a:gd name="T7" fmla="*/ 0 h 6"/>
                <a:gd name="T8" fmla="*/ 54 w 690"/>
                <a:gd name="T9" fmla="*/ 0 h 6"/>
                <a:gd name="T10" fmla="*/ 66 w 690"/>
                <a:gd name="T11" fmla="*/ 6 h 6"/>
                <a:gd name="T12" fmla="*/ 72 w 690"/>
                <a:gd name="T13" fmla="*/ 0 h 6"/>
                <a:gd name="T14" fmla="*/ 78 w 690"/>
                <a:gd name="T15" fmla="*/ 6 h 6"/>
                <a:gd name="T16" fmla="*/ 96 w 690"/>
                <a:gd name="T17" fmla="*/ 0 h 6"/>
                <a:gd name="T18" fmla="*/ 102 w 690"/>
                <a:gd name="T19" fmla="*/ 6 h 6"/>
                <a:gd name="T20" fmla="*/ 120 w 690"/>
                <a:gd name="T21" fmla="*/ 6 h 6"/>
                <a:gd name="T22" fmla="*/ 138 w 690"/>
                <a:gd name="T23" fmla="*/ 6 h 6"/>
                <a:gd name="T24" fmla="*/ 156 w 690"/>
                <a:gd name="T25" fmla="*/ 6 h 6"/>
                <a:gd name="T26" fmla="*/ 174 w 690"/>
                <a:gd name="T27" fmla="*/ 6 h 6"/>
                <a:gd name="T28" fmla="*/ 192 w 690"/>
                <a:gd name="T29" fmla="*/ 6 h 6"/>
                <a:gd name="T30" fmla="*/ 210 w 690"/>
                <a:gd name="T31" fmla="*/ 6 h 6"/>
                <a:gd name="T32" fmla="*/ 228 w 690"/>
                <a:gd name="T33" fmla="*/ 6 h 6"/>
                <a:gd name="T34" fmla="*/ 246 w 690"/>
                <a:gd name="T35" fmla="*/ 6 h 6"/>
                <a:gd name="T36" fmla="*/ 264 w 690"/>
                <a:gd name="T37" fmla="*/ 6 h 6"/>
                <a:gd name="T38" fmla="*/ 282 w 690"/>
                <a:gd name="T39" fmla="*/ 6 h 6"/>
                <a:gd name="T40" fmla="*/ 300 w 690"/>
                <a:gd name="T41" fmla="*/ 6 h 6"/>
                <a:gd name="T42" fmla="*/ 318 w 690"/>
                <a:gd name="T43" fmla="*/ 6 h 6"/>
                <a:gd name="T44" fmla="*/ 336 w 690"/>
                <a:gd name="T45" fmla="*/ 6 h 6"/>
                <a:gd name="T46" fmla="*/ 354 w 690"/>
                <a:gd name="T47" fmla="*/ 6 h 6"/>
                <a:gd name="T48" fmla="*/ 372 w 690"/>
                <a:gd name="T49" fmla="*/ 6 h 6"/>
                <a:gd name="T50" fmla="*/ 390 w 690"/>
                <a:gd name="T51" fmla="*/ 6 h 6"/>
                <a:gd name="T52" fmla="*/ 408 w 690"/>
                <a:gd name="T53" fmla="*/ 6 h 6"/>
                <a:gd name="T54" fmla="*/ 426 w 690"/>
                <a:gd name="T55" fmla="*/ 6 h 6"/>
                <a:gd name="T56" fmla="*/ 444 w 690"/>
                <a:gd name="T57" fmla="*/ 6 h 6"/>
                <a:gd name="T58" fmla="*/ 462 w 690"/>
                <a:gd name="T59" fmla="*/ 6 h 6"/>
                <a:gd name="T60" fmla="*/ 480 w 690"/>
                <a:gd name="T61" fmla="*/ 6 h 6"/>
                <a:gd name="T62" fmla="*/ 498 w 690"/>
                <a:gd name="T63" fmla="*/ 6 h 6"/>
                <a:gd name="T64" fmla="*/ 516 w 690"/>
                <a:gd name="T65" fmla="*/ 6 h 6"/>
                <a:gd name="T66" fmla="*/ 534 w 690"/>
                <a:gd name="T67" fmla="*/ 6 h 6"/>
                <a:gd name="T68" fmla="*/ 552 w 690"/>
                <a:gd name="T69" fmla="*/ 6 h 6"/>
                <a:gd name="T70" fmla="*/ 570 w 690"/>
                <a:gd name="T71" fmla="*/ 6 h 6"/>
                <a:gd name="T72" fmla="*/ 588 w 690"/>
                <a:gd name="T73" fmla="*/ 6 h 6"/>
                <a:gd name="T74" fmla="*/ 606 w 690"/>
                <a:gd name="T75" fmla="*/ 6 h 6"/>
                <a:gd name="T76" fmla="*/ 624 w 690"/>
                <a:gd name="T77" fmla="*/ 6 h 6"/>
                <a:gd name="T78" fmla="*/ 642 w 690"/>
                <a:gd name="T79" fmla="*/ 6 h 6"/>
                <a:gd name="T80" fmla="*/ 660 w 690"/>
                <a:gd name="T81" fmla="*/ 6 h 6"/>
                <a:gd name="T82" fmla="*/ 678 w 690"/>
                <a:gd name="T8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0" h="6">
                  <a:moveTo>
                    <a:pt x="6" y="0"/>
                  </a:moveTo>
                  <a:lnTo>
                    <a:pt x="0" y="0"/>
                  </a:lnTo>
                  <a:lnTo>
                    <a:pt x="6" y="0"/>
                  </a:lnTo>
                  <a:lnTo>
                    <a:pt x="12" y="0"/>
                  </a:lnTo>
                  <a:lnTo>
                    <a:pt x="24" y="0"/>
                  </a:lnTo>
                  <a:lnTo>
                    <a:pt x="18" y="0"/>
                  </a:lnTo>
                  <a:lnTo>
                    <a:pt x="24" y="0"/>
                  </a:lnTo>
                  <a:lnTo>
                    <a:pt x="36" y="0"/>
                  </a:lnTo>
                  <a:lnTo>
                    <a:pt x="36" y="6"/>
                  </a:lnTo>
                  <a:lnTo>
                    <a:pt x="30" y="0"/>
                  </a:lnTo>
                  <a:lnTo>
                    <a:pt x="36" y="0"/>
                  </a:lnTo>
                  <a:lnTo>
                    <a:pt x="48" y="0"/>
                  </a:lnTo>
                  <a:lnTo>
                    <a:pt x="42" y="0"/>
                  </a:lnTo>
                  <a:lnTo>
                    <a:pt x="48" y="6"/>
                  </a:lnTo>
                  <a:lnTo>
                    <a:pt x="54" y="0"/>
                  </a:lnTo>
                  <a:lnTo>
                    <a:pt x="54" y="6"/>
                  </a:lnTo>
                  <a:lnTo>
                    <a:pt x="66" y="6"/>
                  </a:lnTo>
                  <a:lnTo>
                    <a:pt x="66" y="6"/>
                  </a:lnTo>
                  <a:lnTo>
                    <a:pt x="72" y="0"/>
                  </a:lnTo>
                  <a:lnTo>
                    <a:pt x="72" y="6"/>
                  </a:lnTo>
                  <a:lnTo>
                    <a:pt x="72" y="0"/>
                  </a:lnTo>
                  <a:lnTo>
                    <a:pt x="78" y="6"/>
                  </a:lnTo>
                  <a:lnTo>
                    <a:pt x="78" y="0"/>
                  </a:lnTo>
                  <a:lnTo>
                    <a:pt x="78" y="6"/>
                  </a:lnTo>
                  <a:lnTo>
                    <a:pt x="84" y="6"/>
                  </a:lnTo>
                  <a:lnTo>
                    <a:pt x="96" y="6"/>
                  </a:lnTo>
                  <a:lnTo>
                    <a:pt x="96" y="0"/>
                  </a:lnTo>
                  <a:lnTo>
                    <a:pt x="96" y="6"/>
                  </a:lnTo>
                  <a:lnTo>
                    <a:pt x="108"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29" name="Freeform 176"/>
            <p:cNvSpPr>
              <a:spLocks/>
            </p:cNvSpPr>
            <p:nvPr/>
          </p:nvSpPr>
          <p:spPr bwMode="auto">
            <a:xfrm>
              <a:off x="21661328" y="12986413"/>
              <a:ext cx="814235" cy="0"/>
            </a:xfrm>
            <a:custGeom>
              <a:avLst/>
              <a:gdLst>
                <a:gd name="T0" fmla="*/ 6 w 456"/>
                <a:gd name="T1" fmla="*/ 18 w 456"/>
                <a:gd name="T2" fmla="*/ 30 w 456"/>
                <a:gd name="T3" fmla="*/ 42 w 456"/>
                <a:gd name="T4" fmla="*/ 54 w 456"/>
                <a:gd name="T5" fmla="*/ 66 w 456"/>
                <a:gd name="T6" fmla="*/ 78 w 456"/>
                <a:gd name="T7" fmla="*/ 90 w 456"/>
                <a:gd name="T8" fmla="*/ 102 w 456"/>
                <a:gd name="T9" fmla="*/ 114 w 456"/>
                <a:gd name="T10" fmla="*/ 126 w 456"/>
                <a:gd name="T11" fmla="*/ 138 w 456"/>
                <a:gd name="T12" fmla="*/ 150 w 456"/>
                <a:gd name="T13" fmla="*/ 162 w 456"/>
                <a:gd name="T14" fmla="*/ 174 w 456"/>
                <a:gd name="T15" fmla="*/ 186 w 456"/>
                <a:gd name="T16" fmla="*/ 198 w 456"/>
                <a:gd name="T17" fmla="*/ 210 w 456"/>
                <a:gd name="T18" fmla="*/ 222 w 456"/>
                <a:gd name="T19" fmla="*/ 234 w 456"/>
                <a:gd name="T20" fmla="*/ 246 w 456"/>
                <a:gd name="T21" fmla="*/ 258 w 456"/>
                <a:gd name="T22" fmla="*/ 270 w 456"/>
                <a:gd name="T23" fmla="*/ 282 w 456"/>
                <a:gd name="T24" fmla="*/ 294 w 456"/>
                <a:gd name="T25" fmla="*/ 306 w 456"/>
                <a:gd name="T26" fmla="*/ 318 w 456"/>
                <a:gd name="T27" fmla="*/ 330 w 456"/>
                <a:gd name="T28" fmla="*/ 342 w 456"/>
                <a:gd name="T29" fmla="*/ 354 w 456"/>
                <a:gd name="T30" fmla="*/ 366 w 456"/>
                <a:gd name="T31" fmla="*/ 378 w 456"/>
                <a:gd name="T32" fmla="*/ 390 w 456"/>
                <a:gd name="T33" fmla="*/ 402 w 456"/>
                <a:gd name="T34" fmla="*/ 414 w 456"/>
                <a:gd name="T35" fmla="*/ 426 w 456"/>
                <a:gd name="T36" fmla="*/ 438 w 456"/>
                <a:gd name="T37" fmla="*/ 450 w 45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Lst>
              <a:rect l="0" t="0" r="r" b="b"/>
              <a:pathLst>
                <a:path w="456">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path>
              </a:pathLst>
            </a:custGeom>
            <a:noFill/>
            <a:ln w="12700">
              <a:solidFill>
                <a:srgbClr val="BFB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0" name="Freeform 177"/>
            <p:cNvSpPr>
              <a:spLocks/>
            </p:cNvSpPr>
            <p:nvPr/>
          </p:nvSpPr>
          <p:spPr bwMode="auto">
            <a:xfrm>
              <a:off x="15372438" y="11523681"/>
              <a:ext cx="439258" cy="1462732"/>
            </a:xfrm>
            <a:custGeom>
              <a:avLst/>
              <a:gdLst>
                <a:gd name="T0" fmla="*/ 0 w 246"/>
                <a:gd name="T1" fmla="*/ 1110 h 1140"/>
                <a:gd name="T2" fmla="*/ 6 w 246"/>
                <a:gd name="T3" fmla="*/ 1050 h 1140"/>
                <a:gd name="T4" fmla="*/ 12 w 246"/>
                <a:gd name="T5" fmla="*/ 960 h 1140"/>
                <a:gd name="T6" fmla="*/ 18 w 246"/>
                <a:gd name="T7" fmla="*/ 876 h 1140"/>
                <a:gd name="T8" fmla="*/ 24 w 246"/>
                <a:gd name="T9" fmla="*/ 918 h 1140"/>
                <a:gd name="T10" fmla="*/ 30 w 246"/>
                <a:gd name="T11" fmla="*/ 852 h 1140"/>
                <a:gd name="T12" fmla="*/ 36 w 246"/>
                <a:gd name="T13" fmla="*/ 804 h 1140"/>
                <a:gd name="T14" fmla="*/ 42 w 246"/>
                <a:gd name="T15" fmla="*/ 714 h 1140"/>
                <a:gd name="T16" fmla="*/ 48 w 246"/>
                <a:gd name="T17" fmla="*/ 660 h 1140"/>
                <a:gd name="T18" fmla="*/ 54 w 246"/>
                <a:gd name="T19" fmla="*/ 618 h 1140"/>
                <a:gd name="T20" fmla="*/ 60 w 246"/>
                <a:gd name="T21" fmla="*/ 564 h 1140"/>
                <a:gd name="T22" fmla="*/ 66 w 246"/>
                <a:gd name="T23" fmla="*/ 528 h 1140"/>
                <a:gd name="T24" fmla="*/ 72 w 246"/>
                <a:gd name="T25" fmla="*/ 510 h 1140"/>
                <a:gd name="T26" fmla="*/ 78 w 246"/>
                <a:gd name="T27" fmla="*/ 486 h 1140"/>
                <a:gd name="T28" fmla="*/ 84 w 246"/>
                <a:gd name="T29" fmla="*/ 450 h 1140"/>
                <a:gd name="T30" fmla="*/ 90 w 246"/>
                <a:gd name="T31" fmla="*/ 414 h 1140"/>
                <a:gd name="T32" fmla="*/ 96 w 246"/>
                <a:gd name="T33" fmla="*/ 384 h 1140"/>
                <a:gd name="T34" fmla="*/ 102 w 246"/>
                <a:gd name="T35" fmla="*/ 414 h 1140"/>
                <a:gd name="T36" fmla="*/ 108 w 246"/>
                <a:gd name="T37" fmla="*/ 384 h 1140"/>
                <a:gd name="T38" fmla="*/ 114 w 246"/>
                <a:gd name="T39" fmla="*/ 354 h 1140"/>
                <a:gd name="T40" fmla="*/ 120 w 246"/>
                <a:gd name="T41" fmla="*/ 324 h 1140"/>
                <a:gd name="T42" fmla="*/ 126 w 246"/>
                <a:gd name="T43" fmla="*/ 306 h 1140"/>
                <a:gd name="T44" fmla="*/ 132 w 246"/>
                <a:gd name="T45" fmla="*/ 294 h 1140"/>
                <a:gd name="T46" fmla="*/ 138 w 246"/>
                <a:gd name="T47" fmla="*/ 270 h 1140"/>
                <a:gd name="T48" fmla="*/ 144 w 246"/>
                <a:gd name="T49" fmla="*/ 234 h 1140"/>
                <a:gd name="T50" fmla="*/ 150 w 246"/>
                <a:gd name="T51" fmla="*/ 210 h 1140"/>
                <a:gd name="T52" fmla="*/ 156 w 246"/>
                <a:gd name="T53" fmla="*/ 180 h 1140"/>
                <a:gd name="T54" fmla="*/ 162 w 246"/>
                <a:gd name="T55" fmla="*/ 174 h 1140"/>
                <a:gd name="T56" fmla="*/ 162 w 246"/>
                <a:gd name="T57" fmla="*/ 180 h 1140"/>
                <a:gd name="T58" fmla="*/ 168 w 246"/>
                <a:gd name="T59" fmla="*/ 168 h 1140"/>
                <a:gd name="T60" fmla="*/ 174 w 246"/>
                <a:gd name="T61" fmla="*/ 144 h 1140"/>
                <a:gd name="T62" fmla="*/ 180 w 246"/>
                <a:gd name="T63" fmla="*/ 114 h 1140"/>
                <a:gd name="T64" fmla="*/ 186 w 246"/>
                <a:gd name="T65" fmla="*/ 90 h 1140"/>
                <a:gd name="T66" fmla="*/ 192 w 246"/>
                <a:gd name="T67" fmla="*/ 84 h 1140"/>
                <a:gd name="T68" fmla="*/ 198 w 246"/>
                <a:gd name="T69" fmla="*/ 84 h 1140"/>
                <a:gd name="T70" fmla="*/ 204 w 246"/>
                <a:gd name="T71" fmla="*/ 66 h 1140"/>
                <a:gd name="T72" fmla="*/ 210 w 246"/>
                <a:gd name="T73" fmla="*/ 54 h 1140"/>
                <a:gd name="T74" fmla="*/ 216 w 246"/>
                <a:gd name="T75" fmla="*/ 36 h 1140"/>
                <a:gd name="T76" fmla="*/ 222 w 246"/>
                <a:gd name="T77" fmla="*/ 30 h 1140"/>
                <a:gd name="T78" fmla="*/ 228 w 246"/>
                <a:gd name="T79" fmla="*/ 18 h 1140"/>
                <a:gd name="T80" fmla="*/ 234 w 246"/>
                <a:gd name="T81" fmla="*/ 12 h 1140"/>
                <a:gd name="T82" fmla="*/ 240 w 246"/>
                <a:gd name="T83" fmla="*/ 24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1140">
                  <a:moveTo>
                    <a:pt x="0" y="1140"/>
                  </a:moveTo>
                  <a:lnTo>
                    <a:pt x="0" y="1086"/>
                  </a:lnTo>
                  <a:lnTo>
                    <a:pt x="0" y="1110"/>
                  </a:lnTo>
                  <a:lnTo>
                    <a:pt x="6" y="1104"/>
                  </a:lnTo>
                  <a:lnTo>
                    <a:pt x="6" y="1008"/>
                  </a:lnTo>
                  <a:lnTo>
                    <a:pt x="6" y="1050"/>
                  </a:lnTo>
                  <a:lnTo>
                    <a:pt x="12" y="1044"/>
                  </a:lnTo>
                  <a:lnTo>
                    <a:pt x="12" y="948"/>
                  </a:lnTo>
                  <a:lnTo>
                    <a:pt x="12" y="960"/>
                  </a:lnTo>
                  <a:lnTo>
                    <a:pt x="18" y="966"/>
                  </a:lnTo>
                  <a:lnTo>
                    <a:pt x="18" y="978"/>
                  </a:lnTo>
                  <a:lnTo>
                    <a:pt x="18" y="876"/>
                  </a:lnTo>
                  <a:lnTo>
                    <a:pt x="18" y="888"/>
                  </a:lnTo>
                  <a:lnTo>
                    <a:pt x="24" y="894"/>
                  </a:lnTo>
                  <a:lnTo>
                    <a:pt x="24" y="918"/>
                  </a:lnTo>
                  <a:lnTo>
                    <a:pt x="24" y="828"/>
                  </a:lnTo>
                  <a:lnTo>
                    <a:pt x="30" y="822"/>
                  </a:lnTo>
                  <a:lnTo>
                    <a:pt x="30" y="852"/>
                  </a:lnTo>
                  <a:lnTo>
                    <a:pt x="30" y="786"/>
                  </a:lnTo>
                  <a:lnTo>
                    <a:pt x="36" y="780"/>
                  </a:lnTo>
                  <a:lnTo>
                    <a:pt x="36" y="804"/>
                  </a:lnTo>
                  <a:lnTo>
                    <a:pt x="36" y="756"/>
                  </a:lnTo>
                  <a:lnTo>
                    <a:pt x="42" y="750"/>
                  </a:lnTo>
                  <a:lnTo>
                    <a:pt x="42" y="714"/>
                  </a:lnTo>
                  <a:lnTo>
                    <a:pt x="42" y="738"/>
                  </a:lnTo>
                  <a:lnTo>
                    <a:pt x="48" y="732"/>
                  </a:lnTo>
                  <a:lnTo>
                    <a:pt x="48" y="660"/>
                  </a:lnTo>
                  <a:lnTo>
                    <a:pt x="48" y="696"/>
                  </a:lnTo>
                  <a:lnTo>
                    <a:pt x="54" y="690"/>
                  </a:lnTo>
                  <a:lnTo>
                    <a:pt x="54" y="618"/>
                  </a:lnTo>
                  <a:lnTo>
                    <a:pt x="54" y="636"/>
                  </a:lnTo>
                  <a:lnTo>
                    <a:pt x="60" y="642"/>
                  </a:lnTo>
                  <a:lnTo>
                    <a:pt x="60" y="564"/>
                  </a:lnTo>
                  <a:lnTo>
                    <a:pt x="66" y="570"/>
                  </a:lnTo>
                  <a:lnTo>
                    <a:pt x="66" y="606"/>
                  </a:lnTo>
                  <a:lnTo>
                    <a:pt x="66" y="528"/>
                  </a:lnTo>
                  <a:lnTo>
                    <a:pt x="72" y="534"/>
                  </a:lnTo>
                  <a:lnTo>
                    <a:pt x="72" y="558"/>
                  </a:lnTo>
                  <a:lnTo>
                    <a:pt x="72" y="510"/>
                  </a:lnTo>
                  <a:lnTo>
                    <a:pt x="78" y="504"/>
                  </a:lnTo>
                  <a:lnTo>
                    <a:pt x="78" y="522"/>
                  </a:lnTo>
                  <a:lnTo>
                    <a:pt x="78" y="486"/>
                  </a:lnTo>
                  <a:lnTo>
                    <a:pt x="78" y="498"/>
                  </a:lnTo>
                  <a:lnTo>
                    <a:pt x="84" y="492"/>
                  </a:lnTo>
                  <a:lnTo>
                    <a:pt x="84" y="450"/>
                  </a:lnTo>
                  <a:lnTo>
                    <a:pt x="84" y="474"/>
                  </a:lnTo>
                  <a:lnTo>
                    <a:pt x="90" y="468"/>
                  </a:lnTo>
                  <a:lnTo>
                    <a:pt x="90" y="414"/>
                  </a:lnTo>
                  <a:lnTo>
                    <a:pt x="90" y="444"/>
                  </a:lnTo>
                  <a:lnTo>
                    <a:pt x="96" y="450"/>
                  </a:lnTo>
                  <a:lnTo>
                    <a:pt x="96" y="384"/>
                  </a:lnTo>
                  <a:lnTo>
                    <a:pt x="96" y="396"/>
                  </a:lnTo>
                  <a:lnTo>
                    <a:pt x="102" y="402"/>
                  </a:lnTo>
                  <a:lnTo>
                    <a:pt x="102" y="414"/>
                  </a:lnTo>
                  <a:lnTo>
                    <a:pt x="102" y="354"/>
                  </a:lnTo>
                  <a:lnTo>
                    <a:pt x="108" y="360"/>
                  </a:lnTo>
                  <a:lnTo>
                    <a:pt x="108" y="384"/>
                  </a:lnTo>
                  <a:lnTo>
                    <a:pt x="108" y="324"/>
                  </a:lnTo>
                  <a:lnTo>
                    <a:pt x="114" y="318"/>
                  </a:lnTo>
                  <a:lnTo>
                    <a:pt x="114" y="354"/>
                  </a:lnTo>
                  <a:lnTo>
                    <a:pt x="114" y="318"/>
                  </a:lnTo>
                  <a:lnTo>
                    <a:pt x="120" y="312"/>
                  </a:lnTo>
                  <a:lnTo>
                    <a:pt x="120" y="324"/>
                  </a:lnTo>
                  <a:lnTo>
                    <a:pt x="120" y="294"/>
                  </a:lnTo>
                  <a:lnTo>
                    <a:pt x="120" y="312"/>
                  </a:lnTo>
                  <a:lnTo>
                    <a:pt x="126" y="306"/>
                  </a:lnTo>
                  <a:lnTo>
                    <a:pt x="126" y="270"/>
                  </a:lnTo>
                  <a:lnTo>
                    <a:pt x="126" y="300"/>
                  </a:lnTo>
                  <a:lnTo>
                    <a:pt x="132" y="294"/>
                  </a:lnTo>
                  <a:lnTo>
                    <a:pt x="132" y="246"/>
                  </a:lnTo>
                  <a:lnTo>
                    <a:pt x="132" y="264"/>
                  </a:lnTo>
                  <a:lnTo>
                    <a:pt x="138" y="270"/>
                  </a:lnTo>
                  <a:lnTo>
                    <a:pt x="138" y="216"/>
                  </a:lnTo>
                  <a:lnTo>
                    <a:pt x="138" y="228"/>
                  </a:lnTo>
                  <a:lnTo>
                    <a:pt x="144" y="234"/>
                  </a:lnTo>
                  <a:lnTo>
                    <a:pt x="144" y="252"/>
                  </a:lnTo>
                  <a:lnTo>
                    <a:pt x="144" y="204"/>
                  </a:lnTo>
                  <a:lnTo>
                    <a:pt x="150" y="210"/>
                  </a:lnTo>
                  <a:lnTo>
                    <a:pt x="150" y="228"/>
                  </a:lnTo>
                  <a:lnTo>
                    <a:pt x="150" y="186"/>
                  </a:lnTo>
                  <a:lnTo>
                    <a:pt x="156" y="180"/>
                  </a:lnTo>
                  <a:lnTo>
                    <a:pt x="156" y="210"/>
                  </a:lnTo>
                  <a:lnTo>
                    <a:pt x="156" y="180"/>
                  </a:lnTo>
                  <a:lnTo>
                    <a:pt x="162" y="174"/>
                  </a:lnTo>
                  <a:lnTo>
                    <a:pt x="162" y="186"/>
                  </a:lnTo>
                  <a:lnTo>
                    <a:pt x="162" y="162"/>
                  </a:lnTo>
                  <a:lnTo>
                    <a:pt x="162" y="180"/>
                  </a:lnTo>
                  <a:lnTo>
                    <a:pt x="168" y="174"/>
                  </a:lnTo>
                  <a:lnTo>
                    <a:pt x="168" y="138"/>
                  </a:lnTo>
                  <a:lnTo>
                    <a:pt x="168" y="168"/>
                  </a:lnTo>
                  <a:lnTo>
                    <a:pt x="174" y="162"/>
                  </a:lnTo>
                  <a:lnTo>
                    <a:pt x="174" y="126"/>
                  </a:lnTo>
                  <a:lnTo>
                    <a:pt x="174" y="144"/>
                  </a:lnTo>
                  <a:lnTo>
                    <a:pt x="180" y="150"/>
                  </a:lnTo>
                  <a:lnTo>
                    <a:pt x="180" y="108"/>
                  </a:lnTo>
                  <a:lnTo>
                    <a:pt x="180" y="114"/>
                  </a:lnTo>
                  <a:lnTo>
                    <a:pt x="186" y="120"/>
                  </a:lnTo>
                  <a:lnTo>
                    <a:pt x="186" y="132"/>
                  </a:lnTo>
                  <a:lnTo>
                    <a:pt x="186" y="90"/>
                  </a:lnTo>
                  <a:lnTo>
                    <a:pt x="192" y="96"/>
                  </a:lnTo>
                  <a:lnTo>
                    <a:pt x="192" y="114"/>
                  </a:lnTo>
                  <a:lnTo>
                    <a:pt x="192" y="84"/>
                  </a:lnTo>
                  <a:lnTo>
                    <a:pt x="198" y="78"/>
                  </a:lnTo>
                  <a:lnTo>
                    <a:pt x="198" y="102"/>
                  </a:lnTo>
                  <a:lnTo>
                    <a:pt x="198" y="84"/>
                  </a:lnTo>
                  <a:lnTo>
                    <a:pt x="204" y="78"/>
                  </a:lnTo>
                  <a:lnTo>
                    <a:pt x="204" y="90"/>
                  </a:lnTo>
                  <a:lnTo>
                    <a:pt x="204" y="66"/>
                  </a:lnTo>
                  <a:lnTo>
                    <a:pt x="204" y="84"/>
                  </a:lnTo>
                  <a:lnTo>
                    <a:pt x="210" y="78"/>
                  </a:lnTo>
                  <a:lnTo>
                    <a:pt x="210" y="54"/>
                  </a:lnTo>
                  <a:lnTo>
                    <a:pt x="210" y="72"/>
                  </a:lnTo>
                  <a:lnTo>
                    <a:pt x="216" y="78"/>
                  </a:lnTo>
                  <a:lnTo>
                    <a:pt x="216" y="36"/>
                  </a:lnTo>
                  <a:lnTo>
                    <a:pt x="216" y="60"/>
                  </a:lnTo>
                  <a:lnTo>
                    <a:pt x="222" y="54"/>
                  </a:lnTo>
                  <a:lnTo>
                    <a:pt x="222" y="30"/>
                  </a:lnTo>
                  <a:lnTo>
                    <a:pt x="228" y="36"/>
                  </a:lnTo>
                  <a:lnTo>
                    <a:pt x="228" y="48"/>
                  </a:lnTo>
                  <a:lnTo>
                    <a:pt x="228" y="18"/>
                  </a:lnTo>
                  <a:lnTo>
                    <a:pt x="234" y="24"/>
                  </a:lnTo>
                  <a:lnTo>
                    <a:pt x="234" y="42"/>
                  </a:lnTo>
                  <a:lnTo>
                    <a:pt x="234" y="12"/>
                  </a:lnTo>
                  <a:lnTo>
                    <a:pt x="240" y="18"/>
                  </a:lnTo>
                  <a:lnTo>
                    <a:pt x="240" y="30"/>
                  </a:lnTo>
                  <a:lnTo>
                    <a:pt x="240" y="24"/>
                  </a:lnTo>
                  <a:lnTo>
                    <a:pt x="246" y="18"/>
                  </a:lnTo>
                  <a:lnTo>
                    <a:pt x="246"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1" name="Freeform 178"/>
            <p:cNvSpPr>
              <a:spLocks/>
            </p:cNvSpPr>
            <p:nvPr/>
          </p:nvSpPr>
          <p:spPr bwMode="auto">
            <a:xfrm>
              <a:off x="15811696" y="11346613"/>
              <a:ext cx="535681" cy="200163"/>
            </a:xfrm>
            <a:custGeom>
              <a:avLst/>
              <a:gdLst>
                <a:gd name="T0" fmla="*/ 6 w 300"/>
                <a:gd name="T1" fmla="*/ 150 h 156"/>
                <a:gd name="T2" fmla="*/ 12 w 300"/>
                <a:gd name="T3" fmla="*/ 150 h 156"/>
                <a:gd name="T4" fmla="*/ 18 w 300"/>
                <a:gd name="T5" fmla="*/ 138 h 156"/>
                <a:gd name="T6" fmla="*/ 24 w 300"/>
                <a:gd name="T7" fmla="*/ 120 h 156"/>
                <a:gd name="T8" fmla="*/ 30 w 300"/>
                <a:gd name="T9" fmla="*/ 102 h 156"/>
                <a:gd name="T10" fmla="*/ 36 w 300"/>
                <a:gd name="T11" fmla="*/ 102 h 156"/>
                <a:gd name="T12" fmla="*/ 36 w 300"/>
                <a:gd name="T13" fmla="*/ 108 h 156"/>
                <a:gd name="T14" fmla="*/ 42 w 300"/>
                <a:gd name="T15" fmla="*/ 108 h 156"/>
                <a:gd name="T16" fmla="*/ 48 w 300"/>
                <a:gd name="T17" fmla="*/ 102 h 156"/>
                <a:gd name="T18" fmla="*/ 54 w 300"/>
                <a:gd name="T19" fmla="*/ 84 h 156"/>
                <a:gd name="T20" fmla="*/ 60 w 300"/>
                <a:gd name="T21" fmla="*/ 72 h 156"/>
                <a:gd name="T22" fmla="*/ 66 w 300"/>
                <a:gd name="T23" fmla="*/ 72 h 156"/>
                <a:gd name="T24" fmla="*/ 72 w 300"/>
                <a:gd name="T25" fmla="*/ 72 h 156"/>
                <a:gd name="T26" fmla="*/ 78 w 300"/>
                <a:gd name="T27" fmla="*/ 60 h 156"/>
                <a:gd name="T28" fmla="*/ 84 w 300"/>
                <a:gd name="T29" fmla="*/ 60 h 156"/>
                <a:gd name="T30" fmla="*/ 90 w 300"/>
                <a:gd name="T31" fmla="*/ 54 h 156"/>
                <a:gd name="T32" fmla="*/ 96 w 300"/>
                <a:gd name="T33" fmla="*/ 54 h 156"/>
                <a:gd name="T34" fmla="*/ 102 w 300"/>
                <a:gd name="T35" fmla="*/ 48 h 156"/>
                <a:gd name="T36" fmla="*/ 108 w 300"/>
                <a:gd name="T37" fmla="*/ 42 h 156"/>
                <a:gd name="T38" fmla="*/ 114 w 300"/>
                <a:gd name="T39" fmla="*/ 48 h 156"/>
                <a:gd name="T40" fmla="*/ 126 w 300"/>
                <a:gd name="T41" fmla="*/ 48 h 156"/>
                <a:gd name="T42" fmla="*/ 132 w 300"/>
                <a:gd name="T43" fmla="*/ 42 h 156"/>
                <a:gd name="T44" fmla="*/ 138 w 300"/>
                <a:gd name="T45" fmla="*/ 48 h 156"/>
                <a:gd name="T46" fmla="*/ 144 w 300"/>
                <a:gd name="T47" fmla="*/ 42 h 156"/>
                <a:gd name="T48" fmla="*/ 150 w 300"/>
                <a:gd name="T49" fmla="*/ 42 h 156"/>
                <a:gd name="T50" fmla="*/ 156 w 300"/>
                <a:gd name="T51" fmla="*/ 36 h 156"/>
                <a:gd name="T52" fmla="*/ 162 w 300"/>
                <a:gd name="T53" fmla="*/ 36 h 156"/>
                <a:gd name="T54" fmla="*/ 168 w 300"/>
                <a:gd name="T55" fmla="*/ 30 h 156"/>
                <a:gd name="T56" fmla="*/ 174 w 300"/>
                <a:gd name="T57" fmla="*/ 24 h 156"/>
                <a:gd name="T58" fmla="*/ 186 w 300"/>
                <a:gd name="T59" fmla="*/ 24 h 156"/>
                <a:gd name="T60" fmla="*/ 198 w 300"/>
                <a:gd name="T61" fmla="*/ 18 h 156"/>
                <a:gd name="T62" fmla="*/ 198 w 300"/>
                <a:gd name="T63" fmla="*/ 18 h 156"/>
                <a:gd name="T64" fmla="*/ 210 w 300"/>
                <a:gd name="T65" fmla="*/ 18 h 156"/>
                <a:gd name="T66" fmla="*/ 216 w 300"/>
                <a:gd name="T67" fmla="*/ 12 h 156"/>
                <a:gd name="T68" fmla="*/ 228 w 300"/>
                <a:gd name="T69" fmla="*/ 12 h 156"/>
                <a:gd name="T70" fmla="*/ 234 w 300"/>
                <a:gd name="T71" fmla="*/ 12 h 156"/>
                <a:gd name="T72" fmla="*/ 246 w 300"/>
                <a:gd name="T73" fmla="*/ 12 h 156"/>
                <a:gd name="T74" fmla="*/ 252 w 300"/>
                <a:gd name="T75" fmla="*/ 12 h 156"/>
                <a:gd name="T76" fmla="*/ 264 w 300"/>
                <a:gd name="T77" fmla="*/ 12 h 156"/>
                <a:gd name="T78" fmla="*/ 270 w 300"/>
                <a:gd name="T79" fmla="*/ 12 h 156"/>
                <a:gd name="T80" fmla="*/ 288 w 300"/>
                <a:gd name="T81" fmla="*/ 6 h 156"/>
                <a:gd name="T82" fmla="*/ 300 w 300"/>
                <a:gd name="T8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156">
                  <a:moveTo>
                    <a:pt x="0" y="138"/>
                  </a:moveTo>
                  <a:lnTo>
                    <a:pt x="0" y="156"/>
                  </a:lnTo>
                  <a:lnTo>
                    <a:pt x="6" y="150"/>
                  </a:lnTo>
                  <a:lnTo>
                    <a:pt x="6" y="132"/>
                  </a:lnTo>
                  <a:lnTo>
                    <a:pt x="6" y="144"/>
                  </a:lnTo>
                  <a:lnTo>
                    <a:pt x="12" y="150"/>
                  </a:lnTo>
                  <a:lnTo>
                    <a:pt x="12" y="120"/>
                  </a:lnTo>
                  <a:lnTo>
                    <a:pt x="12" y="132"/>
                  </a:lnTo>
                  <a:lnTo>
                    <a:pt x="18" y="138"/>
                  </a:lnTo>
                  <a:lnTo>
                    <a:pt x="18" y="144"/>
                  </a:lnTo>
                  <a:lnTo>
                    <a:pt x="18" y="114"/>
                  </a:lnTo>
                  <a:lnTo>
                    <a:pt x="24" y="120"/>
                  </a:lnTo>
                  <a:lnTo>
                    <a:pt x="24" y="132"/>
                  </a:lnTo>
                  <a:lnTo>
                    <a:pt x="24" y="108"/>
                  </a:lnTo>
                  <a:lnTo>
                    <a:pt x="30" y="102"/>
                  </a:lnTo>
                  <a:lnTo>
                    <a:pt x="30" y="126"/>
                  </a:lnTo>
                  <a:lnTo>
                    <a:pt x="30" y="108"/>
                  </a:lnTo>
                  <a:lnTo>
                    <a:pt x="36" y="102"/>
                  </a:lnTo>
                  <a:lnTo>
                    <a:pt x="36" y="114"/>
                  </a:lnTo>
                  <a:lnTo>
                    <a:pt x="36" y="96"/>
                  </a:lnTo>
                  <a:lnTo>
                    <a:pt x="36" y="108"/>
                  </a:lnTo>
                  <a:lnTo>
                    <a:pt x="42" y="102"/>
                  </a:lnTo>
                  <a:lnTo>
                    <a:pt x="42" y="90"/>
                  </a:lnTo>
                  <a:lnTo>
                    <a:pt x="42" y="108"/>
                  </a:lnTo>
                  <a:lnTo>
                    <a:pt x="48" y="102"/>
                  </a:lnTo>
                  <a:lnTo>
                    <a:pt x="48" y="84"/>
                  </a:lnTo>
                  <a:lnTo>
                    <a:pt x="48" y="102"/>
                  </a:lnTo>
                  <a:lnTo>
                    <a:pt x="54" y="96"/>
                  </a:lnTo>
                  <a:lnTo>
                    <a:pt x="54" y="78"/>
                  </a:lnTo>
                  <a:lnTo>
                    <a:pt x="54" y="84"/>
                  </a:lnTo>
                  <a:lnTo>
                    <a:pt x="60" y="90"/>
                  </a:lnTo>
                  <a:lnTo>
                    <a:pt x="60" y="96"/>
                  </a:lnTo>
                  <a:lnTo>
                    <a:pt x="60" y="72"/>
                  </a:lnTo>
                  <a:lnTo>
                    <a:pt x="66" y="78"/>
                  </a:lnTo>
                  <a:lnTo>
                    <a:pt x="66" y="90"/>
                  </a:lnTo>
                  <a:lnTo>
                    <a:pt x="66" y="72"/>
                  </a:lnTo>
                  <a:lnTo>
                    <a:pt x="72" y="78"/>
                  </a:lnTo>
                  <a:lnTo>
                    <a:pt x="72" y="84"/>
                  </a:lnTo>
                  <a:lnTo>
                    <a:pt x="72" y="72"/>
                  </a:lnTo>
                  <a:lnTo>
                    <a:pt x="78" y="66"/>
                  </a:lnTo>
                  <a:lnTo>
                    <a:pt x="78" y="78"/>
                  </a:lnTo>
                  <a:lnTo>
                    <a:pt x="78" y="60"/>
                  </a:lnTo>
                  <a:lnTo>
                    <a:pt x="78" y="72"/>
                  </a:lnTo>
                  <a:lnTo>
                    <a:pt x="84" y="66"/>
                  </a:lnTo>
                  <a:lnTo>
                    <a:pt x="84" y="60"/>
                  </a:lnTo>
                  <a:lnTo>
                    <a:pt x="84" y="72"/>
                  </a:lnTo>
                  <a:lnTo>
                    <a:pt x="90" y="66"/>
                  </a:lnTo>
                  <a:lnTo>
                    <a:pt x="90" y="54"/>
                  </a:lnTo>
                  <a:lnTo>
                    <a:pt x="90" y="66"/>
                  </a:lnTo>
                  <a:lnTo>
                    <a:pt x="96" y="72"/>
                  </a:lnTo>
                  <a:lnTo>
                    <a:pt x="96" y="54"/>
                  </a:lnTo>
                  <a:lnTo>
                    <a:pt x="102" y="60"/>
                  </a:lnTo>
                  <a:lnTo>
                    <a:pt x="102" y="66"/>
                  </a:lnTo>
                  <a:lnTo>
                    <a:pt x="102" y="48"/>
                  </a:lnTo>
                  <a:lnTo>
                    <a:pt x="108" y="54"/>
                  </a:lnTo>
                  <a:lnTo>
                    <a:pt x="108" y="60"/>
                  </a:lnTo>
                  <a:lnTo>
                    <a:pt x="108" y="42"/>
                  </a:lnTo>
                  <a:lnTo>
                    <a:pt x="114" y="48"/>
                  </a:lnTo>
                  <a:lnTo>
                    <a:pt x="114" y="54"/>
                  </a:lnTo>
                  <a:lnTo>
                    <a:pt x="114" y="48"/>
                  </a:lnTo>
                  <a:lnTo>
                    <a:pt x="120" y="42"/>
                  </a:lnTo>
                  <a:lnTo>
                    <a:pt x="120" y="54"/>
                  </a:lnTo>
                  <a:lnTo>
                    <a:pt x="126" y="48"/>
                  </a:lnTo>
                  <a:lnTo>
                    <a:pt x="126" y="36"/>
                  </a:lnTo>
                  <a:lnTo>
                    <a:pt x="126" y="48"/>
                  </a:lnTo>
                  <a:lnTo>
                    <a:pt x="132" y="42"/>
                  </a:lnTo>
                  <a:lnTo>
                    <a:pt x="132" y="36"/>
                  </a:lnTo>
                  <a:lnTo>
                    <a:pt x="132" y="42"/>
                  </a:lnTo>
                  <a:lnTo>
                    <a:pt x="138" y="48"/>
                  </a:lnTo>
                  <a:lnTo>
                    <a:pt x="138" y="30"/>
                  </a:lnTo>
                  <a:lnTo>
                    <a:pt x="138" y="36"/>
                  </a:lnTo>
                  <a:lnTo>
                    <a:pt x="144" y="42"/>
                  </a:lnTo>
                  <a:lnTo>
                    <a:pt x="144" y="30"/>
                  </a:lnTo>
                  <a:lnTo>
                    <a:pt x="150" y="36"/>
                  </a:lnTo>
                  <a:lnTo>
                    <a:pt x="150" y="42"/>
                  </a:lnTo>
                  <a:lnTo>
                    <a:pt x="150" y="30"/>
                  </a:lnTo>
                  <a:lnTo>
                    <a:pt x="156" y="24"/>
                  </a:lnTo>
                  <a:lnTo>
                    <a:pt x="156" y="36"/>
                  </a:lnTo>
                  <a:lnTo>
                    <a:pt x="156" y="30"/>
                  </a:lnTo>
                  <a:lnTo>
                    <a:pt x="162" y="24"/>
                  </a:lnTo>
                  <a:lnTo>
                    <a:pt x="162" y="36"/>
                  </a:lnTo>
                  <a:lnTo>
                    <a:pt x="168" y="30"/>
                  </a:lnTo>
                  <a:lnTo>
                    <a:pt x="168" y="18"/>
                  </a:lnTo>
                  <a:lnTo>
                    <a:pt x="168" y="30"/>
                  </a:lnTo>
                  <a:lnTo>
                    <a:pt x="174" y="24"/>
                  </a:lnTo>
                  <a:lnTo>
                    <a:pt x="174" y="18"/>
                  </a:lnTo>
                  <a:lnTo>
                    <a:pt x="174" y="24"/>
                  </a:lnTo>
                  <a:lnTo>
                    <a:pt x="180" y="30"/>
                  </a:lnTo>
                  <a:lnTo>
                    <a:pt x="180" y="18"/>
                  </a:lnTo>
                  <a:lnTo>
                    <a:pt x="186" y="24"/>
                  </a:lnTo>
                  <a:lnTo>
                    <a:pt x="186" y="30"/>
                  </a:lnTo>
                  <a:lnTo>
                    <a:pt x="186" y="18"/>
                  </a:lnTo>
                  <a:lnTo>
                    <a:pt x="198" y="18"/>
                  </a:lnTo>
                  <a:lnTo>
                    <a:pt x="198" y="24"/>
                  </a:lnTo>
                  <a:lnTo>
                    <a:pt x="198" y="12"/>
                  </a:lnTo>
                  <a:lnTo>
                    <a:pt x="198" y="18"/>
                  </a:lnTo>
                  <a:lnTo>
                    <a:pt x="204" y="12"/>
                  </a:lnTo>
                  <a:lnTo>
                    <a:pt x="204" y="24"/>
                  </a:lnTo>
                  <a:lnTo>
                    <a:pt x="210" y="18"/>
                  </a:lnTo>
                  <a:lnTo>
                    <a:pt x="210" y="12"/>
                  </a:lnTo>
                  <a:lnTo>
                    <a:pt x="210" y="18"/>
                  </a:lnTo>
                  <a:lnTo>
                    <a:pt x="216" y="12"/>
                  </a:lnTo>
                  <a:lnTo>
                    <a:pt x="222" y="18"/>
                  </a:lnTo>
                  <a:lnTo>
                    <a:pt x="222" y="6"/>
                  </a:lnTo>
                  <a:lnTo>
                    <a:pt x="228" y="12"/>
                  </a:lnTo>
                  <a:lnTo>
                    <a:pt x="228" y="18"/>
                  </a:lnTo>
                  <a:lnTo>
                    <a:pt x="228" y="6"/>
                  </a:lnTo>
                  <a:lnTo>
                    <a:pt x="234" y="12"/>
                  </a:lnTo>
                  <a:lnTo>
                    <a:pt x="234" y="18"/>
                  </a:lnTo>
                  <a:lnTo>
                    <a:pt x="234" y="12"/>
                  </a:lnTo>
                  <a:lnTo>
                    <a:pt x="246" y="12"/>
                  </a:lnTo>
                  <a:lnTo>
                    <a:pt x="246" y="12"/>
                  </a:lnTo>
                  <a:lnTo>
                    <a:pt x="258" y="12"/>
                  </a:lnTo>
                  <a:lnTo>
                    <a:pt x="252" y="12"/>
                  </a:lnTo>
                  <a:lnTo>
                    <a:pt x="258" y="0"/>
                  </a:lnTo>
                  <a:lnTo>
                    <a:pt x="258" y="6"/>
                  </a:lnTo>
                  <a:lnTo>
                    <a:pt x="264" y="12"/>
                  </a:lnTo>
                  <a:lnTo>
                    <a:pt x="264" y="0"/>
                  </a:lnTo>
                  <a:lnTo>
                    <a:pt x="270" y="6"/>
                  </a:lnTo>
                  <a:lnTo>
                    <a:pt x="270" y="12"/>
                  </a:lnTo>
                  <a:lnTo>
                    <a:pt x="270" y="0"/>
                  </a:lnTo>
                  <a:lnTo>
                    <a:pt x="276" y="6"/>
                  </a:lnTo>
                  <a:lnTo>
                    <a:pt x="288" y="6"/>
                  </a:lnTo>
                  <a:lnTo>
                    <a:pt x="288" y="0"/>
                  </a:lnTo>
                  <a:lnTo>
                    <a:pt x="288" y="6"/>
                  </a:lnTo>
                  <a:lnTo>
                    <a:pt x="300" y="6"/>
                  </a:lnTo>
                  <a:lnTo>
                    <a:pt x="294" y="6"/>
                  </a:lnTo>
                  <a:lnTo>
                    <a:pt x="300"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2" name="Freeform 179"/>
            <p:cNvSpPr>
              <a:spLocks/>
            </p:cNvSpPr>
            <p:nvPr/>
          </p:nvSpPr>
          <p:spPr bwMode="auto">
            <a:xfrm>
              <a:off x="16347377" y="11331216"/>
              <a:ext cx="1135643" cy="23095"/>
            </a:xfrm>
            <a:custGeom>
              <a:avLst/>
              <a:gdLst>
                <a:gd name="T0" fmla="*/ 12 w 636"/>
                <a:gd name="T1" fmla="*/ 12 h 18"/>
                <a:gd name="T2" fmla="*/ 18 w 636"/>
                <a:gd name="T3" fmla="*/ 12 h 18"/>
                <a:gd name="T4" fmla="*/ 42 w 636"/>
                <a:gd name="T5" fmla="*/ 12 h 18"/>
                <a:gd name="T6" fmla="*/ 54 w 636"/>
                <a:gd name="T7" fmla="*/ 6 h 18"/>
                <a:gd name="T8" fmla="*/ 66 w 636"/>
                <a:gd name="T9" fmla="*/ 6 h 18"/>
                <a:gd name="T10" fmla="*/ 78 w 636"/>
                <a:gd name="T11" fmla="*/ 12 h 18"/>
                <a:gd name="T12" fmla="*/ 90 w 636"/>
                <a:gd name="T13" fmla="*/ 6 h 18"/>
                <a:gd name="T14" fmla="*/ 102 w 636"/>
                <a:gd name="T15" fmla="*/ 6 h 18"/>
                <a:gd name="T16" fmla="*/ 108 w 636"/>
                <a:gd name="T17" fmla="*/ 6 h 18"/>
                <a:gd name="T18" fmla="*/ 120 w 636"/>
                <a:gd name="T19" fmla="*/ 6 h 18"/>
                <a:gd name="T20" fmla="*/ 132 w 636"/>
                <a:gd name="T21" fmla="*/ 0 h 18"/>
                <a:gd name="T22" fmla="*/ 144 w 636"/>
                <a:gd name="T23" fmla="*/ 6 h 18"/>
                <a:gd name="T24" fmla="*/ 156 w 636"/>
                <a:gd name="T25" fmla="*/ 6 h 18"/>
                <a:gd name="T26" fmla="*/ 180 w 636"/>
                <a:gd name="T27" fmla="*/ 0 h 18"/>
                <a:gd name="T28" fmla="*/ 192 w 636"/>
                <a:gd name="T29" fmla="*/ 6 h 18"/>
                <a:gd name="T30" fmla="*/ 204 w 636"/>
                <a:gd name="T31" fmla="*/ 6 h 18"/>
                <a:gd name="T32" fmla="*/ 216 w 636"/>
                <a:gd name="T33" fmla="*/ 0 h 18"/>
                <a:gd name="T34" fmla="*/ 216 w 636"/>
                <a:gd name="T35" fmla="*/ 0 h 18"/>
                <a:gd name="T36" fmla="*/ 228 w 636"/>
                <a:gd name="T37" fmla="*/ 6 h 18"/>
                <a:gd name="T38" fmla="*/ 240 w 636"/>
                <a:gd name="T39" fmla="*/ 0 h 18"/>
                <a:gd name="T40" fmla="*/ 252 w 636"/>
                <a:gd name="T41" fmla="*/ 0 h 18"/>
                <a:gd name="T42" fmla="*/ 264 w 636"/>
                <a:gd name="T43" fmla="*/ 0 h 18"/>
                <a:gd name="T44" fmla="*/ 282 w 636"/>
                <a:gd name="T45" fmla="*/ 0 h 18"/>
                <a:gd name="T46" fmla="*/ 300 w 636"/>
                <a:gd name="T47" fmla="*/ 0 h 18"/>
                <a:gd name="T48" fmla="*/ 318 w 636"/>
                <a:gd name="T49" fmla="*/ 0 h 18"/>
                <a:gd name="T50" fmla="*/ 336 w 636"/>
                <a:gd name="T51" fmla="*/ 0 h 18"/>
                <a:gd name="T52" fmla="*/ 354 w 636"/>
                <a:gd name="T53" fmla="*/ 0 h 18"/>
                <a:gd name="T54" fmla="*/ 372 w 636"/>
                <a:gd name="T55" fmla="*/ 0 h 18"/>
                <a:gd name="T56" fmla="*/ 390 w 636"/>
                <a:gd name="T57" fmla="*/ 0 h 18"/>
                <a:gd name="T58" fmla="*/ 408 w 636"/>
                <a:gd name="T59" fmla="*/ 0 h 18"/>
                <a:gd name="T60" fmla="*/ 426 w 636"/>
                <a:gd name="T61" fmla="*/ 0 h 18"/>
                <a:gd name="T62" fmla="*/ 444 w 636"/>
                <a:gd name="T63" fmla="*/ 0 h 18"/>
                <a:gd name="T64" fmla="*/ 462 w 636"/>
                <a:gd name="T65" fmla="*/ 0 h 18"/>
                <a:gd name="T66" fmla="*/ 480 w 636"/>
                <a:gd name="T67" fmla="*/ 0 h 18"/>
                <a:gd name="T68" fmla="*/ 498 w 636"/>
                <a:gd name="T69" fmla="*/ 0 h 18"/>
                <a:gd name="T70" fmla="*/ 516 w 636"/>
                <a:gd name="T71" fmla="*/ 0 h 18"/>
                <a:gd name="T72" fmla="*/ 534 w 636"/>
                <a:gd name="T73" fmla="*/ 0 h 18"/>
                <a:gd name="T74" fmla="*/ 552 w 636"/>
                <a:gd name="T75" fmla="*/ 0 h 18"/>
                <a:gd name="T76" fmla="*/ 570 w 636"/>
                <a:gd name="T77" fmla="*/ 0 h 18"/>
                <a:gd name="T78" fmla="*/ 588 w 636"/>
                <a:gd name="T79" fmla="*/ 0 h 18"/>
                <a:gd name="T80" fmla="*/ 606 w 636"/>
                <a:gd name="T81" fmla="*/ 0 h 18"/>
                <a:gd name="T82" fmla="*/ 624 w 636"/>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6" h="18">
                  <a:moveTo>
                    <a:pt x="0" y="12"/>
                  </a:moveTo>
                  <a:lnTo>
                    <a:pt x="12" y="12"/>
                  </a:lnTo>
                  <a:lnTo>
                    <a:pt x="12" y="12"/>
                  </a:lnTo>
                  <a:lnTo>
                    <a:pt x="18" y="6"/>
                  </a:lnTo>
                  <a:lnTo>
                    <a:pt x="18" y="18"/>
                  </a:lnTo>
                  <a:lnTo>
                    <a:pt x="18" y="12"/>
                  </a:lnTo>
                  <a:lnTo>
                    <a:pt x="30" y="12"/>
                  </a:lnTo>
                  <a:lnTo>
                    <a:pt x="30" y="12"/>
                  </a:lnTo>
                  <a:lnTo>
                    <a:pt x="42" y="12"/>
                  </a:lnTo>
                  <a:lnTo>
                    <a:pt x="36" y="12"/>
                  </a:lnTo>
                  <a:lnTo>
                    <a:pt x="42" y="6"/>
                  </a:lnTo>
                  <a:lnTo>
                    <a:pt x="54" y="6"/>
                  </a:lnTo>
                  <a:lnTo>
                    <a:pt x="48" y="6"/>
                  </a:lnTo>
                  <a:lnTo>
                    <a:pt x="54" y="6"/>
                  </a:lnTo>
                  <a:lnTo>
                    <a:pt x="66" y="6"/>
                  </a:lnTo>
                  <a:lnTo>
                    <a:pt x="60" y="6"/>
                  </a:lnTo>
                  <a:lnTo>
                    <a:pt x="66" y="12"/>
                  </a:lnTo>
                  <a:lnTo>
                    <a:pt x="78" y="12"/>
                  </a:lnTo>
                  <a:lnTo>
                    <a:pt x="72" y="12"/>
                  </a:lnTo>
                  <a:lnTo>
                    <a:pt x="78" y="6"/>
                  </a:lnTo>
                  <a:lnTo>
                    <a:pt x="90" y="6"/>
                  </a:lnTo>
                  <a:lnTo>
                    <a:pt x="84" y="6"/>
                  </a:lnTo>
                  <a:lnTo>
                    <a:pt x="90" y="6"/>
                  </a:lnTo>
                  <a:lnTo>
                    <a:pt x="102" y="6"/>
                  </a:lnTo>
                  <a:lnTo>
                    <a:pt x="96" y="6"/>
                  </a:lnTo>
                  <a:lnTo>
                    <a:pt x="102" y="6"/>
                  </a:lnTo>
                  <a:lnTo>
                    <a:pt x="108" y="6"/>
                  </a:lnTo>
                  <a:lnTo>
                    <a:pt x="114" y="6"/>
                  </a:lnTo>
                  <a:lnTo>
                    <a:pt x="126" y="6"/>
                  </a:lnTo>
                  <a:lnTo>
                    <a:pt x="120" y="6"/>
                  </a:lnTo>
                  <a:lnTo>
                    <a:pt x="126" y="0"/>
                  </a:lnTo>
                  <a:lnTo>
                    <a:pt x="126" y="6"/>
                  </a:lnTo>
                  <a:lnTo>
                    <a:pt x="132" y="0"/>
                  </a:lnTo>
                  <a:lnTo>
                    <a:pt x="138" y="6"/>
                  </a:lnTo>
                  <a:lnTo>
                    <a:pt x="150" y="6"/>
                  </a:lnTo>
                  <a:lnTo>
                    <a:pt x="144" y="6"/>
                  </a:lnTo>
                  <a:lnTo>
                    <a:pt x="150" y="6"/>
                  </a:lnTo>
                  <a:lnTo>
                    <a:pt x="162" y="6"/>
                  </a:lnTo>
                  <a:lnTo>
                    <a:pt x="156" y="6"/>
                  </a:lnTo>
                  <a:lnTo>
                    <a:pt x="162" y="6"/>
                  </a:lnTo>
                  <a:lnTo>
                    <a:pt x="168" y="0"/>
                  </a:lnTo>
                  <a:lnTo>
                    <a:pt x="180" y="0"/>
                  </a:lnTo>
                  <a:lnTo>
                    <a:pt x="174" y="0"/>
                  </a:lnTo>
                  <a:lnTo>
                    <a:pt x="180" y="6"/>
                  </a:lnTo>
                  <a:lnTo>
                    <a:pt x="192" y="6"/>
                  </a:lnTo>
                  <a:lnTo>
                    <a:pt x="186" y="6"/>
                  </a:lnTo>
                  <a:lnTo>
                    <a:pt x="192" y="6"/>
                  </a:lnTo>
                  <a:lnTo>
                    <a:pt x="204" y="6"/>
                  </a:lnTo>
                  <a:lnTo>
                    <a:pt x="198" y="6"/>
                  </a:lnTo>
                  <a:lnTo>
                    <a:pt x="204" y="0"/>
                  </a:lnTo>
                  <a:lnTo>
                    <a:pt x="216" y="0"/>
                  </a:lnTo>
                  <a:lnTo>
                    <a:pt x="216" y="6"/>
                  </a:lnTo>
                  <a:lnTo>
                    <a:pt x="210" y="0"/>
                  </a:lnTo>
                  <a:lnTo>
                    <a:pt x="216" y="0"/>
                  </a:lnTo>
                  <a:lnTo>
                    <a:pt x="228" y="0"/>
                  </a:lnTo>
                  <a:lnTo>
                    <a:pt x="222" y="0"/>
                  </a:lnTo>
                  <a:lnTo>
                    <a:pt x="228" y="6"/>
                  </a:lnTo>
                  <a:lnTo>
                    <a:pt x="240" y="6"/>
                  </a:lnTo>
                  <a:lnTo>
                    <a:pt x="234" y="6"/>
                  </a:lnTo>
                  <a:lnTo>
                    <a:pt x="240" y="0"/>
                  </a:lnTo>
                  <a:lnTo>
                    <a:pt x="252" y="0"/>
                  </a:lnTo>
                  <a:lnTo>
                    <a:pt x="246" y="0"/>
                  </a:lnTo>
                  <a:lnTo>
                    <a:pt x="252" y="0"/>
                  </a:lnTo>
                  <a:lnTo>
                    <a:pt x="264" y="0"/>
                  </a:lnTo>
                  <a:lnTo>
                    <a:pt x="258" y="0"/>
                  </a:lnTo>
                  <a:lnTo>
                    <a:pt x="264" y="0"/>
                  </a:lnTo>
                  <a:lnTo>
                    <a:pt x="270" y="6"/>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3" name="Freeform 180"/>
            <p:cNvSpPr>
              <a:spLocks/>
            </p:cNvSpPr>
            <p:nvPr/>
          </p:nvSpPr>
          <p:spPr bwMode="auto">
            <a:xfrm>
              <a:off x="17483019" y="11331216"/>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4" name="Freeform 181"/>
            <p:cNvSpPr>
              <a:spLocks/>
            </p:cNvSpPr>
            <p:nvPr/>
          </p:nvSpPr>
          <p:spPr bwMode="auto">
            <a:xfrm>
              <a:off x="18843648" y="11331216"/>
              <a:ext cx="482113" cy="1408842"/>
            </a:xfrm>
            <a:custGeom>
              <a:avLst/>
              <a:gdLst>
                <a:gd name="T0" fmla="*/ 12 w 270"/>
                <a:gd name="T1" fmla="*/ 0 h 1098"/>
                <a:gd name="T2" fmla="*/ 30 w 270"/>
                <a:gd name="T3" fmla="*/ 0 h 1098"/>
                <a:gd name="T4" fmla="*/ 42 w 270"/>
                <a:gd name="T5" fmla="*/ 54 h 1098"/>
                <a:gd name="T6" fmla="*/ 48 w 270"/>
                <a:gd name="T7" fmla="*/ 18 h 1098"/>
                <a:gd name="T8" fmla="*/ 54 w 270"/>
                <a:gd name="T9" fmla="*/ 90 h 1098"/>
                <a:gd name="T10" fmla="*/ 60 w 270"/>
                <a:gd name="T11" fmla="*/ 156 h 1098"/>
                <a:gd name="T12" fmla="*/ 66 w 270"/>
                <a:gd name="T13" fmla="*/ 258 h 1098"/>
                <a:gd name="T14" fmla="*/ 72 w 270"/>
                <a:gd name="T15" fmla="*/ 312 h 1098"/>
                <a:gd name="T16" fmla="*/ 78 w 270"/>
                <a:gd name="T17" fmla="*/ 378 h 1098"/>
                <a:gd name="T18" fmla="*/ 84 w 270"/>
                <a:gd name="T19" fmla="*/ 426 h 1098"/>
                <a:gd name="T20" fmla="*/ 90 w 270"/>
                <a:gd name="T21" fmla="*/ 414 h 1098"/>
                <a:gd name="T22" fmla="*/ 96 w 270"/>
                <a:gd name="T23" fmla="*/ 474 h 1098"/>
                <a:gd name="T24" fmla="*/ 102 w 270"/>
                <a:gd name="T25" fmla="*/ 510 h 1098"/>
                <a:gd name="T26" fmla="*/ 102 w 270"/>
                <a:gd name="T27" fmla="*/ 516 h 1098"/>
                <a:gd name="T28" fmla="*/ 108 w 270"/>
                <a:gd name="T29" fmla="*/ 540 h 1098"/>
                <a:gd name="T30" fmla="*/ 114 w 270"/>
                <a:gd name="T31" fmla="*/ 582 h 1098"/>
                <a:gd name="T32" fmla="*/ 120 w 270"/>
                <a:gd name="T33" fmla="*/ 636 h 1098"/>
                <a:gd name="T34" fmla="*/ 126 w 270"/>
                <a:gd name="T35" fmla="*/ 618 h 1098"/>
                <a:gd name="T36" fmla="*/ 132 w 270"/>
                <a:gd name="T37" fmla="*/ 660 h 1098"/>
                <a:gd name="T38" fmla="*/ 138 w 270"/>
                <a:gd name="T39" fmla="*/ 690 h 1098"/>
                <a:gd name="T40" fmla="*/ 144 w 270"/>
                <a:gd name="T41" fmla="*/ 756 h 1098"/>
                <a:gd name="T42" fmla="*/ 150 w 270"/>
                <a:gd name="T43" fmla="*/ 750 h 1098"/>
                <a:gd name="T44" fmla="*/ 156 w 270"/>
                <a:gd name="T45" fmla="*/ 762 h 1098"/>
                <a:gd name="T46" fmla="*/ 162 w 270"/>
                <a:gd name="T47" fmla="*/ 792 h 1098"/>
                <a:gd name="T48" fmla="*/ 168 w 270"/>
                <a:gd name="T49" fmla="*/ 828 h 1098"/>
                <a:gd name="T50" fmla="*/ 174 w 270"/>
                <a:gd name="T51" fmla="*/ 864 h 1098"/>
                <a:gd name="T52" fmla="*/ 180 w 270"/>
                <a:gd name="T53" fmla="*/ 894 h 1098"/>
                <a:gd name="T54" fmla="*/ 186 w 270"/>
                <a:gd name="T55" fmla="*/ 900 h 1098"/>
                <a:gd name="T56" fmla="*/ 186 w 270"/>
                <a:gd name="T57" fmla="*/ 900 h 1098"/>
                <a:gd name="T58" fmla="*/ 192 w 270"/>
                <a:gd name="T59" fmla="*/ 912 h 1098"/>
                <a:gd name="T60" fmla="*/ 198 w 270"/>
                <a:gd name="T61" fmla="*/ 936 h 1098"/>
                <a:gd name="T62" fmla="*/ 204 w 270"/>
                <a:gd name="T63" fmla="*/ 972 h 1098"/>
                <a:gd name="T64" fmla="*/ 210 w 270"/>
                <a:gd name="T65" fmla="*/ 1002 h 1098"/>
                <a:gd name="T66" fmla="*/ 216 w 270"/>
                <a:gd name="T67" fmla="*/ 1008 h 1098"/>
                <a:gd name="T68" fmla="*/ 222 w 270"/>
                <a:gd name="T69" fmla="*/ 1008 h 1098"/>
                <a:gd name="T70" fmla="*/ 228 w 270"/>
                <a:gd name="T71" fmla="*/ 1002 h 1098"/>
                <a:gd name="T72" fmla="*/ 234 w 270"/>
                <a:gd name="T73" fmla="*/ 1044 h 1098"/>
                <a:gd name="T74" fmla="*/ 240 w 270"/>
                <a:gd name="T75" fmla="*/ 1062 h 1098"/>
                <a:gd name="T76" fmla="*/ 246 w 270"/>
                <a:gd name="T77" fmla="*/ 1074 h 1098"/>
                <a:gd name="T78" fmla="*/ 252 w 270"/>
                <a:gd name="T79" fmla="*/ 1050 h 1098"/>
                <a:gd name="T80" fmla="*/ 258 w 270"/>
                <a:gd name="T81" fmla="*/ 1062 h 1098"/>
                <a:gd name="T82" fmla="*/ 264 w 270"/>
                <a:gd name="T83" fmla="*/ 107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1098">
                  <a:moveTo>
                    <a:pt x="0" y="0"/>
                  </a:moveTo>
                  <a:lnTo>
                    <a:pt x="6" y="0"/>
                  </a:lnTo>
                  <a:lnTo>
                    <a:pt x="12" y="0"/>
                  </a:lnTo>
                  <a:lnTo>
                    <a:pt x="18" y="0"/>
                  </a:lnTo>
                  <a:lnTo>
                    <a:pt x="24" y="0"/>
                  </a:lnTo>
                  <a:lnTo>
                    <a:pt x="30" y="0"/>
                  </a:lnTo>
                  <a:lnTo>
                    <a:pt x="36" y="0"/>
                  </a:lnTo>
                  <a:lnTo>
                    <a:pt x="42" y="6"/>
                  </a:lnTo>
                  <a:lnTo>
                    <a:pt x="42" y="54"/>
                  </a:lnTo>
                  <a:lnTo>
                    <a:pt x="42" y="48"/>
                  </a:lnTo>
                  <a:lnTo>
                    <a:pt x="48" y="42"/>
                  </a:lnTo>
                  <a:lnTo>
                    <a:pt x="48" y="18"/>
                  </a:lnTo>
                  <a:lnTo>
                    <a:pt x="48" y="132"/>
                  </a:lnTo>
                  <a:lnTo>
                    <a:pt x="54" y="126"/>
                  </a:lnTo>
                  <a:lnTo>
                    <a:pt x="54" y="90"/>
                  </a:lnTo>
                  <a:lnTo>
                    <a:pt x="54" y="174"/>
                  </a:lnTo>
                  <a:lnTo>
                    <a:pt x="60" y="180"/>
                  </a:lnTo>
                  <a:lnTo>
                    <a:pt x="60" y="156"/>
                  </a:lnTo>
                  <a:lnTo>
                    <a:pt x="60" y="198"/>
                  </a:lnTo>
                  <a:lnTo>
                    <a:pt x="66" y="204"/>
                  </a:lnTo>
                  <a:lnTo>
                    <a:pt x="66" y="258"/>
                  </a:lnTo>
                  <a:lnTo>
                    <a:pt x="66" y="234"/>
                  </a:lnTo>
                  <a:lnTo>
                    <a:pt x="72" y="240"/>
                  </a:lnTo>
                  <a:lnTo>
                    <a:pt x="72" y="312"/>
                  </a:lnTo>
                  <a:lnTo>
                    <a:pt x="72" y="288"/>
                  </a:lnTo>
                  <a:lnTo>
                    <a:pt x="78" y="294"/>
                  </a:lnTo>
                  <a:lnTo>
                    <a:pt x="78" y="378"/>
                  </a:lnTo>
                  <a:lnTo>
                    <a:pt x="78" y="348"/>
                  </a:lnTo>
                  <a:lnTo>
                    <a:pt x="84" y="342"/>
                  </a:lnTo>
                  <a:lnTo>
                    <a:pt x="84" y="426"/>
                  </a:lnTo>
                  <a:lnTo>
                    <a:pt x="84" y="336"/>
                  </a:lnTo>
                  <a:lnTo>
                    <a:pt x="84" y="420"/>
                  </a:lnTo>
                  <a:lnTo>
                    <a:pt x="90" y="414"/>
                  </a:lnTo>
                  <a:lnTo>
                    <a:pt x="90" y="396"/>
                  </a:lnTo>
                  <a:lnTo>
                    <a:pt x="90" y="480"/>
                  </a:lnTo>
                  <a:lnTo>
                    <a:pt x="96" y="474"/>
                  </a:lnTo>
                  <a:lnTo>
                    <a:pt x="96" y="438"/>
                  </a:lnTo>
                  <a:lnTo>
                    <a:pt x="96" y="504"/>
                  </a:lnTo>
                  <a:lnTo>
                    <a:pt x="102" y="510"/>
                  </a:lnTo>
                  <a:lnTo>
                    <a:pt x="102" y="522"/>
                  </a:lnTo>
                  <a:lnTo>
                    <a:pt x="102" y="498"/>
                  </a:lnTo>
                  <a:lnTo>
                    <a:pt x="102" y="516"/>
                  </a:lnTo>
                  <a:lnTo>
                    <a:pt x="108" y="522"/>
                  </a:lnTo>
                  <a:lnTo>
                    <a:pt x="108" y="576"/>
                  </a:lnTo>
                  <a:lnTo>
                    <a:pt x="108" y="540"/>
                  </a:lnTo>
                  <a:lnTo>
                    <a:pt x="114" y="546"/>
                  </a:lnTo>
                  <a:lnTo>
                    <a:pt x="114" y="612"/>
                  </a:lnTo>
                  <a:lnTo>
                    <a:pt x="114" y="582"/>
                  </a:lnTo>
                  <a:lnTo>
                    <a:pt x="120" y="588"/>
                  </a:lnTo>
                  <a:lnTo>
                    <a:pt x="120" y="654"/>
                  </a:lnTo>
                  <a:lnTo>
                    <a:pt x="120" y="636"/>
                  </a:lnTo>
                  <a:lnTo>
                    <a:pt x="126" y="630"/>
                  </a:lnTo>
                  <a:lnTo>
                    <a:pt x="126" y="690"/>
                  </a:lnTo>
                  <a:lnTo>
                    <a:pt x="126" y="618"/>
                  </a:lnTo>
                  <a:lnTo>
                    <a:pt x="126" y="684"/>
                  </a:lnTo>
                  <a:lnTo>
                    <a:pt x="132" y="678"/>
                  </a:lnTo>
                  <a:lnTo>
                    <a:pt x="132" y="660"/>
                  </a:lnTo>
                  <a:lnTo>
                    <a:pt x="132" y="720"/>
                  </a:lnTo>
                  <a:lnTo>
                    <a:pt x="138" y="726"/>
                  </a:lnTo>
                  <a:lnTo>
                    <a:pt x="138" y="690"/>
                  </a:lnTo>
                  <a:lnTo>
                    <a:pt x="138" y="738"/>
                  </a:lnTo>
                  <a:lnTo>
                    <a:pt x="144" y="744"/>
                  </a:lnTo>
                  <a:lnTo>
                    <a:pt x="144" y="756"/>
                  </a:lnTo>
                  <a:lnTo>
                    <a:pt x="144" y="726"/>
                  </a:lnTo>
                  <a:lnTo>
                    <a:pt x="144" y="744"/>
                  </a:lnTo>
                  <a:lnTo>
                    <a:pt x="150" y="750"/>
                  </a:lnTo>
                  <a:lnTo>
                    <a:pt x="150" y="786"/>
                  </a:lnTo>
                  <a:lnTo>
                    <a:pt x="150" y="756"/>
                  </a:lnTo>
                  <a:lnTo>
                    <a:pt x="156" y="762"/>
                  </a:lnTo>
                  <a:lnTo>
                    <a:pt x="156" y="822"/>
                  </a:lnTo>
                  <a:lnTo>
                    <a:pt x="156" y="786"/>
                  </a:lnTo>
                  <a:lnTo>
                    <a:pt x="162" y="792"/>
                  </a:lnTo>
                  <a:lnTo>
                    <a:pt x="162" y="840"/>
                  </a:lnTo>
                  <a:lnTo>
                    <a:pt x="162" y="834"/>
                  </a:lnTo>
                  <a:lnTo>
                    <a:pt x="168" y="828"/>
                  </a:lnTo>
                  <a:lnTo>
                    <a:pt x="168" y="816"/>
                  </a:lnTo>
                  <a:lnTo>
                    <a:pt x="168" y="870"/>
                  </a:lnTo>
                  <a:lnTo>
                    <a:pt x="174" y="864"/>
                  </a:lnTo>
                  <a:lnTo>
                    <a:pt x="174" y="840"/>
                  </a:lnTo>
                  <a:lnTo>
                    <a:pt x="174" y="888"/>
                  </a:lnTo>
                  <a:lnTo>
                    <a:pt x="180" y="894"/>
                  </a:lnTo>
                  <a:lnTo>
                    <a:pt x="180" y="870"/>
                  </a:lnTo>
                  <a:lnTo>
                    <a:pt x="180" y="894"/>
                  </a:lnTo>
                  <a:lnTo>
                    <a:pt x="186" y="900"/>
                  </a:lnTo>
                  <a:lnTo>
                    <a:pt x="186" y="918"/>
                  </a:lnTo>
                  <a:lnTo>
                    <a:pt x="186" y="888"/>
                  </a:lnTo>
                  <a:lnTo>
                    <a:pt x="186" y="900"/>
                  </a:lnTo>
                  <a:lnTo>
                    <a:pt x="192" y="906"/>
                  </a:lnTo>
                  <a:lnTo>
                    <a:pt x="192" y="936"/>
                  </a:lnTo>
                  <a:lnTo>
                    <a:pt x="192" y="912"/>
                  </a:lnTo>
                  <a:lnTo>
                    <a:pt x="198" y="918"/>
                  </a:lnTo>
                  <a:lnTo>
                    <a:pt x="198" y="960"/>
                  </a:lnTo>
                  <a:lnTo>
                    <a:pt x="198" y="936"/>
                  </a:lnTo>
                  <a:lnTo>
                    <a:pt x="204" y="930"/>
                  </a:lnTo>
                  <a:lnTo>
                    <a:pt x="204" y="978"/>
                  </a:lnTo>
                  <a:lnTo>
                    <a:pt x="204" y="972"/>
                  </a:lnTo>
                  <a:lnTo>
                    <a:pt x="210" y="966"/>
                  </a:lnTo>
                  <a:lnTo>
                    <a:pt x="210" y="954"/>
                  </a:lnTo>
                  <a:lnTo>
                    <a:pt x="210" y="1002"/>
                  </a:lnTo>
                  <a:lnTo>
                    <a:pt x="216" y="996"/>
                  </a:lnTo>
                  <a:lnTo>
                    <a:pt x="216" y="972"/>
                  </a:lnTo>
                  <a:lnTo>
                    <a:pt x="216" y="1008"/>
                  </a:lnTo>
                  <a:lnTo>
                    <a:pt x="222" y="1014"/>
                  </a:lnTo>
                  <a:lnTo>
                    <a:pt x="222" y="990"/>
                  </a:lnTo>
                  <a:lnTo>
                    <a:pt x="222" y="1008"/>
                  </a:lnTo>
                  <a:lnTo>
                    <a:pt x="228" y="1014"/>
                  </a:lnTo>
                  <a:lnTo>
                    <a:pt x="228" y="1032"/>
                  </a:lnTo>
                  <a:lnTo>
                    <a:pt x="228" y="1002"/>
                  </a:lnTo>
                  <a:lnTo>
                    <a:pt x="228" y="1008"/>
                  </a:lnTo>
                  <a:lnTo>
                    <a:pt x="234" y="1014"/>
                  </a:lnTo>
                  <a:lnTo>
                    <a:pt x="234" y="1044"/>
                  </a:lnTo>
                  <a:lnTo>
                    <a:pt x="234" y="1026"/>
                  </a:lnTo>
                  <a:lnTo>
                    <a:pt x="240" y="1032"/>
                  </a:lnTo>
                  <a:lnTo>
                    <a:pt x="240" y="1062"/>
                  </a:lnTo>
                  <a:lnTo>
                    <a:pt x="240" y="1044"/>
                  </a:lnTo>
                  <a:lnTo>
                    <a:pt x="246" y="1038"/>
                  </a:lnTo>
                  <a:lnTo>
                    <a:pt x="246" y="1074"/>
                  </a:lnTo>
                  <a:lnTo>
                    <a:pt x="246" y="1068"/>
                  </a:lnTo>
                  <a:lnTo>
                    <a:pt x="252" y="1062"/>
                  </a:lnTo>
                  <a:lnTo>
                    <a:pt x="252" y="1050"/>
                  </a:lnTo>
                  <a:lnTo>
                    <a:pt x="252" y="1086"/>
                  </a:lnTo>
                  <a:lnTo>
                    <a:pt x="258" y="1080"/>
                  </a:lnTo>
                  <a:lnTo>
                    <a:pt x="258" y="1062"/>
                  </a:lnTo>
                  <a:lnTo>
                    <a:pt x="258" y="1092"/>
                  </a:lnTo>
                  <a:lnTo>
                    <a:pt x="264" y="1098"/>
                  </a:lnTo>
                  <a:lnTo>
                    <a:pt x="264" y="1074"/>
                  </a:lnTo>
                  <a:lnTo>
                    <a:pt x="264" y="1092"/>
                  </a:lnTo>
                  <a:lnTo>
                    <a:pt x="270" y="1098"/>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5" name="Freeform 182"/>
            <p:cNvSpPr>
              <a:spLocks/>
            </p:cNvSpPr>
            <p:nvPr/>
          </p:nvSpPr>
          <p:spPr bwMode="auto">
            <a:xfrm>
              <a:off x="19325761" y="12724661"/>
              <a:ext cx="492826" cy="238657"/>
            </a:xfrm>
            <a:custGeom>
              <a:avLst/>
              <a:gdLst>
                <a:gd name="T0" fmla="*/ 0 w 276"/>
                <a:gd name="T1" fmla="*/ 0 h 186"/>
                <a:gd name="T2" fmla="*/ 6 w 276"/>
                <a:gd name="T3" fmla="*/ 36 h 186"/>
                <a:gd name="T4" fmla="*/ 12 w 276"/>
                <a:gd name="T5" fmla="*/ 42 h 186"/>
                <a:gd name="T6" fmla="*/ 18 w 276"/>
                <a:gd name="T7" fmla="*/ 24 h 186"/>
                <a:gd name="T8" fmla="*/ 24 w 276"/>
                <a:gd name="T9" fmla="*/ 30 h 186"/>
                <a:gd name="T10" fmla="*/ 30 w 276"/>
                <a:gd name="T11" fmla="*/ 42 h 186"/>
                <a:gd name="T12" fmla="*/ 36 w 276"/>
                <a:gd name="T13" fmla="*/ 72 h 186"/>
                <a:gd name="T14" fmla="*/ 42 w 276"/>
                <a:gd name="T15" fmla="*/ 66 h 186"/>
                <a:gd name="T16" fmla="*/ 48 w 276"/>
                <a:gd name="T17" fmla="*/ 66 h 186"/>
                <a:gd name="T18" fmla="*/ 54 w 276"/>
                <a:gd name="T19" fmla="*/ 72 h 186"/>
                <a:gd name="T20" fmla="*/ 60 w 276"/>
                <a:gd name="T21" fmla="*/ 78 h 186"/>
                <a:gd name="T22" fmla="*/ 66 w 276"/>
                <a:gd name="T23" fmla="*/ 78 h 186"/>
                <a:gd name="T24" fmla="*/ 72 w 276"/>
                <a:gd name="T25" fmla="*/ 90 h 186"/>
                <a:gd name="T26" fmla="*/ 78 w 276"/>
                <a:gd name="T27" fmla="*/ 114 h 186"/>
                <a:gd name="T28" fmla="*/ 84 w 276"/>
                <a:gd name="T29" fmla="*/ 108 h 186"/>
                <a:gd name="T30" fmla="*/ 90 w 276"/>
                <a:gd name="T31" fmla="*/ 108 h 186"/>
                <a:gd name="T32" fmla="*/ 96 w 276"/>
                <a:gd name="T33" fmla="*/ 114 h 186"/>
                <a:gd name="T34" fmla="*/ 102 w 276"/>
                <a:gd name="T35" fmla="*/ 114 h 186"/>
                <a:gd name="T36" fmla="*/ 108 w 276"/>
                <a:gd name="T37" fmla="*/ 114 h 186"/>
                <a:gd name="T38" fmla="*/ 114 w 276"/>
                <a:gd name="T39" fmla="*/ 120 h 186"/>
                <a:gd name="T40" fmla="*/ 120 w 276"/>
                <a:gd name="T41" fmla="*/ 126 h 186"/>
                <a:gd name="T42" fmla="*/ 126 w 276"/>
                <a:gd name="T43" fmla="*/ 126 h 186"/>
                <a:gd name="T44" fmla="*/ 132 w 276"/>
                <a:gd name="T45" fmla="*/ 138 h 186"/>
                <a:gd name="T46" fmla="*/ 144 w 276"/>
                <a:gd name="T47" fmla="*/ 144 h 186"/>
                <a:gd name="T48" fmla="*/ 144 w 276"/>
                <a:gd name="T49" fmla="*/ 150 h 186"/>
                <a:gd name="T50" fmla="*/ 156 w 276"/>
                <a:gd name="T51" fmla="*/ 150 h 186"/>
                <a:gd name="T52" fmla="*/ 162 w 276"/>
                <a:gd name="T53" fmla="*/ 156 h 186"/>
                <a:gd name="T54" fmla="*/ 168 w 276"/>
                <a:gd name="T55" fmla="*/ 156 h 186"/>
                <a:gd name="T56" fmla="*/ 174 w 276"/>
                <a:gd name="T57" fmla="*/ 156 h 186"/>
                <a:gd name="T58" fmla="*/ 180 w 276"/>
                <a:gd name="T59" fmla="*/ 150 h 186"/>
                <a:gd name="T60" fmla="*/ 186 w 276"/>
                <a:gd name="T61" fmla="*/ 156 h 186"/>
                <a:gd name="T62" fmla="*/ 192 w 276"/>
                <a:gd name="T63" fmla="*/ 156 h 186"/>
                <a:gd name="T64" fmla="*/ 204 w 276"/>
                <a:gd name="T65" fmla="*/ 168 h 186"/>
                <a:gd name="T66" fmla="*/ 210 w 276"/>
                <a:gd name="T67" fmla="*/ 168 h 186"/>
                <a:gd name="T68" fmla="*/ 216 w 276"/>
                <a:gd name="T69" fmla="*/ 174 h 186"/>
                <a:gd name="T70" fmla="*/ 222 w 276"/>
                <a:gd name="T71" fmla="*/ 174 h 186"/>
                <a:gd name="T72" fmla="*/ 228 w 276"/>
                <a:gd name="T73" fmla="*/ 168 h 186"/>
                <a:gd name="T74" fmla="*/ 234 w 276"/>
                <a:gd name="T75" fmla="*/ 168 h 186"/>
                <a:gd name="T76" fmla="*/ 252 w 276"/>
                <a:gd name="T77" fmla="*/ 174 h 186"/>
                <a:gd name="T78" fmla="*/ 252 w 276"/>
                <a:gd name="T79" fmla="*/ 174 h 186"/>
                <a:gd name="T80" fmla="*/ 258 w 276"/>
                <a:gd name="T81" fmla="*/ 180 h 186"/>
                <a:gd name="T82" fmla="*/ 276 w 276"/>
                <a:gd name="T8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186">
                  <a:moveTo>
                    <a:pt x="0" y="12"/>
                  </a:moveTo>
                  <a:lnTo>
                    <a:pt x="0" y="24"/>
                  </a:lnTo>
                  <a:lnTo>
                    <a:pt x="0" y="0"/>
                  </a:lnTo>
                  <a:lnTo>
                    <a:pt x="0" y="6"/>
                  </a:lnTo>
                  <a:lnTo>
                    <a:pt x="6" y="12"/>
                  </a:lnTo>
                  <a:lnTo>
                    <a:pt x="6" y="36"/>
                  </a:lnTo>
                  <a:lnTo>
                    <a:pt x="6" y="12"/>
                  </a:lnTo>
                  <a:lnTo>
                    <a:pt x="12" y="18"/>
                  </a:lnTo>
                  <a:lnTo>
                    <a:pt x="12" y="42"/>
                  </a:lnTo>
                  <a:lnTo>
                    <a:pt x="12" y="36"/>
                  </a:lnTo>
                  <a:lnTo>
                    <a:pt x="18" y="30"/>
                  </a:lnTo>
                  <a:lnTo>
                    <a:pt x="18" y="24"/>
                  </a:lnTo>
                  <a:lnTo>
                    <a:pt x="18" y="54"/>
                  </a:lnTo>
                  <a:lnTo>
                    <a:pt x="24" y="48"/>
                  </a:lnTo>
                  <a:lnTo>
                    <a:pt x="24" y="30"/>
                  </a:lnTo>
                  <a:lnTo>
                    <a:pt x="24" y="60"/>
                  </a:lnTo>
                  <a:lnTo>
                    <a:pt x="30" y="54"/>
                  </a:lnTo>
                  <a:lnTo>
                    <a:pt x="30" y="42"/>
                  </a:lnTo>
                  <a:lnTo>
                    <a:pt x="30" y="60"/>
                  </a:lnTo>
                  <a:lnTo>
                    <a:pt x="36" y="66"/>
                  </a:lnTo>
                  <a:lnTo>
                    <a:pt x="36" y="72"/>
                  </a:lnTo>
                  <a:lnTo>
                    <a:pt x="36" y="48"/>
                  </a:lnTo>
                  <a:lnTo>
                    <a:pt x="36" y="60"/>
                  </a:lnTo>
                  <a:lnTo>
                    <a:pt x="42" y="66"/>
                  </a:lnTo>
                  <a:lnTo>
                    <a:pt x="42" y="78"/>
                  </a:lnTo>
                  <a:lnTo>
                    <a:pt x="42" y="60"/>
                  </a:lnTo>
                  <a:lnTo>
                    <a:pt x="48" y="66"/>
                  </a:lnTo>
                  <a:lnTo>
                    <a:pt x="48" y="84"/>
                  </a:lnTo>
                  <a:lnTo>
                    <a:pt x="48" y="66"/>
                  </a:lnTo>
                  <a:lnTo>
                    <a:pt x="54" y="72"/>
                  </a:lnTo>
                  <a:lnTo>
                    <a:pt x="54" y="90"/>
                  </a:lnTo>
                  <a:lnTo>
                    <a:pt x="54" y="84"/>
                  </a:lnTo>
                  <a:lnTo>
                    <a:pt x="60" y="78"/>
                  </a:lnTo>
                  <a:lnTo>
                    <a:pt x="60" y="96"/>
                  </a:lnTo>
                  <a:lnTo>
                    <a:pt x="66" y="90"/>
                  </a:lnTo>
                  <a:lnTo>
                    <a:pt x="66" y="78"/>
                  </a:lnTo>
                  <a:lnTo>
                    <a:pt x="66" y="108"/>
                  </a:lnTo>
                  <a:lnTo>
                    <a:pt x="72" y="102"/>
                  </a:lnTo>
                  <a:lnTo>
                    <a:pt x="72" y="90"/>
                  </a:lnTo>
                  <a:lnTo>
                    <a:pt x="72" y="102"/>
                  </a:lnTo>
                  <a:lnTo>
                    <a:pt x="78" y="108"/>
                  </a:lnTo>
                  <a:lnTo>
                    <a:pt x="78" y="114"/>
                  </a:lnTo>
                  <a:lnTo>
                    <a:pt x="78" y="96"/>
                  </a:lnTo>
                  <a:lnTo>
                    <a:pt x="78" y="102"/>
                  </a:lnTo>
                  <a:lnTo>
                    <a:pt x="84" y="108"/>
                  </a:lnTo>
                  <a:lnTo>
                    <a:pt x="84" y="120"/>
                  </a:lnTo>
                  <a:lnTo>
                    <a:pt x="84" y="102"/>
                  </a:lnTo>
                  <a:lnTo>
                    <a:pt x="90" y="108"/>
                  </a:lnTo>
                  <a:lnTo>
                    <a:pt x="90" y="120"/>
                  </a:lnTo>
                  <a:lnTo>
                    <a:pt x="90" y="108"/>
                  </a:lnTo>
                  <a:lnTo>
                    <a:pt x="96" y="114"/>
                  </a:lnTo>
                  <a:lnTo>
                    <a:pt x="96" y="126"/>
                  </a:lnTo>
                  <a:lnTo>
                    <a:pt x="96" y="120"/>
                  </a:lnTo>
                  <a:lnTo>
                    <a:pt x="102" y="114"/>
                  </a:lnTo>
                  <a:lnTo>
                    <a:pt x="102" y="132"/>
                  </a:lnTo>
                  <a:lnTo>
                    <a:pt x="108" y="126"/>
                  </a:lnTo>
                  <a:lnTo>
                    <a:pt x="108" y="114"/>
                  </a:lnTo>
                  <a:lnTo>
                    <a:pt x="108" y="132"/>
                  </a:lnTo>
                  <a:lnTo>
                    <a:pt x="114" y="138"/>
                  </a:lnTo>
                  <a:lnTo>
                    <a:pt x="114" y="120"/>
                  </a:lnTo>
                  <a:lnTo>
                    <a:pt x="114" y="132"/>
                  </a:lnTo>
                  <a:lnTo>
                    <a:pt x="120" y="138"/>
                  </a:lnTo>
                  <a:lnTo>
                    <a:pt x="120" y="126"/>
                  </a:lnTo>
                  <a:lnTo>
                    <a:pt x="126" y="132"/>
                  </a:lnTo>
                  <a:lnTo>
                    <a:pt x="126" y="144"/>
                  </a:lnTo>
                  <a:lnTo>
                    <a:pt x="126" y="126"/>
                  </a:lnTo>
                  <a:lnTo>
                    <a:pt x="132" y="132"/>
                  </a:lnTo>
                  <a:lnTo>
                    <a:pt x="132" y="144"/>
                  </a:lnTo>
                  <a:lnTo>
                    <a:pt x="132" y="138"/>
                  </a:lnTo>
                  <a:lnTo>
                    <a:pt x="138" y="132"/>
                  </a:lnTo>
                  <a:lnTo>
                    <a:pt x="138" y="150"/>
                  </a:lnTo>
                  <a:lnTo>
                    <a:pt x="144" y="144"/>
                  </a:lnTo>
                  <a:lnTo>
                    <a:pt x="144" y="156"/>
                  </a:lnTo>
                  <a:lnTo>
                    <a:pt x="144" y="138"/>
                  </a:lnTo>
                  <a:lnTo>
                    <a:pt x="144" y="150"/>
                  </a:lnTo>
                  <a:lnTo>
                    <a:pt x="150" y="144"/>
                  </a:lnTo>
                  <a:lnTo>
                    <a:pt x="150" y="156"/>
                  </a:lnTo>
                  <a:lnTo>
                    <a:pt x="156" y="150"/>
                  </a:lnTo>
                  <a:lnTo>
                    <a:pt x="156" y="144"/>
                  </a:lnTo>
                  <a:lnTo>
                    <a:pt x="156" y="150"/>
                  </a:lnTo>
                  <a:lnTo>
                    <a:pt x="162" y="156"/>
                  </a:lnTo>
                  <a:lnTo>
                    <a:pt x="162" y="162"/>
                  </a:lnTo>
                  <a:lnTo>
                    <a:pt x="162" y="150"/>
                  </a:lnTo>
                  <a:lnTo>
                    <a:pt x="168" y="156"/>
                  </a:lnTo>
                  <a:lnTo>
                    <a:pt x="168" y="162"/>
                  </a:lnTo>
                  <a:lnTo>
                    <a:pt x="168" y="150"/>
                  </a:lnTo>
                  <a:lnTo>
                    <a:pt x="174" y="156"/>
                  </a:lnTo>
                  <a:lnTo>
                    <a:pt x="174" y="162"/>
                  </a:lnTo>
                  <a:lnTo>
                    <a:pt x="174" y="156"/>
                  </a:lnTo>
                  <a:lnTo>
                    <a:pt x="180" y="150"/>
                  </a:lnTo>
                  <a:lnTo>
                    <a:pt x="180" y="168"/>
                  </a:lnTo>
                  <a:lnTo>
                    <a:pt x="180" y="162"/>
                  </a:lnTo>
                  <a:lnTo>
                    <a:pt x="186" y="156"/>
                  </a:lnTo>
                  <a:lnTo>
                    <a:pt x="186" y="168"/>
                  </a:lnTo>
                  <a:lnTo>
                    <a:pt x="192" y="162"/>
                  </a:lnTo>
                  <a:lnTo>
                    <a:pt x="192" y="156"/>
                  </a:lnTo>
                  <a:lnTo>
                    <a:pt x="192" y="168"/>
                  </a:lnTo>
                  <a:lnTo>
                    <a:pt x="198" y="162"/>
                  </a:lnTo>
                  <a:lnTo>
                    <a:pt x="204" y="168"/>
                  </a:lnTo>
                  <a:lnTo>
                    <a:pt x="204" y="174"/>
                  </a:lnTo>
                  <a:lnTo>
                    <a:pt x="204" y="162"/>
                  </a:lnTo>
                  <a:lnTo>
                    <a:pt x="210" y="168"/>
                  </a:lnTo>
                  <a:lnTo>
                    <a:pt x="210" y="174"/>
                  </a:lnTo>
                  <a:lnTo>
                    <a:pt x="210" y="168"/>
                  </a:lnTo>
                  <a:lnTo>
                    <a:pt x="216" y="174"/>
                  </a:lnTo>
                  <a:lnTo>
                    <a:pt x="216" y="180"/>
                  </a:lnTo>
                  <a:lnTo>
                    <a:pt x="216" y="168"/>
                  </a:lnTo>
                  <a:lnTo>
                    <a:pt x="222" y="174"/>
                  </a:lnTo>
                  <a:lnTo>
                    <a:pt x="222" y="180"/>
                  </a:lnTo>
                  <a:lnTo>
                    <a:pt x="222" y="174"/>
                  </a:lnTo>
                  <a:lnTo>
                    <a:pt x="228" y="168"/>
                  </a:lnTo>
                  <a:lnTo>
                    <a:pt x="228" y="180"/>
                  </a:lnTo>
                  <a:lnTo>
                    <a:pt x="234" y="174"/>
                  </a:lnTo>
                  <a:lnTo>
                    <a:pt x="234" y="168"/>
                  </a:lnTo>
                  <a:lnTo>
                    <a:pt x="234" y="180"/>
                  </a:lnTo>
                  <a:lnTo>
                    <a:pt x="240" y="174"/>
                  </a:lnTo>
                  <a:lnTo>
                    <a:pt x="252" y="174"/>
                  </a:lnTo>
                  <a:lnTo>
                    <a:pt x="252" y="186"/>
                  </a:lnTo>
                  <a:lnTo>
                    <a:pt x="246" y="174"/>
                  </a:lnTo>
                  <a:lnTo>
                    <a:pt x="252" y="174"/>
                  </a:lnTo>
                  <a:lnTo>
                    <a:pt x="258" y="180"/>
                  </a:lnTo>
                  <a:lnTo>
                    <a:pt x="258" y="186"/>
                  </a:lnTo>
                  <a:lnTo>
                    <a:pt x="258" y="180"/>
                  </a:lnTo>
                  <a:lnTo>
                    <a:pt x="264" y="174"/>
                  </a:lnTo>
                  <a:lnTo>
                    <a:pt x="264" y="186"/>
                  </a:lnTo>
                  <a:lnTo>
                    <a:pt x="276" y="186"/>
                  </a:lnTo>
                  <a:lnTo>
                    <a:pt x="276" y="180"/>
                  </a:lnTo>
                  <a:lnTo>
                    <a:pt x="276" y="186"/>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6" name="Freeform 183"/>
            <p:cNvSpPr>
              <a:spLocks/>
            </p:cNvSpPr>
            <p:nvPr/>
          </p:nvSpPr>
          <p:spPr bwMode="auto">
            <a:xfrm>
              <a:off x="19818587" y="12955618"/>
              <a:ext cx="1007080" cy="30794"/>
            </a:xfrm>
            <a:custGeom>
              <a:avLst/>
              <a:gdLst>
                <a:gd name="T0" fmla="*/ 18 w 564"/>
                <a:gd name="T1" fmla="*/ 0 h 24"/>
                <a:gd name="T2" fmla="*/ 24 w 564"/>
                <a:gd name="T3" fmla="*/ 6 h 24"/>
                <a:gd name="T4" fmla="*/ 30 w 564"/>
                <a:gd name="T5" fmla="*/ 12 h 24"/>
                <a:gd name="T6" fmla="*/ 42 w 564"/>
                <a:gd name="T7" fmla="*/ 6 h 24"/>
                <a:gd name="T8" fmla="*/ 54 w 564"/>
                <a:gd name="T9" fmla="*/ 6 h 24"/>
                <a:gd name="T10" fmla="*/ 72 w 564"/>
                <a:gd name="T11" fmla="*/ 18 h 24"/>
                <a:gd name="T12" fmla="*/ 78 w 564"/>
                <a:gd name="T13" fmla="*/ 12 h 24"/>
                <a:gd name="T14" fmla="*/ 102 w 564"/>
                <a:gd name="T15" fmla="*/ 12 h 24"/>
                <a:gd name="T16" fmla="*/ 102 w 564"/>
                <a:gd name="T17" fmla="*/ 12 h 24"/>
                <a:gd name="T18" fmla="*/ 114 w 564"/>
                <a:gd name="T19" fmla="*/ 18 h 24"/>
                <a:gd name="T20" fmla="*/ 138 w 564"/>
                <a:gd name="T21" fmla="*/ 12 h 24"/>
                <a:gd name="T22" fmla="*/ 138 w 564"/>
                <a:gd name="T23" fmla="*/ 12 h 24"/>
                <a:gd name="T24" fmla="*/ 150 w 564"/>
                <a:gd name="T25" fmla="*/ 18 h 24"/>
                <a:gd name="T26" fmla="*/ 174 w 564"/>
                <a:gd name="T27" fmla="*/ 18 h 24"/>
                <a:gd name="T28" fmla="*/ 180 w 564"/>
                <a:gd name="T29" fmla="*/ 18 h 24"/>
                <a:gd name="T30" fmla="*/ 198 w 564"/>
                <a:gd name="T31" fmla="*/ 18 h 24"/>
                <a:gd name="T32" fmla="*/ 216 w 564"/>
                <a:gd name="T33" fmla="*/ 18 h 24"/>
                <a:gd name="T34" fmla="*/ 234 w 564"/>
                <a:gd name="T35" fmla="*/ 18 h 24"/>
                <a:gd name="T36" fmla="*/ 246 w 564"/>
                <a:gd name="T37" fmla="*/ 18 h 24"/>
                <a:gd name="T38" fmla="*/ 258 w 564"/>
                <a:gd name="T39" fmla="*/ 18 h 24"/>
                <a:gd name="T40" fmla="*/ 270 w 564"/>
                <a:gd name="T41" fmla="*/ 18 h 24"/>
                <a:gd name="T42" fmla="*/ 294 w 564"/>
                <a:gd name="T43" fmla="*/ 18 h 24"/>
                <a:gd name="T44" fmla="*/ 306 w 564"/>
                <a:gd name="T45" fmla="*/ 18 h 24"/>
                <a:gd name="T46" fmla="*/ 306 w 564"/>
                <a:gd name="T47" fmla="*/ 18 h 24"/>
                <a:gd name="T48" fmla="*/ 318 w 564"/>
                <a:gd name="T49" fmla="*/ 24 h 24"/>
                <a:gd name="T50" fmla="*/ 330 w 564"/>
                <a:gd name="T51" fmla="*/ 18 h 24"/>
                <a:gd name="T52" fmla="*/ 354 w 564"/>
                <a:gd name="T53" fmla="*/ 18 h 24"/>
                <a:gd name="T54" fmla="*/ 366 w 564"/>
                <a:gd name="T55" fmla="*/ 24 h 24"/>
                <a:gd name="T56" fmla="*/ 384 w 564"/>
                <a:gd name="T57" fmla="*/ 18 h 24"/>
                <a:gd name="T58" fmla="*/ 390 w 564"/>
                <a:gd name="T59" fmla="*/ 24 h 24"/>
                <a:gd name="T60" fmla="*/ 402 w 564"/>
                <a:gd name="T61" fmla="*/ 24 h 24"/>
                <a:gd name="T62" fmla="*/ 414 w 564"/>
                <a:gd name="T63" fmla="*/ 18 h 24"/>
                <a:gd name="T64" fmla="*/ 426 w 564"/>
                <a:gd name="T65" fmla="*/ 18 h 24"/>
                <a:gd name="T66" fmla="*/ 438 w 564"/>
                <a:gd name="T67" fmla="*/ 24 h 24"/>
                <a:gd name="T68" fmla="*/ 450 w 564"/>
                <a:gd name="T69" fmla="*/ 24 h 24"/>
                <a:gd name="T70" fmla="*/ 462 w 564"/>
                <a:gd name="T71" fmla="*/ 18 h 24"/>
                <a:gd name="T72" fmla="*/ 474 w 564"/>
                <a:gd name="T73" fmla="*/ 24 h 24"/>
                <a:gd name="T74" fmla="*/ 486 w 564"/>
                <a:gd name="T75" fmla="*/ 24 h 24"/>
                <a:gd name="T76" fmla="*/ 498 w 564"/>
                <a:gd name="T77" fmla="*/ 24 h 24"/>
                <a:gd name="T78" fmla="*/ 516 w 564"/>
                <a:gd name="T79" fmla="*/ 24 h 24"/>
                <a:gd name="T80" fmla="*/ 534 w 564"/>
                <a:gd name="T81" fmla="*/ 24 h 24"/>
                <a:gd name="T82" fmla="*/ 552 w 564"/>
                <a:gd name="T8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4" h="24">
                  <a:moveTo>
                    <a:pt x="0" y="6"/>
                  </a:moveTo>
                  <a:lnTo>
                    <a:pt x="6" y="0"/>
                  </a:lnTo>
                  <a:lnTo>
                    <a:pt x="18" y="0"/>
                  </a:lnTo>
                  <a:lnTo>
                    <a:pt x="18" y="12"/>
                  </a:lnTo>
                  <a:lnTo>
                    <a:pt x="18" y="0"/>
                  </a:lnTo>
                  <a:lnTo>
                    <a:pt x="24" y="6"/>
                  </a:lnTo>
                  <a:lnTo>
                    <a:pt x="24" y="12"/>
                  </a:lnTo>
                  <a:lnTo>
                    <a:pt x="24" y="6"/>
                  </a:lnTo>
                  <a:lnTo>
                    <a:pt x="30" y="12"/>
                  </a:lnTo>
                  <a:lnTo>
                    <a:pt x="42" y="12"/>
                  </a:lnTo>
                  <a:lnTo>
                    <a:pt x="36" y="12"/>
                  </a:lnTo>
                  <a:lnTo>
                    <a:pt x="42" y="6"/>
                  </a:lnTo>
                  <a:lnTo>
                    <a:pt x="54" y="6"/>
                  </a:lnTo>
                  <a:lnTo>
                    <a:pt x="48" y="6"/>
                  </a:lnTo>
                  <a:lnTo>
                    <a:pt x="54" y="6"/>
                  </a:lnTo>
                  <a:lnTo>
                    <a:pt x="60" y="12"/>
                  </a:lnTo>
                  <a:lnTo>
                    <a:pt x="72" y="12"/>
                  </a:lnTo>
                  <a:lnTo>
                    <a:pt x="72" y="18"/>
                  </a:lnTo>
                  <a:lnTo>
                    <a:pt x="78" y="12"/>
                  </a:lnTo>
                  <a:lnTo>
                    <a:pt x="78" y="6"/>
                  </a:lnTo>
                  <a:lnTo>
                    <a:pt x="78" y="12"/>
                  </a:lnTo>
                  <a:lnTo>
                    <a:pt x="90" y="12"/>
                  </a:lnTo>
                  <a:lnTo>
                    <a:pt x="90" y="12"/>
                  </a:lnTo>
                  <a:lnTo>
                    <a:pt x="102" y="12"/>
                  </a:lnTo>
                  <a:lnTo>
                    <a:pt x="102" y="18"/>
                  </a:lnTo>
                  <a:lnTo>
                    <a:pt x="96" y="12"/>
                  </a:lnTo>
                  <a:lnTo>
                    <a:pt x="102" y="12"/>
                  </a:lnTo>
                  <a:lnTo>
                    <a:pt x="108" y="18"/>
                  </a:lnTo>
                  <a:lnTo>
                    <a:pt x="120" y="18"/>
                  </a:lnTo>
                  <a:lnTo>
                    <a:pt x="114" y="18"/>
                  </a:lnTo>
                  <a:lnTo>
                    <a:pt x="120" y="18"/>
                  </a:lnTo>
                  <a:lnTo>
                    <a:pt x="126" y="12"/>
                  </a:lnTo>
                  <a:lnTo>
                    <a:pt x="138" y="12"/>
                  </a:lnTo>
                  <a:lnTo>
                    <a:pt x="138" y="18"/>
                  </a:lnTo>
                  <a:lnTo>
                    <a:pt x="132" y="12"/>
                  </a:lnTo>
                  <a:lnTo>
                    <a:pt x="138" y="12"/>
                  </a:lnTo>
                  <a:lnTo>
                    <a:pt x="144" y="18"/>
                  </a:lnTo>
                  <a:lnTo>
                    <a:pt x="156" y="18"/>
                  </a:lnTo>
                  <a:lnTo>
                    <a:pt x="150" y="18"/>
                  </a:lnTo>
                  <a:lnTo>
                    <a:pt x="156" y="18"/>
                  </a:lnTo>
                  <a:lnTo>
                    <a:pt x="162" y="18"/>
                  </a:lnTo>
                  <a:lnTo>
                    <a:pt x="174" y="18"/>
                  </a:lnTo>
                  <a:lnTo>
                    <a:pt x="168" y="18"/>
                  </a:lnTo>
                  <a:lnTo>
                    <a:pt x="174" y="18"/>
                  </a:lnTo>
                  <a:lnTo>
                    <a:pt x="180" y="18"/>
                  </a:lnTo>
                  <a:lnTo>
                    <a:pt x="186" y="18"/>
                  </a:lnTo>
                  <a:lnTo>
                    <a:pt x="192" y="18"/>
                  </a:lnTo>
                  <a:lnTo>
                    <a:pt x="198" y="18"/>
                  </a:lnTo>
                  <a:lnTo>
                    <a:pt x="204" y="18"/>
                  </a:lnTo>
                  <a:lnTo>
                    <a:pt x="210" y="18"/>
                  </a:lnTo>
                  <a:lnTo>
                    <a:pt x="216" y="18"/>
                  </a:lnTo>
                  <a:lnTo>
                    <a:pt x="222" y="18"/>
                  </a:lnTo>
                  <a:lnTo>
                    <a:pt x="228" y="18"/>
                  </a:lnTo>
                  <a:lnTo>
                    <a:pt x="234" y="18"/>
                  </a:lnTo>
                  <a:lnTo>
                    <a:pt x="240" y="18"/>
                  </a:lnTo>
                  <a:lnTo>
                    <a:pt x="252" y="18"/>
                  </a:lnTo>
                  <a:lnTo>
                    <a:pt x="246" y="18"/>
                  </a:lnTo>
                  <a:lnTo>
                    <a:pt x="252" y="18"/>
                  </a:lnTo>
                  <a:lnTo>
                    <a:pt x="264" y="18"/>
                  </a:lnTo>
                  <a:lnTo>
                    <a:pt x="258" y="18"/>
                  </a:lnTo>
                  <a:lnTo>
                    <a:pt x="264" y="18"/>
                  </a:lnTo>
                  <a:lnTo>
                    <a:pt x="276" y="18"/>
                  </a:lnTo>
                  <a:lnTo>
                    <a:pt x="270" y="18"/>
                  </a:lnTo>
                  <a:lnTo>
                    <a:pt x="276" y="24"/>
                  </a:lnTo>
                  <a:lnTo>
                    <a:pt x="282" y="18"/>
                  </a:lnTo>
                  <a:lnTo>
                    <a:pt x="294" y="18"/>
                  </a:lnTo>
                  <a:lnTo>
                    <a:pt x="288" y="18"/>
                  </a:lnTo>
                  <a:lnTo>
                    <a:pt x="294" y="18"/>
                  </a:lnTo>
                  <a:lnTo>
                    <a:pt x="306" y="18"/>
                  </a:lnTo>
                  <a:lnTo>
                    <a:pt x="306" y="24"/>
                  </a:lnTo>
                  <a:lnTo>
                    <a:pt x="300" y="18"/>
                  </a:lnTo>
                  <a:lnTo>
                    <a:pt x="306" y="18"/>
                  </a:lnTo>
                  <a:lnTo>
                    <a:pt x="312" y="24"/>
                  </a:lnTo>
                  <a:lnTo>
                    <a:pt x="324" y="24"/>
                  </a:lnTo>
                  <a:lnTo>
                    <a:pt x="318" y="24"/>
                  </a:lnTo>
                  <a:lnTo>
                    <a:pt x="324" y="18"/>
                  </a:lnTo>
                  <a:lnTo>
                    <a:pt x="324" y="24"/>
                  </a:lnTo>
                  <a:lnTo>
                    <a:pt x="330" y="18"/>
                  </a:lnTo>
                  <a:lnTo>
                    <a:pt x="342" y="18"/>
                  </a:lnTo>
                  <a:lnTo>
                    <a:pt x="342" y="18"/>
                  </a:lnTo>
                  <a:lnTo>
                    <a:pt x="354" y="18"/>
                  </a:lnTo>
                  <a:lnTo>
                    <a:pt x="348" y="18"/>
                  </a:lnTo>
                  <a:lnTo>
                    <a:pt x="354" y="24"/>
                  </a:lnTo>
                  <a:lnTo>
                    <a:pt x="366" y="24"/>
                  </a:lnTo>
                  <a:lnTo>
                    <a:pt x="366" y="24"/>
                  </a:lnTo>
                  <a:lnTo>
                    <a:pt x="372" y="18"/>
                  </a:lnTo>
                  <a:lnTo>
                    <a:pt x="384" y="18"/>
                  </a:lnTo>
                  <a:lnTo>
                    <a:pt x="378" y="18"/>
                  </a:lnTo>
                  <a:lnTo>
                    <a:pt x="384" y="18"/>
                  </a:lnTo>
                  <a:lnTo>
                    <a:pt x="390" y="24"/>
                  </a:lnTo>
                  <a:lnTo>
                    <a:pt x="402" y="24"/>
                  </a:lnTo>
                  <a:lnTo>
                    <a:pt x="396" y="24"/>
                  </a:lnTo>
                  <a:lnTo>
                    <a:pt x="402" y="24"/>
                  </a:lnTo>
                  <a:lnTo>
                    <a:pt x="414" y="24"/>
                  </a:lnTo>
                  <a:lnTo>
                    <a:pt x="408" y="24"/>
                  </a:lnTo>
                  <a:lnTo>
                    <a:pt x="414" y="18"/>
                  </a:lnTo>
                  <a:lnTo>
                    <a:pt x="426" y="18"/>
                  </a:lnTo>
                  <a:lnTo>
                    <a:pt x="426" y="24"/>
                  </a:lnTo>
                  <a:lnTo>
                    <a:pt x="426" y="18"/>
                  </a:lnTo>
                  <a:lnTo>
                    <a:pt x="432" y="24"/>
                  </a:lnTo>
                  <a:lnTo>
                    <a:pt x="444" y="24"/>
                  </a:lnTo>
                  <a:lnTo>
                    <a:pt x="438" y="24"/>
                  </a:lnTo>
                  <a:lnTo>
                    <a:pt x="444" y="24"/>
                  </a:lnTo>
                  <a:lnTo>
                    <a:pt x="456" y="24"/>
                  </a:lnTo>
                  <a:lnTo>
                    <a:pt x="450" y="24"/>
                  </a:lnTo>
                  <a:lnTo>
                    <a:pt x="456" y="18"/>
                  </a:lnTo>
                  <a:lnTo>
                    <a:pt x="468" y="18"/>
                  </a:lnTo>
                  <a:lnTo>
                    <a:pt x="462" y="18"/>
                  </a:lnTo>
                  <a:lnTo>
                    <a:pt x="468" y="24"/>
                  </a:lnTo>
                  <a:lnTo>
                    <a:pt x="480" y="24"/>
                  </a:lnTo>
                  <a:lnTo>
                    <a:pt x="474" y="24"/>
                  </a:lnTo>
                  <a:lnTo>
                    <a:pt x="480" y="24"/>
                  </a:lnTo>
                  <a:lnTo>
                    <a:pt x="492" y="24"/>
                  </a:lnTo>
                  <a:lnTo>
                    <a:pt x="486" y="24"/>
                  </a:lnTo>
                  <a:lnTo>
                    <a:pt x="492" y="24"/>
                  </a:lnTo>
                  <a:lnTo>
                    <a:pt x="504" y="24"/>
                  </a:lnTo>
                  <a:lnTo>
                    <a:pt x="498" y="24"/>
                  </a:lnTo>
                  <a:lnTo>
                    <a:pt x="504" y="24"/>
                  </a:lnTo>
                  <a:lnTo>
                    <a:pt x="510" y="24"/>
                  </a:lnTo>
                  <a:lnTo>
                    <a:pt x="516" y="24"/>
                  </a:lnTo>
                  <a:lnTo>
                    <a:pt x="522" y="24"/>
                  </a:lnTo>
                  <a:lnTo>
                    <a:pt x="528" y="24"/>
                  </a:lnTo>
                  <a:lnTo>
                    <a:pt x="534" y="24"/>
                  </a:lnTo>
                  <a:lnTo>
                    <a:pt x="540" y="24"/>
                  </a:lnTo>
                  <a:lnTo>
                    <a:pt x="546" y="24"/>
                  </a:lnTo>
                  <a:lnTo>
                    <a:pt x="552" y="24"/>
                  </a:lnTo>
                  <a:lnTo>
                    <a:pt x="558" y="24"/>
                  </a:lnTo>
                  <a:lnTo>
                    <a:pt x="564" y="24"/>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7" name="Freeform 184"/>
            <p:cNvSpPr>
              <a:spLocks/>
            </p:cNvSpPr>
            <p:nvPr/>
          </p:nvSpPr>
          <p:spPr bwMode="auto">
            <a:xfrm>
              <a:off x="20825666" y="12986413"/>
              <a:ext cx="1360629"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8" name="Freeform 185"/>
            <p:cNvSpPr>
              <a:spLocks/>
            </p:cNvSpPr>
            <p:nvPr/>
          </p:nvSpPr>
          <p:spPr bwMode="auto">
            <a:xfrm>
              <a:off x="22186295" y="12986413"/>
              <a:ext cx="289268" cy="0"/>
            </a:xfrm>
            <a:custGeom>
              <a:avLst/>
              <a:gdLst>
                <a:gd name="T0" fmla="*/ 0 w 162"/>
                <a:gd name="T1" fmla="*/ 6 w 162"/>
                <a:gd name="T2" fmla="*/ 12 w 162"/>
                <a:gd name="T3" fmla="*/ 18 w 162"/>
                <a:gd name="T4" fmla="*/ 24 w 162"/>
                <a:gd name="T5" fmla="*/ 30 w 162"/>
                <a:gd name="T6" fmla="*/ 36 w 162"/>
                <a:gd name="T7" fmla="*/ 42 w 162"/>
                <a:gd name="T8" fmla="*/ 48 w 162"/>
                <a:gd name="T9" fmla="*/ 54 w 162"/>
                <a:gd name="T10" fmla="*/ 60 w 162"/>
                <a:gd name="T11" fmla="*/ 66 w 162"/>
                <a:gd name="T12" fmla="*/ 72 w 162"/>
                <a:gd name="T13" fmla="*/ 78 w 162"/>
                <a:gd name="T14" fmla="*/ 84 w 162"/>
                <a:gd name="T15" fmla="*/ 90 w 162"/>
                <a:gd name="T16" fmla="*/ 96 w 162"/>
                <a:gd name="T17" fmla="*/ 102 w 162"/>
                <a:gd name="T18" fmla="*/ 108 w 162"/>
                <a:gd name="T19" fmla="*/ 114 w 162"/>
                <a:gd name="T20" fmla="*/ 120 w 162"/>
                <a:gd name="T21" fmla="*/ 126 w 162"/>
                <a:gd name="T22" fmla="*/ 132 w 162"/>
                <a:gd name="T23" fmla="*/ 138 w 162"/>
                <a:gd name="T24" fmla="*/ 144 w 162"/>
                <a:gd name="T25" fmla="*/ 150 w 162"/>
                <a:gd name="T26" fmla="*/ 156 w 162"/>
                <a:gd name="T27" fmla="*/ 162 w 1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Lst>
              <a:rect l="0" t="0" r="r" b="b"/>
              <a:pathLst>
                <a:path w="1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path>
              </a:pathLst>
            </a:custGeom>
            <a:noFill/>
            <a:ln w="12700">
              <a:solidFill>
                <a:srgbClr val="3F3F3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39" name="Rectangle 187"/>
            <p:cNvSpPr>
              <a:spLocks noChangeArrowheads="1"/>
            </p:cNvSpPr>
            <p:nvPr/>
          </p:nvSpPr>
          <p:spPr bwMode="auto">
            <a:xfrm rot="16200000">
              <a:off x="14327596" y="10957449"/>
              <a:ext cx="90409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Force (N)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40" name="Line 8"/>
            <p:cNvSpPr>
              <a:spLocks noChangeShapeType="1"/>
            </p:cNvSpPr>
            <p:nvPr/>
          </p:nvSpPr>
          <p:spPr bwMode="auto">
            <a:xfrm>
              <a:off x="15372438" y="12987397"/>
              <a:ext cx="7103125"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1" name="Line 11"/>
            <p:cNvSpPr>
              <a:spLocks noChangeShapeType="1"/>
            </p:cNvSpPr>
            <p:nvPr/>
          </p:nvSpPr>
          <p:spPr bwMode="auto">
            <a:xfrm>
              <a:off x="15372438" y="12987397"/>
              <a:ext cx="7103125"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2" name="Line 13"/>
            <p:cNvSpPr>
              <a:spLocks noChangeShapeType="1"/>
            </p:cNvSpPr>
            <p:nvPr/>
          </p:nvSpPr>
          <p:spPr bwMode="auto">
            <a:xfrm flipV="1">
              <a:off x="15372438"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3" name="Rectangle 15"/>
            <p:cNvSpPr>
              <a:spLocks noChangeArrowheads="1"/>
            </p:cNvSpPr>
            <p:nvPr/>
          </p:nvSpPr>
          <p:spPr bwMode="auto">
            <a:xfrm>
              <a:off x="15340297" y="13010492"/>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744" name="Line 16"/>
            <p:cNvSpPr>
              <a:spLocks noChangeShapeType="1"/>
            </p:cNvSpPr>
            <p:nvPr/>
          </p:nvSpPr>
          <p:spPr bwMode="auto">
            <a:xfrm flipV="1">
              <a:off x="16079536"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5" name="Line 19"/>
            <p:cNvSpPr>
              <a:spLocks noChangeShapeType="1"/>
            </p:cNvSpPr>
            <p:nvPr/>
          </p:nvSpPr>
          <p:spPr bwMode="auto">
            <a:xfrm flipV="1">
              <a:off x="16786635"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6" name="Line 22"/>
            <p:cNvSpPr>
              <a:spLocks noChangeShapeType="1"/>
            </p:cNvSpPr>
            <p:nvPr/>
          </p:nvSpPr>
          <p:spPr bwMode="auto">
            <a:xfrm flipV="1">
              <a:off x="17493733"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7" name="Line 25"/>
            <p:cNvSpPr>
              <a:spLocks noChangeShapeType="1"/>
            </p:cNvSpPr>
            <p:nvPr/>
          </p:nvSpPr>
          <p:spPr bwMode="auto">
            <a:xfrm flipV="1">
              <a:off x="18211545"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8" name="Line 28"/>
            <p:cNvSpPr>
              <a:spLocks noChangeShapeType="1"/>
            </p:cNvSpPr>
            <p:nvPr/>
          </p:nvSpPr>
          <p:spPr bwMode="auto">
            <a:xfrm flipV="1">
              <a:off x="18918644"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49" name="Rectangle 30"/>
            <p:cNvSpPr>
              <a:spLocks noChangeArrowheads="1"/>
            </p:cNvSpPr>
            <p:nvPr/>
          </p:nvSpPr>
          <p:spPr bwMode="auto">
            <a:xfrm>
              <a:off x="18886503" y="13010492"/>
              <a:ext cx="11541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750" name="Line 31"/>
            <p:cNvSpPr>
              <a:spLocks noChangeShapeType="1"/>
            </p:cNvSpPr>
            <p:nvPr/>
          </p:nvSpPr>
          <p:spPr bwMode="auto">
            <a:xfrm flipV="1">
              <a:off x="19625742"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1" name="Line 34"/>
            <p:cNvSpPr>
              <a:spLocks noChangeShapeType="1"/>
            </p:cNvSpPr>
            <p:nvPr/>
          </p:nvSpPr>
          <p:spPr bwMode="auto">
            <a:xfrm flipV="1">
              <a:off x="20343554"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2" name="Line 37"/>
            <p:cNvSpPr>
              <a:spLocks noChangeShapeType="1"/>
            </p:cNvSpPr>
            <p:nvPr/>
          </p:nvSpPr>
          <p:spPr bwMode="auto">
            <a:xfrm flipV="1">
              <a:off x="21050652"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3" name="Line 40"/>
            <p:cNvSpPr>
              <a:spLocks noChangeShapeType="1"/>
            </p:cNvSpPr>
            <p:nvPr/>
          </p:nvSpPr>
          <p:spPr bwMode="auto">
            <a:xfrm flipV="1">
              <a:off x="21757751"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4" name="Line 43"/>
            <p:cNvSpPr>
              <a:spLocks noChangeShapeType="1"/>
            </p:cNvSpPr>
            <p:nvPr/>
          </p:nvSpPr>
          <p:spPr bwMode="auto">
            <a:xfrm flipV="1">
              <a:off x="22475563" y="12933506"/>
              <a:ext cx="0" cy="5389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5" name="Rectangle 45"/>
            <p:cNvSpPr>
              <a:spLocks noChangeArrowheads="1"/>
            </p:cNvSpPr>
            <p:nvPr/>
          </p:nvSpPr>
          <p:spPr bwMode="auto">
            <a:xfrm>
              <a:off x="22400567" y="13010492"/>
              <a:ext cx="23083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756" name="Line 46"/>
            <p:cNvSpPr>
              <a:spLocks noChangeShapeType="1"/>
            </p:cNvSpPr>
            <p:nvPr/>
          </p:nvSpPr>
          <p:spPr bwMode="auto">
            <a:xfrm>
              <a:off x="15372438" y="12987397"/>
              <a:ext cx="64282"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7" name="Line 47"/>
            <p:cNvSpPr>
              <a:spLocks noChangeShapeType="1"/>
            </p:cNvSpPr>
            <p:nvPr/>
          </p:nvSpPr>
          <p:spPr bwMode="auto">
            <a:xfrm flipH="1">
              <a:off x="22400567" y="12987397"/>
              <a:ext cx="74995"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8" name="Line 71"/>
            <p:cNvSpPr>
              <a:spLocks noChangeShapeType="1"/>
            </p:cNvSpPr>
            <p:nvPr/>
          </p:nvSpPr>
          <p:spPr bwMode="auto">
            <a:xfrm>
              <a:off x="15372438" y="12987397"/>
              <a:ext cx="7103125" cy="0"/>
            </a:xfrm>
            <a:prstGeom prst="line">
              <a:avLst/>
            </a:prstGeom>
            <a:noFill/>
            <a:ln w="1270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59" name="Rectangle 186"/>
            <p:cNvSpPr>
              <a:spLocks noChangeArrowheads="1"/>
            </p:cNvSpPr>
            <p:nvPr/>
          </p:nvSpPr>
          <p:spPr bwMode="auto">
            <a:xfrm>
              <a:off x="17155743" y="13105084"/>
              <a:ext cx="78053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Time (s)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0" name="Rectangle 189"/>
            <p:cNvSpPr>
              <a:spLocks noChangeArrowheads="1"/>
            </p:cNvSpPr>
            <p:nvPr/>
          </p:nvSpPr>
          <p:spPr bwMode="auto">
            <a:xfrm>
              <a:off x="15351011" y="12933506"/>
              <a:ext cx="577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761" name="Rectangle 203"/>
            <p:cNvSpPr>
              <a:spLocks noChangeArrowheads="1"/>
            </p:cNvSpPr>
            <p:nvPr/>
          </p:nvSpPr>
          <p:spPr bwMode="auto">
            <a:xfrm>
              <a:off x="16458250" y="12319645"/>
              <a:ext cx="101951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2, 3, 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2" name="Freeform 2761"/>
            <p:cNvSpPr/>
            <p:nvPr/>
          </p:nvSpPr>
          <p:spPr>
            <a:xfrm>
              <a:off x="16543959" y="11976809"/>
              <a:ext cx="257127" cy="366479"/>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63" name="Freeform 2762"/>
            <p:cNvSpPr/>
            <p:nvPr/>
          </p:nvSpPr>
          <p:spPr>
            <a:xfrm>
              <a:off x="17618489" y="11794658"/>
              <a:ext cx="629004" cy="366479"/>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64" name="Rectangle 203"/>
            <p:cNvSpPr>
              <a:spLocks noChangeArrowheads="1"/>
            </p:cNvSpPr>
            <p:nvPr/>
          </p:nvSpPr>
          <p:spPr bwMode="auto">
            <a:xfrm>
              <a:off x="18064650" y="12139254"/>
              <a:ext cx="5578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8</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5" name="Rectangle 203"/>
            <p:cNvSpPr>
              <a:spLocks noChangeArrowheads="1"/>
            </p:cNvSpPr>
            <p:nvPr/>
          </p:nvSpPr>
          <p:spPr bwMode="auto">
            <a:xfrm>
              <a:off x="17572466" y="11372644"/>
              <a:ext cx="101091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10, 11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6" name="Freeform 2765"/>
            <p:cNvSpPr/>
            <p:nvPr/>
          </p:nvSpPr>
          <p:spPr>
            <a:xfrm flipV="1">
              <a:off x="16939902" y="11544655"/>
              <a:ext cx="629004" cy="220480"/>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67" name="Freeform 2766"/>
            <p:cNvSpPr/>
            <p:nvPr/>
          </p:nvSpPr>
          <p:spPr>
            <a:xfrm flipV="1">
              <a:off x="16543959" y="10401397"/>
              <a:ext cx="257127" cy="134770"/>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68" name="Rectangle 203"/>
            <p:cNvSpPr>
              <a:spLocks noChangeArrowheads="1"/>
            </p:cNvSpPr>
            <p:nvPr/>
          </p:nvSpPr>
          <p:spPr bwMode="auto">
            <a:xfrm>
              <a:off x="16817412" y="10181004"/>
              <a:ext cx="78867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a:t>
              </a:r>
              <a:r>
                <a:rPr lang="en-US" sz="1800" dirty="0" smtClean="0">
                  <a:solidFill>
                    <a:srgbClr val="000000"/>
                  </a:solidFill>
                  <a:latin typeface="Times New Roman" pitchFamily="18" charset="0"/>
                  <a:cs typeface="Times New Roman" pitchFamily="18" charset="0"/>
                </a:rPr>
                <a:t>1, 6</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69" name="Freeform 2768"/>
            <p:cNvSpPr/>
            <p:nvPr/>
          </p:nvSpPr>
          <p:spPr>
            <a:xfrm>
              <a:off x="17886260" y="10144271"/>
              <a:ext cx="200460" cy="171418"/>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70" name="Rectangle 203"/>
            <p:cNvSpPr>
              <a:spLocks noChangeArrowheads="1"/>
            </p:cNvSpPr>
            <p:nvPr/>
          </p:nvSpPr>
          <p:spPr bwMode="auto">
            <a:xfrm>
              <a:off x="18086719" y="10229980"/>
              <a:ext cx="5578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71" name="Freeform 2770"/>
            <p:cNvSpPr/>
            <p:nvPr/>
          </p:nvSpPr>
          <p:spPr>
            <a:xfrm flipV="1">
              <a:off x="16801086" y="9801436"/>
              <a:ext cx="342836" cy="159258"/>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72" name="Rectangle 203"/>
            <p:cNvSpPr>
              <a:spLocks noChangeArrowheads="1"/>
            </p:cNvSpPr>
            <p:nvPr/>
          </p:nvSpPr>
          <p:spPr bwMode="auto">
            <a:xfrm>
              <a:off x="17143922" y="9630018"/>
              <a:ext cx="55784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a:t>
              </a:r>
              <a:r>
                <a:rPr lang="en-US" sz="1800" dirty="0" smtClean="0">
                  <a:solidFill>
                    <a:srgbClr val="000000"/>
                  </a:solidFill>
                  <a:latin typeface="Times New Roman" pitchFamily="18" charset="0"/>
                  <a:cs typeface="Times New Roman" pitchFamily="18" charset="0"/>
                </a:rPr>
                <a:t>7</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73" name="Freeform 2772"/>
            <p:cNvSpPr/>
            <p:nvPr/>
          </p:nvSpPr>
          <p:spPr>
            <a:xfrm flipV="1">
              <a:off x="16458250" y="11172778"/>
              <a:ext cx="342836" cy="171416"/>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74" name="Rectangle 203"/>
            <p:cNvSpPr>
              <a:spLocks noChangeArrowheads="1"/>
            </p:cNvSpPr>
            <p:nvPr/>
          </p:nvSpPr>
          <p:spPr bwMode="auto">
            <a:xfrm>
              <a:off x="16801086" y="10981541"/>
              <a:ext cx="90409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9, 14</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75" name="Freeform 2774"/>
            <p:cNvSpPr/>
            <p:nvPr/>
          </p:nvSpPr>
          <p:spPr>
            <a:xfrm flipV="1">
              <a:off x="16801086" y="10744233"/>
              <a:ext cx="342836" cy="126520"/>
            </a:xfrm>
            <a:custGeom>
              <a:avLst/>
              <a:gdLst>
                <a:gd name="connsiteX0" fmla="*/ 0 w 559220"/>
                <a:gd name="connsiteY0" fmla="*/ 0 h 453422"/>
                <a:gd name="connsiteX1" fmla="*/ 98241 w 559220"/>
                <a:gd name="connsiteY1" fmla="*/ 196483 h 453422"/>
                <a:gd name="connsiteX2" fmla="*/ 347623 w 559220"/>
                <a:gd name="connsiteY2" fmla="*/ 279610 h 453422"/>
                <a:gd name="connsiteX3" fmla="*/ 559220 w 559220"/>
                <a:gd name="connsiteY3" fmla="*/ 453422 h 453422"/>
              </a:gdLst>
              <a:ahLst/>
              <a:cxnLst>
                <a:cxn ang="0">
                  <a:pos x="connsiteX0" y="connsiteY0"/>
                </a:cxn>
                <a:cxn ang="0">
                  <a:pos x="connsiteX1" y="connsiteY1"/>
                </a:cxn>
                <a:cxn ang="0">
                  <a:pos x="connsiteX2" y="connsiteY2"/>
                </a:cxn>
                <a:cxn ang="0">
                  <a:pos x="connsiteX3" y="connsiteY3"/>
                </a:cxn>
              </a:cxnLst>
              <a:rect l="l" t="t" r="r" b="b"/>
              <a:pathLst>
                <a:path w="559220" h="453422">
                  <a:moveTo>
                    <a:pt x="0" y="0"/>
                  </a:moveTo>
                  <a:cubicBezTo>
                    <a:pt x="20152" y="74940"/>
                    <a:pt x="40304" y="149881"/>
                    <a:pt x="98241" y="196483"/>
                  </a:cubicBezTo>
                  <a:cubicBezTo>
                    <a:pt x="156178" y="243085"/>
                    <a:pt x="270793" y="236787"/>
                    <a:pt x="347623" y="279610"/>
                  </a:cubicBezTo>
                  <a:cubicBezTo>
                    <a:pt x="424453" y="322433"/>
                    <a:pt x="491836" y="387927"/>
                    <a:pt x="559220" y="4534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776" name="Rectangle 203"/>
            <p:cNvSpPr>
              <a:spLocks noChangeArrowheads="1"/>
            </p:cNvSpPr>
            <p:nvPr/>
          </p:nvSpPr>
          <p:spPr bwMode="auto">
            <a:xfrm>
              <a:off x="17143922" y="10552996"/>
              <a:ext cx="101951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Cell 12, 13</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793" name="Rectangle 792"/>
          <p:cNvSpPr/>
          <p:nvPr/>
        </p:nvSpPr>
        <p:spPr>
          <a:xfrm>
            <a:off x="20040600" y="12496800"/>
            <a:ext cx="2667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31520" y="3505200"/>
            <a:ext cx="42538650" cy="0"/>
          </a:xfrm>
          <a:prstGeom prst="line">
            <a:avLst/>
          </a:prstGeom>
          <a:ln w="228600">
            <a:solidFill>
              <a:srgbClr val="F7D719"/>
            </a:solidFill>
          </a:ln>
        </p:spPr>
        <p:style>
          <a:lnRef idx="1">
            <a:schemeClr val="accent1"/>
          </a:lnRef>
          <a:fillRef idx="0">
            <a:schemeClr val="accent1"/>
          </a:fillRef>
          <a:effectRef idx="0">
            <a:schemeClr val="accent1"/>
          </a:effectRef>
          <a:fontRef idx="minor">
            <a:schemeClr val="tx1"/>
          </a:fontRef>
        </p:style>
      </p:cxnSp>
      <p:grpSp>
        <p:nvGrpSpPr>
          <p:cNvPr id="215" name="Group 214"/>
          <p:cNvGrpSpPr/>
          <p:nvPr/>
        </p:nvGrpSpPr>
        <p:grpSpPr>
          <a:xfrm>
            <a:off x="0" y="299497"/>
            <a:ext cx="43891200" cy="2990185"/>
            <a:chOff x="5676900" y="462782"/>
            <a:chExt cx="32537400" cy="2990185"/>
          </a:xfrm>
        </p:grpSpPr>
        <p:sp>
          <p:nvSpPr>
            <p:cNvPr id="8" name="TextBox 7"/>
            <p:cNvSpPr txBox="1"/>
            <p:nvPr/>
          </p:nvSpPr>
          <p:spPr>
            <a:xfrm>
              <a:off x="5676900" y="1676660"/>
              <a:ext cx="32537400" cy="1776307"/>
            </a:xfrm>
            <a:prstGeom prst="rect">
              <a:avLst/>
            </a:prstGeom>
            <a:noFill/>
          </p:spPr>
          <p:txBody>
            <a:bodyPr wrap="square" lIns="418009" tIns="209004" rIns="418009" bIns="209004" rtlCol="0">
              <a:spAutoFit/>
            </a:bodyPr>
            <a:lstStyle/>
            <a:p>
              <a:pPr algn="ctr"/>
              <a:r>
                <a:rPr lang="en-US" sz="4400" dirty="0" smtClean="0"/>
                <a:t>David MacNair, Joshua Schultz, Jun Ueda</a:t>
              </a:r>
            </a:p>
            <a:p>
              <a:pPr algn="ctr"/>
              <a:r>
                <a:rPr lang="en-US" sz="4400" dirty="0" smtClean="0"/>
                <a:t>George W. Woodruff School of Mechanical Engineering, Georgia Institute of Technology</a:t>
              </a:r>
              <a:endParaRPr lang="en-US" sz="4400" dirty="0"/>
            </a:p>
          </p:txBody>
        </p:sp>
        <p:sp>
          <p:nvSpPr>
            <p:cNvPr id="9" name="TextBox 8"/>
            <p:cNvSpPr txBox="1"/>
            <p:nvPr/>
          </p:nvSpPr>
          <p:spPr>
            <a:xfrm>
              <a:off x="5676900" y="462782"/>
              <a:ext cx="32537400" cy="1714752"/>
            </a:xfrm>
            <a:prstGeom prst="rect">
              <a:avLst/>
            </a:prstGeom>
            <a:noFill/>
          </p:spPr>
          <p:txBody>
            <a:bodyPr wrap="square" lIns="418009" tIns="209004" rIns="418009" bIns="209004" rtlCol="0">
              <a:spAutoFit/>
            </a:bodyPr>
            <a:lstStyle/>
            <a:p>
              <a:pPr algn="ctr"/>
              <a:r>
                <a:rPr lang="en-US" sz="8400" dirty="0" smtClean="0">
                  <a:latin typeface="Arial Black" pitchFamily="34" charset="0"/>
                </a:rPr>
                <a:t>Modeling and Control of Modular Actuator Arrays</a:t>
              </a:r>
              <a:endParaRPr lang="en-US" sz="8400" dirty="0">
                <a:latin typeface="Arial Black" pitchFamily="34" charset="0"/>
              </a:endParaRPr>
            </a:p>
          </p:txBody>
        </p:sp>
      </p:grpSp>
      <p:sp>
        <p:nvSpPr>
          <p:cNvPr id="134" name="TextBox 133"/>
          <p:cNvSpPr txBox="1"/>
          <p:nvPr/>
        </p:nvSpPr>
        <p:spPr>
          <a:xfrm>
            <a:off x="860425" y="3733800"/>
            <a:ext cx="12649200" cy="1530086"/>
          </a:xfrm>
          <a:prstGeom prst="rect">
            <a:avLst/>
          </a:prstGeom>
          <a:noFill/>
        </p:spPr>
        <p:txBody>
          <a:bodyPr wrap="square" lIns="418009" tIns="209004" rIns="418009" bIns="209004" rtlCol="0">
            <a:spAutoFit/>
          </a:bodyPr>
          <a:lstStyle/>
          <a:p>
            <a:pPr algn="ctr"/>
            <a:r>
              <a:rPr lang="en-US" sz="7200" dirty="0" smtClean="0">
                <a:latin typeface="Arial Black" pitchFamily="34" charset="0"/>
              </a:rPr>
              <a:t>Introduction</a:t>
            </a:r>
            <a:endParaRPr lang="en-US" sz="7200" dirty="0">
              <a:latin typeface="Arial Black" pitchFamily="34" charset="0"/>
            </a:endParaRPr>
          </a:p>
        </p:txBody>
      </p:sp>
      <p:sp>
        <p:nvSpPr>
          <p:cNvPr id="136" name="TextBox 135"/>
          <p:cNvSpPr txBox="1"/>
          <p:nvPr/>
        </p:nvSpPr>
        <p:spPr>
          <a:xfrm>
            <a:off x="411480" y="4800600"/>
            <a:ext cx="13380720" cy="6516066"/>
          </a:xfrm>
          <a:prstGeom prst="rect">
            <a:avLst/>
          </a:prstGeom>
          <a:noFill/>
        </p:spPr>
        <p:txBody>
          <a:bodyPr wrap="square" lIns="418009" tIns="209004" rIns="418009" bIns="209004" rtlCol="0">
            <a:spAutoFit/>
          </a:bodyPr>
          <a:lstStyle/>
          <a:p>
            <a:pPr algn="just"/>
            <a:r>
              <a:rPr lang="en-US" sz="3600" dirty="0"/>
              <a:t>Human </a:t>
            </a:r>
            <a:r>
              <a:rPr lang="en-US" sz="3600" dirty="0" smtClean="0"/>
              <a:t>muscles </a:t>
            </a:r>
            <a:r>
              <a:rPr lang="en-US" sz="3600" dirty="0"/>
              <a:t>are composed of thousands </a:t>
            </a:r>
            <a:r>
              <a:rPr lang="en-US" sz="3600" dirty="0" smtClean="0"/>
              <a:t>of flexible, low-force </a:t>
            </a:r>
            <a:r>
              <a:rPr lang="en-US" sz="3600" dirty="0"/>
              <a:t>contractile </a:t>
            </a:r>
            <a:r>
              <a:rPr lang="en-US" sz="3600" dirty="0" smtClean="0"/>
              <a:t>fibers called sarcomeres</a:t>
            </a:r>
            <a:r>
              <a:rPr lang="en-US" sz="3600" dirty="0"/>
              <a:t>.  </a:t>
            </a:r>
            <a:r>
              <a:rPr lang="en-US" sz="3600" dirty="0" smtClean="0"/>
              <a:t>The muscle movement, a single degree of freedom, is determined through many on-off inputs recruiting sarcomeres, each of which add to the output force.  Robotic </a:t>
            </a:r>
            <a:r>
              <a:rPr lang="en-US" sz="3600" dirty="0"/>
              <a:t>cellular </a:t>
            </a:r>
            <a:r>
              <a:rPr lang="en-US" sz="3600" dirty="0" smtClean="0"/>
              <a:t>actuator arrays are conceptually similar.  Flexible, low-force contractile cells are combined to produce higher-force output and control </a:t>
            </a:r>
            <a:r>
              <a:rPr lang="en-US" sz="3600" dirty="0"/>
              <a:t>robotic </a:t>
            </a:r>
            <a:r>
              <a:rPr lang="en-US" sz="3600" dirty="0" smtClean="0"/>
              <a:t>devices.  The actuator arrays have similar dynamic responses as human muscle, and the structural elasticity allows the cells to be combined into complex layouts, or topologies, and for the resulting array to correctly interact with the environment.</a:t>
            </a:r>
            <a:endParaRPr lang="en-US" sz="3600" dirty="0"/>
          </a:p>
        </p:txBody>
      </p:sp>
      <p:sp>
        <p:nvSpPr>
          <p:cNvPr id="139" name="TextBox 138"/>
          <p:cNvSpPr txBox="1"/>
          <p:nvPr/>
        </p:nvSpPr>
        <p:spPr>
          <a:xfrm>
            <a:off x="762000" y="13716000"/>
            <a:ext cx="6400800" cy="584775"/>
          </a:xfrm>
          <a:prstGeom prst="rect">
            <a:avLst/>
          </a:prstGeom>
          <a:noFill/>
        </p:spPr>
        <p:txBody>
          <a:bodyPr wrap="square" rtlCol="0">
            <a:spAutoFit/>
          </a:bodyPr>
          <a:lstStyle/>
          <a:p>
            <a:pPr algn="ctr"/>
            <a:r>
              <a:rPr lang="en-US" sz="3200" dirty="0" smtClean="0"/>
              <a:t>SMA Actuator Array</a:t>
            </a:r>
            <a:endParaRPr lang="en-US" sz="3200" dirty="0"/>
          </a:p>
        </p:txBody>
      </p:sp>
      <p:sp>
        <p:nvSpPr>
          <p:cNvPr id="147" name="TextBox 146"/>
          <p:cNvSpPr txBox="1"/>
          <p:nvPr/>
        </p:nvSpPr>
        <p:spPr>
          <a:xfrm>
            <a:off x="7924800" y="13716000"/>
            <a:ext cx="5257800" cy="584775"/>
          </a:xfrm>
          <a:prstGeom prst="rect">
            <a:avLst/>
          </a:prstGeom>
          <a:noFill/>
        </p:spPr>
        <p:txBody>
          <a:bodyPr wrap="square" rtlCol="0">
            <a:spAutoFit/>
          </a:bodyPr>
          <a:lstStyle/>
          <a:p>
            <a:pPr algn="ctr"/>
            <a:r>
              <a:rPr lang="en-US" sz="3200" dirty="0" smtClean="0"/>
              <a:t>SMA Cell</a:t>
            </a:r>
            <a:endParaRPr lang="en-US" sz="3200" dirty="0"/>
          </a:p>
        </p:txBody>
      </p:sp>
      <p:sp>
        <p:nvSpPr>
          <p:cNvPr id="149" name="TextBox 148"/>
          <p:cNvSpPr txBox="1"/>
          <p:nvPr/>
        </p:nvSpPr>
        <p:spPr>
          <a:xfrm>
            <a:off x="14630400" y="3733800"/>
            <a:ext cx="12496800" cy="1530086"/>
          </a:xfrm>
          <a:prstGeom prst="rect">
            <a:avLst/>
          </a:prstGeom>
          <a:noFill/>
        </p:spPr>
        <p:txBody>
          <a:bodyPr wrap="square" lIns="418009" tIns="209004" rIns="418009" bIns="209004" rtlCol="0">
            <a:spAutoFit/>
          </a:bodyPr>
          <a:lstStyle/>
          <a:p>
            <a:pPr algn="ctr"/>
            <a:r>
              <a:rPr lang="en-US" sz="7200" dirty="0" smtClean="0">
                <a:latin typeface="Arial Black" pitchFamily="34" charset="0"/>
              </a:rPr>
              <a:t>Array Dynamics</a:t>
            </a:r>
            <a:endParaRPr lang="en-US" sz="7200" dirty="0">
              <a:latin typeface="Arial Black" pitchFamily="34" charset="0"/>
            </a:endParaRPr>
          </a:p>
        </p:txBody>
      </p:sp>
      <p:sp>
        <p:nvSpPr>
          <p:cNvPr id="150" name="TextBox 149"/>
          <p:cNvSpPr txBox="1"/>
          <p:nvPr/>
        </p:nvSpPr>
        <p:spPr>
          <a:xfrm>
            <a:off x="14135100" y="4800600"/>
            <a:ext cx="13350240" cy="4854073"/>
          </a:xfrm>
          <a:prstGeom prst="rect">
            <a:avLst/>
          </a:prstGeom>
          <a:noFill/>
        </p:spPr>
        <p:txBody>
          <a:bodyPr wrap="square" lIns="418009" tIns="209004" rIns="418009" bIns="209004" rtlCol="0">
            <a:spAutoFit/>
          </a:bodyPr>
          <a:lstStyle/>
          <a:p>
            <a:pPr algn="just"/>
            <a:r>
              <a:rPr lang="en-US" sz="3600" dirty="0" smtClean="0"/>
              <a:t>Different actuator array topologies yield a wide range of strength, displacement, and robustness characteristics.   Static and dynamic analysis follows the Expanded Fingerprint Method, a modified Graph Theoretic method developed for systems with repeating actuation units connected through complex topologies.  The method utilizes incidence matrices G and H to encode the topology and generate the equations of motion for the system.</a:t>
            </a:r>
            <a:endParaRPr lang="en-US" sz="3600" dirty="0"/>
          </a:p>
        </p:txBody>
      </p:sp>
      <p:sp>
        <p:nvSpPr>
          <p:cNvPr id="153" name="TextBox 152"/>
          <p:cNvSpPr txBox="1"/>
          <p:nvPr/>
        </p:nvSpPr>
        <p:spPr>
          <a:xfrm>
            <a:off x="13716000" y="17490440"/>
            <a:ext cx="13944599" cy="1530086"/>
          </a:xfrm>
          <a:prstGeom prst="rect">
            <a:avLst/>
          </a:prstGeom>
          <a:noFill/>
        </p:spPr>
        <p:txBody>
          <a:bodyPr wrap="square" lIns="418009" tIns="209004" rIns="418009" bIns="209004" rtlCol="0">
            <a:spAutoFit/>
          </a:bodyPr>
          <a:lstStyle/>
          <a:p>
            <a:pPr algn="ctr"/>
            <a:r>
              <a:rPr lang="en-US" sz="7200" dirty="0" smtClean="0">
                <a:latin typeface="Arial Black" pitchFamily="34" charset="0"/>
              </a:rPr>
              <a:t>ON-OFF Command Timing</a:t>
            </a:r>
            <a:endParaRPr lang="en-US" sz="7200" dirty="0">
              <a:latin typeface="Arial Black" pitchFamily="34" charset="0"/>
            </a:endParaRPr>
          </a:p>
        </p:txBody>
      </p:sp>
      <p:sp>
        <p:nvSpPr>
          <p:cNvPr id="154" name="TextBox 153"/>
          <p:cNvSpPr txBox="1"/>
          <p:nvPr/>
        </p:nvSpPr>
        <p:spPr>
          <a:xfrm>
            <a:off x="14173818" y="18669000"/>
            <a:ext cx="13350240" cy="7624062"/>
          </a:xfrm>
          <a:prstGeom prst="rect">
            <a:avLst/>
          </a:prstGeom>
          <a:noFill/>
        </p:spPr>
        <p:txBody>
          <a:bodyPr wrap="square" lIns="418009" tIns="209004" rIns="418009" bIns="209004" rtlCol="0">
            <a:spAutoFit/>
          </a:bodyPr>
          <a:lstStyle/>
          <a:p>
            <a:pPr algn="just"/>
            <a:r>
              <a:rPr lang="en-US" sz="3600" dirty="0"/>
              <a:t>Minimum-switching discrete-switching vibration suppression </a:t>
            </a:r>
            <a:r>
              <a:rPr lang="en-US" sz="3600" dirty="0" smtClean="0"/>
              <a:t>is </a:t>
            </a:r>
            <a:r>
              <a:rPr lang="en-US" sz="3600" dirty="0"/>
              <a:t>an open </a:t>
            </a:r>
            <a:r>
              <a:rPr lang="en-US" sz="3600" dirty="0" smtClean="0"/>
              <a:t>loop </a:t>
            </a:r>
            <a:r>
              <a:rPr lang="en-US" sz="3600" dirty="0" smtClean="0"/>
              <a:t>switching technique </a:t>
            </a:r>
            <a:r>
              <a:rPr lang="en-US" sz="3600" dirty="0" smtClean="0"/>
              <a:t>developed </a:t>
            </a:r>
            <a:r>
              <a:rPr lang="en-US" sz="3600" dirty="0"/>
              <a:t>for point to point motion </a:t>
            </a:r>
            <a:r>
              <a:rPr lang="en-US" sz="3600" dirty="0" smtClean="0"/>
              <a:t>of </a:t>
            </a:r>
            <a:r>
              <a:rPr lang="en-US" sz="3600" dirty="0"/>
              <a:t>quantized systems that results in reduced residual vibration. </a:t>
            </a:r>
            <a:r>
              <a:rPr lang="en-US" sz="3600" dirty="0" smtClean="0"/>
              <a:t>The technique was applied to piezoelectric cell array actuators operating a camera </a:t>
            </a:r>
            <a:r>
              <a:rPr lang="en-US" sz="3600" dirty="0" err="1" smtClean="0"/>
              <a:t>positioner</a:t>
            </a:r>
            <a:r>
              <a:rPr lang="en-US" sz="3600" dirty="0" smtClean="0"/>
              <a:t>.  Results </a:t>
            </a:r>
            <a:r>
              <a:rPr lang="en-US" sz="3600" dirty="0"/>
              <a:t>showed that an appropriate modulation of switch timings provides better controllability of modular </a:t>
            </a:r>
            <a:r>
              <a:rPr lang="en-US" sz="3600" dirty="0" smtClean="0"/>
              <a:t>actuator than using </a:t>
            </a:r>
            <a:r>
              <a:rPr lang="en-US" sz="3600" dirty="0"/>
              <a:t>un-modulated inputs. </a:t>
            </a:r>
            <a:r>
              <a:rPr lang="en-US" sz="3600" dirty="0" err="1" smtClean="0"/>
              <a:t>Intersample</a:t>
            </a:r>
            <a:r>
              <a:rPr lang="en-US" sz="3600" dirty="0" smtClean="0"/>
              <a:t> </a:t>
            </a:r>
            <a:r>
              <a:rPr lang="en-US" sz="3600" dirty="0" err="1" smtClean="0"/>
              <a:t>discretization</a:t>
            </a:r>
            <a:r>
              <a:rPr lang="en-US" sz="3600" dirty="0" smtClean="0"/>
              <a:t> </a:t>
            </a:r>
            <a:r>
              <a:rPr lang="en-US" sz="3600" dirty="0" smtClean="0"/>
              <a:t>combines </a:t>
            </a:r>
            <a:r>
              <a:rPr lang="en-US" sz="3600" dirty="0"/>
              <a:t>a discrete time closed loop controller with a mapping from a continuously variable control signal to a switching signal between neighboring discrete values</a:t>
            </a:r>
            <a:r>
              <a:rPr lang="en-US" sz="3600" dirty="0" smtClean="0"/>
              <a:t>. The piezoelectric cell array used a tri-layer amplification structure and the analysis used a 2-port model basis to analyze the structure.</a:t>
            </a:r>
            <a:endParaRPr lang="en-US" sz="3600" dirty="0"/>
          </a:p>
        </p:txBody>
      </p:sp>
      <p:sp>
        <p:nvSpPr>
          <p:cNvPr id="160" name="TextBox 159"/>
          <p:cNvSpPr txBox="1"/>
          <p:nvPr/>
        </p:nvSpPr>
        <p:spPr>
          <a:xfrm>
            <a:off x="27801570" y="6001332"/>
            <a:ext cx="15468600" cy="10394051"/>
          </a:xfrm>
          <a:prstGeom prst="rect">
            <a:avLst/>
          </a:prstGeom>
          <a:noFill/>
        </p:spPr>
        <p:txBody>
          <a:bodyPr wrap="square" lIns="418009" tIns="209004" rIns="418009" bIns="209004" rtlCol="0">
            <a:spAutoFit/>
          </a:bodyPr>
          <a:lstStyle/>
          <a:p>
            <a:pPr algn="just"/>
            <a:r>
              <a:rPr lang="en-US" sz="3600" dirty="0" smtClean="0"/>
              <a:t>Human-like motion is characterized by a straight or slightly curved trajectory with a smooth, bell-shaped end-point velocity. A key feature of human motion is the presence of motor variability and consequent errors in task performance, which can be modeled as multiplicative noise in the system. The concept of floating-point quantization and activation of cellular actuator arrays, inspired by </a:t>
            </a:r>
            <a:r>
              <a:rPr lang="en-US" sz="3600" dirty="0" err="1" smtClean="0"/>
              <a:t>Henneman’s</a:t>
            </a:r>
            <a:r>
              <a:rPr lang="en-US" sz="3600" dirty="0" smtClean="0"/>
              <a:t> size principle, was developed to mimic </a:t>
            </a:r>
            <a:r>
              <a:rPr lang="en-US" sz="3600" dirty="0" err="1" smtClean="0"/>
              <a:t>neuromotor</a:t>
            </a:r>
            <a:r>
              <a:rPr lang="en-US" sz="3600" dirty="0" smtClean="0"/>
              <a:t> variability and noise.  When non-uniform actuator arrays are employed, each cell in the array can generate a different level of output force.  By mapping the force output of each cell, an order from least to greatest can be determined and thus floating-point quantization can be utilized. The quantized control architecture could thus be an alternative to the conventional signal-dependent-noise approach used in computational modeling of </a:t>
            </a:r>
            <a:r>
              <a:rPr lang="en-US" sz="3600" dirty="0" err="1" smtClean="0"/>
              <a:t>neuromotor</a:t>
            </a:r>
            <a:r>
              <a:rPr lang="en-US" sz="3600" dirty="0" smtClean="0"/>
              <a:t> mechanisms. Initial results show that a source of Gaussian noise is not necessary for the multiplicative noise in human systems, and instead quantization errors behave like the observed signal dependent noise. An experimental robot arm with SMA actuators will validate the proposed control framework.</a:t>
            </a:r>
            <a:endParaRPr lang="en-US" sz="3600" dirty="0"/>
          </a:p>
        </p:txBody>
      </p:sp>
      <p:pic>
        <p:nvPicPr>
          <p:cNvPr id="214" name="Picture 213" descr="short-inst-logo-black-874.gif"/>
          <p:cNvPicPr>
            <a:picLocks noChangeAspect="1"/>
          </p:cNvPicPr>
          <p:nvPr/>
        </p:nvPicPr>
        <p:blipFill>
          <a:blip r:embed="rId3" cstate="print"/>
          <a:stretch>
            <a:fillRect/>
          </a:stretch>
        </p:blipFill>
        <p:spPr>
          <a:xfrm>
            <a:off x="1343025" y="65314"/>
            <a:ext cx="4981575" cy="3171825"/>
          </a:xfrm>
          <a:prstGeom prst="rect">
            <a:avLst/>
          </a:prstGeom>
        </p:spPr>
      </p:pic>
      <p:pic>
        <p:nvPicPr>
          <p:cNvPr id="216" name="Picture 215" descr="NSF.gif"/>
          <p:cNvPicPr>
            <a:picLocks noChangeAspect="1"/>
          </p:cNvPicPr>
          <p:nvPr/>
        </p:nvPicPr>
        <p:blipFill>
          <a:blip r:embed="rId4" cstate="print"/>
          <a:stretch>
            <a:fillRect/>
          </a:stretch>
        </p:blipFill>
        <p:spPr>
          <a:xfrm>
            <a:off x="36499800" y="381000"/>
            <a:ext cx="7098030" cy="1371600"/>
          </a:xfrm>
          <a:prstGeom prst="rect">
            <a:avLst/>
          </a:prstGeom>
        </p:spPr>
      </p:pic>
      <p:sp>
        <p:nvSpPr>
          <p:cNvPr id="68" name="TextBox 67"/>
          <p:cNvSpPr txBox="1"/>
          <p:nvPr/>
        </p:nvSpPr>
        <p:spPr>
          <a:xfrm>
            <a:off x="28258770" y="3733800"/>
            <a:ext cx="14554200" cy="2638081"/>
          </a:xfrm>
          <a:prstGeom prst="rect">
            <a:avLst/>
          </a:prstGeom>
          <a:noFill/>
        </p:spPr>
        <p:txBody>
          <a:bodyPr wrap="square" lIns="418009" tIns="209004" rIns="418009" bIns="209004" rtlCol="0">
            <a:spAutoFit/>
          </a:bodyPr>
          <a:lstStyle/>
          <a:p>
            <a:pPr algn="ctr"/>
            <a:r>
              <a:rPr lang="en-US" sz="7200" dirty="0" smtClean="0">
                <a:latin typeface="Arial Black" pitchFamily="34" charset="0"/>
              </a:rPr>
              <a:t>Natural Movement Based on Signal Dependent Noise</a:t>
            </a:r>
          </a:p>
        </p:txBody>
      </p:sp>
      <p:pic>
        <p:nvPicPr>
          <p:cNvPr id="1031" name="Picture 7"/>
          <p:cNvPicPr>
            <a:picLocks noChangeAspect="1" noChangeArrowheads="1"/>
          </p:cNvPicPr>
          <p:nvPr/>
        </p:nvPicPr>
        <p:blipFill>
          <a:blip r:embed="rId5" cstate="print"/>
          <a:srcRect/>
          <a:stretch>
            <a:fillRect/>
          </a:stretch>
        </p:blipFill>
        <p:spPr bwMode="auto">
          <a:xfrm>
            <a:off x="9942421" y="25755982"/>
            <a:ext cx="1595581" cy="2393372"/>
          </a:xfrm>
          <a:prstGeom prst="rect">
            <a:avLst/>
          </a:prstGeom>
          <a:noFill/>
          <a:ln w="9525">
            <a:noFill/>
            <a:miter lim="800000"/>
            <a:headEnd/>
            <a:tailEnd/>
          </a:ln>
        </p:spPr>
      </p:pic>
      <p:sp>
        <p:nvSpPr>
          <p:cNvPr id="245" name="TextBox 244"/>
          <p:cNvSpPr txBox="1"/>
          <p:nvPr/>
        </p:nvSpPr>
        <p:spPr>
          <a:xfrm>
            <a:off x="8682811" y="28119278"/>
            <a:ext cx="4114800" cy="1077218"/>
          </a:xfrm>
          <a:prstGeom prst="rect">
            <a:avLst/>
          </a:prstGeom>
          <a:noFill/>
        </p:spPr>
        <p:txBody>
          <a:bodyPr wrap="square" rtlCol="0">
            <a:spAutoFit/>
          </a:bodyPr>
          <a:lstStyle/>
          <a:p>
            <a:pPr algn="ctr"/>
            <a:r>
              <a:rPr lang="en-US" sz="3200" dirty="0" smtClean="0"/>
              <a:t>Dr. Jun Ueda</a:t>
            </a:r>
          </a:p>
          <a:p>
            <a:pPr algn="ctr"/>
            <a:r>
              <a:rPr lang="en-US" sz="3200" dirty="0" smtClean="0"/>
              <a:t>Assistant Professor</a:t>
            </a:r>
          </a:p>
        </p:txBody>
      </p:sp>
      <p:sp>
        <p:nvSpPr>
          <p:cNvPr id="6391" name="TextBox 6390"/>
          <p:cNvSpPr txBox="1"/>
          <p:nvPr/>
        </p:nvSpPr>
        <p:spPr>
          <a:xfrm>
            <a:off x="36804600" y="1676400"/>
            <a:ext cx="7086600" cy="1384995"/>
          </a:xfrm>
          <a:prstGeom prst="rect">
            <a:avLst/>
          </a:prstGeom>
          <a:noFill/>
        </p:spPr>
        <p:txBody>
          <a:bodyPr wrap="square" rtlCol="0">
            <a:spAutoFit/>
          </a:bodyPr>
          <a:lstStyle/>
          <a:p>
            <a:pPr algn="ctr"/>
            <a:r>
              <a:rPr lang="en-US" sz="2800" dirty="0" smtClean="0"/>
              <a:t>This research was supported by an NSF grant Cyber-Physical Systems</a:t>
            </a:r>
          </a:p>
          <a:p>
            <a:pPr algn="ctr"/>
            <a:r>
              <a:rPr lang="en-US" sz="2800" dirty="0" smtClean="0"/>
              <a:t>ECCS-0932208.</a:t>
            </a:r>
            <a:endParaRPr lang="en-US" sz="2800" dirty="0"/>
          </a:p>
        </p:txBody>
      </p:sp>
      <p:grpSp>
        <p:nvGrpSpPr>
          <p:cNvPr id="12" name="Group 11"/>
          <p:cNvGrpSpPr/>
          <p:nvPr/>
        </p:nvGrpSpPr>
        <p:grpSpPr>
          <a:xfrm>
            <a:off x="14353506" y="13258800"/>
            <a:ext cx="12697493" cy="2814654"/>
            <a:chOff x="14453305" y="13389856"/>
            <a:chExt cx="9147796" cy="2941119"/>
          </a:xfrm>
        </p:grpSpPr>
        <p:sp>
          <p:nvSpPr>
            <p:cNvPr id="2786" name="Line 10"/>
            <p:cNvSpPr>
              <a:spLocks noChangeShapeType="1"/>
            </p:cNvSpPr>
            <p:nvPr/>
          </p:nvSpPr>
          <p:spPr bwMode="auto">
            <a:xfrm flipV="1">
              <a:off x="14883179" y="13503678"/>
              <a:ext cx="0" cy="2439257"/>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87" name="Line 12"/>
            <p:cNvSpPr>
              <a:spLocks noChangeShapeType="1"/>
            </p:cNvSpPr>
            <p:nvPr/>
          </p:nvSpPr>
          <p:spPr bwMode="auto">
            <a:xfrm flipV="1">
              <a:off x="14883179" y="13503679"/>
              <a:ext cx="0" cy="2439257"/>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88" name="Line 14"/>
            <p:cNvSpPr>
              <a:spLocks noChangeShapeType="1"/>
            </p:cNvSpPr>
            <p:nvPr/>
          </p:nvSpPr>
          <p:spPr bwMode="auto">
            <a:xfrm>
              <a:off x="14883179" y="13503678"/>
              <a:ext cx="0" cy="27983"/>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89" name="Line 49"/>
            <p:cNvSpPr>
              <a:spLocks noChangeShapeType="1"/>
            </p:cNvSpPr>
            <p:nvPr/>
          </p:nvSpPr>
          <p:spPr bwMode="auto">
            <a:xfrm>
              <a:off x="14883179" y="15532504"/>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0" name="Rectangle 51"/>
            <p:cNvSpPr>
              <a:spLocks noChangeArrowheads="1"/>
            </p:cNvSpPr>
            <p:nvPr/>
          </p:nvSpPr>
          <p:spPr bwMode="auto">
            <a:xfrm>
              <a:off x="14682425" y="15422052"/>
              <a:ext cx="118509"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91" name="Line 52"/>
            <p:cNvSpPr>
              <a:spLocks noChangeShapeType="1"/>
            </p:cNvSpPr>
            <p:nvPr/>
          </p:nvSpPr>
          <p:spPr bwMode="auto">
            <a:xfrm>
              <a:off x="14883179" y="15126738"/>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2" name="Line 55"/>
            <p:cNvSpPr>
              <a:spLocks noChangeShapeType="1"/>
            </p:cNvSpPr>
            <p:nvPr/>
          </p:nvSpPr>
          <p:spPr bwMode="auto">
            <a:xfrm>
              <a:off x="14883179" y="14720973"/>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3" name="Line 58"/>
            <p:cNvSpPr>
              <a:spLocks noChangeShapeType="1"/>
            </p:cNvSpPr>
            <p:nvPr/>
          </p:nvSpPr>
          <p:spPr bwMode="auto">
            <a:xfrm>
              <a:off x="14883179" y="14315209"/>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4" name="Line 61"/>
            <p:cNvSpPr>
              <a:spLocks noChangeShapeType="1"/>
            </p:cNvSpPr>
            <p:nvPr/>
          </p:nvSpPr>
          <p:spPr bwMode="auto">
            <a:xfrm>
              <a:off x="14883179" y="13909442"/>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5" name="Line 64"/>
            <p:cNvSpPr>
              <a:spLocks noChangeShapeType="1"/>
            </p:cNvSpPr>
            <p:nvPr/>
          </p:nvSpPr>
          <p:spPr bwMode="auto">
            <a:xfrm>
              <a:off x="14883179" y="13503678"/>
              <a:ext cx="31267"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796" name="Rectangle 66"/>
            <p:cNvSpPr>
              <a:spLocks noChangeArrowheads="1"/>
            </p:cNvSpPr>
            <p:nvPr/>
          </p:nvSpPr>
          <p:spPr bwMode="auto">
            <a:xfrm>
              <a:off x="14682425" y="14130836"/>
              <a:ext cx="118509"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97" name="Rectangle 81"/>
            <p:cNvSpPr>
              <a:spLocks noChangeArrowheads="1"/>
            </p:cNvSpPr>
            <p:nvPr/>
          </p:nvSpPr>
          <p:spPr bwMode="auto">
            <a:xfrm rot="16200000">
              <a:off x="13699110" y="14293593"/>
              <a:ext cx="1792811"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Force (N)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798" name="Group 2797"/>
            <p:cNvGrpSpPr/>
            <p:nvPr/>
          </p:nvGrpSpPr>
          <p:grpSpPr>
            <a:xfrm>
              <a:off x="19937575" y="13657589"/>
              <a:ext cx="3163215" cy="1874917"/>
              <a:chOff x="1814513" y="1143000"/>
              <a:chExt cx="5781675" cy="3829050"/>
            </a:xfrm>
          </p:grpSpPr>
          <p:sp>
            <p:nvSpPr>
              <p:cNvPr id="2799" name="Freeform 71"/>
              <p:cNvSpPr>
                <a:spLocks/>
              </p:cNvSpPr>
              <p:nvPr/>
            </p:nvSpPr>
            <p:spPr bwMode="auto">
              <a:xfrm>
                <a:off x="1814513" y="4086225"/>
                <a:ext cx="933450" cy="885825"/>
              </a:xfrm>
              <a:custGeom>
                <a:avLst/>
                <a:gdLst>
                  <a:gd name="T0" fmla="*/ 18 w 588"/>
                  <a:gd name="T1" fmla="*/ 558 h 558"/>
                  <a:gd name="T2" fmla="*/ 42 w 588"/>
                  <a:gd name="T3" fmla="*/ 558 h 558"/>
                  <a:gd name="T4" fmla="*/ 60 w 588"/>
                  <a:gd name="T5" fmla="*/ 558 h 558"/>
                  <a:gd name="T6" fmla="*/ 78 w 588"/>
                  <a:gd name="T7" fmla="*/ 558 h 558"/>
                  <a:gd name="T8" fmla="*/ 96 w 588"/>
                  <a:gd name="T9" fmla="*/ 558 h 558"/>
                  <a:gd name="T10" fmla="*/ 114 w 588"/>
                  <a:gd name="T11" fmla="*/ 558 h 558"/>
                  <a:gd name="T12" fmla="*/ 132 w 588"/>
                  <a:gd name="T13" fmla="*/ 558 h 558"/>
                  <a:gd name="T14" fmla="*/ 150 w 588"/>
                  <a:gd name="T15" fmla="*/ 558 h 558"/>
                  <a:gd name="T16" fmla="*/ 168 w 588"/>
                  <a:gd name="T17" fmla="*/ 558 h 558"/>
                  <a:gd name="T18" fmla="*/ 186 w 588"/>
                  <a:gd name="T19" fmla="*/ 558 h 558"/>
                  <a:gd name="T20" fmla="*/ 204 w 588"/>
                  <a:gd name="T21" fmla="*/ 558 h 558"/>
                  <a:gd name="T22" fmla="*/ 222 w 588"/>
                  <a:gd name="T23" fmla="*/ 558 h 558"/>
                  <a:gd name="T24" fmla="*/ 240 w 588"/>
                  <a:gd name="T25" fmla="*/ 558 h 558"/>
                  <a:gd name="T26" fmla="*/ 258 w 588"/>
                  <a:gd name="T27" fmla="*/ 558 h 558"/>
                  <a:gd name="T28" fmla="*/ 276 w 588"/>
                  <a:gd name="T29" fmla="*/ 558 h 558"/>
                  <a:gd name="T30" fmla="*/ 294 w 588"/>
                  <a:gd name="T31" fmla="*/ 558 h 558"/>
                  <a:gd name="T32" fmla="*/ 312 w 588"/>
                  <a:gd name="T33" fmla="*/ 558 h 558"/>
                  <a:gd name="T34" fmla="*/ 330 w 588"/>
                  <a:gd name="T35" fmla="*/ 558 h 558"/>
                  <a:gd name="T36" fmla="*/ 348 w 588"/>
                  <a:gd name="T37" fmla="*/ 558 h 558"/>
                  <a:gd name="T38" fmla="*/ 366 w 588"/>
                  <a:gd name="T39" fmla="*/ 552 h 558"/>
                  <a:gd name="T40" fmla="*/ 372 w 588"/>
                  <a:gd name="T41" fmla="*/ 510 h 558"/>
                  <a:gd name="T42" fmla="*/ 384 w 588"/>
                  <a:gd name="T43" fmla="*/ 486 h 558"/>
                  <a:gd name="T44" fmla="*/ 390 w 588"/>
                  <a:gd name="T45" fmla="*/ 450 h 558"/>
                  <a:gd name="T46" fmla="*/ 402 w 588"/>
                  <a:gd name="T47" fmla="*/ 426 h 558"/>
                  <a:gd name="T48" fmla="*/ 408 w 588"/>
                  <a:gd name="T49" fmla="*/ 402 h 558"/>
                  <a:gd name="T50" fmla="*/ 414 w 588"/>
                  <a:gd name="T51" fmla="*/ 390 h 558"/>
                  <a:gd name="T52" fmla="*/ 426 w 588"/>
                  <a:gd name="T53" fmla="*/ 366 h 558"/>
                  <a:gd name="T54" fmla="*/ 438 w 588"/>
                  <a:gd name="T55" fmla="*/ 342 h 558"/>
                  <a:gd name="T56" fmla="*/ 456 w 588"/>
                  <a:gd name="T57" fmla="*/ 318 h 558"/>
                  <a:gd name="T58" fmla="*/ 468 w 588"/>
                  <a:gd name="T59" fmla="*/ 294 h 558"/>
                  <a:gd name="T60" fmla="*/ 474 w 588"/>
                  <a:gd name="T61" fmla="*/ 276 h 558"/>
                  <a:gd name="T62" fmla="*/ 486 w 588"/>
                  <a:gd name="T63" fmla="*/ 264 h 558"/>
                  <a:gd name="T64" fmla="*/ 498 w 588"/>
                  <a:gd name="T65" fmla="*/ 258 h 558"/>
                  <a:gd name="T66" fmla="*/ 516 w 588"/>
                  <a:gd name="T67" fmla="*/ 234 h 558"/>
                  <a:gd name="T68" fmla="*/ 528 w 588"/>
                  <a:gd name="T69" fmla="*/ 222 h 558"/>
                  <a:gd name="T70" fmla="*/ 540 w 588"/>
                  <a:gd name="T71" fmla="*/ 216 h 558"/>
                  <a:gd name="T72" fmla="*/ 552 w 588"/>
                  <a:gd name="T73" fmla="*/ 156 h 558"/>
                  <a:gd name="T74" fmla="*/ 558 w 588"/>
                  <a:gd name="T75" fmla="*/ 126 h 558"/>
                  <a:gd name="T76" fmla="*/ 564 w 588"/>
                  <a:gd name="T77" fmla="*/ 96 h 558"/>
                  <a:gd name="T78" fmla="*/ 570 w 588"/>
                  <a:gd name="T79" fmla="*/ 78 h 558"/>
                  <a:gd name="T80" fmla="*/ 576 w 588"/>
                  <a:gd name="T81" fmla="*/ 48 h 558"/>
                  <a:gd name="T82" fmla="*/ 582 w 588"/>
                  <a:gd name="T83" fmla="*/ 2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558">
                    <a:moveTo>
                      <a:pt x="0" y="558"/>
                    </a:moveTo>
                    <a:lnTo>
                      <a:pt x="6" y="558"/>
                    </a:lnTo>
                    <a:lnTo>
                      <a:pt x="18" y="558"/>
                    </a:lnTo>
                    <a:lnTo>
                      <a:pt x="24" y="558"/>
                    </a:lnTo>
                    <a:lnTo>
                      <a:pt x="36" y="558"/>
                    </a:lnTo>
                    <a:lnTo>
                      <a:pt x="42" y="558"/>
                    </a:lnTo>
                    <a:lnTo>
                      <a:pt x="48" y="558"/>
                    </a:lnTo>
                    <a:lnTo>
                      <a:pt x="54" y="558"/>
                    </a:lnTo>
                    <a:lnTo>
                      <a:pt x="60" y="558"/>
                    </a:lnTo>
                    <a:lnTo>
                      <a:pt x="66" y="558"/>
                    </a:lnTo>
                    <a:lnTo>
                      <a:pt x="72" y="558"/>
                    </a:lnTo>
                    <a:lnTo>
                      <a:pt x="78" y="558"/>
                    </a:lnTo>
                    <a:lnTo>
                      <a:pt x="84" y="558"/>
                    </a:lnTo>
                    <a:lnTo>
                      <a:pt x="90" y="558"/>
                    </a:lnTo>
                    <a:lnTo>
                      <a:pt x="96" y="558"/>
                    </a:lnTo>
                    <a:lnTo>
                      <a:pt x="102" y="558"/>
                    </a:lnTo>
                    <a:lnTo>
                      <a:pt x="108" y="558"/>
                    </a:lnTo>
                    <a:lnTo>
                      <a:pt x="114" y="558"/>
                    </a:lnTo>
                    <a:lnTo>
                      <a:pt x="120" y="558"/>
                    </a:lnTo>
                    <a:lnTo>
                      <a:pt x="126" y="558"/>
                    </a:lnTo>
                    <a:lnTo>
                      <a:pt x="132" y="558"/>
                    </a:lnTo>
                    <a:lnTo>
                      <a:pt x="138" y="558"/>
                    </a:lnTo>
                    <a:lnTo>
                      <a:pt x="144" y="558"/>
                    </a:lnTo>
                    <a:lnTo>
                      <a:pt x="150" y="558"/>
                    </a:lnTo>
                    <a:lnTo>
                      <a:pt x="156" y="558"/>
                    </a:lnTo>
                    <a:lnTo>
                      <a:pt x="162" y="558"/>
                    </a:lnTo>
                    <a:lnTo>
                      <a:pt x="168" y="558"/>
                    </a:lnTo>
                    <a:lnTo>
                      <a:pt x="174" y="558"/>
                    </a:lnTo>
                    <a:lnTo>
                      <a:pt x="180" y="558"/>
                    </a:lnTo>
                    <a:lnTo>
                      <a:pt x="186" y="558"/>
                    </a:lnTo>
                    <a:lnTo>
                      <a:pt x="192" y="558"/>
                    </a:lnTo>
                    <a:lnTo>
                      <a:pt x="198" y="558"/>
                    </a:lnTo>
                    <a:lnTo>
                      <a:pt x="204" y="558"/>
                    </a:lnTo>
                    <a:lnTo>
                      <a:pt x="210" y="558"/>
                    </a:lnTo>
                    <a:lnTo>
                      <a:pt x="216" y="558"/>
                    </a:lnTo>
                    <a:lnTo>
                      <a:pt x="222" y="558"/>
                    </a:lnTo>
                    <a:lnTo>
                      <a:pt x="228" y="558"/>
                    </a:lnTo>
                    <a:lnTo>
                      <a:pt x="234" y="558"/>
                    </a:lnTo>
                    <a:lnTo>
                      <a:pt x="240" y="558"/>
                    </a:lnTo>
                    <a:lnTo>
                      <a:pt x="246" y="558"/>
                    </a:lnTo>
                    <a:lnTo>
                      <a:pt x="252" y="558"/>
                    </a:lnTo>
                    <a:lnTo>
                      <a:pt x="258" y="558"/>
                    </a:lnTo>
                    <a:lnTo>
                      <a:pt x="264" y="558"/>
                    </a:lnTo>
                    <a:lnTo>
                      <a:pt x="270" y="558"/>
                    </a:lnTo>
                    <a:lnTo>
                      <a:pt x="276" y="558"/>
                    </a:lnTo>
                    <a:lnTo>
                      <a:pt x="282" y="558"/>
                    </a:lnTo>
                    <a:lnTo>
                      <a:pt x="288" y="558"/>
                    </a:lnTo>
                    <a:lnTo>
                      <a:pt x="294" y="558"/>
                    </a:lnTo>
                    <a:lnTo>
                      <a:pt x="300" y="558"/>
                    </a:lnTo>
                    <a:lnTo>
                      <a:pt x="306" y="558"/>
                    </a:lnTo>
                    <a:lnTo>
                      <a:pt x="312" y="558"/>
                    </a:lnTo>
                    <a:lnTo>
                      <a:pt x="318" y="558"/>
                    </a:lnTo>
                    <a:lnTo>
                      <a:pt x="324" y="558"/>
                    </a:lnTo>
                    <a:lnTo>
                      <a:pt x="330" y="558"/>
                    </a:lnTo>
                    <a:lnTo>
                      <a:pt x="336" y="558"/>
                    </a:lnTo>
                    <a:lnTo>
                      <a:pt x="342" y="558"/>
                    </a:lnTo>
                    <a:lnTo>
                      <a:pt x="348" y="558"/>
                    </a:lnTo>
                    <a:lnTo>
                      <a:pt x="354" y="558"/>
                    </a:lnTo>
                    <a:lnTo>
                      <a:pt x="360" y="558"/>
                    </a:lnTo>
                    <a:lnTo>
                      <a:pt x="366" y="552"/>
                    </a:lnTo>
                    <a:lnTo>
                      <a:pt x="366" y="528"/>
                    </a:lnTo>
                    <a:lnTo>
                      <a:pt x="372" y="534"/>
                    </a:lnTo>
                    <a:lnTo>
                      <a:pt x="372" y="510"/>
                    </a:lnTo>
                    <a:lnTo>
                      <a:pt x="378" y="504"/>
                    </a:lnTo>
                    <a:lnTo>
                      <a:pt x="378" y="492"/>
                    </a:lnTo>
                    <a:lnTo>
                      <a:pt x="384" y="486"/>
                    </a:lnTo>
                    <a:lnTo>
                      <a:pt x="384" y="468"/>
                    </a:lnTo>
                    <a:lnTo>
                      <a:pt x="390" y="474"/>
                    </a:lnTo>
                    <a:lnTo>
                      <a:pt x="390" y="450"/>
                    </a:lnTo>
                    <a:lnTo>
                      <a:pt x="396" y="444"/>
                    </a:lnTo>
                    <a:lnTo>
                      <a:pt x="396" y="432"/>
                    </a:lnTo>
                    <a:lnTo>
                      <a:pt x="402" y="426"/>
                    </a:lnTo>
                    <a:lnTo>
                      <a:pt x="402" y="414"/>
                    </a:lnTo>
                    <a:lnTo>
                      <a:pt x="408" y="420"/>
                    </a:lnTo>
                    <a:lnTo>
                      <a:pt x="408" y="402"/>
                    </a:lnTo>
                    <a:lnTo>
                      <a:pt x="414" y="396"/>
                    </a:lnTo>
                    <a:lnTo>
                      <a:pt x="414" y="402"/>
                    </a:lnTo>
                    <a:lnTo>
                      <a:pt x="414" y="390"/>
                    </a:lnTo>
                    <a:lnTo>
                      <a:pt x="420" y="384"/>
                    </a:lnTo>
                    <a:lnTo>
                      <a:pt x="420" y="372"/>
                    </a:lnTo>
                    <a:lnTo>
                      <a:pt x="426" y="366"/>
                    </a:lnTo>
                    <a:lnTo>
                      <a:pt x="432" y="360"/>
                    </a:lnTo>
                    <a:lnTo>
                      <a:pt x="432" y="348"/>
                    </a:lnTo>
                    <a:lnTo>
                      <a:pt x="438" y="342"/>
                    </a:lnTo>
                    <a:lnTo>
                      <a:pt x="450" y="330"/>
                    </a:lnTo>
                    <a:lnTo>
                      <a:pt x="450" y="312"/>
                    </a:lnTo>
                    <a:lnTo>
                      <a:pt x="456" y="318"/>
                    </a:lnTo>
                    <a:lnTo>
                      <a:pt x="456" y="306"/>
                    </a:lnTo>
                    <a:lnTo>
                      <a:pt x="456" y="306"/>
                    </a:lnTo>
                    <a:lnTo>
                      <a:pt x="468" y="294"/>
                    </a:lnTo>
                    <a:lnTo>
                      <a:pt x="468" y="288"/>
                    </a:lnTo>
                    <a:lnTo>
                      <a:pt x="474" y="282"/>
                    </a:lnTo>
                    <a:lnTo>
                      <a:pt x="474" y="276"/>
                    </a:lnTo>
                    <a:lnTo>
                      <a:pt x="474" y="282"/>
                    </a:lnTo>
                    <a:lnTo>
                      <a:pt x="486" y="270"/>
                    </a:lnTo>
                    <a:lnTo>
                      <a:pt x="486" y="264"/>
                    </a:lnTo>
                    <a:lnTo>
                      <a:pt x="492" y="258"/>
                    </a:lnTo>
                    <a:lnTo>
                      <a:pt x="498" y="252"/>
                    </a:lnTo>
                    <a:lnTo>
                      <a:pt x="498" y="258"/>
                    </a:lnTo>
                    <a:lnTo>
                      <a:pt x="498" y="246"/>
                    </a:lnTo>
                    <a:lnTo>
                      <a:pt x="504" y="246"/>
                    </a:lnTo>
                    <a:lnTo>
                      <a:pt x="516" y="234"/>
                    </a:lnTo>
                    <a:lnTo>
                      <a:pt x="516" y="228"/>
                    </a:lnTo>
                    <a:lnTo>
                      <a:pt x="528" y="228"/>
                    </a:lnTo>
                    <a:lnTo>
                      <a:pt x="528" y="222"/>
                    </a:lnTo>
                    <a:lnTo>
                      <a:pt x="534" y="216"/>
                    </a:lnTo>
                    <a:lnTo>
                      <a:pt x="546" y="216"/>
                    </a:lnTo>
                    <a:lnTo>
                      <a:pt x="540" y="216"/>
                    </a:lnTo>
                    <a:lnTo>
                      <a:pt x="546" y="186"/>
                    </a:lnTo>
                    <a:lnTo>
                      <a:pt x="552" y="180"/>
                    </a:lnTo>
                    <a:lnTo>
                      <a:pt x="552" y="156"/>
                    </a:lnTo>
                    <a:lnTo>
                      <a:pt x="552" y="156"/>
                    </a:lnTo>
                    <a:lnTo>
                      <a:pt x="558" y="150"/>
                    </a:lnTo>
                    <a:lnTo>
                      <a:pt x="558" y="126"/>
                    </a:lnTo>
                    <a:lnTo>
                      <a:pt x="558" y="132"/>
                    </a:lnTo>
                    <a:lnTo>
                      <a:pt x="564" y="126"/>
                    </a:lnTo>
                    <a:lnTo>
                      <a:pt x="564" y="96"/>
                    </a:lnTo>
                    <a:lnTo>
                      <a:pt x="570" y="90"/>
                    </a:lnTo>
                    <a:lnTo>
                      <a:pt x="570" y="72"/>
                    </a:lnTo>
                    <a:lnTo>
                      <a:pt x="570" y="78"/>
                    </a:lnTo>
                    <a:lnTo>
                      <a:pt x="576" y="72"/>
                    </a:lnTo>
                    <a:lnTo>
                      <a:pt x="576" y="48"/>
                    </a:lnTo>
                    <a:lnTo>
                      <a:pt x="576" y="48"/>
                    </a:lnTo>
                    <a:lnTo>
                      <a:pt x="582" y="42"/>
                    </a:lnTo>
                    <a:lnTo>
                      <a:pt x="582" y="18"/>
                    </a:lnTo>
                    <a:lnTo>
                      <a:pt x="582" y="24"/>
                    </a:lnTo>
                    <a:lnTo>
                      <a:pt x="588" y="18"/>
                    </a:lnTo>
                    <a:lnTo>
                      <a:pt x="588"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0" name="Freeform 72"/>
              <p:cNvSpPr>
                <a:spLocks/>
              </p:cNvSpPr>
              <p:nvPr/>
            </p:nvSpPr>
            <p:spPr bwMode="auto">
              <a:xfrm>
                <a:off x="2747963" y="2924175"/>
                <a:ext cx="438150" cy="1171575"/>
              </a:xfrm>
              <a:custGeom>
                <a:avLst/>
                <a:gdLst>
                  <a:gd name="T0" fmla="*/ 6 w 276"/>
                  <a:gd name="T1" fmla="*/ 732 h 738"/>
                  <a:gd name="T2" fmla="*/ 12 w 276"/>
                  <a:gd name="T3" fmla="*/ 702 h 738"/>
                  <a:gd name="T4" fmla="*/ 18 w 276"/>
                  <a:gd name="T5" fmla="*/ 696 h 738"/>
                  <a:gd name="T6" fmla="*/ 24 w 276"/>
                  <a:gd name="T7" fmla="*/ 648 h 738"/>
                  <a:gd name="T8" fmla="*/ 30 w 276"/>
                  <a:gd name="T9" fmla="*/ 636 h 738"/>
                  <a:gd name="T10" fmla="*/ 36 w 276"/>
                  <a:gd name="T11" fmla="*/ 618 h 738"/>
                  <a:gd name="T12" fmla="*/ 42 w 276"/>
                  <a:gd name="T13" fmla="*/ 600 h 738"/>
                  <a:gd name="T14" fmla="*/ 48 w 276"/>
                  <a:gd name="T15" fmla="*/ 588 h 738"/>
                  <a:gd name="T16" fmla="*/ 54 w 276"/>
                  <a:gd name="T17" fmla="*/ 576 h 738"/>
                  <a:gd name="T18" fmla="*/ 60 w 276"/>
                  <a:gd name="T19" fmla="*/ 558 h 738"/>
                  <a:gd name="T20" fmla="*/ 66 w 276"/>
                  <a:gd name="T21" fmla="*/ 576 h 738"/>
                  <a:gd name="T22" fmla="*/ 72 w 276"/>
                  <a:gd name="T23" fmla="*/ 534 h 738"/>
                  <a:gd name="T24" fmla="*/ 78 w 276"/>
                  <a:gd name="T25" fmla="*/ 528 h 738"/>
                  <a:gd name="T26" fmla="*/ 84 w 276"/>
                  <a:gd name="T27" fmla="*/ 522 h 738"/>
                  <a:gd name="T28" fmla="*/ 90 w 276"/>
                  <a:gd name="T29" fmla="*/ 510 h 738"/>
                  <a:gd name="T30" fmla="*/ 96 w 276"/>
                  <a:gd name="T31" fmla="*/ 504 h 738"/>
                  <a:gd name="T32" fmla="*/ 102 w 276"/>
                  <a:gd name="T33" fmla="*/ 486 h 738"/>
                  <a:gd name="T34" fmla="*/ 108 w 276"/>
                  <a:gd name="T35" fmla="*/ 480 h 738"/>
                  <a:gd name="T36" fmla="*/ 114 w 276"/>
                  <a:gd name="T37" fmla="*/ 474 h 738"/>
                  <a:gd name="T38" fmla="*/ 120 w 276"/>
                  <a:gd name="T39" fmla="*/ 462 h 738"/>
                  <a:gd name="T40" fmla="*/ 126 w 276"/>
                  <a:gd name="T41" fmla="*/ 462 h 738"/>
                  <a:gd name="T42" fmla="*/ 138 w 276"/>
                  <a:gd name="T43" fmla="*/ 426 h 738"/>
                  <a:gd name="T44" fmla="*/ 144 w 276"/>
                  <a:gd name="T45" fmla="*/ 390 h 738"/>
                  <a:gd name="T46" fmla="*/ 150 w 276"/>
                  <a:gd name="T47" fmla="*/ 360 h 738"/>
                  <a:gd name="T48" fmla="*/ 156 w 276"/>
                  <a:gd name="T49" fmla="*/ 330 h 738"/>
                  <a:gd name="T50" fmla="*/ 162 w 276"/>
                  <a:gd name="T51" fmla="*/ 300 h 738"/>
                  <a:gd name="T52" fmla="*/ 168 w 276"/>
                  <a:gd name="T53" fmla="*/ 276 h 738"/>
                  <a:gd name="T54" fmla="*/ 174 w 276"/>
                  <a:gd name="T55" fmla="*/ 252 h 738"/>
                  <a:gd name="T56" fmla="*/ 186 w 276"/>
                  <a:gd name="T57" fmla="*/ 228 h 738"/>
                  <a:gd name="T58" fmla="*/ 192 w 276"/>
                  <a:gd name="T59" fmla="*/ 210 h 738"/>
                  <a:gd name="T60" fmla="*/ 198 w 276"/>
                  <a:gd name="T61" fmla="*/ 186 h 738"/>
                  <a:gd name="T62" fmla="*/ 204 w 276"/>
                  <a:gd name="T63" fmla="*/ 162 h 738"/>
                  <a:gd name="T64" fmla="*/ 210 w 276"/>
                  <a:gd name="T65" fmla="*/ 150 h 738"/>
                  <a:gd name="T66" fmla="*/ 216 w 276"/>
                  <a:gd name="T67" fmla="*/ 132 h 738"/>
                  <a:gd name="T68" fmla="*/ 228 w 276"/>
                  <a:gd name="T69" fmla="*/ 114 h 738"/>
                  <a:gd name="T70" fmla="*/ 234 w 276"/>
                  <a:gd name="T71" fmla="*/ 78 h 738"/>
                  <a:gd name="T72" fmla="*/ 246 w 276"/>
                  <a:gd name="T73" fmla="*/ 60 h 738"/>
                  <a:gd name="T74" fmla="*/ 252 w 276"/>
                  <a:gd name="T75" fmla="*/ 48 h 738"/>
                  <a:gd name="T76" fmla="*/ 258 w 276"/>
                  <a:gd name="T77" fmla="*/ 48 h 738"/>
                  <a:gd name="T78" fmla="*/ 264 w 276"/>
                  <a:gd name="T79" fmla="*/ 24 h 738"/>
                  <a:gd name="T80" fmla="*/ 270 w 276"/>
                  <a:gd name="T81" fmla="*/ 12 h 738"/>
                  <a:gd name="T82" fmla="*/ 276 w 276"/>
                  <a:gd name="T83" fmla="*/ 1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738">
                    <a:moveTo>
                      <a:pt x="0" y="732"/>
                    </a:moveTo>
                    <a:lnTo>
                      <a:pt x="0" y="738"/>
                    </a:lnTo>
                    <a:lnTo>
                      <a:pt x="6" y="732"/>
                    </a:lnTo>
                    <a:lnTo>
                      <a:pt x="6" y="708"/>
                    </a:lnTo>
                    <a:lnTo>
                      <a:pt x="6" y="708"/>
                    </a:lnTo>
                    <a:lnTo>
                      <a:pt x="12" y="702"/>
                    </a:lnTo>
                    <a:lnTo>
                      <a:pt x="12" y="690"/>
                    </a:lnTo>
                    <a:lnTo>
                      <a:pt x="12" y="702"/>
                    </a:lnTo>
                    <a:lnTo>
                      <a:pt x="18" y="696"/>
                    </a:lnTo>
                    <a:lnTo>
                      <a:pt x="18" y="672"/>
                    </a:lnTo>
                    <a:lnTo>
                      <a:pt x="24" y="678"/>
                    </a:lnTo>
                    <a:lnTo>
                      <a:pt x="24" y="648"/>
                    </a:lnTo>
                    <a:lnTo>
                      <a:pt x="24" y="660"/>
                    </a:lnTo>
                    <a:lnTo>
                      <a:pt x="30" y="654"/>
                    </a:lnTo>
                    <a:lnTo>
                      <a:pt x="30" y="636"/>
                    </a:lnTo>
                    <a:lnTo>
                      <a:pt x="30" y="642"/>
                    </a:lnTo>
                    <a:lnTo>
                      <a:pt x="36" y="648"/>
                    </a:lnTo>
                    <a:lnTo>
                      <a:pt x="36" y="618"/>
                    </a:lnTo>
                    <a:lnTo>
                      <a:pt x="36" y="624"/>
                    </a:lnTo>
                    <a:lnTo>
                      <a:pt x="42" y="618"/>
                    </a:lnTo>
                    <a:lnTo>
                      <a:pt x="42" y="600"/>
                    </a:lnTo>
                    <a:lnTo>
                      <a:pt x="42" y="612"/>
                    </a:lnTo>
                    <a:lnTo>
                      <a:pt x="48" y="618"/>
                    </a:lnTo>
                    <a:lnTo>
                      <a:pt x="48" y="588"/>
                    </a:lnTo>
                    <a:lnTo>
                      <a:pt x="48" y="594"/>
                    </a:lnTo>
                    <a:lnTo>
                      <a:pt x="54" y="600"/>
                    </a:lnTo>
                    <a:lnTo>
                      <a:pt x="54" y="576"/>
                    </a:lnTo>
                    <a:lnTo>
                      <a:pt x="54" y="582"/>
                    </a:lnTo>
                    <a:lnTo>
                      <a:pt x="60" y="576"/>
                    </a:lnTo>
                    <a:lnTo>
                      <a:pt x="60" y="558"/>
                    </a:lnTo>
                    <a:lnTo>
                      <a:pt x="60" y="564"/>
                    </a:lnTo>
                    <a:lnTo>
                      <a:pt x="66" y="570"/>
                    </a:lnTo>
                    <a:lnTo>
                      <a:pt x="66" y="576"/>
                    </a:lnTo>
                    <a:lnTo>
                      <a:pt x="66" y="552"/>
                    </a:lnTo>
                    <a:lnTo>
                      <a:pt x="72" y="546"/>
                    </a:lnTo>
                    <a:lnTo>
                      <a:pt x="72" y="534"/>
                    </a:lnTo>
                    <a:lnTo>
                      <a:pt x="72" y="546"/>
                    </a:lnTo>
                    <a:lnTo>
                      <a:pt x="78" y="540"/>
                    </a:lnTo>
                    <a:lnTo>
                      <a:pt x="78" y="528"/>
                    </a:lnTo>
                    <a:lnTo>
                      <a:pt x="84" y="534"/>
                    </a:lnTo>
                    <a:lnTo>
                      <a:pt x="84" y="516"/>
                    </a:lnTo>
                    <a:lnTo>
                      <a:pt x="84" y="522"/>
                    </a:lnTo>
                    <a:lnTo>
                      <a:pt x="90" y="516"/>
                    </a:lnTo>
                    <a:lnTo>
                      <a:pt x="90" y="504"/>
                    </a:lnTo>
                    <a:lnTo>
                      <a:pt x="90" y="510"/>
                    </a:lnTo>
                    <a:lnTo>
                      <a:pt x="96" y="516"/>
                    </a:lnTo>
                    <a:lnTo>
                      <a:pt x="96" y="498"/>
                    </a:lnTo>
                    <a:lnTo>
                      <a:pt x="96" y="504"/>
                    </a:lnTo>
                    <a:lnTo>
                      <a:pt x="102" y="498"/>
                    </a:lnTo>
                    <a:lnTo>
                      <a:pt x="102" y="504"/>
                    </a:lnTo>
                    <a:lnTo>
                      <a:pt x="102" y="486"/>
                    </a:lnTo>
                    <a:lnTo>
                      <a:pt x="102" y="492"/>
                    </a:lnTo>
                    <a:lnTo>
                      <a:pt x="108" y="498"/>
                    </a:lnTo>
                    <a:lnTo>
                      <a:pt x="108" y="480"/>
                    </a:lnTo>
                    <a:lnTo>
                      <a:pt x="114" y="486"/>
                    </a:lnTo>
                    <a:lnTo>
                      <a:pt x="114" y="492"/>
                    </a:lnTo>
                    <a:lnTo>
                      <a:pt x="114" y="474"/>
                    </a:lnTo>
                    <a:lnTo>
                      <a:pt x="114" y="480"/>
                    </a:lnTo>
                    <a:lnTo>
                      <a:pt x="120" y="474"/>
                    </a:lnTo>
                    <a:lnTo>
                      <a:pt x="120" y="462"/>
                    </a:lnTo>
                    <a:lnTo>
                      <a:pt x="126" y="468"/>
                    </a:lnTo>
                    <a:lnTo>
                      <a:pt x="126" y="474"/>
                    </a:lnTo>
                    <a:lnTo>
                      <a:pt x="126" y="462"/>
                    </a:lnTo>
                    <a:lnTo>
                      <a:pt x="138" y="450"/>
                    </a:lnTo>
                    <a:lnTo>
                      <a:pt x="138" y="462"/>
                    </a:lnTo>
                    <a:lnTo>
                      <a:pt x="138" y="426"/>
                    </a:lnTo>
                    <a:lnTo>
                      <a:pt x="138" y="432"/>
                    </a:lnTo>
                    <a:lnTo>
                      <a:pt x="144" y="438"/>
                    </a:lnTo>
                    <a:lnTo>
                      <a:pt x="144" y="390"/>
                    </a:lnTo>
                    <a:lnTo>
                      <a:pt x="144" y="402"/>
                    </a:lnTo>
                    <a:lnTo>
                      <a:pt x="150" y="408"/>
                    </a:lnTo>
                    <a:lnTo>
                      <a:pt x="150" y="360"/>
                    </a:lnTo>
                    <a:lnTo>
                      <a:pt x="156" y="366"/>
                    </a:lnTo>
                    <a:lnTo>
                      <a:pt x="156" y="372"/>
                    </a:lnTo>
                    <a:lnTo>
                      <a:pt x="156" y="330"/>
                    </a:lnTo>
                    <a:lnTo>
                      <a:pt x="162" y="336"/>
                    </a:lnTo>
                    <a:lnTo>
                      <a:pt x="162" y="342"/>
                    </a:lnTo>
                    <a:lnTo>
                      <a:pt x="162" y="300"/>
                    </a:lnTo>
                    <a:lnTo>
                      <a:pt x="168" y="306"/>
                    </a:lnTo>
                    <a:lnTo>
                      <a:pt x="168" y="312"/>
                    </a:lnTo>
                    <a:lnTo>
                      <a:pt x="168" y="276"/>
                    </a:lnTo>
                    <a:lnTo>
                      <a:pt x="174" y="270"/>
                    </a:lnTo>
                    <a:lnTo>
                      <a:pt x="174" y="288"/>
                    </a:lnTo>
                    <a:lnTo>
                      <a:pt x="174" y="252"/>
                    </a:lnTo>
                    <a:lnTo>
                      <a:pt x="180" y="258"/>
                    </a:lnTo>
                    <a:lnTo>
                      <a:pt x="180" y="234"/>
                    </a:lnTo>
                    <a:lnTo>
                      <a:pt x="186" y="228"/>
                    </a:lnTo>
                    <a:lnTo>
                      <a:pt x="186" y="240"/>
                    </a:lnTo>
                    <a:lnTo>
                      <a:pt x="186" y="216"/>
                    </a:lnTo>
                    <a:lnTo>
                      <a:pt x="192" y="210"/>
                    </a:lnTo>
                    <a:lnTo>
                      <a:pt x="192" y="198"/>
                    </a:lnTo>
                    <a:lnTo>
                      <a:pt x="198" y="192"/>
                    </a:lnTo>
                    <a:lnTo>
                      <a:pt x="198" y="186"/>
                    </a:lnTo>
                    <a:lnTo>
                      <a:pt x="198" y="186"/>
                    </a:lnTo>
                    <a:lnTo>
                      <a:pt x="204" y="180"/>
                    </a:lnTo>
                    <a:lnTo>
                      <a:pt x="204" y="162"/>
                    </a:lnTo>
                    <a:lnTo>
                      <a:pt x="204" y="168"/>
                    </a:lnTo>
                    <a:lnTo>
                      <a:pt x="210" y="162"/>
                    </a:lnTo>
                    <a:lnTo>
                      <a:pt x="210" y="150"/>
                    </a:lnTo>
                    <a:lnTo>
                      <a:pt x="216" y="144"/>
                    </a:lnTo>
                    <a:lnTo>
                      <a:pt x="216" y="126"/>
                    </a:lnTo>
                    <a:lnTo>
                      <a:pt x="216" y="132"/>
                    </a:lnTo>
                    <a:lnTo>
                      <a:pt x="222" y="126"/>
                    </a:lnTo>
                    <a:lnTo>
                      <a:pt x="222" y="108"/>
                    </a:lnTo>
                    <a:lnTo>
                      <a:pt x="228" y="114"/>
                    </a:lnTo>
                    <a:lnTo>
                      <a:pt x="228" y="96"/>
                    </a:lnTo>
                    <a:lnTo>
                      <a:pt x="234" y="90"/>
                    </a:lnTo>
                    <a:lnTo>
                      <a:pt x="234" y="78"/>
                    </a:lnTo>
                    <a:lnTo>
                      <a:pt x="240" y="84"/>
                    </a:lnTo>
                    <a:lnTo>
                      <a:pt x="240" y="66"/>
                    </a:lnTo>
                    <a:lnTo>
                      <a:pt x="246" y="60"/>
                    </a:lnTo>
                    <a:lnTo>
                      <a:pt x="246" y="72"/>
                    </a:lnTo>
                    <a:lnTo>
                      <a:pt x="246" y="54"/>
                    </a:lnTo>
                    <a:lnTo>
                      <a:pt x="252" y="48"/>
                    </a:lnTo>
                    <a:lnTo>
                      <a:pt x="252" y="36"/>
                    </a:lnTo>
                    <a:lnTo>
                      <a:pt x="258" y="42"/>
                    </a:lnTo>
                    <a:lnTo>
                      <a:pt x="258" y="48"/>
                    </a:lnTo>
                    <a:lnTo>
                      <a:pt x="258" y="36"/>
                    </a:lnTo>
                    <a:lnTo>
                      <a:pt x="264" y="30"/>
                    </a:lnTo>
                    <a:lnTo>
                      <a:pt x="264" y="24"/>
                    </a:lnTo>
                    <a:lnTo>
                      <a:pt x="264" y="24"/>
                    </a:lnTo>
                    <a:lnTo>
                      <a:pt x="270" y="18"/>
                    </a:lnTo>
                    <a:lnTo>
                      <a:pt x="270" y="12"/>
                    </a:lnTo>
                    <a:lnTo>
                      <a:pt x="270" y="12"/>
                    </a:lnTo>
                    <a:lnTo>
                      <a:pt x="276" y="6"/>
                    </a:lnTo>
                    <a:lnTo>
                      <a:pt x="276" y="12"/>
                    </a:lnTo>
                    <a:lnTo>
                      <a:pt x="276" y="0"/>
                    </a:lnTo>
                    <a:lnTo>
                      <a:pt x="276" y="6"/>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1" name="Freeform 73"/>
              <p:cNvSpPr>
                <a:spLocks/>
              </p:cNvSpPr>
              <p:nvPr/>
            </p:nvSpPr>
            <p:spPr bwMode="auto">
              <a:xfrm>
                <a:off x="3186113" y="1619250"/>
                <a:ext cx="466725" cy="1314450"/>
              </a:xfrm>
              <a:custGeom>
                <a:avLst/>
                <a:gdLst>
                  <a:gd name="T0" fmla="*/ 6 w 294"/>
                  <a:gd name="T1" fmla="*/ 810 h 828"/>
                  <a:gd name="T2" fmla="*/ 12 w 294"/>
                  <a:gd name="T3" fmla="*/ 804 h 828"/>
                  <a:gd name="T4" fmla="*/ 18 w 294"/>
                  <a:gd name="T5" fmla="*/ 798 h 828"/>
                  <a:gd name="T6" fmla="*/ 24 w 294"/>
                  <a:gd name="T7" fmla="*/ 786 h 828"/>
                  <a:gd name="T8" fmla="*/ 30 w 294"/>
                  <a:gd name="T9" fmla="*/ 780 h 828"/>
                  <a:gd name="T10" fmla="*/ 36 w 294"/>
                  <a:gd name="T11" fmla="*/ 774 h 828"/>
                  <a:gd name="T12" fmla="*/ 42 w 294"/>
                  <a:gd name="T13" fmla="*/ 750 h 828"/>
                  <a:gd name="T14" fmla="*/ 48 w 294"/>
                  <a:gd name="T15" fmla="*/ 720 h 828"/>
                  <a:gd name="T16" fmla="*/ 54 w 294"/>
                  <a:gd name="T17" fmla="*/ 690 h 828"/>
                  <a:gd name="T18" fmla="*/ 66 w 294"/>
                  <a:gd name="T19" fmla="*/ 648 h 828"/>
                  <a:gd name="T20" fmla="*/ 72 w 294"/>
                  <a:gd name="T21" fmla="*/ 630 h 828"/>
                  <a:gd name="T22" fmla="*/ 78 w 294"/>
                  <a:gd name="T23" fmla="*/ 606 h 828"/>
                  <a:gd name="T24" fmla="*/ 84 w 294"/>
                  <a:gd name="T25" fmla="*/ 588 h 828"/>
                  <a:gd name="T26" fmla="*/ 90 w 294"/>
                  <a:gd name="T27" fmla="*/ 558 h 828"/>
                  <a:gd name="T28" fmla="*/ 96 w 294"/>
                  <a:gd name="T29" fmla="*/ 534 h 828"/>
                  <a:gd name="T30" fmla="*/ 102 w 294"/>
                  <a:gd name="T31" fmla="*/ 492 h 828"/>
                  <a:gd name="T32" fmla="*/ 108 w 294"/>
                  <a:gd name="T33" fmla="*/ 480 h 828"/>
                  <a:gd name="T34" fmla="*/ 120 w 294"/>
                  <a:gd name="T35" fmla="*/ 450 h 828"/>
                  <a:gd name="T36" fmla="*/ 120 w 294"/>
                  <a:gd name="T37" fmla="*/ 444 h 828"/>
                  <a:gd name="T38" fmla="*/ 126 w 294"/>
                  <a:gd name="T39" fmla="*/ 432 h 828"/>
                  <a:gd name="T40" fmla="*/ 138 w 294"/>
                  <a:gd name="T41" fmla="*/ 402 h 828"/>
                  <a:gd name="T42" fmla="*/ 144 w 294"/>
                  <a:gd name="T43" fmla="*/ 396 h 828"/>
                  <a:gd name="T44" fmla="*/ 156 w 294"/>
                  <a:gd name="T45" fmla="*/ 366 h 828"/>
                  <a:gd name="T46" fmla="*/ 162 w 294"/>
                  <a:gd name="T47" fmla="*/ 354 h 828"/>
                  <a:gd name="T48" fmla="*/ 168 w 294"/>
                  <a:gd name="T49" fmla="*/ 336 h 828"/>
                  <a:gd name="T50" fmla="*/ 174 w 294"/>
                  <a:gd name="T51" fmla="*/ 318 h 828"/>
                  <a:gd name="T52" fmla="*/ 180 w 294"/>
                  <a:gd name="T53" fmla="*/ 318 h 828"/>
                  <a:gd name="T54" fmla="*/ 186 w 294"/>
                  <a:gd name="T55" fmla="*/ 306 h 828"/>
                  <a:gd name="T56" fmla="*/ 192 w 294"/>
                  <a:gd name="T57" fmla="*/ 294 h 828"/>
                  <a:gd name="T58" fmla="*/ 198 w 294"/>
                  <a:gd name="T59" fmla="*/ 288 h 828"/>
                  <a:gd name="T60" fmla="*/ 204 w 294"/>
                  <a:gd name="T61" fmla="*/ 276 h 828"/>
                  <a:gd name="T62" fmla="*/ 210 w 294"/>
                  <a:gd name="T63" fmla="*/ 276 h 828"/>
                  <a:gd name="T64" fmla="*/ 216 w 294"/>
                  <a:gd name="T65" fmla="*/ 264 h 828"/>
                  <a:gd name="T66" fmla="*/ 222 w 294"/>
                  <a:gd name="T67" fmla="*/ 258 h 828"/>
                  <a:gd name="T68" fmla="*/ 228 w 294"/>
                  <a:gd name="T69" fmla="*/ 228 h 828"/>
                  <a:gd name="T70" fmla="*/ 240 w 294"/>
                  <a:gd name="T71" fmla="*/ 186 h 828"/>
                  <a:gd name="T72" fmla="*/ 246 w 294"/>
                  <a:gd name="T73" fmla="*/ 144 h 828"/>
                  <a:gd name="T74" fmla="*/ 258 w 294"/>
                  <a:gd name="T75" fmla="*/ 114 h 828"/>
                  <a:gd name="T76" fmla="*/ 264 w 294"/>
                  <a:gd name="T77" fmla="*/ 78 h 828"/>
                  <a:gd name="T78" fmla="*/ 276 w 294"/>
                  <a:gd name="T79" fmla="*/ 54 h 828"/>
                  <a:gd name="T80" fmla="*/ 282 w 294"/>
                  <a:gd name="T81" fmla="*/ 18 h 828"/>
                  <a:gd name="T82" fmla="*/ 288 w 294"/>
                  <a:gd name="T8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828">
                    <a:moveTo>
                      <a:pt x="0" y="828"/>
                    </a:moveTo>
                    <a:lnTo>
                      <a:pt x="6" y="822"/>
                    </a:lnTo>
                    <a:lnTo>
                      <a:pt x="6" y="810"/>
                    </a:lnTo>
                    <a:lnTo>
                      <a:pt x="6" y="822"/>
                    </a:lnTo>
                    <a:lnTo>
                      <a:pt x="12" y="816"/>
                    </a:lnTo>
                    <a:lnTo>
                      <a:pt x="12" y="804"/>
                    </a:lnTo>
                    <a:lnTo>
                      <a:pt x="12" y="816"/>
                    </a:lnTo>
                    <a:lnTo>
                      <a:pt x="18" y="810"/>
                    </a:lnTo>
                    <a:lnTo>
                      <a:pt x="18" y="798"/>
                    </a:lnTo>
                    <a:lnTo>
                      <a:pt x="18" y="804"/>
                    </a:lnTo>
                    <a:lnTo>
                      <a:pt x="24" y="798"/>
                    </a:lnTo>
                    <a:lnTo>
                      <a:pt x="24" y="786"/>
                    </a:lnTo>
                    <a:lnTo>
                      <a:pt x="24" y="792"/>
                    </a:lnTo>
                    <a:lnTo>
                      <a:pt x="30" y="786"/>
                    </a:lnTo>
                    <a:lnTo>
                      <a:pt x="30" y="780"/>
                    </a:lnTo>
                    <a:lnTo>
                      <a:pt x="30" y="786"/>
                    </a:lnTo>
                    <a:lnTo>
                      <a:pt x="36" y="792"/>
                    </a:lnTo>
                    <a:lnTo>
                      <a:pt x="36" y="774"/>
                    </a:lnTo>
                    <a:lnTo>
                      <a:pt x="36" y="780"/>
                    </a:lnTo>
                    <a:lnTo>
                      <a:pt x="42" y="774"/>
                    </a:lnTo>
                    <a:lnTo>
                      <a:pt x="42" y="750"/>
                    </a:lnTo>
                    <a:lnTo>
                      <a:pt x="48" y="756"/>
                    </a:lnTo>
                    <a:lnTo>
                      <a:pt x="48" y="762"/>
                    </a:lnTo>
                    <a:lnTo>
                      <a:pt x="48" y="720"/>
                    </a:lnTo>
                    <a:lnTo>
                      <a:pt x="54" y="714"/>
                    </a:lnTo>
                    <a:lnTo>
                      <a:pt x="54" y="732"/>
                    </a:lnTo>
                    <a:lnTo>
                      <a:pt x="54" y="690"/>
                    </a:lnTo>
                    <a:lnTo>
                      <a:pt x="60" y="684"/>
                    </a:lnTo>
                    <a:lnTo>
                      <a:pt x="60" y="654"/>
                    </a:lnTo>
                    <a:lnTo>
                      <a:pt x="66" y="648"/>
                    </a:lnTo>
                    <a:lnTo>
                      <a:pt x="66" y="672"/>
                    </a:lnTo>
                    <a:lnTo>
                      <a:pt x="66" y="636"/>
                    </a:lnTo>
                    <a:lnTo>
                      <a:pt x="72" y="630"/>
                    </a:lnTo>
                    <a:lnTo>
                      <a:pt x="72" y="636"/>
                    </a:lnTo>
                    <a:lnTo>
                      <a:pt x="72" y="600"/>
                    </a:lnTo>
                    <a:lnTo>
                      <a:pt x="78" y="606"/>
                    </a:lnTo>
                    <a:lnTo>
                      <a:pt x="78" y="582"/>
                    </a:lnTo>
                    <a:lnTo>
                      <a:pt x="84" y="576"/>
                    </a:lnTo>
                    <a:lnTo>
                      <a:pt x="84" y="588"/>
                    </a:lnTo>
                    <a:lnTo>
                      <a:pt x="84" y="558"/>
                    </a:lnTo>
                    <a:lnTo>
                      <a:pt x="90" y="552"/>
                    </a:lnTo>
                    <a:lnTo>
                      <a:pt x="90" y="558"/>
                    </a:lnTo>
                    <a:lnTo>
                      <a:pt x="90" y="534"/>
                    </a:lnTo>
                    <a:lnTo>
                      <a:pt x="96" y="528"/>
                    </a:lnTo>
                    <a:lnTo>
                      <a:pt x="96" y="534"/>
                    </a:lnTo>
                    <a:lnTo>
                      <a:pt x="96" y="522"/>
                    </a:lnTo>
                    <a:lnTo>
                      <a:pt x="102" y="516"/>
                    </a:lnTo>
                    <a:lnTo>
                      <a:pt x="102" y="492"/>
                    </a:lnTo>
                    <a:lnTo>
                      <a:pt x="108" y="486"/>
                    </a:lnTo>
                    <a:lnTo>
                      <a:pt x="108" y="492"/>
                    </a:lnTo>
                    <a:lnTo>
                      <a:pt x="108" y="480"/>
                    </a:lnTo>
                    <a:lnTo>
                      <a:pt x="114" y="474"/>
                    </a:lnTo>
                    <a:lnTo>
                      <a:pt x="114" y="456"/>
                    </a:lnTo>
                    <a:lnTo>
                      <a:pt x="120" y="450"/>
                    </a:lnTo>
                    <a:lnTo>
                      <a:pt x="120" y="456"/>
                    </a:lnTo>
                    <a:lnTo>
                      <a:pt x="120" y="444"/>
                    </a:lnTo>
                    <a:lnTo>
                      <a:pt x="120" y="444"/>
                    </a:lnTo>
                    <a:lnTo>
                      <a:pt x="126" y="438"/>
                    </a:lnTo>
                    <a:lnTo>
                      <a:pt x="126" y="426"/>
                    </a:lnTo>
                    <a:lnTo>
                      <a:pt x="126" y="432"/>
                    </a:lnTo>
                    <a:lnTo>
                      <a:pt x="132" y="426"/>
                    </a:lnTo>
                    <a:lnTo>
                      <a:pt x="132" y="408"/>
                    </a:lnTo>
                    <a:lnTo>
                      <a:pt x="138" y="402"/>
                    </a:lnTo>
                    <a:lnTo>
                      <a:pt x="138" y="396"/>
                    </a:lnTo>
                    <a:lnTo>
                      <a:pt x="138" y="402"/>
                    </a:lnTo>
                    <a:lnTo>
                      <a:pt x="144" y="396"/>
                    </a:lnTo>
                    <a:lnTo>
                      <a:pt x="144" y="378"/>
                    </a:lnTo>
                    <a:lnTo>
                      <a:pt x="150" y="372"/>
                    </a:lnTo>
                    <a:lnTo>
                      <a:pt x="156" y="366"/>
                    </a:lnTo>
                    <a:lnTo>
                      <a:pt x="156" y="354"/>
                    </a:lnTo>
                    <a:lnTo>
                      <a:pt x="162" y="348"/>
                    </a:lnTo>
                    <a:lnTo>
                      <a:pt x="162" y="354"/>
                    </a:lnTo>
                    <a:lnTo>
                      <a:pt x="162" y="342"/>
                    </a:lnTo>
                    <a:lnTo>
                      <a:pt x="162" y="342"/>
                    </a:lnTo>
                    <a:lnTo>
                      <a:pt x="168" y="336"/>
                    </a:lnTo>
                    <a:lnTo>
                      <a:pt x="174" y="330"/>
                    </a:lnTo>
                    <a:lnTo>
                      <a:pt x="174" y="318"/>
                    </a:lnTo>
                    <a:lnTo>
                      <a:pt x="174" y="318"/>
                    </a:lnTo>
                    <a:lnTo>
                      <a:pt x="180" y="312"/>
                    </a:lnTo>
                    <a:lnTo>
                      <a:pt x="180" y="306"/>
                    </a:lnTo>
                    <a:lnTo>
                      <a:pt x="180" y="318"/>
                    </a:lnTo>
                    <a:lnTo>
                      <a:pt x="186" y="312"/>
                    </a:lnTo>
                    <a:lnTo>
                      <a:pt x="186" y="300"/>
                    </a:lnTo>
                    <a:lnTo>
                      <a:pt x="186" y="306"/>
                    </a:lnTo>
                    <a:lnTo>
                      <a:pt x="192" y="300"/>
                    </a:lnTo>
                    <a:lnTo>
                      <a:pt x="192" y="288"/>
                    </a:lnTo>
                    <a:lnTo>
                      <a:pt x="192" y="294"/>
                    </a:lnTo>
                    <a:lnTo>
                      <a:pt x="198" y="288"/>
                    </a:lnTo>
                    <a:lnTo>
                      <a:pt x="198" y="282"/>
                    </a:lnTo>
                    <a:lnTo>
                      <a:pt x="198" y="288"/>
                    </a:lnTo>
                    <a:lnTo>
                      <a:pt x="204" y="294"/>
                    </a:lnTo>
                    <a:lnTo>
                      <a:pt x="204" y="270"/>
                    </a:lnTo>
                    <a:lnTo>
                      <a:pt x="204" y="276"/>
                    </a:lnTo>
                    <a:lnTo>
                      <a:pt x="210" y="270"/>
                    </a:lnTo>
                    <a:lnTo>
                      <a:pt x="210" y="264"/>
                    </a:lnTo>
                    <a:lnTo>
                      <a:pt x="210" y="276"/>
                    </a:lnTo>
                    <a:lnTo>
                      <a:pt x="216" y="270"/>
                    </a:lnTo>
                    <a:lnTo>
                      <a:pt x="216" y="258"/>
                    </a:lnTo>
                    <a:lnTo>
                      <a:pt x="216" y="264"/>
                    </a:lnTo>
                    <a:lnTo>
                      <a:pt x="222" y="258"/>
                    </a:lnTo>
                    <a:lnTo>
                      <a:pt x="222" y="252"/>
                    </a:lnTo>
                    <a:lnTo>
                      <a:pt x="222" y="258"/>
                    </a:lnTo>
                    <a:lnTo>
                      <a:pt x="228" y="252"/>
                    </a:lnTo>
                    <a:lnTo>
                      <a:pt x="228" y="222"/>
                    </a:lnTo>
                    <a:lnTo>
                      <a:pt x="228" y="228"/>
                    </a:lnTo>
                    <a:lnTo>
                      <a:pt x="234" y="222"/>
                    </a:lnTo>
                    <a:lnTo>
                      <a:pt x="234" y="192"/>
                    </a:lnTo>
                    <a:lnTo>
                      <a:pt x="240" y="186"/>
                    </a:lnTo>
                    <a:lnTo>
                      <a:pt x="240" y="168"/>
                    </a:lnTo>
                    <a:lnTo>
                      <a:pt x="246" y="174"/>
                    </a:lnTo>
                    <a:lnTo>
                      <a:pt x="246" y="144"/>
                    </a:lnTo>
                    <a:lnTo>
                      <a:pt x="252" y="138"/>
                    </a:lnTo>
                    <a:lnTo>
                      <a:pt x="252" y="120"/>
                    </a:lnTo>
                    <a:lnTo>
                      <a:pt x="258" y="114"/>
                    </a:lnTo>
                    <a:lnTo>
                      <a:pt x="258" y="96"/>
                    </a:lnTo>
                    <a:lnTo>
                      <a:pt x="264" y="102"/>
                    </a:lnTo>
                    <a:lnTo>
                      <a:pt x="264" y="78"/>
                    </a:lnTo>
                    <a:lnTo>
                      <a:pt x="270" y="72"/>
                    </a:lnTo>
                    <a:lnTo>
                      <a:pt x="270" y="60"/>
                    </a:lnTo>
                    <a:lnTo>
                      <a:pt x="276" y="54"/>
                    </a:lnTo>
                    <a:lnTo>
                      <a:pt x="276" y="42"/>
                    </a:lnTo>
                    <a:lnTo>
                      <a:pt x="282" y="36"/>
                    </a:lnTo>
                    <a:lnTo>
                      <a:pt x="282" y="18"/>
                    </a:lnTo>
                    <a:lnTo>
                      <a:pt x="282" y="24"/>
                    </a:lnTo>
                    <a:lnTo>
                      <a:pt x="288" y="18"/>
                    </a:lnTo>
                    <a:lnTo>
                      <a:pt x="288" y="0"/>
                    </a:lnTo>
                    <a:lnTo>
                      <a:pt x="288" y="6"/>
                    </a:lnTo>
                    <a:lnTo>
                      <a:pt x="294"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2" name="Freeform 74"/>
              <p:cNvSpPr>
                <a:spLocks/>
              </p:cNvSpPr>
              <p:nvPr/>
            </p:nvSpPr>
            <p:spPr bwMode="auto">
              <a:xfrm>
                <a:off x="3652838" y="1152525"/>
                <a:ext cx="695325" cy="466725"/>
              </a:xfrm>
              <a:custGeom>
                <a:avLst/>
                <a:gdLst>
                  <a:gd name="T0" fmla="*/ 0 w 438"/>
                  <a:gd name="T1" fmla="*/ 288 h 294"/>
                  <a:gd name="T2" fmla="*/ 12 w 438"/>
                  <a:gd name="T3" fmla="*/ 270 h 294"/>
                  <a:gd name="T4" fmla="*/ 18 w 438"/>
                  <a:gd name="T5" fmla="*/ 234 h 294"/>
                  <a:gd name="T6" fmla="*/ 24 w 438"/>
                  <a:gd name="T7" fmla="*/ 240 h 294"/>
                  <a:gd name="T8" fmla="*/ 30 w 438"/>
                  <a:gd name="T9" fmla="*/ 228 h 294"/>
                  <a:gd name="T10" fmla="*/ 42 w 438"/>
                  <a:gd name="T11" fmla="*/ 186 h 294"/>
                  <a:gd name="T12" fmla="*/ 48 w 438"/>
                  <a:gd name="T13" fmla="*/ 180 h 294"/>
                  <a:gd name="T14" fmla="*/ 54 w 438"/>
                  <a:gd name="T15" fmla="*/ 168 h 294"/>
                  <a:gd name="T16" fmla="*/ 60 w 438"/>
                  <a:gd name="T17" fmla="*/ 162 h 294"/>
                  <a:gd name="T18" fmla="*/ 66 w 438"/>
                  <a:gd name="T19" fmla="*/ 156 h 294"/>
                  <a:gd name="T20" fmla="*/ 78 w 438"/>
                  <a:gd name="T21" fmla="*/ 138 h 294"/>
                  <a:gd name="T22" fmla="*/ 84 w 438"/>
                  <a:gd name="T23" fmla="*/ 132 h 294"/>
                  <a:gd name="T24" fmla="*/ 102 w 438"/>
                  <a:gd name="T25" fmla="*/ 108 h 294"/>
                  <a:gd name="T26" fmla="*/ 108 w 438"/>
                  <a:gd name="T27" fmla="*/ 102 h 294"/>
                  <a:gd name="T28" fmla="*/ 126 w 438"/>
                  <a:gd name="T29" fmla="*/ 84 h 294"/>
                  <a:gd name="T30" fmla="*/ 138 w 438"/>
                  <a:gd name="T31" fmla="*/ 84 h 294"/>
                  <a:gd name="T32" fmla="*/ 144 w 438"/>
                  <a:gd name="T33" fmla="*/ 78 h 294"/>
                  <a:gd name="T34" fmla="*/ 150 w 438"/>
                  <a:gd name="T35" fmla="*/ 72 h 294"/>
                  <a:gd name="T36" fmla="*/ 168 w 438"/>
                  <a:gd name="T37" fmla="*/ 66 h 294"/>
                  <a:gd name="T38" fmla="*/ 168 w 438"/>
                  <a:gd name="T39" fmla="*/ 60 h 294"/>
                  <a:gd name="T40" fmla="*/ 180 w 438"/>
                  <a:gd name="T41" fmla="*/ 54 h 294"/>
                  <a:gd name="T42" fmla="*/ 192 w 438"/>
                  <a:gd name="T43" fmla="*/ 48 h 294"/>
                  <a:gd name="T44" fmla="*/ 210 w 438"/>
                  <a:gd name="T45" fmla="*/ 36 h 294"/>
                  <a:gd name="T46" fmla="*/ 216 w 438"/>
                  <a:gd name="T47" fmla="*/ 36 h 294"/>
                  <a:gd name="T48" fmla="*/ 228 w 438"/>
                  <a:gd name="T49" fmla="*/ 36 h 294"/>
                  <a:gd name="T50" fmla="*/ 240 w 438"/>
                  <a:gd name="T51" fmla="*/ 30 h 294"/>
                  <a:gd name="T52" fmla="*/ 246 w 438"/>
                  <a:gd name="T53" fmla="*/ 24 h 294"/>
                  <a:gd name="T54" fmla="*/ 258 w 438"/>
                  <a:gd name="T55" fmla="*/ 24 h 294"/>
                  <a:gd name="T56" fmla="*/ 270 w 438"/>
                  <a:gd name="T57" fmla="*/ 18 h 294"/>
                  <a:gd name="T58" fmla="*/ 282 w 438"/>
                  <a:gd name="T59" fmla="*/ 18 h 294"/>
                  <a:gd name="T60" fmla="*/ 306 w 438"/>
                  <a:gd name="T61" fmla="*/ 12 h 294"/>
                  <a:gd name="T62" fmla="*/ 306 w 438"/>
                  <a:gd name="T63" fmla="*/ 12 h 294"/>
                  <a:gd name="T64" fmla="*/ 324 w 438"/>
                  <a:gd name="T65" fmla="*/ 12 h 294"/>
                  <a:gd name="T66" fmla="*/ 342 w 438"/>
                  <a:gd name="T67" fmla="*/ 6 h 294"/>
                  <a:gd name="T68" fmla="*/ 354 w 438"/>
                  <a:gd name="T69" fmla="*/ 6 h 294"/>
                  <a:gd name="T70" fmla="*/ 360 w 438"/>
                  <a:gd name="T71" fmla="*/ 6 h 294"/>
                  <a:gd name="T72" fmla="*/ 378 w 438"/>
                  <a:gd name="T73" fmla="*/ 6 h 294"/>
                  <a:gd name="T74" fmla="*/ 396 w 438"/>
                  <a:gd name="T75" fmla="*/ 6 h 294"/>
                  <a:gd name="T76" fmla="*/ 402 w 438"/>
                  <a:gd name="T77" fmla="*/ 0 h 294"/>
                  <a:gd name="T78" fmla="*/ 408 w 438"/>
                  <a:gd name="T79" fmla="*/ 6 h 294"/>
                  <a:gd name="T80" fmla="*/ 420 w 438"/>
                  <a:gd name="T81" fmla="*/ 0 h 294"/>
                  <a:gd name="T82" fmla="*/ 426 w 438"/>
                  <a:gd name="T8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294">
                    <a:moveTo>
                      <a:pt x="0" y="294"/>
                    </a:moveTo>
                    <a:lnTo>
                      <a:pt x="0" y="282"/>
                    </a:lnTo>
                    <a:lnTo>
                      <a:pt x="0" y="288"/>
                    </a:lnTo>
                    <a:lnTo>
                      <a:pt x="6" y="282"/>
                    </a:lnTo>
                    <a:lnTo>
                      <a:pt x="6" y="264"/>
                    </a:lnTo>
                    <a:lnTo>
                      <a:pt x="12" y="270"/>
                    </a:lnTo>
                    <a:lnTo>
                      <a:pt x="12" y="246"/>
                    </a:lnTo>
                    <a:lnTo>
                      <a:pt x="18" y="252"/>
                    </a:lnTo>
                    <a:lnTo>
                      <a:pt x="18" y="234"/>
                    </a:lnTo>
                    <a:lnTo>
                      <a:pt x="18" y="240"/>
                    </a:lnTo>
                    <a:lnTo>
                      <a:pt x="24" y="234"/>
                    </a:lnTo>
                    <a:lnTo>
                      <a:pt x="24" y="240"/>
                    </a:lnTo>
                    <a:lnTo>
                      <a:pt x="24" y="216"/>
                    </a:lnTo>
                    <a:lnTo>
                      <a:pt x="30" y="222"/>
                    </a:lnTo>
                    <a:lnTo>
                      <a:pt x="30" y="228"/>
                    </a:lnTo>
                    <a:lnTo>
                      <a:pt x="30" y="210"/>
                    </a:lnTo>
                    <a:lnTo>
                      <a:pt x="42" y="198"/>
                    </a:lnTo>
                    <a:lnTo>
                      <a:pt x="42" y="186"/>
                    </a:lnTo>
                    <a:lnTo>
                      <a:pt x="48" y="180"/>
                    </a:lnTo>
                    <a:lnTo>
                      <a:pt x="48" y="192"/>
                    </a:lnTo>
                    <a:lnTo>
                      <a:pt x="48" y="180"/>
                    </a:lnTo>
                    <a:lnTo>
                      <a:pt x="54" y="174"/>
                    </a:lnTo>
                    <a:lnTo>
                      <a:pt x="54" y="180"/>
                    </a:lnTo>
                    <a:lnTo>
                      <a:pt x="54" y="168"/>
                    </a:lnTo>
                    <a:lnTo>
                      <a:pt x="60" y="162"/>
                    </a:lnTo>
                    <a:lnTo>
                      <a:pt x="60" y="168"/>
                    </a:lnTo>
                    <a:lnTo>
                      <a:pt x="60" y="162"/>
                    </a:lnTo>
                    <a:lnTo>
                      <a:pt x="66" y="156"/>
                    </a:lnTo>
                    <a:lnTo>
                      <a:pt x="66" y="162"/>
                    </a:lnTo>
                    <a:lnTo>
                      <a:pt x="66" y="156"/>
                    </a:lnTo>
                    <a:lnTo>
                      <a:pt x="72" y="150"/>
                    </a:lnTo>
                    <a:lnTo>
                      <a:pt x="72" y="144"/>
                    </a:lnTo>
                    <a:lnTo>
                      <a:pt x="78" y="138"/>
                    </a:lnTo>
                    <a:lnTo>
                      <a:pt x="78" y="144"/>
                    </a:lnTo>
                    <a:lnTo>
                      <a:pt x="78" y="138"/>
                    </a:lnTo>
                    <a:lnTo>
                      <a:pt x="84" y="132"/>
                    </a:lnTo>
                    <a:lnTo>
                      <a:pt x="96" y="120"/>
                    </a:lnTo>
                    <a:lnTo>
                      <a:pt x="96" y="114"/>
                    </a:lnTo>
                    <a:lnTo>
                      <a:pt x="102" y="108"/>
                    </a:lnTo>
                    <a:lnTo>
                      <a:pt x="102" y="114"/>
                    </a:lnTo>
                    <a:lnTo>
                      <a:pt x="102" y="108"/>
                    </a:lnTo>
                    <a:lnTo>
                      <a:pt x="108" y="102"/>
                    </a:lnTo>
                    <a:lnTo>
                      <a:pt x="114" y="96"/>
                    </a:lnTo>
                    <a:lnTo>
                      <a:pt x="120" y="90"/>
                    </a:lnTo>
                    <a:lnTo>
                      <a:pt x="126" y="84"/>
                    </a:lnTo>
                    <a:lnTo>
                      <a:pt x="132" y="84"/>
                    </a:lnTo>
                    <a:lnTo>
                      <a:pt x="138" y="78"/>
                    </a:lnTo>
                    <a:lnTo>
                      <a:pt x="138" y="84"/>
                    </a:lnTo>
                    <a:lnTo>
                      <a:pt x="138" y="78"/>
                    </a:lnTo>
                    <a:lnTo>
                      <a:pt x="144" y="72"/>
                    </a:lnTo>
                    <a:lnTo>
                      <a:pt x="144" y="78"/>
                    </a:lnTo>
                    <a:lnTo>
                      <a:pt x="144" y="72"/>
                    </a:lnTo>
                    <a:lnTo>
                      <a:pt x="156" y="72"/>
                    </a:lnTo>
                    <a:lnTo>
                      <a:pt x="150" y="72"/>
                    </a:lnTo>
                    <a:lnTo>
                      <a:pt x="156" y="60"/>
                    </a:lnTo>
                    <a:lnTo>
                      <a:pt x="156" y="66"/>
                    </a:lnTo>
                    <a:lnTo>
                      <a:pt x="168" y="66"/>
                    </a:lnTo>
                    <a:lnTo>
                      <a:pt x="162" y="66"/>
                    </a:lnTo>
                    <a:lnTo>
                      <a:pt x="168" y="54"/>
                    </a:lnTo>
                    <a:lnTo>
                      <a:pt x="168" y="60"/>
                    </a:lnTo>
                    <a:lnTo>
                      <a:pt x="174" y="54"/>
                    </a:lnTo>
                    <a:lnTo>
                      <a:pt x="186" y="54"/>
                    </a:lnTo>
                    <a:lnTo>
                      <a:pt x="180" y="54"/>
                    </a:lnTo>
                    <a:lnTo>
                      <a:pt x="186" y="48"/>
                    </a:lnTo>
                    <a:lnTo>
                      <a:pt x="198" y="48"/>
                    </a:lnTo>
                    <a:lnTo>
                      <a:pt x="192" y="48"/>
                    </a:lnTo>
                    <a:lnTo>
                      <a:pt x="198" y="42"/>
                    </a:lnTo>
                    <a:lnTo>
                      <a:pt x="204" y="42"/>
                    </a:lnTo>
                    <a:lnTo>
                      <a:pt x="210" y="36"/>
                    </a:lnTo>
                    <a:lnTo>
                      <a:pt x="210" y="42"/>
                    </a:lnTo>
                    <a:lnTo>
                      <a:pt x="210" y="36"/>
                    </a:lnTo>
                    <a:lnTo>
                      <a:pt x="216" y="36"/>
                    </a:lnTo>
                    <a:lnTo>
                      <a:pt x="222" y="36"/>
                    </a:lnTo>
                    <a:lnTo>
                      <a:pt x="228" y="30"/>
                    </a:lnTo>
                    <a:lnTo>
                      <a:pt x="228" y="36"/>
                    </a:lnTo>
                    <a:lnTo>
                      <a:pt x="228" y="30"/>
                    </a:lnTo>
                    <a:lnTo>
                      <a:pt x="234" y="30"/>
                    </a:lnTo>
                    <a:lnTo>
                      <a:pt x="240" y="30"/>
                    </a:lnTo>
                    <a:lnTo>
                      <a:pt x="246" y="24"/>
                    </a:lnTo>
                    <a:lnTo>
                      <a:pt x="246" y="30"/>
                    </a:lnTo>
                    <a:lnTo>
                      <a:pt x="246" y="24"/>
                    </a:lnTo>
                    <a:lnTo>
                      <a:pt x="258" y="24"/>
                    </a:lnTo>
                    <a:lnTo>
                      <a:pt x="252" y="24"/>
                    </a:lnTo>
                    <a:lnTo>
                      <a:pt x="258" y="24"/>
                    </a:lnTo>
                    <a:lnTo>
                      <a:pt x="270" y="24"/>
                    </a:lnTo>
                    <a:lnTo>
                      <a:pt x="264" y="24"/>
                    </a:lnTo>
                    <a:lnTo>
                      <a:pt x="270" y="18"/>
                    </a:lnTo>
                    <a:lnTo>
                      <a:pt x="282" y="18"/>
                    </a:lnTo>
                    <a:lnTo>
                      <a:pt x="276" y="18"/>
                    </a:lnTo>
                    <a:lnTo>
                      <a:pt x="282" y="18"/>
                    </a:lnTo>
                    <a:lnTo>
                      <a:pt x="288" y="18"/>
                    </a:lnTo>
                    <a:lnTo>
                      <a:pt x="294" y="12"/>
                    </a:lnTo>
                    <a:lnTo>
                      <a:pt x="306" y="12"/>
                    </a:lnTo>
                    <a:lnTo>
                      <a:pt x="306" y="18"/>
                    </a:lnTo>
                    <a:lnTo>
                      <a:pt x="300" y="12"/>
                    </a:lnTo>
                    <a:lnTo>
                      <a:pt x="306" y="12"/>
                    </a:lnTo>
                    <a:lnTo>
                      <a:pt x="312" y="12"/>
                    </a:lnTo>
                    <a:lnTo>
                      <a:pt x="318" y="12"/>
                    </a:lnTo>
                    <a:lnTo>
                      <a:pt x="324" y="12"/>
                    </a:lnTo>
                    <a:lnTo>
                      <a:pt x="330" y="12"/>
                    </a:lnTo>
                    <a:lnTo>
                      <a:pt x="336" y="12"/>
                    </a:lnTo>
                    <a:lnTo>
                      <a:pt x="342" y="6"/>
                    </a:lnTo>
                    <a:lnTo>
                      <a:pt x="342" y="12"/>
                    </a:lnTo>
                    <a:lnTo>
                      <a:pt x="342" y="6"/>
                    </a:lnTo>
                    <a:lnTo>
                      <a:pt x="354" y="6"/>
                    </a:lnTo>
                    <a:lnTo>
                      <a:pt x="348" y="6"/>
                    </a:lnTo>
                    <a:lnTo>
                      <a:pt x="354" y="6"/>
                    </a:lnTo>
                    <a:lnTo>
                      <a:pt x="360" y="6"/>
                    </a:lnTo>
                    <a:lnTo>
                      <a:pt x="366" y="6"/>
                    </a:lnTo>
                    <a:lnTo>
                      <a:pt x="372" y="6"/>
                    </a:lnTo>
                    <a:lnTo>
                      <a:pt x="378" y="6"/>
                    </a:lnTo>
                    <a:lnTo>
                      <a:pt x="384" y="6"/>
                    </a:lnTo>
                    <a:lnTo>
                      <a:pt x="390" y="0"/>
                    </a:lnTo>
                    <a:lnTo>
                      <a:pt x="396" y="6"/>
                    </a:lnTo>
                    <a:lnTo>
                      <a:pt x="402" y="0"/>
                    </a:lnTo>
                    <a:lnTo>
                      <a:pt x="402" y="6"/>
                    </a:lnTo>
                    <a:lnTo>
                      <a:pt x="402" y="0"/>
                    </a:lnTo>
                    <a:lnTo>
                      <a:pt x="408" y="6"/>
                    </a:lnTo>
                    <a:lnTo>
                      <a:pt x="408" y="0"/>
                    </a:lnTo>
                    <a:lnTo>
                      <a:pt x="408" y="6"/>
                    </a:lnTo>
                    <a:lnTo>
                      <a:pt x="414" y="0"/>
                    </a:lnTo>
                    <a:lnTo>
                      <a:pt x="414" y="6"/>
                    </a:lnTo>
                    <a:lnTo>
                      <a:pt x="420" y="0"/>
                    </a:lnTo>
                    <a:lnTo>
                      <a:pt x="420" y="6"/>
                    </a:lnTo>
                    <a:lnTo>
                      <a:pt x="420" y="0"/>
                    </a:lnTo>
                    <a:lnTo>
                      <a:pt x="426" y="0"/>
                    </a:lnTo>
                    <a:lnTo>
                      <a:pt x="432" y="0"/>
                    </a:lnTo>
                    <a:lnTo>
                      <a:pt x="438"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3" name="Freeform 75"/>
              <p:cNvSpPr>
                <a:spLocks/>
              </p:cNvSpPr>
              <p:nvPr/>
            </p:nvSpPr>
            <p:spPr bwMode="auto">
              <a:xfrm>
                <a:off x="4348163" y="1143000"/>
                <a:ext cx="1019175" cy="285750"/>
              </a:xfrm>
              <a:custGeom>
                <a:avLst/>
                <a:gdLst>
                  <a:gd name="T0" fmla="*/ 12 w 642"/>
                  <a:gd name="T1" fmla="*/ 6 h 180"/>
                  <a:gd name="T2" fmla="*/ 30 w 642"/>
                  <a:gd name="T3" fmla="*/ 6 h 180"/>
                  <a:gd name="T4" fmla="*/ 48 w 642"/>
                  <a:gd name="T5" fmla="*/ 6 h 180"/>
                  <a:gd name="T6" fmla="*/ 66 w 642"/>
                  <a:gd name="T7" fmla="*/ 6 h 180"/>
                  <a:gd name="T8" fmla="*/ 84 w 642"/>
                  <a:gd name="T9" fmla="*/ 6 h 180"/>
                  <a:gd name="T10" fmla="*/ 102 w 642"/>
                  <a:gd name="T11" fmla="*/ 6 h 180"/>
                  <a:gd name="T12" fmla="*/ 120 w 642"/>
                  <a:gd name="T13" fmla="*/ 6 h 180"/>
                  <a:gd name="T14" fmla="*/ 138 w 642"/>
                  <a:gd name="T15" fmla="*/ 6 h 180"/>
                  <a:gd name="T16" fmla="*/ 150 w 642"/>
                  <a:gd name="T17" fmla="*/ 6 h 180"/>
                  <a:gd name="T18" fmla="*/ 162 w 642"/>
                  <a:gd name="T19" fmla="*/ 6 h 180"/>
                  <a:gd name="T20" fmla="*/ 174 w 642"/>
                  <a:gd name="T21" fmla="*/ 0 h 180"/>
                  <a:gd name="T22" fmla="*/ 192 w 642"/>
                  <a:gd name="T23" fmla="*/ 6 h 180"/>
                  <a:gd name="T24" fmla="*/ 204 w 642"/>
                  <a:gd name="T25" fmla="*/ 0 h 180"/>
                  <a:gd name="T26" fmla="*/ 216 w 642"/>
                  <a:gd name="T27" fmla="*/ 0 h 180"/>
                  <a:gd name="T28" fmla="*/ 216 w 642"/>
                  <a:gd name="T29" fmla="*/ 0 h 180"/>
                  <a:gd name="T30" fmla="*/ 228 w 642"/>
                  <a:gd name="T31" fmla="*/ 0 h 180"/>
                  <a:gd name="T32" fmla="*/ 246 w 642"/>
                  <a:gd name="T33" fmla="*/ 0 h 180"/>
                  <a:gd name="T34" fmla="*/ 264 w 642"/>
                  <a:gd name="T35" fmla="*/ 0 h 180"/>
                  <a:gd name="T36" fmla="*/ 282 w 642"/>
                  <a:gd name="T37" fmla="*/ 0 h 180"/>
                  <a:gd name="T38" fmla="*/ 300 w 642"/>
                  <a:gd name="T39" fmla="*/ 0 h 180"/>
                  <a:gd name="T40" fmla="*/ 318 w 642"/>
                  <a:gd name="T41" fmla="*/ 0 h 180"/>
                  <a:gd name="T42" fmla="*/ 336 w 642"/>
                  <a:gd name="T43" fmla="*/ 0 h 180"/>
                  <a:gd name="T44" fmla="*/ 354 w 642"/>
                  <a:gd name="T45" fmla="*/ 0 h 180"/>
                  <a:gd name="T46" fmla="*/ 372 w 642"/>
                  <a:gd name="T47" fmla="*/ 0 h 180"/>
                  <a:gd name="T48" fmla="*/ 390 w 642"/>
                  <a:gd name="T49" fmla="*/ 0 h 180"/>
                  <a:gd name="T50" fmla="*/ 408 w 642"/>
                  <a:gd name="T51" fmla="*/ 0 h 180"/>
                  <a:gd name="T52" fmla="*/ 426 w 642"/>
                  <a:gd name="T53" fmla="*/ 0 h 180"/>
                  <a:gd name="T54" fmla="*/ 444 w 642"/>
                  <a:gd name="T55" fmla="*/ 0 h 180"/>
                  <a:gd name="T56" fmla="*/ 462 w 642"/>
                  <a:gd name="T57" fmla="*/ 0 h 180"/>
                  <a:gd name="T58" fmla="*/ 480 w 642"/>
                  <a:gd name="T59" fmla="*/ 0 h 180"/>
                  <a:gd name="T60" fmla="*/ 498 w 642"/>
                  <a:gd name="T61" fmla="*/ 0 h 180"/>
                  <a:gd name="T62" fmla="*/ 516 w 642"/>
                  <a:gd name="T63" fmla="*/ 0 h 180"/>
                  <a:gd name="T64" fmla="*/ 534 w 642"/>
                  <a:gd name="T65" fmla="*/ 0 h 180"/>
                  <a:gd name="T66" fmla="*/ 552 w 642"/>
                  <a:gd name="T67" fmla="*/ 0 h 180"/>
                  <a:gd name="T68" fmla="*/ 570 w 642"/>
                  <a:gd name="T69" fmla="*/ 0 h 180"/>
                  <a:gd name="T70" fmla="*/ 588 w 642"/>
                  <a:gd name="T71" fmla="*/ 6 h 180"/>
                  <a:gd name="T72" fmla="*/ 594 w 642"/>
                  <a:gd name="T73" fmla="*/ 24 h 180"/>
                  <a:gd name="T74" fmla="*/ 600 w 642"/>
                  <a:gd name="T75" fmla="*/ 48 h 180"/>
                  <a:gd name="T76" fmla="*/ 606 w 642"/>
                  <a:gd name="T77" fmla="*/ 84 h 180"/>
                  <a:gd name="T78" fmla="*/ 618 w 642"/>
                  <a:gd name="T79" fmla="*/ 108 h 180"/>
                  <a:gd name="T80" fmla="*/ 630 w 642"/>
                  <a:gd name="T81" fmla="*/ 150 h 180"/>
                  <a:gd name="T82" fmla="*/ 636 w 642"/>
                  <a:gd name="T8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180">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6" y="6"/>
                    </a:lnTo>
                    <a:lnTo>
                      <a:pt x="150" y="6"/>
                    </a:lnTo>
                    <a:lnTo>
                      <a:pt x="156" y="6"/>
                    </a:lnTo>
                    <a:lnTo>
                      <a:pt x="168" y="6"/>
                    </a:lnTo>
                    <a:lnTo>
                      <a:pt x="162" y="6"/>
                    </a:lnTo>
                    <a:lnTo>
                      <a:pt x="168" y="0"/>
                    </a:lnTo>
                    <a:lnTo>
                      <a:pt x="180" y="0"/>
                    </a:lnTo>
                    <a:lnTo>
                      <a:pt x="174" y="0"/>
                    </a:lnTo>
                    <a:lnTo>
                      <a:pt x="180" y="0"/>
                    </a:lnTo>
                    <a:lnTo>
                      <a:pt x="192" y="0"/>
                    </a:lnTo>
                    <a:lnTo>
                      <a:pt x="192" y="6"/>
                    </a:lnTo>
                    <a:lnTo>
                      <a:pt x="186" y="0"/>
                    </a:lnTo>
                    <a:lnTo>
                      <a:pt x="192" y="0"/>
                    </a:lnTo>
                    <a:lnTo>
                      <a:pt x="204" y="0"/>
                    </a:lnTo>
                    <a:lnTo>
                      <a:pt x="204" y="6"/>
                    </a:lnTo>
                    <a:lnTo>
                      <a:pt x="204" y="0"/>
                    </a:lnTo>
                    <a:lnTo>
                      <a:pt x="216" y="0"/>
                    </a:lnTo>
                    <a:lnTo>
                      <a:pt x="216" y="6"/>
                    </a:lnTo>
                    <a:lnTo>
                      <a:pt x="210" y="0"/>
                    </a:lnTo>
                    <a:lnTo>
                      <a:pt x="216" y="0"/>
                    </a:lnTo>
                    <a:lnTo>
                      <a:pt x="228"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6"/>
                    </a:lnTo>
                    <a:lnTo>
                      <a:pt x="588" y="24"/>
                    </a:lnTo>
                    <a:lnTo>
                      <a:pt x="588" y="18"/>
                    </a:lnTo>
                    <a:lnTo>
                      <a:pt x="594" y="24"/>
                    </a:lnTo>
                    <a:lnTo>
                      <a:pt x="594" y="48"/>
                    </a:lnTo>
                    <a:lnTo>
                      <a:pt x="600" y="54"/>
                    </a:lnTo>
                    <a:lnTo>
                      <a:pt x="600" y="48"/>
                    </a:lnTo>
                    <a:lnTo>
                      <a:pt x="600" y="66"/>
                    </a:lnTo>
                    <a:lnTo>
                      <a:pt x="606" y="72"/>
                    </a:lnTo>
                    <a:lnTo>
                      <a:pt x="606" y="84"/>
                    </a:lnTo>
                    <a:lnTo>
                      <a:pt x="612" y="90"/>
                    </a:lnTo>
                    <a:lnTo>
                      <a:pt x="612" y="102"/>
                    </a:lnTo>
                    <a:lnTo>
                      <a:pt x="618" y="108"/>
                    </a:lnTo>
                    <a:lnTo>
                      <a:pt x="618" y="120"/>
                    </a:lnTo>
                    <a:lnTo>
                      <a:pt x="630" y="132"/>
                    </a:lnTo>
                    <a:lnTo>
                      <a:pt x="630" y="150"/>
                    </a:lnTo>
                    <a:lnTo>
                      <a:pt x="636" y="156"/>
                    </a:lnTo>
                    <a:lnTo>
                      <a:pt x="636" y="168"/>
                    </a:lnTo>
                    <a:lnTo>
                      <a:pt x="636" y="162"/>
                    </a:lnTo>
                    <a:lnTo>
                      <a:pt x="642" y="168"/>
                    </a:lnTo>
                    <a:lnTo>
                      <a:pt x="642" y="18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4" name="Freeform 76"/>
              <p:cNvSpPr>
                <a:spLocks/>
              </p:cNvSpPr>
              <p:nvPr/>
            </p:nvSpPr>
            <p:spPr bwMode="auto">
              <a:xfrm>
                <a:off x="5367338" y="1428750"/>
                <a:ext cx="514350" cy="1162050"/>
              </a:xfrm>
              <a:custGeom>
                <a:avLst/>
                <a:gdLst>
                  <a:gd name="T0" fmla="*/ 12 w 324"/>
                  <a:gd name="T1" fmla="*/ 30 h 732"/>
                  <a:gd name="T2" fmla="*/ 18 w 324"/>
                  <a:gd name="T3" fmla="*/ 42 h 732"/>
                  <a:gd name="T4" fmla="*/ 36 w 324"/>
                  <a:gd name="T5" fmla="*/ 66 h 732"/>
                  <a:gd name="T6" fmla="*/ 42 w 324"/>
                  <a:gd name="T7" fmla="*/ 72 h 732"/>
                  <a:gd name="T8" fmla="*/ 54 w 324"/>
                  <a:gd name="T9" fmla="*/ 96 h 732"/>
                  <a:gd name="T10" fmla="*/ 60 w 324"/>
                  <a:gd name="T11" fmla="*/ 102 h 732"/>
                  <a:gd name="T12" fmla="*/ 66 w 324"/>
                  <a:gd name="T13" fmla="*/ 108 h 732"/>
                  <a:gd name="T14" fmla="*/ 78 w 324"/>
                  <a:gd name="T15" fmla="*/ 126 h 732"/>
                  <a:gd name="T16" fmla="*/ 84 w 324"/>
                  <a:gd name="T17" fmla="*/ 132 h 732"/>
                  <a:gd name="T18" fmla="*/ 90 w 324"/>
                  <a:gd name="T19" fmla="*/ 138 h 732"/>
                  <a:gd name="T20" fmla="*/ 102 w 324"/>
                  <a:gd name="T21" fmla="*/ 144 h 732"/>
                  <a:gd name="T22" fmla="*/ 120 w 324"/>
                  <a:gd name="T23" fmla="*/ 162 h 732"/>
                  <a:gd name="T24" fmla="*/ 126 w 324"/>
                  <a:gd name="T25" fmla="*/ 192 h 732"/>
                  <a:gd name="T26" fmla="*/ 132 w 324"/>
                  <a:gd name="T27" fmla="*/ 228 h 732"/>
                  <a:gd name="T28" fmla="*/ 138 w 324"/>
                  <a:gd name="T29" fmla="*/ 246 h 732"/>
                  <a:gd name="T30" fmla="*/ 144 w 324"/>
                  <a:gd name="T31" fmla="*/ 282 h 732"/>
                  <a:gd name="T32" fmla="*/ 150 w 324"/>
                  <a:gd name="T33" fmla="*/ 306 h 732"/>
                  <a:gd name="T34" fmla="*/ 156 w 324"/>
                  <a:gd name="T35" fmla="*/ 300 h 732"/>
                  <a:gd name="T36" fmla="*/ 162 w 324"/>
                  <a:gd name="T37" fmla="*/ 360 h 732"/>
                  <a:gd name="T38" fmla="*/ 168 w 324"/>
                  <a:gd name="T39" fmla="*/ 378 h 732"/>
                  <a:gd name="T40" fmla="*/ 174 w 324"/>
                  <a:gd name="T41" fmla="*/ 408 h 732"/>
                  <a:gd name="T42" fmla="*/ 180 w 324"/>
                  <a:gd name="T43" fmla="*/ 420 h 732"/>
                  <a:gd name="T44" fmla="*/ 186 w 324"/>
                  <a:gd name="T45" fmla="*/ 438 h 732"/>
                  <a:gd name="T46" fmla="*/ 198 w 324"/>
                  <a:gd name="T47" fmla="*/ 456 h 732"/>
                  <a:gd name="T48" fmla="*/ 204 w 324"/>
                  <a:gd name="T49" fmla="*/ 480 h 732"/>
                  <a:gd name="T50" fmla="*/ 210 w 324"/>
                  <a:gd name="T51" fmla="*/ 492 h 732"/>
                  <a:gd name="T52" fmla="*/ 216 w 324"/>
                  <a:gd name="T53" fmla="*/ 510 h 732"/>
                  <a:gd name="T54" fmla="*/ 222 w 324"/>
                  <a:gd name="T55" fmla="*/ 516 h 732"/>
                  <a:gd name="T56" fmla="*/ 228 w 324"/>
                  <a:gd name="T57" fmla="*/ 528 h 732"/>
                  <a:gd name="T58" fmla="*/ 234 w 324"/>
                  <a:gd name="T59" fmla="*/ 540 h 732"/>
                  <a:gd name="T60" fmla="*/ 240 w 324"/>
                  <a:gd name="T61" fmla="*/ 558 h 732"/>
                  <a:gd name="T62" fmla="*/ 246 w 324"/>
                  <a:gd name="T63" fmla="*/ 564 h 732"/>
                  <a:gd name="T64" fmla="*/ 252 w 324"/>
                  <a:gd name="T65" fmla="*/ 576 h 732"/>
                  <a:gd name="T66" fmla="*/ 258 w 324"/>
                  <a:gd name="T67" fmla="*/ 600 h 732"/>
                  <a:gd name="T68" fmla="*/ 264 w 324"/>
                  <a:gd name="T69" fmla="*/ 600 h 732"/>
                  <a:gd name="T70" fmla="*/ 270 w 324"/>
                  <a:gd name="T71" fmla="*/ 612 h 732"/>
                  <a:gd name="T72" fmla="*/ 282 w 324"/>
                  <a:gd name="T73" fmla="*/ 630 h 732"/>
                  <a:gd name="T74" fmla="*/ 288 w 324"/>
                  <a:gd name="T75" fmla="*/ 636 h 732"/>
                  <a:gd name="T76" fmla="*/ 294 w 324"/>
                  <a:gd name="T77" fmla="*/ 642 h 732"/>
                  <a:gd name="T78" fmla="*/ 306 w 324"/>
                  <a:gd name="T79" fmla="*/ 648 h 732"/>
                  <a:gd name="T80" fmla="*/ 306 w 324"/>
                  <a:gd name="T81" fmla="*/ 660 h 732"/>
                  <a:gd name="T82" fmla="*/ 318 w 324"/>
                  <a:gd name="T83" fmla="*/ 696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32">
                    <a:moveTo>
                      <a:pt x="0" y="0"/>
                    </a:moveTo>
                    <a:lnTo>
                      <a:pt x="12" y="12"/>
                    </a:lnTo>
                    <a:lnTo>
                      <a:pt x="12" y="30"/>
                    </a:lnTo>
                    <a:lnTo>
                      <a:pt x="12" y="24"/>
                    </a:lnTo>
                    <a:lnTo>
                      <a:pt x="18" y="30"/>
                    </a:lnTo>
                    <a:lnTo>
                      <a:pt x="18" y="42"/>
                    </a:lnTo>
                    <a:lnTo>
                      <a:pt x="30" y="54"/>
                    </a:lnTo>
                    <a:lnTo>
                      <a:pt x="30" y="60"/>
                    </a:lnTo>
                    <a:lnTo>
                      <a:pt x="36" y="66"/>
                    </a:lnTo>
                    <a:lnTo>
                      <a:pt x="36" y="72"/>
                    </a:lnTo>
                    <a:lnTo>
                      <a:pt x="42" y="78"/>
                    </a:lnTo>
                    <a:lnTo>
                      <a:pt x="42" y="72"/>
                    </a:lnTo>
                    <a:lnTo>
                      <a:pt x="42" y="84"/>
                    </a:lnTo>
                    <a:lnTo>
                      <a:pt x="48" y="90"/>
                    </a:lnTo>
                    <a:lnTo>
                      <a:pt x="54" y="96"/>
                    </a:lnTo>
                    <a:lnTo>
                      <a:pt x="54" y="90"/>
                    </a:lnTo>
                    <a:lnTo>
                      <a:pt x="54" y="96"/>
                    </a:lnTo>
                    <a:lnTo>
                      <a:pt x="60" y="102"/>
                    </a:lnTo>
                    <a:lnTo>
                      <a:pt x="60" y="108"/>
                    </a:lnTo>
                    <a:lnTo>
                      <a:pt x="60" y="102"/>
                    </a:lnTo>
                    <a:lnTo>
                      <a:pt x="66" y="108"/>
                    </a:lnTo>
                    <a:lnTo>
                      <a:pt x="66" y="114"/>
                    </a:lnTo>
                    <a:lnTo>
                      <a:pt x="72" y="120"/>
                    </a:lnTo>
                    <a:lnTo>
                      <a:pt x="78" y="126"/>
                    </a:lnTo>
                    <a:lnTo>
                      <a:pt x="78" y="132"/>
                    </a:lnTo>
                    <a:lnTo>
                      <a:pt x="78" y="126"/>
                    </a:lnTo>
                    <a:lnTo>
                      <a:pt x="84" y="132"/>
                    </a:lnTo>
                    <a:lnTo>
                      <a:pt x="90" y="138"/>
                    </a:lnTo>
                    <a:lnTo>
                      <a:pt x="90" y="144"/>
                    </a:lnTo>
                    <a:lnTo>
                      <a:pt x="90" y="138"/>
                    </a:lnTo>
                    <a:lnTo>
                      <a:pt x="96" y="144"/>
                    </a:lnTo>
                    <a:lnTo>
                      <a:pt x="96" y="150"/>
                    </a:lnTo>
                    <a:lnTo>
                      <a:pt x="102" y="144"/>
                    </a:lnTo>
                    <a:lnTo>
                      <a:pt x="102" y="156"/>
                    </a:lnTo>
                    <a:lnTo>
                      <a:pt x="108" y="162"/>
                    </a:lnTo>
                    <a:lnTo>
                      <a:pt x="120" y="162"/>
                    </a:lnTo>
                    <a:lnTo>
                      <a:pt x="120" y="168"/>
                    </a:lnTo>
                    <a:lnTo>
                      <a:pt x="126" y="174"/>
                    </a:lnTo>
                    <a:lnTo>
                      <a:pt x="126" y="192"/>
                    </a:lnTo>
                    <a:lnTo>
                      <a:pt x="126" y="186"/>
                    </a:lnTo>
                    <a:lnTo>
                      <a:pt x="132" y="180"/>
                    </a:lnTo>
                    <a:lnTo>
                      <a:pt x="132" y="228"/>
                    </a:lnTo>
                    <a:lnTo>
                      <a:pt x="138" y="222"/>
                    </a:lnTo>
                    <a:lnTo>
                      <a:pt x="138" y="210"/>
                    </a:lnTo>
                    <a:lnTo>
                      <a:pt x="138" y="246"/>
                    </a:lnTo>
                    <a:lnTo>
                      <a:pt x="144" y="252"/>
                    </a:lnTo>
                    <a:lnTo>
                      <a:pt x="144" y="246"/>
                    </a:lnTo>
                    <a:lnTo>
                      <a:pt x="144" y="282"/>
                    </a:lnTo>
                    <a:lnTo>
                      <a:pt x="150" y="276"/>
                    </a:lnTo>
                    <a:lnTo>
                      <a:pt x="150" y="270"/>
                    </a:lnTo>
                    <a:lnTo>
                      <a:pt x="150" y="306"/>
                    </a:lnTo>
                    <a:lnTo>
                      <a:pt x="156" y="312"/>
                    </a:lnTo>
                    <a:lnTo>
                      <a:pt x="156" y="336"/>
                    </a:lnTo>
                    <a:lnTo>
                      <a:pt x="156" y="300"/>
                    </a:lnTo>
                    <a:lnTo>
                      <a:pt x="156" y="330"/>
                    </a:lnTo>
                    <a:lnTo>
                      <a:pt x="162" y="324"/>
                    </a:lnTo>
                    <a:lnTo>
                      <a:pt x="162" y="360"/>
                    </a:lnTo>
                    <a:lnTo>
                      <a:pt x="168" y="354"/>
                    </a:lnTo>
                    <a:lnTo>
                      <a:pt x="168" y="348"/>
                    </a:lnTo>
                    <a:lnTo>
                      <a:pt x="168" y="378"/>
                    </a:lnTo>
                    <a:lnTo>
                      <a:pt x="174" y="384"/>
                    </a:lnTo>
                    <a:lnTo>
                      <a:pt x="174" y="372"/>
                    </a:lnTo>
                    <a:lnTo>
                      <a:pt x="174" y="408"/>
                    </a:lnTo>
                    <a:lnTo>
                      <a:pt x="180" y="402"/>
                    </a:lnTo>
                    <a:lnTo>
                      <a:pt x="180" y="390"/>
                    </a:lnTo>
                    <a:lnTo>
                      <a:pt x="180" y="420"/>
                    </a:lnTo>
                    <a:lnTo>
                      <a:pt x="186" y="426"/>
                    </a:lnTo>
                    <a:lnTo>
                      <a:pt x="186" y="414"/>
                    </a:lnTo>
                    <a:lnTo>
                      <a:pt x="186" y="438"/>
                    </a:lnTo>
                    <a:lnTo>
                      <a:pt x="192" y="444"/>
                    </a:lnTo>
                    <a:lnTo>
                      <a:pt x="192" y="462"/>
                    </a:lnTo>
                    <a:lnTo>
                      <a:pt x="198" y="456"/>
                    </a:lnTo>
                    <a:lnTo>
                      <a:pt x="198" y="450"/>
                    </a:lnTo>
                    <a:lnTo>
                      <a:pt x="198" y="474"/>
                    </a:lnTo>
                    <a:lnTo>
                      <a:pt x="204" y="480"/>
                    </a:lnTo>
                    <a:lnTo>
                      <a:pt x="204" y="468"/>
                    </a:lnTo>
                    <a:lnTo>
                      <a:pt x="204" y="498"/>
                    </a:lnTo>
                    <a:lnTo>
                      <a:pt x="210" y="492"/>
                    </a:lnTo>
                    <a:lnTo>
                      <a:pt x="210" y="486"/>
                    </a:lnTo>
                    <a:lnTo>
                      <a:pt x="210" y="504"/>
                    </a:lnTo>
                    <a:lnTo>
                      <a:pt x="216" y="510"/>
                    </a:lnTo>
                    <a:lnTo>
                      <a:pt x="216" y="498"/>
                    </a:lnTo>
                    <a:lnTo>
                      <a:pt x="216" y="522"/>
                    </a:lnTo>
                    <a:lnTo>
                      <a:pt x="222" y="516"/>
                    </a:lnTo>
                    <a:lnTo>
                      <a:pt x="222" y="534"/>
                    </a:lnTo>
                    <a:lnTo>
                      <a:pt x="228" y="540"/>
                    </a:lnTo>
                    <a:lnTo>
                      <a:pt x="228" y="528"/>
                    </a:lnTo>
                    <a:lnTo>
                      <a:pt x="228" y="540"/>
                    </a:lnTo>
                    <a:lnTo>
                      <a:pt x="234" y="546"/>
                    </a:lnTo>
                    <a:lnTo>
                      <a:pt x="234" y="540"/>
                    </a:lnTo>
                    <a:lnTo>
                      <a:pt x="234" y="558"/>
                    </a:lnTo>
                    <a:lnTo>
                      <a:pt x="240" y="564"/>
                    </a:lnTo>
                    <a:lnTo>
                      <a:pt x="240" y="558"/>
                    </a:lnTo>
                    <a:lnTo>
                      <a:pt x="240" y="564"/>
                    </a:lnTo>
                    <a:lnTo>
                      <a:pt x="246" y="570"/>
                    </a:lnTo>
                    <a:lnTo>
                      <a:pt x="246" y="564"/>
                    </a:lnTo>
                    <a:lnTo>
                      <a:pt x="246" y="582"/>
                    </a:lnTo>
                    <a:lnTo>
                      <a:pt x="252" y="588"/>
                    </a:lnTo>
                    <a:lnTo>
                      <a:pt x="252" y="576"/>
                    </a:lnTo>
                    <a:lnTo>
                      <a:pt x="252" y="588"/>
                    </a:lnTo>
                    <a:lnTo>
                      <a:pt x="258" y="594"/>
                    </a:lnTo>
                    <a:lnTo>
                      <a:pt x="258" y="600"/>
                    </a:lnTo>
                    <a:lnTo>
                      <a:pt x="258" y="588"/>
                    </a:lnTo>
                    <a:lnTo>
                      <a:pt x="258" y="594"/>
                    </a:lnTo>
                    <a:lnTo>
                      <a:pt x="264" y="600"/>
                    </a:lnTo>
                    <a:lnTo>
                      <a:pt x="264" y="606"/>
                    </a:lnTo>
                    <a:lnTo>
                      <a:pt x="264" y="606"/>
                    </a:lnTo>
                    <a:lnTo>
                      <a:pt x="270" y="612"/>
                    </a:lnTo>
                    <a:lnTo>
                      <a:pt x="276" y="618"/>
                    </a:lnTo>
                    <a:lnTo>
                      <a:pt x="276" y="624"/>
                    </a:lnTo>
                    <a:lnTo>
                      <a:pt x="282" y="630"/>
                    </a:lnTo>
                    <a:lnTo>
                      <a:pt x="282" y="624"/>
                    </a:lnTo>
                    <a:lnTo>
                      <a:pt x="282" y="630"/>
                    </a:lnTo>
                    <a:lnTo>
                      <a:pt x="288" y="636"/>
                    </a:lnTo>
                    <a:lnTo>
                      <a:pt x="288" y="642"/>
                    </a:lnTo>
                    <a:lnTo>
                      <a:pt x="288" y="636"/>
                    </a:lnTo>
                    <a:lnTo>
                      <a:pt x="294" y="642"/>
                    </a:lnTo>
                    <a:lnTo>
                      <a:pt x="294" y="648"/>
                    </a:lnTo>
                    <a:lnTo>
                      <a:pt x="294" y="648"/>
                    </a:lnTo>
                    <a:lnTo>
                      <a:pt x="306" y="648"/>
                    </a:lnTo>
                    <a:lnTo>
                      <a:pt x="306" y="666"/>
                    </a:lnTo>
                    <a:lnTo>
                      <a:pt x="300" y="648"/>
                    </a:lnTo>
                    <a:lnTo>
                      <a:pt x="306" y="660"/>
                    </a:lnTo>
                    <a:lnTo>
                      <a:pt x="312" y="666"/>
                    </a:lnTo>
                    <a:lnTo>
                      <a:pt x="312" y="690"/>
                    </a:lnTo>
                    <a:lnTo>
                      <a:pt x="318" y="696"/>
                    </a:lnTo>
                    <a:lnTo>
                      <a:pt x="318" y="726"/>
                    </a:lnTo>
                    <a:lnTo>
                      <a:pt x="324" y="732"/>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5" name="Freeform 77"/>
              <p:cNvSpPr>
                <a:spLocks/>
              </p:cNvSpPr>
              <p:nvPr/>
            </p:nvSpPr>
            <p:spPr bwMode="auto">
              <a:xfrm>
                <a:off x="5881688" y="2590800"/>
                <a:ext cx="447675" cy="1371600"/>
              </a:xfrm>
              <a:custGeom>
                <a:avLst/>
                <a:gdLst>
                  <a:gd name="T0" fmla="*/ 0 w 282"/>
                  <a:gd name="T1" fmla="*/ 18 h 864"/>
                  <a:gd name="T2" fmla="*/ 6 w 282"/>
                  <a:gd name="T3" fmla="*/ 48 h 864"/>
                  <a:gd name="T4" fmla="*/ 12 w 282"/>
                  <a:gd name="T5" fmla="*/ 72 h 864"/>
                  <a:gd name="T6" fmla="*/ 18 w 282"/>
                  <a:gd name="T7" fmla="*/ 96 h 864"/>
                  <a:gd name="T8" fmla="*/ 24 w 282"/>
                  <a:gd name="T9" fmla="*/ 126 h 864"/>
                  <a:gd name="T10" fmla="*/ 30 w 282"/>
                  <a:gd name="T11" fmla="*/ 144 h 864"/>
                  <a:gd name="T12" fmla="*/ 36 w 282"/>
                  <a:gd name="T13" fmla="*/ 168 h 864"/>
                  <a:gd name="T14" fmla="*/ 42 w 282"/>
                  <a:gd name="T15" fmla="*/ 192 h 864"/>
                  <a:gd name="T16" fmla="*/ 48 w 282"/>
                  <a:gd name="T17" fmla="*/ 192 h 864"/>
                  <a:gd name="T18" fmla="*/ 54 w 282"/>
                  <a:gd name="T19" fmla="*/ 234 h 864"/>
                  <a:gd name="T20" fmla="*/ 66 w 282"/>
                  <a:gd name="T21" fmla="*/ 246 h 864"/>
                  <a:gd name="T22" fmla="*/ 72 w 282"/>
                  <a:gd name="T23" fmla="*/ 282 h 864"/>
                  <a:gd name="T24" fmla="*/ 78 w 282"/>
                  <a:gd name="T25" fmla="*/ 294 h 864"/>
                  <a:gd name="T26" fmla="*/ 84 w 282"/>
                  <a:gd name="T27" fmla="*/ 306 h 864"/>
                  <a:gd name="T28" fmla="*/ 90 w 282"/>
                  <a:gd name="T29" fmla="*/ 318 h 864"/>
                  <a:gd name="T30" fmla="*/ 102 w 282"/>
                  <a:gd name="T31" fmla="*/ 336 h 864"/>
                  <a:gd name="T32" fmla="*/ 108 w 282"/>
                  <a:gd name="T33" fmla="*/ 348 h 864"/>
                  <a:gd name="T34" fmla="*/ 120 w 282"/>
                  <a:gd name="T35" fmla="*/ 360 h 864"/>
                  <a:gd name="T36" fmla="*/ 126 w 282"/>
                  <a:gd name="T37" fmla="*/ 378 h 864"/>
                  <a:gd name="T38" fmla="*/ 132 w 282"/>
                  <a:gd name="T39" fmla="*/ 384 h 864"/>
                  <a:gd name="T40" fmla="*/ 138 w 282"/>
                  <a:gd name="T41" fmla="*/ 390 h 864"/>
                  <a:gd name="T42" fmla="*/ 144 w 282"/>
                  <a:gd name="T43" fmla="*/ 420 h 864"/>
                  <a:gd name="T44" fmla="*/ 150 w 282"/>
                  <a:gd name="T45" fmla="*/ 420 h 864"/>
                  <a:gd name="T46" fmla="*/ 168 w 282"/>
                  <a:gd name="T47" fmla="*/ 432 h 864"/>
                  <a:gd name="T48" fmla="*/ 174 w 282"/>
                  <a:gd name="T49" fmla="*/ 492 h 864"/>
                  <a:gd name="T50" fmla="*/ 180 w 282"/>
                  <a:gd name="T51" fmla="*/ 516 h 864"/>
                  <a:gd name="T52" fmla="*/ 186 w 282"/>
                  <a:gd name="T53" fmla="*/ 540 h 864"/>
                  <a:gd name="T54" fmla="*/ 192 w 282"/>
                  <a:gd name="T55" fmla="*/ 570 h 864"/>
                  <a:gd name="T56" fmla="*/ 198 w 282"/>
                  <a:gd name="T57" fmla="*/ 600 h 864"/>
                  <a:gd name="T58" fmla="*/ 204 w 282"/>
                  <a:gd name="T59" fmla="*/ 618 h 864"/>
                  <a:gd name="T60" fmla="*/ 216 w 282"/>
                  <a:gd name="T61" fmla="*/ 654 h 864"/>
                  <a:gd name="T62" fmla="*/ 216 w 282"/>
                  <a:gd name="T63" fmla="*/ 672 h 864"/>
                  <a:gd name="T64" fmla="*/ 222 w 282"/>
                  <a:gd name="T65" fmla="*/ 702 h 864"/>
                  <a:gd name="T66" fmla="*/ 228 w 282"/>
                  <a:gd name="T67" fmla="*/ 720 h 864"/>
                  <a:gd name="T68" fmla="*/ 234 w 282"/>
                  <a:gd name="T69" fmla="*/ 714 h 864"/>
                  <a:gd name="T70" fmla="*/ 240 w 282"/>
                  <a:gd name="T71" fmla="*/ 762 h 864"/>
                  <a:gd name="T72" fmla="*/ 246 w 282"/>
                  <a:gd name="T73" fmla="*/ 750 h 864"/>
                  <a:gd name="T74" fmla="*/ 252 w 282"/>
                  <a:gd name="T75" fmla="*/ 792 h 864"/>
                  <a:gd name="T76" fmla="*/ 264 w 282"/>
                  <a:gd name="T77" fmla="*/ 810 h 864"/>
                  <a:gd name="T78" fmla="*/ 264 w 282"/>
                  <a:gd name="T79" fmla="*/ 816 h 864"/>
                  <a:gd name="T80" fmla="*/ 276 w 282"/>
                  <a:gd name="T81" fmla="*/ 828 h 864"/>
                  <a:gd name="T82" fmla="*/ 282 w 282"/>
                  <a:gd name="T83" fmla="*/ 8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 h="864">
                    <a:moveTo>
                      <a:pt x="0" y="0"/>
                    </a:moveTo>
                    <a:lnTo>
                      <a:pt x="0" y="24"/>
                    </a:lnTo>
                    <a:lnTo>
                      <a:pt x="0" y="18"/>
                    </a:lnTo>
                    <a:lnTo>
                      <a:pt x="6" y="24"/>
                    </a:lnTo>
                    <a:lnTo>
                      <a:pt x="6" y="54"/>
                    </a:lnTo>
                    <a:lnTo>
                      <a:pt x="6" y="48"/>
                    </a:lnTo>
                    <a:lnTo>
                      <a:pt x="12" y="54"/>
                    </a:lnTo>
                    <a:lnTo>
                      <a:pt x="12" y="84"/>
                    </a:lnTo>
                    <a:lnTo>
                      <a:pt x="12" y="72"/>
                    </a:lnTo>
                    <a:lnTo>
                      <a:pt x="18" y="78"/>
                    </a:lnTo>
                    <a:lnTo>
                      <a:pt x="18" y="108"/>
                    </a:lnTo>
                    <a:lnTo>
                      <a:pt x="18" y="96"/>
                    </a:lnTo>
                    <a:lnTo>
                      <a:pt x="24" y="102"/>
                    </a:lnTo>
                    <a:lnTo>
                      <a:pt x="24" y="132"/>
                    </a:lnTo>
                    <a:lnTo>
                      <a:pt x="24" y="126"/>
                    </a:lnTo>
                    <a:lnTo>
                      <a:pt x="30" y="132"/>
                    </a:lnTo>
                    <a:lnTo>
                      <a:pt x="30" y="156"/>
                    </a:lnTo>
                    <a:lnTo>
                      <a:pt x="30" y="144"/>
                    </a:lnTo>
                    <a:lnTo>
                      <a:pt x="36" y="150"/>
                    </a:lnTo>
                    <a:lnTo>
                      <a:pt x="36" y="180"/>
                    </a:lnTo>
                    <a:lnTo>
                      <a:pt x="36" y="168"/>
                    </a:lnTo>
                    <a:lnTo>
                      <a:pt x="42" y="174"/>
                    </a:lnTo>
                    <a:lnTo>
                      <a:pt x="42" y="198"/>
                    </a:lnTo>
                    <a:lnTo>
                      <a:pt x="42" y="192"/>
                    </a:lnTo>
                    <a:lnTo>
                      <a:pt x="48" y="198"/>
                    </a:lnTo>
                    <a:lnTo>
                      <a:pt x="48" y="222"/>
                    </a:lnTo>
                    <a:lnTo>
                      <a:pt x="48" y="192"/>
                    </a:lnTo>
                    <a:lnTo>
                      <a:pt x="48" y="210"/>
                    </a:lnTo>
                    <a:lnTo>
                      <a:pt x="54" y="216"/>
                    </a:lnTo>
                    <a:lnTo>
                      <a:pt x="54" y="234"/>
                    </a:lnTo>
                    <a:lnTo>
                      <a:pt x="60" y="228"/>
                    </a:lnTo>
                    <a:lnTo>
                      <a:pt x="60" y="252"/>
                    </a:lnTo>
                    <a:lnTo>
                      <a:pt x="66" y="246"/>
                    </a:lnTo>
                    <a:lnTo>
                      <a:pt x="66" y="270"/>
                    </a:lnTo>
                    <a:lnTo>
                      <a:pt x="72" y="264"/>
                    </a:lnTo>
                    <a:lnTo>
                      <a:pt x="72" y="282"/>
                    </a:lnTo>
                    <a:lnTo>
                      <a:pt x="78" y="288"/>
                    </a:lnTo>
                    <a:lnTo>
                      <a:pt x="78" y="282"/>
                    </a:lnTo>
                    <a:lnTo>
                      <a:pt x="78" y="294"/>
                    </a:lnTo>
                    <a:lnTo>
                      <a:pt x="84" y="300"/>
                    </a:lnTo>
                    <a:lnTo>
                      <a:pt x="84" y="294"/>
                    </a:lnTo>
                    <a:lnTo>
                      <a:pt x="84" y="306"/>
                    </a:lnTo>
                    <a:lnTo>
                      <a:pt x="90" y="312"/>
                    </a:lnTo>
                    <a:lnTo>
                      <a:pt x="90" y="306"/>
                    </a:lnTo>
                    <a:lnTo>
                      <a:pt x="90" y="318"/>
                    </a:lnTo>
                    <a:lnTo>
                      <a:pt x="102" y="330"/>
                    </a:lnTo>
                    <a:lnTo>
                      <a:pt x="102" y="348"/>
                    </a:lnTo>
                    <a:lnTo>
                      <a:pt x="102" y="336"/>
                    </a:lnTo>
                    <a:lnTo>
                      <a:pt x="108" y="342"/>
                    </a:lnTo>
                    <a:lnTo>
                      <a:pt x="108" y="360"/>
                    </a:lnTo>
                    <a:lnTo>
                      <a:pt x="108" y="348"/>
                    </a:lnTo>
                    <a:lnTo>
                      <a:pt x="114" y="354"/>
                    </a:lnTo>
                    <a:lnTo>
                      <a:pt x="114" y="366"/>
                    </a:lnTo>
                    <a:lnTo>
                      <a:pt x="120" y="360"/>
                    </a:lnTo>
                    <a:lnTo>
                      <a:pt x="120" y="378"/>
                    </a:lnTo>
                    <a:lnTo>
                      <a:pt x="120" y="372"/>
                    </a:lnTo>
                    <a:lnTo>
                      <a:pt x="126" y="378"/>
                    </a:lnTo>
                    <a:lnTo>
                      <a:pt x="126" y="372"/>
                    </a:lnTo>
                    <a:lnTo>
                      <a:pt x="126" y="390"/>
                    </a:lnTo>
                    <a:lnTo>
                      <a:pt x="132" y="384"/>
                    </a:lnTo>
                    <a:lnTo>
                      <a:pt x="132" y="378"/>
                    </a:lnTo>
                    <a:lnTo>
                      <a:pt x="132" y="396"/>
                    </a:lnTo>
                    <a:lnTo>
                      <a:pt x="138" y="390"/>
                    </a:lnTo>
                    <a:lnTo>
                      <a:pt x="138" y="408"/>
                    </a:lnTo>
                    <a:lnTo>
                      <a:pt x="144" y="402"/>
                    </a:lnTo>
                    <a:lnTo>
                      <a:pt x="144" y="420"/>
                    </a:lnTo>
                    <a:lnTo>
                      <a:pt x="150" y="414"/>
                    </a:lnTo>
                    <a:lnTo>
                      <a:pt x="150" y="408"/>
                    </a:lnTo>
                    <a:lnTo>
                      <a:pt x="150" y="420"/>
                    </a:lnTo>
                    <a:lnTo>
                      <a:pt x="156" y="414"/>
                    </a:lnTo>
                    <a:lnTo>
                      <a:pt x="156" y="432"/>
                    </a:lnTo>
                    <a:lnTo>
                      <a:pt x="168" y="432"/>
                    </a:lnTo>
                    <a:lnTo>
                      <a:pt x="168" y="456"/>
                    </a:lnTo>
                    <a:lnTo>
                      <a:pt x="174" y="462"/>
                    </a:lnTo>
                    <a:lnTo>
                      <a:pt x="174" y="492"/>
                    </a:lnTo>
                    <a:lnTo>
                      <a:pt x="174" y="474"/>
                    </a:lnTo>
                    <a:lnTo>
                      <a:pt x="180" y="480"/>
                    </a:lnTo>
                    <a:lnTo>
                      <a:pt x="180" y="516"/>
                    </a:lnTo>
                    <a:lnTo>
                      <a:pt x="186" y="522"/>
                    </a:lnTo>
                    <a:lnTo>
                      <a:pt x="186" y="552"/>
                    </a:lnTo>
                    <a:lnTo>
                      <a:pt x="186" y="540"/>
                    </a:lnTo>
                    <a:lnTo>
                      <a:pt x="192" y="546"/>
                    </a:lnTo>
                    <a:lnTo>
                      <a:pt x="192" y="582"/>
                    </a:lnTo>
                    <a:lnTo>
                      <a:pt x="192" y="570"/>
                    </a:lnTo>
                    <a:lnTo>
                      <a:pt x="198" y="564"/>
                    </a:lnTo>
                    <a:lnTo>
                      <a:pt x="198" y="606"/>
                    </a:lnTo>
                    <a:lnTo>
                      <a:pt x="198" y="600"/>
                    </a:lnTo>
                    <a:lnTo>
                      <a:pt x="204" y="606"/>
                    </a:lnTo>
                    <a:lnTo>
                      <a:pt x="204" y="636"/>
                    </a:lnTo>
                    <a:lnTo>
                      <a:pt x="204" y="618"/>
                    </a:lnTo>
                    <a:lnTo>
                      <a:pt x="210" y="624"/>
                    </a:lnTo>
                    <a:lnTo>
                      <a:pt x="210" y="660"/>
                    </a:lnTo>
                    <a:lnTo>
                      <a:pt x="216" y="654"/>
                    </a:lnTo>
                    <a:lnTo>
                      <a:pt x="216" y="678"/>
                    </a:lnTo>
                    <a:lnTo>
                      <a:pt x="216" y="642"/>
                    </a:lnTo>
                    <a:lnTo>
                      <a:pt x="216" y="672"/>
                    </a:lnTo>
                    <a:lnTo>
                      <a:pt x="222" y="678"/>
                    </a:lnTo>
                    <a:lnTo>
                      <a:pt x="222" y="708"/>
                    </a:lnTo>
                    <a:lnTo>
                      <a:pt x="222" y="702"/>
                    </a:lnTo>
                    <a:lnTo>
                      <a:pt x="228" y="696"/>
                    </a:lnTo>
                    <a:lnTo>
                      <a:pt x="228" y="690"/>
                    </a:lnTo>
                    <a:lnTo>
                      <a:pt x="228" y="720"/>
                    </a:lnTo>
                    <a:lnTo>
                      <a:pt x="234" y="726"/>
                    </a:lnTo>
                    <a:lnTo>
                      <a:pt x="234" y="744"/>
                    </a:lnTo>
                    <a:lnTo>
                      <a:pt x="234" y="714"/>
                    </a:lnTo>
                    <a:lnTo>
                      <a:pt x="234" y="738"/>
                    </a:lnTo>
                    <a:lnTo>
                      <a:pt x="240" y="732"/>
                    </a:lnTo>
                    <a:lnTo>
                      <a:pt x="240" y="762"/>
                    </a:lnTo>
                    <a:lnTo>
                      <a:pt x="246" y="756"/>
                    </a:lnTo>
                    <a:lnTo>
                      <a:pt x="246" y="774"/>
                    </a:lnTo>
                    <a:lnTo>
                      <a:pt x="246" y="750"/>
                    </a:lnTo>
                    <a:lnTo>
                      <a:pt x="246" y="768"/>
                    </a:lnTo>
                    <a:lnTo>
                      <a:pt x="252" y="774"/>
                    </a:lnTo>
                    <a:lnTo>
                      <a:pt x="252" y="792"/>
                    </a:lnTo>
                    <a:lnTo>
                      <a:pt x="258" y="786"/>
                    </a:lnTo>
                    <a:lnTo>
                      <a:pt x="258" y="804"/>
                    </a:lnTo>
                    <a:lnTo>
                      <a:pt x="264" y="810"/>
                    </a:lnTo>
                    <a:lnTo>
                      <a:pt x="264" y="822"/>
                    </a:lnTo>
                    <a:lnTo>
                      <a:pt x="264" y="804"/>
                    </a:lnTo>
                    <a:lnTo>
                      <a:pt x="264" y="816"/>
                    </a:lnTo>
                    <a:lnTo>
                      <a:pt x="270" y="810"/>
                    </a:lnTo>
                    <a:lnTo>
                      <a:pt x="270" y="834"/>
                    </a:lnTo>
                    <a:lnTo>
                      <a:pt x="276" y="828"/>
                    </a:lnTo>
                    <a:lnTo>
                      <a:pt x="276" y="846"/>
                    </a:lnTo>
                    <a:lnTo>
                      <a:pt x="276" y="840"/>
                    </a:lnTo>
                    <a:lnTo>
                      <a:pt x="282" y="846"/>
                    </a:lnTo>
                    <a:lnTo>
                      <a:pt x="282" y="864"/>
                    </a:lnTo>
                    <a:lnTo>
                      <a:pt x="282" y="858"/>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6" name="Freeform 78"/>
              <p:cNvSpPr>
                <a:spLocks/>
              </p:cNvSpPr>
              <p:nvPr/>
            </p:nvSpPr>
            <p:spPr bwMode="auto">
              <a:xfrm>
                <a:off x="6329363" y="3943350"/>
                <a:ext cx="600075" cy="990600"/>
              </a:xfrm>
              <a:custGeom>
                <a:avLst/>
                <a:gdLst>
                  <a:gd name="T0" fmla="*/ 6 w 378"/>
                  <a:gd name="T1" fmla="*/ 18 h 624"/>
                  <a:gd name="T2" fmla="*/ 12 w 378"/>
                  <a:gd name="T3" fmla="*/ 30 h 624"/>
                  <a:gd name="T4" fmla="*/ 24 w 378"/>
                  <a:gd name="T5" fmla="*/ 36 h 624"/>
                  <a:gd name="T6" fmla="*/ 24 w 378"/>
                  <a:gd name="T7" fmla="*/ 48 h 624"/>
                  <a:gd name="T8" fmla="*/ 36 w 378"/>
                  <a:gd name="T9" fmla="*/ 60 h 624"/>
                  <a:gd name="T10" fmla="*/ 42 w 378"/>
                  <a:gd name="T11" fmla="*/ 72 h 624"/>
                  <a:gd name="T12" fmla="*/ 48 w 378"/>
                  <a:gd name="T13" fmla="*/ 72 h 624"/>
                  <a:gd name="T14" fmla="*/ 54 w 378"/>
                  <a:gd name="T15" fmla="*/ 78 h 624"/>
                  <a:gd name="T16" fmla="*/ 60 w 378"/>
                  <a:gd name="T17" fmla="*/ 84 h 624"/>
                  <a:gd name="T18" fmla="*/ 66 w 378"/>
                  <a:gd name="T19" fmla="*/ 108 h 624"/>
                  <a:gd name="T20" fmla="*/ 78 w 378"/>
                  <a:gd name="T21" fmla="*/ 144 h 624"/>
                  <a:gd name="T22" fmla="*/ 84 w 378"/>
                  <a:gd name="T23" fmla="*/ 192 h 624"/>
                  <a:gd name="T24" fmla="*/ 96 w 378"/>
                  <a:gd name="T25" fmla="*/ 222 h 624"/>
                  <a:gd name="T26" fmla="*/ 102 w 378"/>
                  <a:gd name="T27" fmla="*/ 270 h 624"/>
                  <a:gd name="T28" fmla="*/ 114 w 378"/>
                  <a:gd name="T29" fmla="*/ 288 h 624"/>
                  <a:gd name="T30" fmla="*/ 120 w 378"/>
                  <a:gd name="T31" fmla="*/ 306 h 624"/>
                  <a:gd name="T32" fmla="*/ 126 w 378"/>
                  <a:gd name="T33" fmla="*/ 324 h 624"/>
                  <a:gd name="T34" fmla="*/ 132 w 378"/>
                  <a:gd name="T35" fmla="*/ 360 h 624"/>
                  <a:gd name="T36" fmla="*/ 138 w 378"/>
                  <a:gd name="T37" fmla="*/ 366 h 624"/>
                  <a:gd name="T38" fmla="*/ 144 w 378"/>
                  <a:gd name="T39" fmla="*/ 384 h 624"/>
                  <a:gd name="T40" fmla="*/ 150 w 378"/>
                  <a:gd name="T41" fmla="*/ 396 h 624"/>
                  <a:gd name="T42" fmla="*/ 156 w 378"/>
                  <a:gd name="T43" fmla="*/ 408 h 624"/>
                  <a:gd name="T44" fmla="*/ 162 w 378"/>
                  <a:gd name="T45" fmla="*/ 426 h 624"/>
                  <a:gd name="T46" fmla="*/ 168 w 378"/>
                  <a:gd name="T47" fmla="*/ 432 h 624"/>
                  <a:gd name="T48" fmla="*/ 180 w 378"/>
                  <a:gd name="T49" fmla="*/ 444 h 624"/>
                  <a:gd name="T50" fmla="*/ 186 w 378"/>
                  <a:gd name="T51" fmla="*/ 462 h 624"/>
                  <a:gd name="T52" fmla="*/ 198 w 378"/>
                  <a:gd name="T53" fmla="*/ 480 h 624"/>
                  <a:gd name="T54" fmla="*/ 210 w 378"/>
                  <a:gd name="T55" fmla="*/ 498 h 624"/>
                  <a:gd name="T56" fmla="*/ 222 w 378"/>
                  <a:gd name="T57" fmla="*/ 522 h 624"/>
                  <a:gd name="T58" fmla="*/ 234 w 378"/>
                  <a:gd name="T59" fmla="*/ 528 h 624"/>
                  <a:gd name="T60" fmla="*/ 246 w 378"/>
                  <a:gd name="T61" fmla="*/ 546 h 624"/>
                  <a:gd name="T62" fmla="*/ 264 w 378"/>
                  <a:gd name="T63" fmla="*/ 564 h 624"/>
                  <a:gd name="T64" fmla="*/ 270 w 378"/>
                  <a:gd name="T65" fmla="*/ 558 h 624"/>
                  <a:gd name="T66" fmla="*/ 276 w 378"/>
                  <a:gd name="T67" fmla="*/ 570 h 624"/>
                  <a:gd name="T68" fmla="*/ 282 w 378"/>
                  <a:gd name="T69" fmla="*/ 576 h 624"/>
                  <a:gd name="T70" fmla="*/ 300 w 378"/>
                  <a:gd name="T71" fmla="*/ 588 h 624"/>
                  <a:gd name="T72" fmla="*/ 318 w 378"/>
                  <a:gd name="T73" fmla="*/ 600 h 624"/>
                  <a:gd name="T74" fmla="*/ 324 w 378"/>
                  <a:gd name="T75" fmla="*/ 600 h 624"/>
                  <a:gd name="T76" fmla="*/ 336 w 378"/>
                  <a:gd name="T77" fmla="*/ 600 h 624"/>
                  <a:gd name="T78" fmla="*/ 348 w 378"/>
                  <a:gd name="T79" fmla="*/ 612 h 624"/>
                  <a:gd name="T80" fmla="*/ 360 w 378"/>
                  <a:gd name="T81" fmla="*/ 612 h 624"/>
                  <a:gd name="T82" fmla="*/ 366 w 378"/>
                  <a:gd name="T83" fmla="*/ 61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624">
                    <a:moveTo>
                      <a:pt x="0" y="6"/>
                    </a:moveTo>
                    <a:lnTo>
                      <a:pt x="6" y="0"/>
                    </a:lnTo>
                    <a:lnTo>
                      <a:pt x="6" y="18"/>
                    </a:lnTo>
                    <a:lnTo>
                      <a:pt x="12" y="12"/>
                    </a:lnTo>
                    <a:lnTo>
                      <a:pt x="12" y="36"/>
                    </a:lnTo>
                    <a:lnTo>
                      <a:pt x="12" y="30"/>
                    </a:lnTo>
                    <a:lnTo>
                      <a:pt x="18" y="24"/>
                    </a:lnTo>
                    <a:lnTo>
                      <a:pt x="18" y="42"/>
                    </a:lnTo>
                    <a:lnTo>
                      <a:pt x="24" y="36"/>
                    </a:lnTo>
                    <a:lnTo>
                      <a:pt x="24" y="54"/>
                    </a:lnTo>
                    <a:lnTo>
                      <a:pt x="24" y="30"/>
                    </a:lnTo>
                    <a:lnTo>
                      <a:pt x="24" y="48"/>
                    </a:lnTo>
                    <a:lnTo>
                      <a:pt x="30" y="54"/>
                    </a:lnTo>
                    <a:lnTo>
                      <a:pt x="30" y="66"/>
                    </a:lnTo>
                    <a:lnTo>
                      <a:pt x="36" y="60"/>
                    </a:lnTo>
                    <a:lnTo>
                      <a:pt x="36" y="54"/>
                    </a:lnTo>
                    <a:lnTo>
                      <a:pt x="36" y="66"/>
                    </a:lnTo>
                    <a:lnTo>
                      <a:pt x="42" y="72"/>
                    </a:lnTo>
                    <a:lnTo>
                      <a:pt x="42" y="60"/>
                    </a:lnTo>
                    <a:lnTo>
                      <a:pt x="42" y="78"/>
                    </a:lnTo>
                    <a:lnTo>
                      <a:pt x="48" y="72"/>
                    </a:lnTo>
                    <a:lnTo>
                      <a:pt x="48" y="84"/>
                    </a:lnTo>
                    <a:lnTo>
                      <a:pt x="54" y="90"/>
                    </a:lnTo>
                    <a:lnTo>
                      <a:pt x="54" y="78"/>
                    </a:lnTo>
                    <a:lnTo>
                      <a:pt x="54" y="90"/>
                    </a:lnTo>
                    <a:lnTo>
                      <a:pt x="60" y="96"/>
                    </a:lnTo>
                    <a:lnTo>
                      <a:pt x="60" y="84"/>
                    </a:lnTo>
                    <a:lnTo>
                      <a:pt x="60" y="102"/>
                    </a:lnTo>
                    <a:lnTo>
                      <a:pt x="66" y="96"/>
                    </a:lnTo>
                    <a:lnTo>
                      <a:pt x="66" y="108"/>
                    </a:lnTo>
                    <a:lnTo>
                      <a:pt x="72" y="114"/>
                    </a:lnTo>
                    <a:lnTo>
                      <a:pt x="72" y="138"/>
                    </a:lnTo>
                    <a:lnTo>
                      <a:pt x="78" y="144"/>
                    </a:lnTo>
                    <a:lnTo>
                      <a:pt x="78" y="162"/>
                    </a:lnTo>
                    <a:lnTo>
                      <a:pt x="84" y="168"/>
                    </a:lnTo>
                    <a:lnTo>
                      <a:pt x="84" y="192"/>
                    </a:lnTo>
                    <a:lnTo>
                      <a:pt x="90" y="198"/>
                    </a:lnTo>
                    <a:lnTo>
                      <a:pt x="90" y="216"/>
                    </a:lnTo>
                    <a:lnTo>
                      <a:pt x="96" y="222"/>
                    </a:lnTo>
                    <a:lnTo>
                      <a:pt x="96" y="240"/>
                    </a:lnTo>
                    <a:lnTo>
                      <a:pt x="102" y="246"/>
                    </a:lnTo>
                    <a:lnTo>
                      <a:pt x="102" y="270"/>
                    </a:lnTo>
                    <a:lnTo>
                      <a:pt x="108" y="264"/>
                    </a:lnTo>
                    <a:lnTo>
                      <a:pt x="108" y="282"/>
                    </a:lnTo>
                    <a:lnTo>
                      <a:pt x="114" y="288"/>
                    </a:lnTo>
                    <a:lnTo>
                      <a:pt x="114" y="306"/>
                    </a:lnTo>
                    <a:lnTo>
                      <a:pt x="120" y="312"/>
                    </a:lnTo>
                    <a:lnTo>
                      <a:pt x="120" y="306"/>
                    </a:lnTo>
                    <a:lnTo>
                      <a:pt x="120" y="324"/>
                    </a:lnTo>
                    <a:lnTo>
                      <a:pt x="126" y="330"/>
                    </a:lnTo>
                    <a:lnTo>
                      <a:pt x="126" y="324"/>
                    </a:lnTo>
                    <a:lnTo>
                      <a:pt x="126" y="336"/>
                    </a:lnTo>
                    <a:lnTo>
                      <a:pt x="132" y="342"/>
                    </a:lnTo>
                    <a:lnTo>
                      <a:pt x="132" y="360"/>
                    </a:lnTo>
                    <a:lnTo>
                      <a:pt x="138" y="366"/>
                    </a:lnTo>
                    <a:lnTo>
                      <a:pt x="138" y="360"/>
                    </a:lnTo>
                    <a:lnTo>
                      <a:pt x="138" y="366"/>
                    </a:lnTo>
                    <a:lnTo>
                      <a:pt x="144" y="372"/>
                    </a:lnTo>
                    <a:lnTo>
                      <a:pt x="144" y="384"/>
                    </a:lnTo>
                    <a:lnTo>
                      <a:pt x="144" y="384"/>
                    </a:lnTo>
                    <a:lnTo>
                      <a:pt x="150" y="390"/>
                    </a:lnTo>
                    <a:lnTo>
                      <a:pt x="150" y="396"/>
                    </a:lnTo>
                    <a:lnTo>
                      <a:pt x="150" y="396"/>
                    </a:lnTo>
                    <a:lnTo>
                      <a:pt x="156" y="402"/>
                    </a:lnTo>
                    <a:lnTo>
                      <a:pt x="156" y="414"/>
                    </a:lnTo>
                    <a:lnTo>
                      <a:pt x="156" y="408"/>
                    </a:lnTo>
                    <a:lnTo>
                      <a:pt x="162" y="414"/>
                    </a:lnTo>
                    <a:lnTo>
                      <a:pt x="162" y="432"/>
                    </a:lnTo>
                    <a:lnTo>
                      <a:pt x="162" y="426"/>
                    </a:lnTo>
                    <a:lnTo>
                      <a:pt x="168" y="432"/>
                    </a:lnTo>
                    <a:lnTo>
                      <a:pt x="168" y="438"/>
                    </a:lnTo>
                    <a:lnTo>
                      <a:pt x="168" y="432"/>
                    </a:lnTo>
                    <a:lnTo>
                      <a:pt x="174" y="438"/>
                    </a:lnTo>
                    <a:lnTo>
                      <a:pt x="174" y="450"/>
                    </a:lnTo>
                    <a:lnTo>
                      <a:pt x="180" y="444"/>
                    </a:lnTo>
                    <a:lnTo>
                      <a:pt x="180" y="462"/>
                    </a:lnTo>
                    <a:lnTo>
                      <a:pt x="180" y="456"/>
                    </a:lnTo>
                    <a:lnTo>
                      <a:pt x="186" y="462"/>
                    </a:lnTo>
                    <a:lnTo>
                      <a:pt x="186" y="474"/>
                    </a:lnTo>
                    <a:lnTo>
                      <a:pt x="186" y="468"/>
                    </a:lnTo>
                    <a:lnTo>
                      <a:pt x="198" y="480"/>
                    </a:lnTo>
                    <a:lnTo>
                      <a:pt x="198" y="492"/>
                    </a:lnTo>
                    <a:lnTo>
                      <a:pt x="198" y="486"/>
                    </a:lnTo>
                    <a:lnTo>
                      <a:pt x="210" y="498"/>
                    </a:lnTo>
                    <a:lnTo>
                      <a:pt x="210" y="504"/>
                    </a:lnTo>
                    <a:lnTo>
                      <a:pt x="222" y="516"/>
                    </a:lnTo>
                    <a:lnTo>
                      <a:pt x="222" y="522"/>
                    </a:lnTo>
                    <a:lnTo>
                      <a:pt x="228" y="528"/>
                    </a:lnTo>
                    <a:lnTo>
                      <a:pt x="234" y="534"/>
                    </a:lnTo>
                    <a:lnTo>
                      <a:pt x="234" y="528"/>
                    </a:lnTo>
                    <a:lnTo>
                      <a:pt x="234" y="534"/>
                    </a:lnTo>
                    <a:lnTo>
                      <a:pt x="240" y="540"/>
                    </a:lnTo>
                    <a:lnTo>
                      <a:pt x="246" y="546"/>
                    </a:lnTo>
                    <a:lnTo>
                      <a:pt x="252" y="552"/>
                    </a:lnTo>
                    <a:lnTo>
                      <a:pt x="258" y="558"/>
                    </a:lnTo>
                    <a:lnTo>
                      <a:pt x="264" y="564"/>
                    </a:lnTo>
                    <a:lnTo>
                      <a:pt x="264" y="558"/>
                    </a:lnTo>
                    <a:lnTo>
                      <a:pt x="264" y="564"/>
                    </a:lnTo>
                    <a:lnTo>
                      <a:pt x="270" y="558"/>
                    </a:lnTo>
                    <a:lnTo>
                      <a:pt x="270" y="570"/>
                    </a:lnTo>
                    <a:lnTo>
                      <a:pt x="270" y="564"/>
                    </a:lnTo>
                    <a:lnTo>
                      <a:pt x="276" y="570"/>
                    </a:lnTo>
                    <a:lnTo>
                      <a:pt x="276" y="576"/>
                    </a:lnTo>
                    <a:lnTo>
                      <a:pt x="276" y="570"/>
                    </a:lnTo>
                    <a:lnTo>
                      <a:pt x="282" y="576"/>
                    </a:lnTo>
                    <a:lnTo>
                      <a:pt x="288" y="582"/>
                    </a:lnTo>
                    <a:lnTo>
                      <a:pt x="300" y="582"/>
                    </a:lnTo>
                    <a:lnTo>
                      <a:pt x="300" y="588"/>
                    </a:lnTo>
                    <a:lnTo>
                      <a:pt x="306" y="594"/>
                    </a:lnTo>
                    <a:lnTo>
                      <a:pt x="318" y="594"/>
                    </a:lnTo>
                    <a:lnTo>
                      <a:pt x="318" y="600"/>
                    </a:lnTo>
                    <a:lnTo>
                      <a:pt x="324" y="594"/>
                    </a:lnTo>
                    <a:lnTo>
                      <a:pt x="324" y="600"/>
                    </a:lnTo>
                    <a:lnTo>
                      <a:pt x="324" y="600"/>
                    </a:lnTo>
                    <a:lnTo>
                      <a:pt x="330" y="600"/>
                    </a:lnTo>
                    <a:lnTo>
                      <a:pt x="336" y="606"/>
                    </a:lnTo>
                    <a:lnTo>
                      <a:pt x="336" y="600"/>
                    </a:lnTo>
                    <a:lnTo>
                      <a:pt x="336" y="606"/>
                    </a:lnTo>
                    <a:lnTo>
                      <a:pt x="342" y="606"/>
                    </a:lnTo>
                    <a:lnTo>
                      <a:pt x="348" y="612"/>
                    </a:lnTo>
                    <a:lnTo>
                      <a:pt x="348" y="606"/>
                    </a:lnTo>
                    <a:lnTo>
                      <a:pt x="348" y="612"/>
                    </a:lnTo>
                    <a:lnTo>
                      <a:pt x="360" y="612"/>
                    </a:lnTo>
                    <a:lnTo>
                      <a:pt x="354" y="612"/>
                    </a:lnTo>
                    <a:lnTo>
                      <a:pt x="360" y="612"/>
                    </a:lnTo>
                    <a:lnTo>
                      <a:pt x="366" y="618"/>
                    </a:lnTo>
                    <a:lnTo>
                      <a:pt x="378" y="618"/>
                    </a:lnTo>
                    <a:lnTo>
                      <a:pt x="378" y="624"/>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07" name="Freeform 79"/>
              <p:cNvSpPr>
                <a:spLocks/>
              </p:cNvSpPr>
              <p:nvPr/>
            </p:nvSpPr>
            <p:spPr bwMode="auto">
              <a:xfrm>
                <a:off x="6929438" y="4933950"/>
                <a:ext cx="666750" cy="38100"/>
              </a:xfrm>
              <a:custGeom>
                <a:avLst/>
                <a:gdLst>
                  <a:gd name="T0" fmla="*/ 12 w 420"/>
                  <a:gd name="T1" fmla="*/ 0 h 24"/>
                  <a:gd name="T2" fmla="*/ 24 w 420"/>
                  <a:gd name="T3" fmla="*/ 0 h 24"/>
                  <a:gd name="T4" fmla="*/ 24 w 420"/>
                  <a:gd name="T5" fmla="*/ 0 h 24"/>
                  <a:gd name="T6" fmla="*/ 36 w 420"/>
                  <a:gd name="T7" fmla="*/ 6 h 24"/>
                  <a:gd name="T8" fmla="*/ 42 w 420"/>
                  <a:gd name="T9" fmla="*/ 6 h 24"/>
                  <a:gd name="T10" fmla="*/ 54 w 420"/>
                  <a:gd name="T11" fmla="*/ 6 h 24"/>
                  <a:gd name="T12" fmla="*/ 72 w 420"/>
                  <a:gd name="T13" fmla="*/ 6 h 24"/>
                  <a:gd name="T14" fmla="*/ 72 w 420"/>
                  <a:gd name="T15" fmla="*/ 12 h 24"/>
                  <a:gd name="T16" fmla="*/ 78 w 420"/>
                  <a:gd name="T17" fmla="*/ 12 h 24"/>
                  <a:gd name="T18" fmla="*/ 90 w 420"/>
                  <a:gd name="T19" fmla="*/ 12 h 24"/>
                  <a:gd name="T20" fmla="*/ 102 w 420"/>
                  <a:gd name="T21" fmla="*/ 12 h 24"/>
                  <a:gd name="T22" fmla="*/ 108 w 420"/>
                  <a:gd name="T23" fmla="*/ 18 h 24"/>
                  <a:gd name="T24" fmla="*/ 120 w 420"/>
                  <a:gd name="T25" fmla="*/ 12 h 24"/>
                  <a:gd name="T26" fmla="*/ 126 w 420"/>
                  <a:gd name="T27" fmla="*/ 18 h 24"/>
                  <a:gd name="T28" fmla="*/ 132 w 420"/>
                  <a:gd name="T29" fmla="*/ 18 h 24"/>
                  <a:gd name="T30" fmla="*/ 144 w 420"/>
                  <a:gd name="T31" fmla="*/ 18 h 24"/>
                  <a:gd name="T32" fmla="*/ 156 w 420"/>
                  <a:gd name="T33" fmla="*/ 18 h 24"/>
                  <a:gd name="T34" fmla="*/ 168 w 420"/>
                  <a:gd name="T35" fmla="*/ 18 h 24"/>
                  <a:gd name="T36" fmla="*/ 180 w 420"/>
                  <a:gd name="T37" fmla="*/ 18 h 24"/>
                  <a:gd name="T38" fmla="*/ 192 w 420"/>
                  <a:gd name="T39" fmla="*/ 18 h 24"/>
                  <a:gd name="T40" fmla="*/ 192 w 420"/>
                  <a:gd name="T41" fmla="*/ 18 h 24"/>
                  <a:gd name="T42" fmla="*/ 198 w 420"/>
                  <a:gd name="T43" fmla="*/ 18 h 24"/>
                  <a:gd name="T44" fmla="*/ 210 w 420"/>
                  <a:gd name="T45" fmla="*/ 24 h 24"/>
                  <a:gd name="T46" fmla="*/ 210 w 420"/>
                  <a:gd name="T47" fmla="*/ 24 h 24"/>
                  <a:gd name="T48" fmla="*/ 222 w 420"/>
                  <a:gd name="T49" fmla="*/ 24 h 24"/>
                  <a:gd name="T50" fmla="*/ 234 w 420"/>
                  <a:gd name="T51" fmla="*/ 24 h 24"/>
                  <a:gd name="T52" fmla="*/ 246 w 420"/>
                  <a:gd name="T53" fmla="*/ 24 h 24"/>
                  <a:gd name="T54" fmla="*/ 258 w 420"/>
                  <a:gd name="T55" fmla="*/ 24 h 24"/>
                  <a:gd name="T56" fmla="*/ 270 w 420"/>
                  <a:gd name="T57" fmla="*/ 24 h 24"/>
                  <a:gd name="T58" fmla="*/ 282 w 420"/>
                  <a:gd name="T59" fmla="*/ 24 h 24"/>
                  <a:gd name="T60" fmla="*/ 294 w 420"/>
                  <a:gd name="T61" fmla="*/ 24 h 24"/>
                  <a:gd name="T62" fmla="*/ 306 w 420"/>
                  <a:gd name="T63" fmla="*/ 24 h 24"/>
                  <a:gd name="T64" fmla="*/ 318 w 420"/>
                  <a:gd name="T65" fmla="*/ 24 h 24"/>
                  <a:gd name="T66" fmla="*/ 330 w 420"/>
                  <a:gd name="T67" fmla="*/ 24 h 24"/>
                  <a:gd name="T68" fmla="*/ 342 w 420"/>
                  <a:gd name="T69" fmla="*/ 24 h 24"/>
                  <a:gd name="T70" fmla="*/ 354 w 420"/>
                  <a:gd name="T71" fmla="*/ 24 h 24"/>
                  <a:gd name="T72" fmla="*/ 366 w 420"/>
                  <a:gd name="T73" fmla="*/ 24 h 24"/>
                  <a:gd name="T74" fmla="*/ 378 w 420"/>
                  <a:gd name="T75" fmla="*/ 24 h 24"/>
                  <a:gd name="T76" fmla="*/ 390 w 420"/>
                  <a:gd name="T77" fmla="*/ 24 h 24"/>
                  <a:gd name="T78" fmla="*/ 402 w 420"/>
                  <a:gd name="T79" fmla="*/ 24 h 24"/>
                  <a:gd name="T80" fmla="*/ 414 w 420"/>
                  <a:gd name="T8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0" h="24">
                    <a:moveTo>
                      <a:pt x="0" y="0"/>
                    </a:moveTo>
                    <a:lnTo>
                      <a:pt x="12" y="0"/>
                    </a:lnTo>
                    <a:lnTo>
                      <a:pt x="12" y="0"/>
                    </a:lnTo>
                    <a:lnTo>
                      <a:pt x="24" y="0"/>
                    </a:lnTo>
                    <a:lnTo>
                      <a:pt x="18" y="0"/>
                    </a:lnTo>
                    <a:lnTo>
                      <a:pt x="24" y="0"/>
                    </a:lnTo>
                    <a:lnTo>
                      <a:pt x="30" y="0"/>
                    </a:lnTo>
                    <a:lnTo>
                      <a:pt x="36" y="6"/>
                    </a:lnTo>
                    <a:lnTo>
                      <a:pt x="36" y="0"/>
                    </a:lnTo>
                    <a:lnTo>
                      <a:pt x="42" y="6"/>
                    </a:lnTo>
                    <a:lnTo>
                      <a:pt x="48" y="6"/>
                    </a:lnTo>
                    <a:lnTo>
                      <a:pt x="54" y="6"/>
                    </a:lnTo>
                    <a:lnTo>
                      <a:pt x="60" y="6"/>
                    </a:lnTo>
                    <a:lnTo>
                      <a:pt x="72" y="6"/>
                    </a:lnTo>
                    <a:lnTo>
                      <a:pt x="66" y="6"/>
                    </a:lnTo>
                    <a:lnTo>
                      <a:pt x="72" y="12"/>
                    </a:lnTo>
                    <a:lnTo>
                      <a:pt x="84" y="12"/>
                    </a:lnTo>
                    <a:lnTo>
                      <a:pt x="78" y="12"/>
                    </a:lnTo>
                    <a:lnTo>
                      <a:pt x="84" y="12"/>
                    </a:lnTo>
                    <a:lnTo>
                      <a:pt x="90" y="12"/>
                    </a:lnTo>
                    <a:lnTo>
                      <a:pt x="96" y="12"/>
                    </a:lnTo>
                    <a:lnTo>
                      <a:pt x="102" y="12"/>
                    </a:lnTo>
                    <a:lnTo>
                      <a:pt x="108" y="18"/>
                    </a:lnTo>
                    <a:lnTo>
                      <a:pt x="108" y="18"/>
                    </a:lnTo>
                    <a:lnTo>
                      <a:pt x="108" y="12"/>
                    </a:lnTo>
                    <a:lnTo>
                      <a:pt x="120" y="12"/>
                    </a:lnTo>
                    <a:lnTo>
                      <a:pt x="120" y="12"/>
                    </a:lnTo>
                    <a:lnTo>
                      <a:pt x="126" y="18"/>
                    </a:lnTo>
                    <a:lnTo>
                      <a:pt x="138" y="18"/>
                    </a:lnTo>
                    <a:lnTo>
                      <a:pt x="132" y="18"/>
                    </a:lnTo>
                    <a:lnTo>
                      <a:pt x="138" y="18"/>
                    </a:lnTo>
                    <a:lnTo>
                      <a:pt x="144" y="18"/>
                    </a:lnTo>
                    <a:lnTo>
                      <a:pt x="150" y="18"/>
                    </a:lnTo>
                    <a:lnTo>
                      <a:pt x="156" y="18"/>
                    </a:lnTo>
                    <a:lnTo>
                      <a:pt x="162" y="18"/>
                    </a:lnTo>
                    <a:lnTo>
                      <a:pt x="168" y="18"/>
                    </a:lnTo>
                    <a:lnTo>
                      <a:pt x="174" y="18"/>
                    </a:lnTo>
                    <a:lnTo>
                      <a:pt x="180" y="18"/>
                    </a:lnTo>
                    <a:lnTo>
                      <a:pt x="186" y="24"/>
                    </a:lnTo>
                    <a:lnTo>
                      <a:pt x="192" y="18"/>
                    </a:lnTo>
                    <a:lnTo>
                      <a:pt x="192" y="24"/>
                    </a:lnTo>
                    <a:lnTo>
                      <a:pt x="192" y="18"/>
                    </a:lnTo>
                    <a:lnTo>
                      <a:pt x="198" y="24"/>
                    </a:lnTo>
                    <a:lnTo>
                      <a:pt x="198" y="18"/>
                    </a:lnTo>
                    <a:lnTo>
                      <a:pt x="198" y="24"/>
                    </a:lnTo>
                    <a:lnTo>
                      <a:pt x="210" y="24"/>
                    </a:lnTo>
                    <a:lnTo>
                      <a:pt x="204" y="24"/>
                    </a:lnTo>
                    <a:lnTo>
                      <a:pt x="210" y="24"/>
                    </a:lnTo>
                    <a:lnTo>
                      <a:pt x="216" y="24"/>
                    </a:lnTo>
                    <a:lnTo>
                      <a:pt x="222" y="24"/>
                    </a:lnTo>
                    <a:lnTo>
                      <a:pt x="228" y="24"/>
                    </a:lnTo>
                    <a:lnTo>
                      <a:pt x="234" y="24"/>
                    </a:lnTo>
                    <a:lnTo>
                      <a:pt x="240" y="24"/>
                    </a:lnTo>
                    <a:lnTo>
                      <a:pt x="246" y="24"/>
                    </a:lnTo>
                    <a:lnTo>
                      <a:pt x="252" y="24"/>
                    </a:lnTo>
                    <a:lnTo>
                      <a:pt x="258" y="24"/>
                    </a:lnTo>
                    <a:lnTo>
                      <a:pt x="264" y="24"/>
                    </a:lnTo>
                    <a:lnTo>
                      <a:pt x="270" y="24"/>
                    </a:lnTo>
                    <a:lnTo>
                      <a:pt x="276" y="24"/>
                    </a:lnTo>
                    <a:lnTo>
                      <a:pt x="282" y="24"/>
                    </a:lnTo>
                    <a:lnTo>
                      <a:pt x="288" y="24"/>
                    </a:lnTo>
                    <a:lnTo>
                      <a:pt x="294" y="24"/>
                    </a:lnTo>
                    <a:lnTo>
                      <a:pt x="300" y="24"/>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78" y="24"/>
                    </a:lnTo>
                    <a:lnTo>
                      <a:pt x="384" y="24"/>
                    </a:lnTo>
                    <a:lnTo>
                      <a:pt x="390" y="24"/>
                    </a:lnTo>
                    <a:lnTo>
                      <a:pt x="396" y="24"/>
                    </a:lnTo>
                    <a:lnTo>
                      <a:pt x="402" y="24"/>
                    </a:lnTo>
                    <a:lnTo>
                      <a:pt x="408" y="24"/>
                    </a:lnTo>
                    <a:lnTo>
                      <a:pt x="414" y="24"/>
                    </a:lnTo>
                    <a:lnTo>
                      <a:pt x="420" y="24"/>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grpSp>
          <p:nvGrpSpPr>
            <p:cNvPr id="2808" name="Group 2807"/>
            <p:cNvGrpSpPr/>
            <p:nvPr/>
          </p:nvGrpSpPr>
          <p:grpSpPr>
            <a:xfrm>
              <a:off x="14888390" y="15201253"/>
              <a:ext cx="2371108" cy="330295"/>
              <a:chOff x="1699719" y="3478003"/>
              <a:chExt cx="1523330" cy="237098"/>
            </a:xfrm>
          </p:grpSpPr>
          <p:sp>
            <p:nvSpPr>
              <p:cNvPr id="2809" name="Freeform 83"/>
              <p:cNvSpPr>
                <a:spLocks/>
              </p:cNvSpPr>
              <p:nvPr/>
            </p:nvSpPr>
            <p:spPr bwMode="auto">
              <a:xfrm>
                <a:off x="1699719" y="3537832"/>
                <a:ext cx="284578" cy="177269"/>
              </a:xfrm>
              <a:custGeom>
                <a:avLst/>
                <a:gdLst>
                  <a:gd name="T0" fmla="*/ 18 w 510"/>
                  <a:gd name="T1" fmla="*/ 1920 h 1920"/>
                  <a:gd name="T2" fmla="*/ 42 w 510"/>
                  <a:gd name="T3" fmla="*/ 1920 h 1920"/>
                  <a:gd name="T4" fmla="*/ 60 w 510"/>
                  <a:gd name="T5" fmla="*/ 1920 h 1920"/>
                  <a:gd name="T6" fmla="*/ 78 w 510"/>
                  <a:gd name="T7" fmla="*/ 1920 h 1920"/>
                  <a:gd name="T8" fmla="*/ 96 w 510"/>
                  <a:gd name="T9" fmla="*/ 1920 h 1920"/>
                  <a:gd name="T10" fmla="*/ 114 w 510"/>
                  <a:gd name="T11" fmla="*/ 1920 h 1920"/>
                  <a:gd name="T12" fmla="*/ 132 w 510"/>
                  <a:gd name="T13" fmla="*/ 1920 h 1920"/>
                  <a:gd name="T14" fmla="*/ 150 w 510"/>
                  <a:gd name="T15" fmla="*/ 1920 h 1920"/>
                  <a:gd name="T16" fmla="*/ 168 w 510"/>
                  <a:gd name="T17" fmla="*/ 1920 h 1920"/>
                  <a:gd name="T18" fmla="*/ 186 w 510"/>
                  <a:gd name="T19" fmla="*/ 1920 h 1920"/>
                  <a:gd name="T20" fmla="*/ 204 w 510"/>
                  <a:gd name="T21" fmla="*/ 1920 h 1920"/>
                  <a:gd name="T22" fmla="*/ 222 w 510"/>
                  <a:gd name="T23" fmla="*/ 1920 h 1920"/>
                  <a:gd name="T24" fmla="*/ 240 w 510"/>
                  <a:gd name="T25" fmla="*/ 1920 h 1920"/>
                  <a:gd name="T26" fmla="*/ 258 w 510"/>
                  <a:gd name="T27" fmla="*/ 1920 h 1920"/>
                  <a:gd name="T28" fmla="*/ 276 w 510"/>
                  <a:gd name="T29" fmla="*/ 1920 h 1920"/>
                  <a:gd name="T30" fmla="*/ 294 w 510"/>
                  <a:gd name="T31" fmla="*/ 1920 h 1920"/>
                  <a:gd name="T32" fmla="*/ 312 w 510"/>
                  <a:gd name="T33" fmla="*/ 1920 h 1920"/>
                  <a:gd name="T34" fmla="*/ 330 w 510"/>
                  <a:gd name="T35" fmla="*/ 1920 h 1920"/>
                  <a:gd name="T36" fmla="*/ 348 w 510"/>
                  <a:gd name="T37" fmla="*/ 1920 h 1920"/>
                  <a:gd name="T38" fmla="*/ 360 w 510"/>
                  <a:gd name="T39" fmla="*/ 1812 h 1920"/>
                  <a:gd name="T40" fmla="*/ 366 w 510"/>
                  <a:gd name="T41" fmla="*/ 1710 h 1920"/>
                  <a:gd name="T42" fmla="*/ 378 w 510"/>
                  <a:gd name="T43" fmla="*/ 1584 h 1920"/>
                  <a:gd name="T44" fmla="*/ 384 w 510"/>
                  <a:gd name="T45" fmla="*/ 1356 h 1920"/>
                  <a:gd name="T46" fmla="*/ 390 w 510"/>
                  <a:gd name="T47" fmla="*/ 1254 h 1920"/>
                  <a:gd name="T48" fmla="*/ 396 w 510"/>
                  <a:gd name="T49" fmla="*/ 1152 h 1920"/>
                  <a:gd name="T50" fmla="*/ 402 w 510"/>
                  <a:gd name="T51" fmla="*/ 1068 h 1920"/>
                  <a:gd name="T52" fmla="*/ 408 w 510"/>
                  <a:gd name="T53" fmla="*/ 942 h 1920"/>
                  <a:gd name="T54" fmla="*/ 414 w 510"/>
                  <a:gd name="T55" fmla="*/ 858 h 1920"/>
                  <a:gd name="T56" fmla="*/ 420 w 510"/>
                  <a:gd name="T57" fmla="*/ 780 h 1920"/>
                  <a:gd name="T58" fmla="*/ 432 w 510"/>
                  <a:gd name="T59" fmla="*/ 684 h 1920"/>
                  <a:gd name="T60" fmla="*/ 438 w 510"/>
                  <a:gd name="T61" fmla="*/ 618 h 1920"/>
                  <a:gd name="T62" fmla="*/ 444 w 510"/>
                  <a:gd name="T63" fmla="*/ 552 h 1920"/>
                  <a:gd name="T64" fmla="*/ 450 w 510"/>
                  <a:gd name="T65" fmla="*/ 498 h 1920"/>
                  <a:gd name="T66" fmla="*/ 456 w 510"/>
                  <a:gd name="T67" fmla="*/ 372 h 1920"/>
                  <a:gd name="T68" fmla="*/ 468 w 510"/>
                  <a:gd name="T69" fmla="*/ 330 h 1920"/>
                  <a:gd name="T70" fmla="*/ 474 w 510"/>
                  <a:gd name="T71" fmla="*/ 282 h 1920"/>
                  <a:gd name="T72" fmla="*/ 480 w 510"/>
                  <a:gd name="T73" fmla="*/ 222 h 1920"/>
                  <a:gd name="T74" fmla="*/ 486 w 510"/>
                  <a:gd name="T75" fmla="*/ 186 h 1920"/>
                  <a:gd name="T76" fmla="*/ 492 w 510"/>
                  <a:gd name="T77" fmla="*/ 138 h 1920"/>
                  <a:gd name="T78" fmla="*/ 498 w 510"/>
                  <a:gd name="T79" fmla="*/ 96 h 1920"/>
                  <a:gd name="T80" fmla="*/ 498 w 510"/>
                  <a:gd name="T81" fmla="*/ 60 h 1920"/>
                  <a:gd name="T82" fmla="*/ 504 w 510"/>
                  <a:gd name="T83" fmla="*/ 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0" h="1920">
                    <a:moveTo>
                      <a:pt x="0" y="1920"/>
                    </a:moveTo>
                    <a:lnTo>
                      <a:pt x="6" y="1920"/>
                    </a:lnTo>
                    <a:lnTo>
                      <a:pt x="18" y="1920"/>
                    </a:lnTo>
                    <a:lnTo>
                      <a:pt x="24" y="1920"/>
                    </a:lnTo>
                    <a:lnTo>
                      <a:pt x="36" y="1920"/>
                    </a:lnTo>
                    <a:lnTo>
                      <a:pt x="42" y="1920"/>
                    </a:lnTo>
                    <a:lnTo>
                      <a:pt x="48" y="1920"/>
                    </a:lnTo>
                    <a:lnTo>
                      <a:pt x="54" y="1920"/>
                    </a:lnTo>
                    <a:lnTo>
                      <a:pt x="60" y="1920"/>
                    </a:lnTo>
                    <a:lnTo>
                      <a:pt x="66" y="1920"/>
                    </a:lnTo>
                    <a:lnTo>
                      <a:pt x="72" y="1920"/>
                    </a:lnTo>
                    <a:lnTo>
                      <a:pt x="78" y="1920"/>
                    </a:lnTo>
                    <a:lnTo>
                      <a:pt x="84" y="1920"/>
                    </a:lnTo>
                    <a:lnTo>
                      <a:pt x="90" y="1920"/>
                    </a:lnTo>
                    <a:lnTo>
                      <a:pt x="96" y="1920"/>
                    </a:lnTo>
                    <a:lnTo>
                      <a:pt x="102" y="1920"/>
                    </a:lnTo>
                    <a:lnTo>
                      <a:pt x="108" y="1920"/>
                    </a:lnTo>
                    <a:lnTo>
                      <a:pt x="114" y="1920"/>
                    </a:lnTo>
                    <a:lnTo>
                      <a:pt x="120" y="1920"/>
                    </a:lnTo>
                    <a:lnTo>
                      <a:pt x="126" y="1920"/>
                    </a:lnTo>
                    <a:lnTo>
                      <a:pt x="132" y="1920"/>
                    </a:lnTo>
                    <a:lnTo>
                      <a:pt x="138" y="1920"/>
                    </a:lnTo>
                    <a:lnTo>
                      <a:pt x="144" y="1920"/>
                    </a:lnTo>
                    <a:lnTo>
                      <a:pt x="150" y="1920"/>
                    </a:lnTo>
                    <a:lnTo>
                      <a:pt x="156" y="1920"/>
                    </a:lnTo>
                    <a:lnTo>
                      <a:pt x="162" y="1920"/>
                    </a:lnTo>
                    <a:lnTo>
                      <a:pt x="168" y="1920"/>
                    </a:lnTo>
                    <a:lnTo>
                      <a:pt x="174" y="1920"/>
                    </a:lnTo>
                    <a:lnTo>
                      <a:pt x="180" y="1920"/>
                    </a:lnTo>
                    <a:lnTo>
                      <a:pt x="186" y="1920"/>
                    </a:lnTo>
                    <a:lnTo>
                      <a:pt x="192" y="1920"/>
                    </a:lnTo>
                    <a:lnTo>
                      <a:pt x="198" y="1920"/>
                    </a:lnTo>
                    <a:lnTo>
                      <a:pt x="204" y="1920"/>
                    </a:lnTo>
                    <a:lnTo>
                      <a:pt x="210" y="1920"/>
                    </a:lnTo>
                    <a:lnTo>
                      <a:pt x="216" y="1920"/>
                    </a:lnTo>
                    <a:lnTo>
                      <a:pt x="222" y="1920"/>
                    </a:lnTo>
                    <a:lnTo>
                      <a:pt x="228" y="1920"/>
                    </a:lnTo>
                    <a:lnTo>
                      <a:pt x="234" y="1920"/>
                    </a:lnTo>
                    <a:lnTo>
                      <a:pt x="240" y="1920"/>
                    </a:lnTo>
                    <a:lnTo>
                      <a:pt x="246" y="1920"/>
                    </a:lnTo>
                    <a:lnTo>
                      <a:pt x="252" y="1920"/>
                    </a:lnTo>
                    <a:lnTo>
                      <a:pt x="258" y="1920"/>
                    </a:lnTo>
                    <a:lnTo>
                      <a:pt x="264" y="1920"/>
                    </a:lnTo>
                    <a:lnTo>
                      <a:pt x="270" y="1920"/>
                    </a:lnTo>
                    <a:lnTo>
                      <a:pt x="276" y="1920"/>
                    </a:lnTo>
                    <a:lnTo>
                      <a:pt x="282" y="1920"/>
                    </a:lnTo>
                    <a:lnTo>
                      <a:pt x="288" y="1920"/>
                    </a:lnTo>
                    <a:lnTo>
                      <a:pt x="294" y="1920"/>
                    </a:lnTo>
                    <a:lnTo>
                      <a:pt x="300" y="1920"/>
                    </a:lnTo>
                    <a:lnTo>
                      <a:pt x="306" y="1920"/>
                    </a:lnTo>
                    <a:lnTo>
                      <a:pt x="312" y="1920"/>
                    </a:lnTo>
                    <a:lnTo>
                      <a:pt x="318" y="1920"/>
                    </a:lnTo>
                    <a:lnTo>
                      <a:pt x="324" y="1920"/>
                    </a:lnTo>
                    <a:lnTo>
                      <a:pt x="330" y="1920"/>
                    </a:lnTo>
                    <a:lnTo>
                      <a:pt x="336" y="1920"/>
                    </a:lnTo>
                    <a:lnTo>
                      <a:pt x="342" y="1920"/>
                    </a:lnTo>
                    <a:lnTo>
                      <a:pt x="348" y="1920"/>
                    </a:lnTo>
                    <a:lnTo>
                      <a:pt x="354" y="1920"/>
                    </a:lnTo>
                    <a:lnTo>
                      <a:pt x="360" y="1914"/>
                    </a:lnTo>
                    <a:lnTo>
                      <a:pt x="360" y="1812"/>
                    </a:lnTo>
                    <a:lnTo>
                      <a:pt x="366" y="1806"/>
                    </a:lnTo>
                    <a:lnTo>
                      <a:pt x="366" y="1818"/>
                    </a:lnTo>
                    <a:lnTo>
                      <a:pt x="366" y="1710"/>
                    </a:lnTo>
                    <a:lnTo>
                      <a:pt x="372" y="1704"/>
                    </a:lnTo>
                    <a:lnTo>
                      <a:pt x="372" y="1590"/>
                    </a:lnTo>
                    <a:lnTo>
                      <a:pt x="378" y="1584"/>
                    </a:lnTo>
                    <a:lnTo>
                      <a:pt x="378" y="1464"/>
                    </a:lnTo>
                    <a:lnTo>
                      <a:pt x="384" y="1458"/>
                    </a:lnTo>
                    <a:lnTo>
                      <a:pt x="384" y="1356"/>
                    </a:lnTo>
                    <a:lnTo>
                      <a:pt x="384" y="1374"/>
                    </a:lnTo>
                    <a:lnTo>
                      <a:pt x="390" y="1368"/>
                    </a:lnTo>
                    <a:lnTo>
                      <a:pt x="390" y="1254"/>
                    </a:lnTo>
                    <a:lnTo>
                      <a:pt x="396" y="1248"/>
                    </a:lnTo>
                    <a:lnTo>
                      <a:pt x="396" y="1140"/>
                    </a:lnTo>
                    <a:lnTo>
                      <a:pt x="396" y="1152"/>
                    </a:lnTo>
                    <a:lnTo>
                      <a:pt x="402" y="1146"/>
                    </a:lnTo>
                    <a:lnTo>
                      <a:pt x="402" y="1050"/>
                    </a:lnTo>
                    <a:lnTo>
                      <a:pt x="402" y="1068"/>
                    </a:lnTo>
                    <a:lnTo>
                      <a:pt x="408" y="1062"/>
                    </a:lnTo>
                    <a:lnTo>
                      <a:pt x="408" y="936"/>
                    </a:lnTo>
                    <a:lnTo>
                      <a:pt x="408" y="942"/>
                    </a:lnTo>
                    <a:lnTo>
                      <a:pt x="414" y="948"/>
                    </a:lnTo>
                    <a:lnTo>
                      <a:pt x="414" y="960"/>
                    </a:lnTo>
                    <a:lnTo>
                      <a:pt x="414" y="858"/>
                    </a:lnTo>
                    <a:lnTo>
                      <a:pt x="414" y="864"/>
                    </a:lnTo>
                    <a:lnTo>
                      <a:pt x="420" y="870"/>
                    </a:lnTo>
                    <a:lnTo>
                      <a:pt x="420" y="780"/>
                    </a:lnTo>
                    <a:lnTo>
                      <a:pt x="426" y="774"/>
                    </a:lnTo>
                    <a:lnTo>
                      <a:pt x="426" y="678"/>
                    </a:lnTo>
                    <a:lnTo>
                      <a:pt x="432" y="684"/>
                    </a:lnTo>
                    <a:lnTo>
                      <a:pt x="432" y="720"/>
                    </a:lnTo>
                    <a:lnTo>
                      <a:pt x="432" y="624"/>
                    </a:lnTo>
                    <a:lnTo>
                      <a:pt x="438" y="618"/>
                    </a:lnTo>
                    <a:lnTo>
                      <a:pt x="438" y="546"/>
                    </a:lnTo>
                    <a:lnTo>
                      <a:pt x="444" y="540"/>
                    </a:lnTo>
                    <a:lnTo>
                      <a:pt x="444" y="552"/>
                    </a:lnTo>
                    <a:lnTo>
                      <a:pt x="444" y="480"/>
                    </a:lnTo>
                    <a:lnTo>
                      <a:pt x="450" y="486"/>
                    </a:lnTo>
                    <a:lnTo>
                      <a:pt x="450" y="498"/>
                    </a:lnTo>
                    <a:lnTo>
                      <a:pt x="450" y="444"/>
                    </a:lnTo>
                    <a:lnTo>
                      <a:pt x="456" y="438"/>
                    </a:lnTo>
                    <a:lnTo>
                      <a:pt x="456" y="372"/>
                    </a:lnTo>
                    <a:lnTo>
                      <a:pt x="462" y="366"/>
                    </a:lnTo>
                    <a:lnTo>
                      <a:pt x="462" y="336"/>
                    </a:lnTo>
                    <a:lnTo>
                      <a:pt x="468" y="330"/>
                    </a:lnTo>
                    <a:lnTo>
                      <a:pt x="468" y="282"/>
                    </a:lnTo>
                    <a:lnTo>
                      <a:pt x="468" y="288"/>
                    </a:lnTo>
                    <a:lnTo>
                      <a:pt x="474" y="282"/>
                    </a:lnTo>
                    <a:lnTo>
                      <a:pt x="474" y="222"/>
                    </a:lnTo>
                    <a:lnTo>
                      <a:pt x="474" y="228"/>
                    </a:lnTo>
                    <a:lnTo>
                      <a:pt x="480" y="222"/>
                    </a:lnTo>
                    <a:lnTo>
                      <a:pt x="480" y="180"/>
                    </a:lnTo>
                    <a:lnTo>
                      <a:pt x="480" y="192"/>
                    </a:lnTo>
                    <a:lnTo>
                      <a:pt x="486" y="186"/>
                    </a:lnTo>
                    <a:lnTo>
                      <a:pt x="486" y="138"/>
                    </a:lnTo>
                    <a:lnTo>
                      <a:pt x="486" y="144"/>
                    </a:lnTo>
                    <a:lnTo>
                      <a:pt x="492" y="138"/>
                    </a:lnTo>
                    <a:lnTo>
                      <a:pt x="492" y="78"/>
                    </a:lnTo>
                    <a:lnTo>
                      <a:pt x="492" y="90"/>
                    </a:lnTo>
                    <a:lnTo>
                      <a:pt x="498" y="96"/>
                    </a:lnTo>
                    <a:lnTo>
                      <a:pt x="498" y="108"/>
                    </a:lnTo>
                    <a:lnTo>
                      <a:pt x="498" y="54"/>
                    </a:lnTo>
                    <a:lnTo>
                      <a:pt x="498" y="60"/>
                    </a:lnTo>
                    <a:lnTo>
                      <a:pt x="504" y="54"/>
                    </a:lnTo>
                    <a:lnTo>
                      <a:pt x="504" y="0"/>
                    </a:lnTo>
                    <a:lnTo>
                      <a:pt x="504" y="6"/>
                    </a:lnTo>
                    <a:lnTo>
                      <a:pt x="510" y="12"/>
                    </a:lnTo>
                    <a:lnTo>
                      <a:pt x="510" y="18"/>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0" name="Freeform 84"/>
              <p:cNvSpPr>
                <a:spLocks/>
              </p:cNvSpPr>
              <p:nvPr/>
            </p:nvSpPr>
            <p:spPr bwMode="auto">
              <a:xfrm>
                <a:off x="1984297" y="3482435"/>
                <a:ext cx="154007" cy="57059"/>
              </a:xfrm>
              <a:custGeom>
                <a:avLst/>
                <a:gdLst>
                  <a:gd name="T0" fmla="*/ 6 w 276"/>
                  <a:gd name="T1" fmla="*/ 576 h 618"/>
                  <a:gd name="T2" fmla="*/ 12 w 276"/>
                  <a:gd name="T3" fmla="*/ 534 h 618"/>
                  <a:gd name="T4" fmla="*/ 18 w 276"/>
                  <a:gd name="T5" fmla="*/ 504 h 618"/>
                  <a:gd name="T6" fmla="*/ 24 w 276"/>
                  <a:gd name="T7" fmla="*/ 474 h 618"/>
                  <a:gd name="T8" fmla="*/ 30 w 276"/>
                  <a:gd name="T9" fmla="*/ 444 h 618"/>
                  <a:gd name="T10" fmla="*/ 36 w 276"/>
                  <a:gd name="T11" fmla="*/ 414 h 618"/>
                  <a:gd name="T12" fmla="*/ 42 w 276"/>
                  <a:gd name="T13" fmla="*/ 402 h 618"/>
                  <a:gd name="T14" fmla="*/ 48 w 276"/>
                  <a:gd name="T15" fmla="*/ 372 h 618"/>
                  <a:gd name="T16" fmla="*/ 54 w 276"/>
                  <a:gd name="T17" fmla="*/ 354 h 618"/>
                  <a:gd name="T18" fmla="*/ 60 w 276"/>
                  <a:gd name="T19" fmla="*/ 336 h 618"/>
                  <a:gd name="T20" fmla="*/ 66 w 276"/>
                  <a:gd name="T21" fmla="*/ 318 h 618"/>
                  <a:gd name="T22" fmla="*/ 72 w 276"/>
                  <a:gd name="T23" fmla="*/ 294 h 618"/>
                  <a:gd name="T24" fmla="*/ 78 w 276"/>
                  <a:gd name="T25" fmla="*/ 270 h 618"/>
                  <a:gd name="T26" fmla="*/ 84 w 276"/>
                  <a:gd name="T27" fmla="*/ 258 h 618"/>
                  <a:gd name="T28" fmla="*/ 84 w 276"/>
                  <a:gd name="T29" fmla="*/ 240 h 618"/>
                  <a:gd name="T30" fmla="*/ 96 w 276"/>
                  <a:gd name="T31" fmla="*/ 228 h 618"/>
                  <a:gd name="T32" fmla="*/ 102 w 276"/>
                  <a:gd name="T33" fmla="*/ 216 h 618"/>
                  <a:gd name="T34" fmla="*/ 108 w 276"/>
                  <a:gd name="T35" fmla="*/ 192 h 618"/>
                  <a:gd name="T36" fmla="*/ 114 w 276"/>
                  <a:gd name="T37" fmla="*/ 174 h 618"/>
                  <a:gd name="T38" fmla="*/ 120 w 276"/>
                  <a:gd name="T39" fmla="*/ 162 h 618"/>
                  <a:gd name="T40" fmla="*/ 126 w 276"/>
                  <a:gd name="T41" fmla="*/ 156 h 618"/>
                  <a:gd name="T42" fmla="*/ 132 w 276"/>
                  <a:gd name="T43" fmla="*/ 138 h 618"/>
                  <a:gd name="T44" fmla="*/ 138 w 276"/>
                  <a:gd name="T45" fmla="*/ 126 h 618"/>
                  <a:gd name="T46" fmla="*/ 144 w 276"/>
                  <a:gd name="T47" fmla="*/ 126 h 618"/>
                  <a:gd name="T48" fmla="*/ 150 w 276"/>
                  <a:gd name="T49" fmla="*/ 102 h 618"/>
                  <a:gd name="T50" fmla="*/ 156 w 276"/>
                  <a:gd name="T51" fmla="*/ 96 h 618"/>
                  <a:gd name="T52" fmla="*/ 168 w 276"/>
                  <a:gd name="T53" fmla="*/ 96 h 618"/>
                  <a:gd name="T54" fmla="*/ 174 w 276"/>
                  <a:gd name="T55" fmla="*/ 84 h 618"/>
                  <a:gd name="T56" fmla="*/ 180 w 276"/>
                  <a:gd name="T57" fmla="*/ 84 h 618"/>
                  <a:gd name="T58" fmla="*/ 186 w 276"/>
                  <a:gd name="T59" fmla="*/ 66 h 618"/>
                  <a:gd name="T60" fmla="*/ 186 w 276"/>
                  <a:gd name="T61" fmla="*/ 66 h 618"/>
                  <a:gd name="T62" fmla="*/ 192 w 276"/>
                  <a:gd name="T63" fmla="*/ 54 h 618"/>
                  <a:gd name="T64" fmla="*/ 198 w 276"/>
                  <a:gd name="T65" fmla="*/ 54 h 618"/>
                  <a:gd name="T66" fmla="*/ 204 w 276"/>
                  <a:gd name="T67" fmla="*/ 42 h 618"/>
                  <a:gd name="T68" fmla="*/ 210 w 276"/>
                  <a:gd name="T69" fmla="*/ 42 h 618"/>
                  <a:gd name="T70" fmla="*/ 222 w 276"/>
                  <a:gd name="T71" fmla="*/ 42 h 618"/>
                  <a:gd name="T72" fmla="*/ 234 w 276"/>
                  <a:gd name="T73" fmla="*/ 30 h 618"/>
                  <a:gd name="T74" fmla="*/ 240 w 276"/>
                  <a:gd name="T75" fmla="*/ 24 h 618"/>
                  <a:gd name="T76" fmla="*/ 246 w 276"/>
                  <a:gd name="T77" fmla="*/ 12 h 618"/>
                  <a:gd name="T78" fmla="*/ 252 w 276"/>
                  <a:gd name="T79" fmla="*/ 18 h 618"/>
                  <a:gd name="T80" fmla="*/ 264 w 276"/>
                  <a:gd name="T81" fmla="*/ 0 h 618"/>
                  <a:gd name="T82" fmla="*/ 270 w 276"/>
                  <a:gd name="T83"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618">
                    <a:moveTo>
                      <a:pt x="0" y="618"/>
                    </a:moveTo>
                    <a:lnTo>
                      <a:pt x="0" y="570"/>
                    </a:lnTo>
                    <a:lnTo>
                      <a:pt x="6" y="576"/>
                    </a:lnTo>
                    <a:lnTo>
                      <a:pt x="6" y="588"/>
                    </a:lnTo>
                    <a:lnTo>
                      <a:pt x="6" y="540"/>
                    </a:lnTo>
                    <a:lnTo>
                      <a:pt x="12" y="534"/>
                    </a:lnTo>
                    <a:lnTo>
                      <a:pt x="12" y="540"/>
                    </a:lnTo>
                    <a:lnTo>
                      <a:pt x="12" y="498"/>
                    </a:lnTo>
                    <a:lnTo>
                      <a:pt x="18" y="504"/>
                    </a:lnTo>
                    <a:lnTo>
                      <a:pt x="18" y="522"/>
                    </a:lnTo>
                    <a:lnTo>
                      <a:pt x="18" y="480"/>
                    </a:lnTo>
                    <a:lnTo>
                      <a:pt x="24" y="474"/>
                    </a:lnTo>
                    <a:lnTo>
                      <a:pt x="24" y="480"/>
                    </a:lnTo>
                    <a:lnTo>
                      <a:pt x="24" y="450"/>
                    </a:lnTo>
                    <a:lnTo>
                      <a:pt x="30" y="444"/>
                    </a:lnTo>
                    <a:lnTo>
                      <a:pt x="30" y="456"/>
                    </a:lnTo>
                    <a:lnTo>
                      <a:pt x="30" y="420"/>
                    </a:lnTo>
                    <a:lnTo>
                      <a:pt x="36" y="414"/>
                    </a:lnTo>
                    <a:lnTo>
                      <a:pt x="36" y="402"/>
                    </a:lnTo>
                    <a:lnTo>
                      <a:pt x="36" y="408"/>
                    </a:lnTo>
                    <a:lnTo>
                      <a:pt x="42" y="402"/>
                    </a:lnTo>
                    <a:lnTo>
                      <a:pt x="42" y="378"/>
                    </a:lnTo>
                    <a:lnTo>
                      <a:pt x="42" y="378"/>
                    </a:lnTo>
                    <a:lnTo>
                      <a:pt x="48" y="372"/>
                    </a:lnTo>
                    <a:lnTo>
                      <a:pt x="48" y="354"/>
                    </a:lnTo>
                    <a:lnTo>
                      <a:pt x="48" y="360"/>
                    </a:lnTo>
                    <a:lnTo>
                      <a:pt x="54" y="354"/>
                    </a:lnTo>
                    <a:lnTo>
                      <a:pt x="54" y="336"/>
                    </a:lnTo>
                    <a:lnTo>
                      <a:pt x="54" y="342"/>
                    </a:lnTo>
                    <a:lnTo>
                      <a:pt x="60" y="336"/>
                    </a:lnTo>
                    <a:lnTo>
                      <a:pt x="60" y="306"/>
                    </a:lnTo>
                    <a:lnTo>
                      <a:pt x="60" y="312"/>
                    </a:lnTo>
                    <a:lnTo>
                      <a:pt x="66" y="318"/>
                    </a:lnTo>
                    <a:lnTo>
                      <a:pt x="66" y="294"/>
                    </a:lnTo>
                    <a:lnTo>
                      <a:pt x="66" y="300"/>
                    </a:lnTo>
                    <a:lnTo>
                      <a:pt x="72" y="294"/>
                    </a:lnTo>
                    <a:lnTo>
                      <a:pt x="72" y="276"/>
                    </a:lnTo>
                    <a:lnTo>
                      <a:pt x="72" y="276"/>
                    </a:lnTo>
                    <a:lnTo>
                      <a:pt x="78" y="270"/>
                    </a:lnTo>
                    <a:lnTo>
                      <a:pt x="78" y="246"/>
                    </a:lnTo>
                    <a:lnTo>
                      <a:pt x="78" y="252"/>
                    </a:lnTo>
                    <a:lnTo>
                      <a:pt x="84" y="258"/>
                    </a:lnTo>
                    <a:lnTo>
                      <a:pt x="84" y="270"/>
                    </a:lnTo>
                    <a:lnTo>
                      <a:pt x="84" y="234"/>
                    </a:lnTo>
                    <a:lnTo>
                      <a:pt x="84" y="240"/>
                    </a:lnTo>
                    <a:lnTo>
                      <a:pt x="90" y="234"/>
                    </a:lnTo>
                    <a:lnTo>
                      <a:pt x="90" y="222"/>
                    </a:lnTo>
                    <a:lnTo>
                      <a:pt x="96" y="228"/>
                    </a:lnTo>
                    <a:lnTo>
                      <a:pt x="96" y="204"/>
                    </a:lnTo>
                    <a:lnTo>
                      <a:pt x="102" y="210"/>
                    </a:lnTo>
                    <a:lnTo>
                      <a:pt x="102" y="216"/>
                    </a:lnTo>
                    <a:lnTo>
                      <a:pt x="102" y="192"/>
                    </a:lnTo>
                    <a:lnTo>
                      <a:pt x="102" y="198"/>
                    </a:lnTo>
                    <a:lnTo>
                      <a:pt x="108" y="192"/>
                    </a:lnTo>
                    <a:lnTo>
                      <a:pt x="108" y="198"/>
                    </a:lnTo>
                    <a:lnTo>
                      <a:pt x="108" y="180"/>
                    </a:lnTo>
                    <a:lnTo>
                      <a:pt x="114" y="174"/>
                    </a:lnTo>
                    <a:lnTo>
                      <a:pt x="114" y="186"/>
                    </a:lnTo>
                    <a:lnTo>
                      <a:pt x="114" y="168"/>
                    </a:lnTo>
                    <a:lnTo>
                      <a:pt x="120" y="162"/>
                    </a:lnTo>
                    <a:lnTo>
                      <a:pt x="120" y="168"/>
                    </a:lnTo>
                    <a:lnTo>
                      <a:pt x="120" y="162"/>
                    </a:lnTo>
                    <a:lnTo>
                      <a:pt x="126" y="156"/>
                    </a:lnTo>
                    <a:lnTo>
                      <a:pt x="126" y="162"/>
                    </a:lnTo>
                    <a:lnTo>
                      <a:pt x="126" y="144"/>
                    </a:lnTo>
                    <a:lnTo>
                      <a:pt x="132" y="138"/>
                    </a:lnTo>
                    <a:lnTo>
                      <a:pt x="132" y="144"/>
                    </a:lnTo>
                    <a:lnTo>
                      <a:pt x="138" y="138"/>
                    </a:lnTo>
                    <a:lnTo>
                      <a:pt x="138" y="126"/>
                    </a:lnTo>
                    <a:lnTo>
                      <a:pt x="138" y="126"/>
                    </a:lnTo>
                    <a:lnTo>
                      <a:pt x="144" y="120"/>
                    </a:lnTo>
                    <a:lnTo>
                      <a:pt x="144" y="126"/>
                    </a:lnTo>
                    <a:lnTo>
                      <a:pt x="144" y="114"/>
                    </a:lnTo>
                    <a:lnTo>
                      <a:pt x="150" y="120"/>
                    </a:lnTo>
                    <a:lnTo>
                      <a:pt x="150" y="102"/>
                    </a:lnTo>
                    <a:lnTo>
                      <a:pt x="150" y="114"/>
                    </a:lnTo>
                    <a:lnTo>
                      <a:pt x="156" y="108"/>
                    </a:lnTo>
                    <a:lnTo>
                      <a:pt x="156" y="96"/>
                    </a:lnTo>
                    <a:lnTo>
                      <a:pt x="162" y="102"/>
                    </a:lnTo>
                    <a:lnTo>
                      <a:pt x="162" y="90"/>
                    </a:lnTo>
                    <a:lnTo>
                      <a:pt x="168" y="96"/>
                    </a:lnTo>
                    <a:lnTo>
                      <a:pt x="168" y="78"/>
                    </a:lnTo>
                    <a:lnTo>
                      <a:pt x="168" y="90"/>
                    </a:lnTo>
                    <a:lnTo>
                      <a:pt x="174" y="84"/>
                    </a:lnTo>
                    <a:lnTo>
                      <a:pt x="174" y="72"/>
                    </a:lnTo>
                    <a:lnTo>
                      <a:pt x="180" y="78"/>
                    </a:lnTo>
                    <a:lnTo>
                      <a:pt x="180" y="84"/>
                    </a:lnTo>
                    <a:lnTo>
                      <a:pt x="180" y="66"/>
                    </a:lnTo>
                    <a:lnTo>
                      <a:pt x="180" y="72"/>
                    </a:lnTo>
                    <a:lnTo>
                      <a:pt x="186" y="66"/>
                    </a:lnTo>
                    <a:lnTo>
                      <a:pt x="186" y="72"/>
                    </a:lnTo>
                    <a:lnTo>
                      <a:pt x="186" y="60"/>
                    </a:lnTo>
                    <a:lnTo>
                      <a:pt x="186" y="66"/>
                    </a:lnTo>
                    <a:lnTo>
                      <a:pt x="192" y="60"/>
                    </a:lnTo>
                    <a:lnTo>
                      <a:pt x="192" y="66"/>
                    </a:lnTo>
                    <a:lnTo>
                      <a:pt x="192" y="54"/>
                    </a:lnTo>
                    <a:lnTo>
                      <a:pt x="198" y="60"/>
                    </a:lnTo>
                    <a:lnTo>
                      <a:pt x="198" y="48"/>
                    </a:lnTo>
                    <a:lnTo>
                      <a:pt x="198" y="54"/>
                    </a:lnTo>
                    <a:lnTo>
                      <a:pt x="204" y="48"/>
                    </a:lnTo>
                    <a:lnTo>
                      <a:pt x="204" y="54"/>
                    </a:lnTo>
                    <a:lnTo>
                      <a:pt x="204" y="42"/>
                    </a:lnTo>
                    <a:lnTo>
                      <a:pt x="210" y="48"/>
                    </a:lnTo>
                    <a:lnTo>
                      <a:pt x="210" y="36"/>
                    </a:lnTo>
                    <a:lnTo>
                      <a:pt x="210" y="42"/>
                    </a:lnTo>
                    <a:lnTo>
                      <a:pt x="216" y="36"/>
                    </a:lnTo>
                    <a:lnTo>
                      <a:pt x="222" y="30"/>
                    </a:lnTo>
                    <a:lnTo>
                      <a:pt x="222" y="42"/>
                    </a:lnTo>
                    <a:lnTo>
                      <a:pt x="222" y="24"/>
                    </a:lnTo>
                    <a:lnTo>
                      <a:pt x="222" y="30"/>
                    </a:lnTo>
                    <a:lnTo>
                      <a:pt x="234" y="30"/>
                    </a:lnTo>
                    <a:lnTo>
                      <a:pt x="234" y="24"/>
                    </a:lnTo>
                    <a:lnTo>
                      <a:pt x="240" y="18"/>
                    </a:lnTo>
                    <a:lnTo>
                      <a:pt x="240" y="24"/>
                    </a:lnTo>
                    <a:lnTo>
                      <a:pt x="240" y="18"/>
                    </a:lnTo>
                    <a:lnTo>
                      <a:pt x="246" y="24"/>
                    </a:lnTo>
                    <a:lnTo>
                      <a:pt x="246" y="12"/>
                    </a:lnTo>
                    <a:lnTo>
                      <a:pt x="246" y="18"/>
                    </a:lnTo>
                    <a:lnTo>
                      <a:pt x="252" y="12"/>
                    </a:lnTo>
                    <a:lnTo>
                      <a:pt x="252" y="18"/>
                    </a:lnTo>
                    <a:lnTo>
                      <a:pt x="252" y="12"/>
                    </a:lnTo>
                    <a:lnTo>
                      <a:pt x="264" y="12"/>
                    </a:lnTo>
                    <a:lnTo>
                      <a:pt x="264" y="0"/>
                    </a:lnTo>
                    <a:lnTo>
                      <a:pt x="264" y="12"/>
                    </a:lnTo>
                    <a:lnTo>
                      <a:pt x="270" y="6"/>
                    </a:lnTo>
                    <a:lnTo>
                      <a:pt x="270" y="0"/>
                    </a:lnTo>
                    <a:lnTo>
                      <a:pt x="270" y="6"/>
                    </a:lnTo>
                    <a:lnTo>
                      <a:pt x="276"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1" name="Freeform 85"/>
              <p:cNvSpPr>
                <a:spLocks/>
              </p:cNvSpPr>
              <p:nvPr/>
            </p:nvSpPr>
            <p:spPr bwMode="auto">
              <a:xfrm>
                <a:off x="2138304" y="3478003"/>
                <a:ext cx="304666" cy="4432"/>
              </a:xfrm>
              <a:custGeom>
                <a:avLst/>
                <a:gdLst>
                  <a:gd name="T0" fmla="*/ 0 w 546"/>
                  <a:gd name="T1" fmla="*/ 48 h 48"/>
                  <a:gd name="T2" fmla="*/ 12 w 546"/>
                  <a:gd name="T3" fmla="*/ 36 h 48"/>
                  <a:gd name="T4" fmla="*/ 24 w 546"/>
                  <a:gd name="T5" fmla="*/ 36 h 48"/>
                  <a:gd name="T6" fmla="*/ 30 w 546"/>
                  <a:gd name="T7" fmla="*/ 36 h 48"/>
                  <a:gd name="T8" fmla="*/ 42 w 546"/>
                  <a:gd name="T9" fmla="*/ 36 h 48"/>
                  <a:gd name="T10" fmla="*/ 48 w 546"/>
                  <a:gd name="T11" fmla="*/ 30 h 48"/>
                  <a:gd name="T12" fmla="*/ 54 w 546"/>
                  <a:gd name="T13" fmla="*/ 30 h 48"/>
                  <a:gd name="T14" fmla="*/ 60 w 546"/>
                  <a:gd name="T15" fmla="*/ 24 h 48"/>
                  <a:gd name="T16" fmla="*/ 66 w 546"/>
                  <a:gd name="T17" fmla="*/ 30 h 48"/>
                  <a:gd name="T18" fmla="*/ 90 w 546"/>
                  <a:gd name="T19" fmla="*/ 24 h 48"/>
                  <a:gd name="T20" fmla="*/ 102 w 546"/>
                  <a:gd name="T21" fmla="*/ 18 h 48"/>
                  <a:gd name="T22" fmla="*/ 114 w 546"/>
                  <a:gd name="T23" fmla="*/ 18 h 48"/>
                  <a:gd name="T24" fmla="*/ 120 w 546"/>
                  <a:gd name="T25" fmla="*/ 12 h 48"/>
                  <a:gd name="T26" fmla="*/ 132 w 546"/>
                  <a:gd name="T27" fmla="*/ 12 h 48"/>
                  <a:gd name="T28" fmla="*/ 144 w 546"/>
                  <a:gd name="T29" fmla="*/ 12 h 48"/>
                  <a:gd name="T30" fmla="*/ 156 w 546"/>
                  <a:gd name="T31" fmla="*/ 12 h 48"/>
                  <a:gd name="T32" fmla="*/ 168 w 546"/>
                  <a:gd name="T33" fmla="*/ 6 h 48"/>
                  <a:gd name="T34" fmla="*/ 174 w 546"/>
                  <a:gd name="T35" fmla="*/ 6 h 48"/>
                  <a:gd name="T36" fmla="*/ 174 w 546"/>
                  <a:gd name="T37" fmla="*/ 12 h 48"/>
                  <a:gd name="T38" fmla="*/ 186 w 546"/>
                  <a:gd name="T39" fmla="*/ 6 h 48"/>
                  <a:gd name="T40" fmla="*/ 198 w 546"/>
                  <a:gd name="T41" fmla="*/ 6 h 48"/>
                  <a:gd name="T42" fmla="*/ 216 w 546"/>
                  <a:gd name="T43" fmla="*/ 6 h 48"/>
                  <a:gd name="T44" fmla="*/ 234 w 546"/>
                  <a:gd name="T45" fmla="*/ 6 h 48"/>
                  <a:gd name="T46" fmla="*/ 246 w 546"/>
                  <a:gd name="T47" fmla="*/ 6 h 48"/>
                  <a:gd name="T48" fmla="*/ 258 w 546"/>
                  <a:gd name="T49" fmla="*/ 0 h 48"/>
                  <a:gd name="T50" fmla="*/ 264 w 546"/>
                  <a:gd name="T51" fmla="*/ 6 h 48"/>
                  <a:gd name="T52" fmla="*/ 276 w 546"/>
                  <a:gd name="T53" fmla="*/ 0 h 48"/>
                  <a:gd name="T54" fmla="*/ 288 w 546"/>
                  <a:gd name="T55" fmla="*/ 0 h 48"/>
                  <a:gd name="T56" fmla="*/ 300 w 546"/>
                  <a:gd name="T57" fmla="*/ 0 h 48"/>
                  <a:gd name="T58" fmla="*/ 318 w 546"/>
                  <a:gd name="T59" fmla="*/ 0 h 48"/>
                  <a:gd name="T60" fmla="*/ 336 w 546"/>
                  <a:gd name="T61" fmla="*/ 0 h 48"/>
                  <a:gd name="T62" fmla="*/ 354 w 546"/>
                  <a:gd name="T63" fmla="*/ 0 h 48"/>
                  <a:gd name="T64" fmla="*/ 372 w 546"/>
                  <a:gd name="T65" fmla="*/ 0 h 48"/>
                  <a:gd name="T66" fmla="*/ 390 w 546"/>
                  <a:gd name="T67" fmla="*/ 0 h 48"/>
                  <a:gd name="T68" fmla="*/ 408 w 546"/>
                  <a:gd name="T69" fmla="*/ 0 h 48"/>
                  <a:gd name="T70" fmla="*/ 426 w 546"/>
                  <a:gd name="T71" fmla="*/ 0 h 48"/>
                  <a:gd name="T72" fmla="*/ 444 w 546"/>
                  <a:gd name="T73" fmla="*/ 0 h 48"/>
                  <a:gd name="T74" fmla="*/ 462 w 546"/>
                  <a:gd name="T75" fmla="*/ 0 h 48"/>
                  <a:gd name="T76" fmla="*/ 480 w 546"/>
                  <a:gd name="T77" fmla="*/ 0 h 48"/>
                  <a:gd name="T78" fmla="*/ 498 w 546"/>
                  <a:gd name="T79" fmla="*/ 0 h 48"/>
                  <a:gd name="T80" fmla="*/ 516 w 546"/>
                  <a:gd name="T81" fmla="*/ 0 h 48"/>
                  <a:gd name="T82" fmla="*/ 534 w 546"/>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6" h="48">
                    <a:moveTo>
                      <a:pt x="0" y="48"/>
                    </a:moveTo>
                    <a:lnTo>
                      <a:pt x="0" y="42"/>
                    </a:lnTo>
                    <a:lnTo>
                      <a:pt x="0" y="48"/>
                    </a:lnTo>
                    <a:lnTo>
                      <a:pt x="12" y="48"/>
                    </a:lnTo>
                    <a:lnTo>
                      <a:pt x="6" y="48"/>
                    </a:lnTo>
                    <a:lnTo>
                      <a:pt x="12" y="36"/>
                    </a:lnTo>
                    <a:lnTo>
                      <a:pt x="12" y="42"/>
                    </a:lnTo>
                    <a:lnTo>
                      <a:pt x="24" y="42"/>
                    </a:lnTo>
                    <a:lnTo>
                      <a:pt x="24" y="36"/>
                    </a:lnTo>
                    <a:lnTo>
                      <a:pt x="30" y="42"/>
                    </a:lnTo>
                    <a:lnTo>
                      <a:pt x="30" y="30"/>
                    </a:lnTo>
                    <a:lnTo>
                      <a:pt x="30" y="36"/>
                    </a:lnTo>
                    <a:lnTo>
                      <a:pt x="36" y="36"/>
                    </a:lnTo>
                    <a:lnTo>
                      <a:pt x="42" y="30"/>
                    </a:lnTo>
                    <a:lnTo>
                      <a:pt x="42" y="36"/>
                    </a:lnTo>
                    <a:lnTo>
                      <a:pt x="42" y="30"/>
                    </a:lnTo>
                    <a:lnTo>
                      <a:pt x="48" y="36"/>
                    </a:lnTo>
                    <a:lnTo>
                      <a:pt x="48" y="30"/>
                    </a:lnTo>
                    <a:lnTo>
                      <a:pt x="54" y="24"/>
                    </a:lnTo>
                    <a:lnTo>
                      <a:pt x="54" y="36"/>
                    </a:lnTo>
                    <a:lnTo>
                      <a:pt x="54" y="30"/>
                    </a:lnTo>
                    <a:lnTo>
                      <a:pt x="60" y="24"/>
                    </a:lnTo>
                    <a:lnTo>
                      <a:pt x="60" y="30"/>
                    </a:lnTo>
                    <a:lnTo>
                      <a:pt x="60" y="24"/>
                    </a:lnTo>
                    <a:lnTo>
                      <a:pt x="66" y="30"/>
                    </a:lnTo>
                    <a:lnTo>
                      <a:pt x="66" y="24"/>
                    </a:lnTo>
                    <a:lnTo>
                      <a:pt x="66" y="30"/>
                    </a:lnTo>
                    <a:lnTo>
                      <a:pt x="72" y="24"/>
                    </a:lnTo>
                    <a:lnTo>
                      <a:pt x="78" y="24"/>
                    </a:lnTo>
                    <a:lnTo>
                      <a:pt x="90" y="24"/>
                    </a:lnTo>
                    <a:lnTo>
                      <a:pt x="84" y="24"/>
                    </a:lnTo>
                    <a:lnTo>
                      <a:pt x="90" y="18"/>
                    </a:lnTo>
                    <a:lnTo>
                      <a:pt x="102" y="18"/>
                    </a:lnTo>
                    <a:lnTo>
                      <a:pt x="96" y="18"/>
                    </a:lnTo>
                    <a:lnTo>
                      <a:pt x="102" y="18"/>
                    </a:lnTo>
                    <a:lnTo>
                      <a:pt x="114" y="18"/>
                    </a:lnTo>
                    <a:lnTo>
                      <a:pt x="108" y="18"/>
                    </a:lnTo>
                    <a:lnTo>
                      <a:pt x="114" y="18"/>
                    </a:lnTo>
                    <a:lnTo>
                      <a:pt x="120" y="12"/>
                    </a:lnTo>
                    <a:lnTo>
                      <a:pt x="132" y="12"/>
                    </a:lnTo>
                    <a:lnTo>
                      <a:pt x="132" y="18"/>
                    </a:lnTo>
                    <a:lnTo>
                      <a:pt x="132" y="12"/>
                    </a:lnTo>
                    <a:lnTo>
                      <a:pt x="132" y="12"/>
                    </a:lnTo>
                    <a:lnTo>
                      <a:pt x="138" y="12"/>
                    </a:lnTo>
                    <a:lnTo>
                      <a:pt x="144" y="12"/>
                    </a:lnTo>
                    <a:lnTo>
                      <a:pt x="150" y="12"/>
                    </a:lnTo>
                    <a:lnTo>
                      <a:pt x="162" y="12"/>
                    </a:lnTo>
                    <a:lnTo>
                      <a:pt x="156" y="12"/>
                    </a:lnTo>
                    <a:lnTo>
                      <a:pt x="162" y="6"/>
                    </a:lnTo>
                    <a:lnTo>
                      <a:pt x="162" y="12"/>
                    </a:lnTo>
                    <a:lnTo>
                      <a:pt x="168" y="6"/>
                    </a:lnTo>
                    <a:lnTo>
                      <a:pt x="168" y="6"/>
                    </a:lnTo>
                    <a:lnTo>
                      <a:pt x="168" y="12"/>
                    </a:lnTo>
                    <a:lnTo>
                      <a:pt x="174" y="6"/>
                    </a:lnTo>
                    <a:lnTo>
                      <a:pt x="174" y="12"/>
                    </a:lnTo>
                    <a:lnTo>
                      <a:pt x="174" y="6"/>
                    </a:lnTo>
                    <a:lnTo>
                      <a:pt x="174" y="12"/>
                    </a:lnTo>
                    <a:lnTo>
                      <a:pt x="186" y="12"/>
                    </a:lnTo>
                    <a:lnTo>
                      <a:pt x="180" y="12"/>
                    </a:lnTo>
                    <a:lnTo>
                      <a:pt x="186" y="6"/>
                    </a:lnTo>
                    <a:lnTo>
                      <a:pt x="192" y="6"/>
                    </a:lnTo>
                    <a:lnTo>
                      <a:pt x="204" y="6"/>
                    </a:lnTo>
                    <a:lnTo>
                      <a:pt x="198" y="6"/>
                    </a:lnTo>
                    <a:lnTo>
                      <a:pt x="204" y="6"/>
                    </a:lnTo>
                    <a:lnTo>
                      <a:pt x="210" y="6"/>
                    </a:lnTo>
                    <a:lnTo>
                      <a:pt x="216" y="6"/>
                    </a:lnTo>
                    <a:lnTo>
                      <a:pt x="222" y="6"/>
                    </a:lnTo>
                    <a:lnTo>
                      <a:pt x="228" y="6"/>
                    </a:lnTo>
                    <a:lnTo>
                      <a:pt x="234" y="6"/>
                    </a:lnTo>
                    <a:lnTo>
                      <a:pt x="246" y="6"/>
                    </a:lnTo>
                    <a:lnTo>
                      <a:pt x="240" y="6"/>
                    </a:lnTo>
                    <a:lnTo>
                      <a:pt x="246" y="6"/>
                    </a:lnTo>
                    <a:lnTo>
                      <a:pt x="258" y="6"/>
                    </a:lnTo>
                    <a:lnTo>
                      <a:pt x="252" y="6"/>
                    </a:lnTo>
                    <a:lnTo>
                      <a:pt x="258" y="0"/>
                    </a:lnTo>
                    <a:lnTo>
                      <a:pt x="258" y="6"/>
                    </a:lnTo>
                    <a:lnTo>
                      <a:pt x="270" y="6"/>
                    </a:lnTo>
                    <a:lnTo>
                      <a:pt x="264" y="6"/>
                    </a:lnTo>
                    <a:lnTo>
                      <a:pt x="270" y="0"/>
                    </a:lnTo>
                    <a:lnTo>
                      <a:pt x="276" y="6"/>
                    </a:lnTo>
                    <a:lnTo>
                      <a:pt x="276" y="0"/>
                    </a:lnTo>
                    <a:lnTo>
                      <a:pt x="288" y="0"/>
                    </a:lnTo>
                    <a:lnTo>
                      <a:pt x="282" y="0"/>
                    </a:lnTo>
                    <a:lnTo>
                      <a:pt x="288" y="0"/>
                    </a:lnTo>
                    <a:lnTo>
                      <a:pt x="300"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2" name="Freeform 86"/>
              <p:cNvSpPr>
                <a:spLocks/>
              </p:cNvSpPr>
              <p:nvPr/>
            </p:nvSpPr>
            <p:spPr bwMode="auto">
              <a:xfrm>
                <a:off x="2442970" y="3478003"/>
                <a:ext cx="425193" cy="0"/>
              </a:xfrm>
              <a:custGeom>
                <a:avLst/>
                <a:gdLst>
                  <a:gd name="T0" fmla="*/ 12 w 762"/>
                  <a:gd name="T1" fmla="*/ 30 w 762"/>
                  <a:gd name="T2" fmla="*/ 48 w 762"/>
                  <a:gd name="T3" fmla="*/ 66 w 762"/>
                  <a:gd name="T4" fmla="*/ 84 w 762"/>
                  <a:gd name="T5" fmla="*/ 102 w 762"/>
                  <a:gd name="T6" fmla="*/ 120 w 762"/>
                  <a:gd name="T7" fmla="*/ 138 w 762"/>
                  <a:gd name="T8" fmla="*/ 156 w 762"/>
                  <a:gd name="T9" fmla="*/ 174 w 762"/>
                  <a:gd name="T10" fmla="*/ 192 w 762"/>
                  <a:gd name="T11" fmla="*/ 210 w 762"/>
                  <a:gd name="T12" fmla="*/ 228 w 762"/>
                  <a:gd name="T13" fmla="*/ 246 w 762"/>
                  <a:gd name="T14" fmla="*/ 264 w 762"/>
                  <a:gd name="T15" fmla="*/ 282 w 762"/>
                  <a:gd name="T16" fmla="*/ 300 w 762"/>
                  <a:gd name="T17" fmla="*/ 318 w 762"/>
                  <a:gd name="T18" fmla="*/ 336 w 762"/>
                  <a:gd name="T19" fmla="*/ 354 w 762"/>
                  <a:gd name="T20" fmla="*/ 372 w 762"/>
                  <a:gd name="T21" fmla="*/ 390 w 762"/>
                  <a:gd name="T22" fmla="*/ 408 w 762"/>
                  <a:gd name="T23" fmla="*/ 426 w 762"/>
                  <a:gd name="T24" fmla="*/ 444 w 762"/>
                  <a:gd name="T25" fmla="*/ 462 w 762"/>
                  <a:gd name="T26" fmla="*/ 480 w 762"/>
                  <a:gd name="T27" fmla="*/ 498 w 762"/>
                  <a:gd name="T28" fmla="*/ 516 w 762"/>
                  <a:gd name="T29" fmla="*/ 534 w 762"/>
                  <a:gd name="T30" fmla="*/ 552 w 762"/>
                  <a:gd name="T31" fmla="*/ 570 w 762"/>
                  <a:gd name="T32" fmla="*/ 588 w 762"/>
                  <a:gd name="T33" fmla="*/ 606 w 762"/>
                  <a:gd name="T34" fmla="*/ 624 w 762"/>
                  <a:gd name="T35" fmla="*/ 642 w 762"/>
                  <a:gd name="T36" fmla="*/ 660 w 762"/>
                  <a:gd name="T37" fmla="*/ 678 w 762"/>
                  <a:gd name="T38" fmla="*/ 696 w 762"/>
                  <a:gd name="T39" fmla="*/ 714 w 762"/>
                  <a:gd name="T40" fmla="*/ 732 w 762"/>
                  <a:gd name="T41" fmla="*/ 750 w 76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76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0"/>
                    </a:lnTo>
                    <a:lnTo>
                      <a:pt x="732" y="0"/>
                    </a:lnTo>
                    <a:lnTo>
                      <a:pt x="738" y="0"/>
                    </a:lnTo>
                    <a:lnTo>
                      <a:pt x="744" y="0"/>
                    </a:lnTo>
                    <a:lnTo>
                      <a:pt x="750" y="0"/>
                    </a:lnTo>
                    <a:lnTo>
                      <a:pt x="756" y="0"/>
                    </a:lnTo>
                    <a:lnTo>
                      <a:pt x="762"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3" name="Freeform 87"/>
              <p:cNvSpPr>
                <a:spLocks/>
              </p:cNvSpPr>
              <p:nvPr/>
            </p:nvSpPr>
            <p:spPr bwMode="auto">
              <a:xfrm>
                <a:off x="2868164" y="3478003"/>
                <a:ext cx="180791" cy="212723"/>
              </a:xfrm>
              <a:custGeom>
                <a:avLst/>
                <a:gdLst>
                  <a:gd name="T0" fmla="*/ 12 w 324"/>
                  <a:gd name="T1" fmla="*/ 0 h 2304"/>
                  <a:gd name="T2" fmla="*/ 30 w 324"/>
                  <a:gd name="T3" fmla="*/ 0 h 2304"/>
                  <a:gd name="T4" fmla="*/ 48 w 324"/>
                  <a:gd name="T5" fmla="*/ 0 h 2304"/>
                  <a:gd name="T6" fmla="*/ 66 w 324"/>
                  <a:gd name="T7" fmla="*/ 0 h 2304"/>
                  <a:gd name="T8" fmla="*/ 78 w 324"/>
                  <a:gd name="T9" fmla="*/ 108 h 2304"/>
                  <a:gd name="T10" fmla="*/ 84 w 324"/>
                  <a:gd name="T11" fmla="*/ 216 h 2304"/>
                  <a:gd name="T12" fmla="*/ 96 w 324"/>
                  <a:gd name="T13" fmla="*/ 336 h 2304"/>
                  <a:gd name="T14" fmla="*/ 102 w 324"/>
                  <a:gd name="T15" fmla="*/ 564 h 2304"/>
                  <a:gd name="T16" fmla="*/ 108 w 324"/>
                  <a:gd name="T17" fmla="*/ 666 h 2304"/>
                  <a:gd name="T18" fmla="*/ 114 w 324"/>
                  <a:gd name="T19" fmla="*/ 768 h 2304"/>
                  <a:gd name="T20" fmla="*/ 120 w 324"/>
                  <a:gd name="T21" fmla="*/ 858 h 2304"/>
                  <a:gd name="T22" fmla="*/ 126 w 324"/>
                  <a:gd name="T23" fmla="*/ 972 h 2304"/>
                  <a:gd name="T24" fmla="*/ 132 w 324"/>
                  <a:gd name="T25" fmla="*/ 960 h 2304"/>
                  <a:gd name="T26" fmla="*/ 138 w 324"/>
                  <a:gd name="T27" fmla="*/ 1140 h 2304"/>
                  <a:gd name="T28" fmla="*/ 150 w 324"/>
                  <a:gd name="T29" fmla="*/ 1236 h 2304"/>
                  <a:gd name="T30" fmla="*/ 156 w 324"/>
                  <a:gd name="T31" fmla="*/ 1302 h 2304"/>
                  <a:gd name="T32" fmla="*/ 162 w 324"/>
                  <a:gd name="T33" fmla="*/ 1368 h 2304"/>
                  <a:gd name="T34" fmla="*/ 168 w 324"/>
                  <a:gd name="T35" fmla="*/ 1428 h 2304"/>
                  <a:gd name="T36" fmla="*/ 174 w 324"/>
                  <a:gd name="T37" fmla="*/ 1548 h 2304"/>
                  <a:gd name="T38" fmla="*/ 186 w 324"/>
                  <a:gd name="T39" fmla="*/ 1596 h 2304"/>
                  <a:gd name="T40" fmla="*/ 192 w 324"/>
                  <a:gd name="T41" fmla="*/ 1638 h 2304"/>
                  <a:gd name="T42" fmla="*/ 198 w 324"/>
                  <a:gd name="T43" fmla="*/ 1698 h 2304"/>
                  <a:gd name="T44" fmla="*/ 204 w 324"/>
                  <a:gd name="T45" fmla="*/ 1734 h 2304"/>
                  <a:gd name="T46" fmla="*/ 210 w 324"/>
                  <a:gd name="T47" fmla="*/ 1782 h 2304"/>
                  <a:gd name="T48" fmla="*/ 216 w 324"/>
                  <a:gd name="T49" fmla="*/ 1824 h 2304"/>
                  <a:gd name="T50" fmla="*/ 216 w 324"/>
                  <a:gd name="T51" fmla="*/ 1860 h 2304"/>
                  <a:gd name="T52" fmla="*/ 228 w 324"/>
                  <a:gd name="T53" fmla="*/ 1914 h 2304"/>
                  <a:gd name="T54" fmla="*/ 234 w 324"/>
                  <a:gd name="T55" fmla="*/ 1944 h 2304"/>
                  <a:gd name="T56" fmla="*/ 240 w 324"/>
                  <a:gd name="T57" fmla="*/ 1986 h 2304"/>
                  <a:gd name="T58" fmla="*/ 246 w 324"/>
                  <a:gd name="T59" fmla="*/ 2016 h 2304"/>
                  <a:gd name="T60" fmla="*/ 252 w 324"/>
                  <a:gd name="T61" fmla="*/ 2046 h 2304"/>
                  <a:gd name="T62" fmla="*/ 258 w 324"/>
                  <a:gd name="T63" fmla="*/ 2076 h 2304"/>
                  <a:gd name="T64" fmla="*/ 264 w 324"/>
                  <a:gd name="T65" fmla="*/ 2106 h 2304"/>
                  <a:gd name="T66" fmla="*/ 270 w 324"/>
                  <a:gd name="T67" fmla="*/ 2118 h 2304"/>
                  <a:gd name="T68" fmla="*/ 276 w 324"/>
                  <a:gd name="T69" fmla="*/ 2166 h 2304"/>
                  <a:gd name="T70" fmla="*/ 282 w 324"/>
                  <a:gd name="T71" fmla="*/ 2184 h 2304"/>
                  <a:gd name="T72" fmla="*/ 288 w 324"/>
                  <a:gd name="T73" fmla="*/ 2214 h 2304"/>
                  <a:gd name="T74" fmla="*/ 294 w 324"/>
                  <a:gd name="T75" fmla="*/ 2226 h 2304"/>
                  <a:gd name="T76" fmla="*/ 300 w 324"/>
                  <a:gd name="T77" fmla="*/ 2250 h 2304"/>
                  <a:gd name="T78" fmla="*/ 306 w 324"/>
                  <a:gd name="T79" fmla="*/ 2274 h 2304"/>
                  <a:gd name="T80" fmla="*/ 312 w 324"/>
                  <a:gd name="T81" fmla="*/ 2286 h 2304"/>
                  <a:gd name="T82" fmla="*/ 318 w 324"/>
                  <a:gd name="T83" fmla="*/ 2286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2304">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6"/>
                    </a:lnTo>
                    <a:lnTo>
                      <a:pt x="78" y="108"/>
                    </a:lnTo>
                    <a:lnTo>
                      <a:pt x="84" y="114"/>
                    </a:lnTo>
                    <a:lnTo>
                      <a:pt x="84" y="102"/>
                    </a:lnTo>
                    <a:lnTo>
                      <a:pt x="84" y="216"/>
                    </a:lnTo>
                    <a:lnTo>
                      <a:pt x="90" y="222"/>
                    </a:lnTo>
                    <a:lnTo>
                      <a:pt x="90" y="330"/>
                    </a:lnTo>
                    <a:lnTo>
                      <a:pt x="96" y="336"/>
                    </a:lnTo>
                    <a:lnTo>
                      <a:pt x="96" y="456"/>
                    </a:lnTo>
                    <a:lnTo>
                      <a:pt x="102" y="462"/>
                    </a:lnTo>
                    <a:lnTo>
                      <a:pt x="102" y="564"/>
                    </a:lnTo>
                    <a:lnTo>
                      <a:pt x="102" y="540"/>
                    </a:lnTo>
                    <a:lnTo>
                      <a:pt x="108" y="546"/>
                    </a:lnTo>
                    <a:lnTo>
                      <a:pt x="108" y="666"/>
                    </a:lnTo>
                    <a:lnTo>
                      <a:pt x="114" y="672"/>
                    </a:lnTo>
                    <a:lnTo>
                      <a:pt x="114" y="780"/>
                    </a:lnTo>
                    <a:lnTo>
                      <a:pt x="114" y="768"/>
                    </a:lnTo>
                    <a:lnTo>
                      <a:pt x="120" y="774"/>
                    </a:lnTo>
                    <a:lnTo>
                      <a:pt x="120" y="870"/>
                    </a:lnTo>
                    <a:lnTo>
                      <a:pt x="120" y="858"/>
                    </a:lnTo>
                    <a:lnTo>
                      <a:pt x="126" y="864"/>
                    </a:lnTo>
                    <a:lnTo>
                      <a:pt x="126" y="984"/>
                    </a:lnTo>
                    <a:lnTo>
                      <a:pt x="126" y="972"/>
                    </a:lnTo>
                    <a:lnTo>
                      <a:pt x="132" y="966"/>
                    </a:lnTo>
                    <a:lnTo>
                      <a:pt x="132" y="1062"/>
                    </a:lnTo>
                    <a:lnTo>
                      <a:pt x="132" y="960"/>
                    </a:lnTo>
                    <a:lnTo>
                      <a:pt x="132" y="1056"/>
                    </a:lnTo>
                    <a:lnTo>
                      <a:pt x="138" y="1050"/>
                    </a:lnTo>
                    <a:lnTo>
                      <a:pt x="138" y="1140"/>
                    </a:lnTo>
                    <a:lnTo>
                      <a:pt x="144" y="1146"/>
                    </a:lnTo>
                    <a:lnTo>
                      <a:pt x="144" y="1242"/>
                    </a:lnTo>
                    <a:lnTo>
                      <a:pt x="150" y="1236"/>
                    </a:lnTo>
                    <a:lnTo>
                      <a:pt x="150" y="1200"/>
                    </a:lnTo>
                    <a:lnTo>
                      <a:pt x="150" y="1296"/>
                    </a:lnTo>
                    <a:lnTo>
                      <a:pt x="156" y="1302"/>
                    </a:lnTo>
                    <a:lnTo>
                      <a:pt x="156" y="1374"/>
                    </a:lnTo>
                    <a:lnTo>
                      <a:pt x="162" y="1380"/>
                    </a:lnTo>
                    <a:lnTo>
                      <a:pt x="162" y="1368"/>
                    </a:lnTo>
                    <a:lnTo>
                      <a:pt x="162" y="1440"/>
                    </a:lnTo>
                    <a:lnTo>
                      <a:pt x="168" y="1434"/>
                    </a:lnTo>
                    <a:lnTo>
                      <a:pt x="168" y="1428"/>
                    </a:lnTo>
                    <a:lnTo>
                      <a:pt x="168" y="1476"/>
                    </a:lnTo>
                    <a:lnTo>
                      <a:pt x="174" y="1482"/>
                    </a:lnTo>
                    <a:lnTo>
                      <a:pt x="174" y="1548"/>
                    </a:lnTo>
                    <a:lnTo>
                      <a:pt x="180" y="1554"/>
                    </a:lnTo>
                    <a:lnTo>
                      <a:pt x="180" y="1590"/>
                    </a:lnTo>
                    <a:lnTo>
                      <a:pt x="186" y="1596"/>
                    </a:lnTo>
                    <a:lnTo>
                      <a:pt x="186" y="1638"/>
                    </a:lnTo>
                    <a:lnTo>
                      <a:pt x="186" y="1632"/>
                    </a:lnTo>
                    <a:lnTo>
                      <a:pt x="192" y="1638"/>
                    </a:lnTo>
                    <a:lnTo>
                      <a:pt x="192" y="1698"/>
                    </a:lnTo>
                    <a:lnTo>
                      <a:pt x="192" y="1692"/>
                    </a:lnTo>
                    <a:lnTo>
                      <a:pt x="198" y="1698"/>
                    </a:lnTo>
                    <a:lnTo>
                      <a:pt x="198" y="1740"/>
                    </a:lnTo>
                    <a:lnTo>
                      <a:pt x="198" y="1728"/>
                    </a:lnTo>
                    <a:lnTo>
                      <a:pt x="204" y="1734"/>
                    </a:lnTo>
                    <a:lnTo>
                      <a:pt x="204" y="1782"/>
                    </a:lnTo>
                    <a:lnTo>
                      <a:pt x="204" y="1776"/>
                    </a:lnTo>
                    <a:lnTo>
                      <a:pt x="210" y="1782"/>
                    </a:lnTo>
                    <a:lnTo>
                      <a:pt x="210" y="1842"/>
                    </a:lnTo>
                    <a:lnTo>
                      <a:pt x="210" y="1830"/>
                    </a:lnTo>
                    <a:lnTo>
                      <a:pt x="216" y="1824"/>
                    </a:lnTo>
                    <a:lnTo>
                      <a:pt x="216" y="1866"/>
                    </a:lnTo>
                    <a:lnTo>
                      <a:pt x="216" y="1818"/>
                    </a:lnTo>
                    <a:lnTo>
                      <a:pt x="216" y="1860"/>
                    </a:lnTo>
                    <a:lnTo>
                      <a:pt x="222" y="1866"/>
                    </a:lnTo>
                    <a:lnTo>
                      <a:pt x="222" y="1920"/>
                    </a:lnTo>
                    <a:lnTo>
                      <a:pt x="228" y="1914"/>
                    </a:lnTo>
                    <a:lnTo>
                      <a:pt x="228" y="1902"/>
                    </a:lnTo>
                    <a:lnTo>
                      <a:pt x="228" y="1950"/>
                    </a:lnTo>
                    <a:lnTo>
                      <a:pt x="234" y="1944"/>
                    </a:lnTo>
                    <a:lnTo>
                      <a:pt x="234" y="1932"/>
                    </a:lnTo>
                    <a:lnTo>
                      <a:pt x="234" y="1980"/>
                    </a:lnTo>
                    <a:lnTo>
                      <a:pt x="240" y="1986"/>
                    </a:lnTo>
                    <a:lnTo>
                      <a:pt x="240" y="1980"/>
                    </a:lnTo>
                    <a:lnTo>
                      <a:pt x="240" y="2022"/>
                    </a:lnTo>
                    <a:lnTo>
                      <a:pt x="246" y="2016"/>
                    </a:lnTo>
                    <a:lnTo>
                      <a:pt x="246" y="2004"/>
                    </a:lnTo>
                    <a:lnTo>
                      <a:pt x="246" y="2040"/>
                    </a:lnTo>
                    <a:lnTo>
                      <a:pt x="252" y="2046"/>
                    </a:lnTo>
                    <a:lnTo>
                      <a:pt x="252" y="2040"/>
                    </a:lnTo>
                    <a:lnTo>
                      <a:pt x="252" y="2070"/>
                    </a:lnTo>
                    <a:lnTo>
                      <a:pt x="258" y="2076"/>
                    </a:lnTo>
                    <a:lnTo>
                      <a:pt x="258" y="2070"/>
                    </a:lnTo>
                    <a:lnTo>
                      <a:pt x="258" y="2100"/>
                    </a:lnTo>
                    <a:lnTo>
                      <a:pt x="264" y="2106"/>
                    </a:lnTo>
                    <a:lnTo>
                      <a:pt x="264" y="2118"/>
                    </a:lnTo>
                    <a:lnTo>
                      <a:pt x="264" y="2112"/>
                    </a:lnTo>
                    <a:lnTo>
                      <a:pt x="270" y="2118"/>
                    </a:lnTo>
                    <a:lnTo>
                      <a:pt x="270" y="2142"/>
                    </a:lnTo>
                    <a:lnTo>
                      <a:pt x="276" y="2148"/>
                    </a:lnTo>
                    <a:lnTo>
                      <a:pt x="276" y="2166"/>
                    </a:lnTo>
                    <a:lnTo>
                      <a:pt x="276" y="2160"/>
                    </a:lnTo>
                    <a:lnTo>
                      <a:pt x="282" y="2166"/>
                    </a:lnTo>
                    <a:lnTo>
                      <a:pt x="282" y="2184"/>
                    </a:lnTo>
                    <a:lnTo>
                      <a:pt x="282" y="2178"/>
                    </a:lnTo>
                    <a:lnTo>
                      <a:pt x="288" y="2184"/>
                    </a:lnTo>
                    <a:lnTo>
                      <a:pt x="288" y="2214"/>
                    </a:lnTo>
                    <a:lnTo>
                      <a:pt x="288" y="2208"/>
                    </a:lnTo>
                    <a:lnTo>
                      <a:pt x="294" y="2202"/>
                    </a:lnTo>
                    <a:lnTo>
                      <a:pt x="294" y="2226"/>
                    </a:lnTo>
                    <a:lnTo>
                      <a:pt x="294" y="2226"/>
                    </a:lnTo>
                    <a:lnTo>
                      <a:pt x="300" y="2220"/>
                    </a:lnTo>
                    <a:lnTo>
                      <a:pt x="300" y="2250"/>
                    </a:lnTo>
                    <a:lnTo>
                      <a:pt x="300" y="2244"/>
                    </a:lnTo>
                    <a:lnTo>
                      <a:pt x="306" y="2250"/>
                    </a:lnTo>
                    <a:lnTo>
                      <a:pt x="306" y="2274"/>
                    </a:lnTo>
                    <a:lnTo>
                      <a:pt x="306" y="2268"/>
                    </a:lnTo>
                    <a:lnTo>
                      <a:pt x="312" y="2262"/>
                    </a:lnTo>
                    <a:lnTo>
                      <a:pt x="312" y="2286"/>
                    </a:lnTo>
                    <a:lnTo>
                      <a:pt x="312" y="2250"/>
                    </a:lnTo>
                    <a:lnTo>
                      <a:pt x="312" y="2280"/>
                    </a:lnTo>
                    <a:lnTo>
                      <a:pt x="318" y="2286"/>
                    </a:lnTo>
                    <a:lnTo>
                      <a:pt x="318" y="2298"/>
                    </a:lnTo>
                    <a:lnTo>
                      <a:pt x="324" y="2304"/>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4" name="Freeform 88"/>
              <p:cNvSpPr>
                <a:spLocks/>
              </p:cNvSpPr>
              <p:nvPr/>
            </p:nvSpPr>
            <p:spPr bwMode="auto">
              <a:xfrm>
                <a:off x="3048954" y="3689618"/>
                <a:ext cx="174095" cy="24375"/>
              </a:xfrm>
              <a:custGeom>
                <a:avLst/>
                <a:gdLst>
                  <a:gd name="T0" fmla="*/ 0 w 312"/>
                  <a:gd name="T1" fmla="*/ 24 h 264"/>
                  <a:gd name="T2" fmla="*/ 6 w 312"/>
                  <a:gd name="T3" fmla="*/ 12 h 264"/>
                  <a:gd name="T4" fmla="*/ 12 w 312"/>
                  <a:gd name="T5" fmla="*/ 30 h 264"/>
                  <a:gd name="T6" fmla="*/ 18 w 312"/>
                  <a:gd name="T7" fmla="*/ 60 h 264"/>
                  <a:gd name="T8" fmla="*/ 24 w 312"/>
                  <a:gd name="T9" fmla="*/ 66 h 264"/>
                  <a:gd name="T10" fmla="*/ 30 w 312"/>
                  <a:gd name="T11" fmla="*/ 72 h 264"/>
                  <a:gd name="T12" fmla="*/ 30 w 312"/>
                  <a:gd name="T13" fmla="*/ 84 h 264"/>
                  <a:gd name="T14" fmla="*/ 36 w 312"/>
                  <a:gd name="T15" fmla="*/ 90 h 264"/>
                  <a:gd name="T16" fmla="*/ 42 w 312"/>
                  <a:gd name="T17" fmla="*/ 102 h 264"/>
                  <a:gd name="T18" fmla="*/ 48 w 312"/>
                  <a:gd name="T19" fmla="*/ 114 h 264"/>
                  <a:gd name="T20" fmla="*/ 54 w 312"/>
                  <a:gd name="T21" fmla="*/ 114 h 264"/>
                  <a:gd name="T22" fmla="*/ 66 w 312"/>
                  <a:gd name="T23" fmla="*/ 126 h 264"/>
                  <a:gd name="T24" fmla="*/ 72 w 312"/>
                  <a:gd name="T25" fmla="*/ 132 h 264"/>
                  <a:gd name="T26" fmla="*/ 84 w 312"/>
                  <a:gd name="T27" fmla="*/ 156 h 264"/>
                  <a:gd name="T28" fmla="*/ 84 w 312"/>
                  <a:gd name="T29" fmla="*/ 156 h 264"/>
                  <a:gd name="T30" fmla="*/ 90 w 312"/>
                  <a:gd name="T31" fmla="*/ 156 h 264"/>
                  <a:gd name="T32" fmla="*/ 96 w 312"/>
                  <a:gd name="T33" fmla="*/ 162 h 264"/>
                  <a:gd name="T34" fmla="*/ 102 w 312"/>
                  <a:gd name="T35" fmla="*/ 180 h 264"/>
                  <a:gd name="T36" fmla="*/ 108 w 312"/>
                  <a:gd name="T37" fmla="*/ 174 h 264"/>
                  <a:gd name="T38" fmla="*/ 114 w 312"/>
                  <a:gd name="T39" fmla="*/ 192 h 264"/>
                  <a:gd name="T40" fmla="*/ 120 w 312"/>
                  <a:gd name="T41" fmla="*/ 186 h 264"/>
                  <a:gd name="T42" fmla="*/ 126 w 312"/>
                  <a:gd name="T43" fmla="*/ 204 h 264"/>
                  <a:gd name="T44" fmla="*/ 132 w 312"/>
                  <a:gd name="T45" fmla="*/ 198 h 264"/>
                  <a:gd name="T46" fmla="*/ 138 w 312"/>
                  <a:gd name="T47" fmla="*/ 204 h 264"/>
                  <a:gd name="T48" fmla="*/ 144 w 312"/>
                  <a:gd name="T49" fmla="*/ 210 h 264"/>
                  <a:gd name="T50" fmla="*/ 150 w 312"/>
                  <a:gd name="T51" fmla="*/ 210 h 264"/>
                  <a:gd name="T52" fmla="*/ 156 w 312"/>
                  <a:gd name="T53" fmla="*/ 216 h 264"/>
                  <a:gd name="T54" fmla="*/ 168 w 312"/>
                  <a:gd name="T55" fmla="*/ 216 h 264"/>
                  <a:gd name="T56" fmla="*/ 174 w 312"/>
                  <a:gd name="T57" fmla="*/ 228 h 264"/>
                  <a:gd name="T58" fmla="*/ 180 w 312"/>
                  <a:gd name="T59" fmla="*/ 228 h 264"/>
                  <a:gd name="T60" fmla="*/ 192 w 312"/>
                  <a:gd name="T61" fmla="*/ 228 h 264"/>
                  <a:gd name="T62" fmla="*/ 204 w 312"/>
                  <a:gd name="T63" fmla="*/ 240 h 264"/>
                  <a:gd name="T64" fmla="*/ 210 w 312"/>
                  <a:gd name="T65" fmla="*/ 234 h 264"/>
                  <a:gd name="T66" fmla="*/ 216 w 312"/>
                  <a:gd name="T67" fmla="*/ 246 h 264"/>
                  <a:gd name="T68" fmla="*/ 222 w 312"/>
                  <a:gd name="T69" fmla="*/ 240 h 264"/>
                  <a:gd name="T70" fmla="*/ 240 w 312"/>
                  <a:gd name="T71" fmla="*/ 246 h 264"/>
                  <a:gd name="T72" fmla="*/ 240 w 312"/>
                  <a:gd name="T73" fmla="*/ 252 h 264"/>
                  <a:gd name="T74" fmla="*/ 246 w 312"/>
                  <a:gd name="T75" fmla="*/ 246 h 264"/>
                  <a:gd name="T76" fmla="*/ 264 w 312"/>
                  <a:gd name="T77" fmla="*/ 258 h 264"/>
                  <a:gd name="T78" fmla="*/ 270 w 312"/>
                  <a:gd name="T79" fmla="*/ 252 h 264"/>
                  <a:gd name="T80" fmla="*/ 276 w 312"/>
                  <a:gd name="T81" fmla="*/ 258 h 264"/>
                  <a:gd name="T82" fmla="*/ 300 w 312"/>
                  <a:gd name="T8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264">
                    <a:moveTo>
                      <a:pt x="0" y="12"/>
                    </a:moveTo>
                    <a:lnTo>
                      <a:pt x="0" y="0"/>
                    </a:lnTo>
                    <a:lnTo>
                      <a:pt x="0" y="24"/>
                    </a:lnTo>
                    <a:lnTo>
                      <a:pt x="6" y="18"/>
                    </a:lnTo>
                    <a:lnTo>
                      <a:pt x="6" y="36"/>
                    </a:lnTo>
                    <a:lnTo>
                      <a:pt x="6" y="12"/>
                    </a:lnTo>
                    <a:lnTo>
                      <a:pt x="6" y="30"/>
                    </a:lnTo>
                    <a:lnTo>
                      <a:pt x="12" y="36"/>
                    </a:lnTo>
                    <a:lnTo>
                      <a:pt x="12" y="30"/>
                    </a:lnTo>
                    <a:lnTo>
                      <a:pt x="12" y="54"/>
                    </a:lnTo>
                    <a:lnTo>
                      <a:pt x="18" y="48"/>
                    </a:lnTo>
                    <a:lnTo>
                      <a:pt x="18" y="60"/>
                    </a:lnTo>
                    <a:lnTo>
                      <a:pt x="18" y="42"/>
                    </a:lnTo>
                    <a:lnTo>
                      <a:pt x="18" y="60"/>
                    </a:lnTo>
                    <a:lnTo>
                      <a:pt x="24" y="66"/>
                    </a:lnTo>
                    <a:lnTo>
                      <a:pt x="24" y="60"/>
                    </a:lnTo>
                    <a:lnTo>
                      <a:pt x="24" y="66"/>
                    </a:lnTo>
                    <a:lnTo>
                      <a:pt x="30" y="72"/>
                    </a:lnTo>
                    <a:lnTo>
                      <a:pt x="30" y="84"/>
                    </a:lnTo>
                    <a:lnTo>
                      <a:pt x="30" y="66"/>
                    </a:lnTo>
                    <a:lnTo>
                      <a:pt x="30" y="84"/>
                    </a:lnTo>
                    <a:lnTo>
                      <a:pt x="36" y="90"/>
                    </a:lnTo>
                    <a:lnTo>
                      <a:pt x="36" y="84"/>
                    </a:lnTo>
                    <a:lnTo>
                      <a:pt x="36" y="90"/>
                    </a:lnTo>
                    <a:lnTo>
                      <a:pt x="42" y="96"/>
                    </a:lnTo>
                    <a:lnTo>
                      <a:pt x="42" y="90"/>
                    </a:lnTo>
                    <a:lnTo>
                      <a:pt x="42" y="102"/>
                    </a:lnTo>
                    <a:lnTo>
                      <a:pt x="48" y="108"/>
                    </a:lnTo>
                    <a:lnTo>
                      <a:pt x="48" y="102"/>
                    </a:lnTo>
                    <a:lnTo>
                      <a:pt x="48" y="114"/>
                    </a:lnTo>
                    <a:lnTo>
                      <a:pt x="54" y="108"/>
                    </a:lnTo>
                    <a:lnTo>
                      <a:pt x="54" y="126"/>
                    </a:lnTo>
                    <a:lnTo>
                      <a:pt x="54" y="114"/>
                    </a:lnTo>
                    <a:lnTo>
                      <a:pt x="60" y="120"/>
                    </a:lnTo>
                    <a:lnTo>
                      <a:pt x="60" y="132"/>
                    </a:lnTo>
                    <a:lnTo>
                      <a:pt x="66" y="126"/>
                    </a:lnTo>
                    <a:lnTo>
                      <a:pt x="66" y="138"/>
                    </a:lnTo>
                    <a:lnTo>
                      <a:pt x="66" y="138"/>
                    </a:lnTo>
                    <a:lnTo>
                      <a:pt x="72" y="132"/>
                    </a:lnTo>
                    <a:lnTo>
                      <a:pt x="72" y="150"/>
                    </a:lnTo>
                    <a:lnTo>
                      <a:pt x="72" y="144"/>
                    </a:lnTo>
                    <a:lnTo>
                      <a:pt x="84" y="156"/>
                    </a:lnTo>
                    <a:lnTo>
                      <a:pt x="84" y="162"/>
                    </a:lnTo>
                    <a:lnTo>
                      <a:pt x="84" y="144"/>
                    </a:lnTo>
                    <a:lnTo>
                      <a:pt x="84" y="156"/>
                    </a:lnTo>
                    <a:lnTo>
                      <a:pt x="90" y="162"/>
                    </a:lnTo>
                    <a:lnTo>
                      <a:pt x="90" y="168"/>
                    </a:lnTo>
                    <a:lnTo>
                      <a:pt x="90" y="156"/>
                    </a:lnTo>
                    <a:lnTo>
                      <a:pt x="90" y="162"/>
                    </a:lnTo>
                    <a:lnTo>
                      <a:pt x="96" y="168"/>
                    </a:lnTo>
                    <a:lnTo>
                      <a:pt x="96" y="162"/>
                    </a:lnTo>
                    <a:lnTo>
                      <a:pt x="96" y="174"/>
                    </a:lnTo>
                    <a:lnTo>
                      <a:pt x="102" y="168"/>
                    </a:lnTo>
                    <a:lnTo>
                      <a:pt x="102" y="180"/>
                    </a:lnTo>
                    <a:lnTo>
                      <a:pt x="102" y="174"/>
                    </a:lnTo>
                    <a:lnTo>
                      <a:pt x="108" y="180"/>
                    </a:lnTo>
                    <a:lnTo>
                      <a:pt x="108" y="174"/>
                    </a:lnTo>
                    <a:lnTo>
                      <a:pt x="108" y="186"/>
                    </a:lnTo>
                    <a:lnTo>
                      <a:pt x="114" y="180"/>
                    </a:lnTo>
                    <a:lnTo>
                      <a:pt x="114" y="192"/>
                    </a:lnTo>
                    <a:lnTo>
                      <a:pt x="114" y="186"/>
                    </a:lnTo>
                    <a:lnTo>
                      <a:pt x="120" y="192"/>
                    </a:lnTo>
                    <a:lnTo>
                      <a:pt x="120" y="186"/>
                    </a:lnTo>
                    <a:lnTo>
                      <a:pt x="120" y="192"/>
                    </a:lnTo>
                    <a:lnTo>
                      <a:pt x="126" y="198"/>
                    </a:lnTo>
                    <a:lnTo>
                      <a:pt x="126" y="204"/>
                    </a:lnTo>
                    <a:lnTo>
                      <a:pt x="126" y="186"/>
                    </a:lnTo>
                    <a:lnTo>
                      <a:pt x="126" y="198"/>
                    </a:lnTo>
                    <a:lnTo>
                      <a:pt x="132" y="198"/>
                    </a:lnTo>
                    <a:lnTo>
                      <a:pt x="138" y="204"/>
                    </a:lnTo>
                    <a:lnTo>
                      <a:pt x="138" y="198"/>
                    </a:lnTo>
                    <a:lnTo>
                      <a:pt x="138" y="204"/>
                    </a:lnTo>
                    <a:lnTo>
                      <a:pt x="144" y="210"/>
                    </a:lnTo>
                    <a:lnTo>
                      <a:pt x="144" y="204"/>
                    </a:lnTo>
                    <a:lnTo>
                      <a:pt x="144" y="210"/>
                    </a:lnTo>
                    <a:lnTo>
                      <a:pt x="150" y="204"/>
                    </a:lnTo>
                    <a:lnTo>
                      <a:pt x="150" y="216"/>
                    </a:lnTo>
                    <a:lnTo>
                      <a:pt x="150" y="210"/>
                    </a:lnTo>
                    <a:lnTo>
                      <a:pt x="156" y="216"/>
                    </a:lnTo>
                    <a:lnTo>
                      <a:pt x="156" y="210"/>
                    </a:lnTo>
                    <a:lnTo>
                      <a:pt x="156" y="216"/>
                    </a:lnTo>
                    <a:lnTo>
                      <a:pt x="168" y="216"/>
                    </a:lnTo>
                    <a:lnTo>
                      <a:pt x="168" y="228"/>
                    </a:lnTo>
                    <a:lnTo>
                      <a:pt x="168" y="216"/>
                    </a:lnTo>
                    <a:lnTo>
                      <a:pt x="174" y="222"/>
                    </a:lnTo>
                    <a:lnTo>
                      <a:pt x="174" y="228"/>
                    </a:lnTo>
                    <a:lnTo>
                      <a:pt x="174" y="228"/>
                    </a:lnTo>
                    <a:lnTo>
                      <a:pt x="180" y="222"/>
                    </a:lnTo>
                    <a:lnTo>
                      <a:pt x="180" y="234"/>
                    </a:lnTo>
                    <a:lnTo>
                      <a:pt x="180" y="228"/>
                    </a:lnTo>
                    <a:lnTo>
                      <a:pt x="192" y="228"/>
                    </a:lnTo>
                    <a:lnTo>
                      <a:pt x="192" y="240"/>
                    </a:lnTo>
                    <a:lnTo>
                      <a:pt x="192" y="228"/>
                    </a:lnTo>
                    <a:lnTo>
                      <a:pt x="192" y="234"/>
                    </a:lnTo>
                    <a:lnTo>
                      <a:pt x="198" y="234"/>
                    </a:lnTo>
                    <a:lnTo>
                      <a:pt x="204" y="240"/>
                    </a:lnTo>
                    <a:lnTo>
                      <a:pt x="204" y="234"/>
                    </a:lnTo>
                    <a:lnTo>
                      <a:pt x="204" y="240"/>
                    </a:lnTo>
                    <a:lnTo>
                      <a:pt x="210" y="234"/>
                    </a:lnTo>
                    <a:lnTo>
                      <a:pt x="210" y="246"/>
                    </a:lnTo>
                    <a:lnTo>
                      <a:pt x="210" y="240"/>
                    </a:lnTo>
                    <a:lnTo>
                      <a:pt x="216" y="246"/>
                    </a:lnTo>
                    <a:lnTo>
                      <a:pt x="216" y="240"/>
                    </a:lnTo>
                    <a:lnTo>
                      <a:pt x="222" y="246"/>
                    </a:lnTo>
                    <a:lnTo>
                      <a:pt x="222" y="240"/>
                    </a:lnTo>
                    <a:lnTo>
                      <a:pt x="222" y="246"/>
                    </a:lnTo>
                    <a:lnTo>
                      <a:pt x="228" y="246"/>
                    </a:lnTo>
                    <a:lnTo>
                      <a:pt x="240" y="246"/>
                    </a:lnTo>
                    <a:lnTo>
                      <a:pt x="240" y="252"/>
                    </a:lnTo>
                    <a:lnTo>
                      <a:pt x="234" y="246"/>
                    </a:lnTo>
                    <a:lnTo>
                      <a:pt x="240" y="252"/>
                    </a:lnTo>
                    <a:lnTo>
                      <a:pt x="246" y="246"/>
                    </a:lnTo>
                    <a:lnTo>
                      <a:pt x="246" y="252"/>
                    </a:lnTo>
                    <a:lnTo>
                      <a:pt x="246" y="246"/>
                    </a:lnTo>
                    <a:lnTo>
                      <a:pt x="252" y="252"/>
                    </a:lnTo>
                    <a:lnTo>
                      <a:pt x="264" y="252"/>
                    </a:lnTo>
                    <a:lnTo>
                      <a:pt x="264" y="258"/>
                    </a:lnTo>
                    <a:lnTo>
                      <a:pt x="264" y="252"/>
                    </a:lnTo>
                    <a:lnTo>
                      <a:pt x="270" y="258"/>
                    </a:lnTo>
                    <a:lnTo>
                      <a:pt x="270" y="252"/>
                    </a:lnTo>
                    <a:lnTo>
                      <a:pt x="270" y="258"/>
                    </a:lnTo>
                    <a:lnTo>
                      <a:pt x="282" y="258"/>
                    </a:lnTo>
                    <a:lnTo>
                      <a:pt x="276" y="258"/>
                    </a:lnTo>
                    <a:lnTo>
                      <a:pt x="282" y="258"/>
                    </a:lnTo>
                    <a:lnTo>
                      <a:pt x="288" y="264"/>
                    </a:lnTo>
                    <a:lnTo>
                      <a:pt x="300" y="264"/>
                    </a:lnTo>
                    <a:lnTo>
                      <a:pt x="300" y="264"/>
                    </a:lnTo>
                    <a:lnTo>
                      <a:pt x="312" y="264"/>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grpSp>
          <p:nvGrpSpPr>
            <p:cNvPr id="2815" name="Group 2814"/>
            <p:cNvGrpSpPr/>
            <p:nvPr/>
          </p:nvGrpSpPr>
          <p:grpSpPr>
            <a:xfrm>
              <a:off x="17090811" y="14802105"/>
              <a:ext cx="3163215" cy="727136"/>
              <a:chOff x="1814513" y="1219190"/>
              <a:chExt cx="5781675" cy="4029085"/>
            </a:xfrm>
          </p:grpSpPr>
          <p:sp>
            <p:nvSpPr>
              <p:cNvPr id="2816" name="Freeform 80"/>
              <p:cNvSpPr>
                <a:spLocks/>
              </p:cNvSpPr>
              <p:nvPr/>
            </p:nvSpPr>
            <p:spPr bwMode="auto">
              <a:xfrm>
                <a:off x="1814513" y="3752811"/>
                <a:ext cx="876300" cy="1495409"/>
              </a:xfrm>
              <a:custGeom>
                <a:avLst/>
                <a:gdLst>
                  <a:gd name="T0" fmla="*/ 18 w 552"/>
                  <a:gd name="T1" fmla="*/ 942 h 942"/>
                  <a:gd name="T2" fmla="*/ 42 w 552"/>
                  <a:gd name="T3" fmla="*/ 942 h 942"/>
                  <a:gd name="T4" fmla="*/ 60 w 552"/>
                  <a:gd name="T5" fmla="*/ 942 h 942"/>
                  <a:gd name="T6" fmla="*/ 78 w 552"/>
                  <a:gd name="T7" fmla="*/ 942 h 942"/>
                  <a:gd name="T8" fmla="*/ 96 w 552"/>
                  <a:gd name="T9" fmla="*/ 942 h 942"/>
                  <a:gd name="T10" fmla="*/ 114 w 552"/>
                  <a:gd name="T11" fmla="*/ 942 h 942"/>
                  <a:gd name="T12" fmla="*/ 132 w 552"/>
                  <a:gd name="T13" fmla="*/ 942 h 942"/>
                  <a:gd name="T14" fmla="*/ 150 w 552"/>
                  <a:gd name="T15" fmla="*/ 942 h 942"/>
                  <a:gd name="T16" fmla="*/ 168 w 552"/>
                  <a:gd name="T17" fmla="*/ 942 h 942"/>
                  <a:gd name="T18" fmla="*/ 186 w 552"/>
                  <a:gd name="T19" fmla="*/ 942 h 942"/>
                  <a:gd name="T20" fmla="*/ 204 w 552"/>
                  <a:gd name="T21" fmla="*/ 942 h 942"/>
                  <a:gd name="T22" fmla="*/ 222 w 552"/>
                  <a:gd name="T23" fmla="*/ 942 h 942"/>
                  <a:gd name="T24" fmla="*/ 240 w 552"/>
                  <a:gd name="T25" fmla="*/ 942 h 942"/>
                  <a:gd name="T26" fmla="*/ 258 w 552"/>
                  <a:gd name="T27" fmla="*/ 942 h 942"/>
                  <a:gd name="T28" fmla="*/ 276 w 552"/>
                  <a:gd name="T29" fmla="*/ 942 h 942"/>
                  <a:gd name="T30" fmla="*/ 294 w 552"/>
                  <a:gd name="T31" fmla="*/ 942 h 942"/>
                  <a:gd name="T32" fmla="*/ 312 w 552"/>
                  <a:gd name="T33" fmla="*/ 942 h 942"/>
                  <a:gd name="T34" fmla="*/ 330 w 552"/>
                  <a:gd name="T35" fmla="*/ 942 h 942"/>
                  <a:gd name="T36" fmla="*/ 348 w 552"/>
                  <a:gd name="T37" fmla="*/ 942 h 942"/>
                  <a:gd name="T38" fmla="*/ 366 w 552"/>
                  <a:gd name="T39" fmla="*/ 930 h 942"/>
                  <a:gd name="T40" fmla="*/ 372 w 552"/>
                  <a:gd name="T41" fmla="*/ 810 h 942"/>
                  <a:gd name="T42" fmla="*/ 384 w 552"/>
                  <a:gd name="T43" fmla="*/ 750 h 942"/>
                  <a:gd name="T44" fmla="*/ 390 w 552"/>
                  <a:gd name="T45" fmla="*/ 708 h 942"/>
                  <a:gd name="T46" fmla="*/ 396 w 552"/>
                  <a:gd name="T47" fmla="*/ 606 h 942"/>
                  <a:gd name="T48" fmla="*/ 408 w 552"/>
                  <a:gd name="T49" fmla="*/ 564 h 942"/>
                  <a:gd name="T50" fmla="*/ 414 w 552"/>
                  <a:gd name="T51" fmla="*/ 486 h 942"/>
                  <a:gd name="T52" fmla="*/ 426 w 552"/>
                  <a:gd name="T53" fmla="*/ 444 h 942"/>
                  <a:gd name="T54" fmla="*/ 432 w 552"/>
                  <a:gd name="T55" fmla="*/ 378 h 942"/>
                  <a:gd name="T56" fmla="*/ 444 w 552"/>
                  <a:gd name="T57" fmla="*/ 348 h 942"/>
                  <a:gd name="T58" fmla="*/ 450 w 552"/>
                  <a:gd name="T59" fmla="*/ 288 h 942"/>
                  <a:gd name="T60" fmla="*/ 456 w 552"/>
                  <a:gd name="T61" fmla="*/ 264 h 942"/>
                  <a:gd name="T62" fmla="*/ 462 w 552"/>
                  <a:gd name="T63" fmla="*/ 240 h 942"/>
                  <a:gd name="T64" fmla="*/ 474 w 552"/>
                  <a:gd name="T65" fmla="*/ 222 h 942"/>
                  <a:gd name="T66" fmla="*/ 480 w 552"/>
                  <a:gd name="T67" fmla="*/ 198 h 942"/>
                  <a:gd name="T68" fmla="*/ 486 w 552"/>
                  <a:gd name="T69" fmla="*/ 156 h 942"/>
                  <a:gd name="T70" fmla="*/ 498 w 552"/>
                  <a:gd name="T71" fmla="*/ 132 h 942"/>
                  <a:gd name="T72" fmla="*/ 510 w 552"/>
                  <a:gd name="T73" fmla="*/ 102 h 942"/>
                  <a:gd name="T74" fmla="*/ 516 w 552"/>
                  <a:gd name="T75" fmla="*/ 84 h 942"/>
                  <a:gd name="T76" fmla="*/ 528 w 552"/>
                  <a:gd name="T77" fmla="*/ 54 h 942"/>
                  <a:gd name="T78" fmla="*/ 534 w 552"/>
                  <a:gd name="T79" fmla="*/ 30 h 942"/>
                  <a:gd name="T80" fmla="*/ 540 w 552"/>
                  <a:gd name="T81" fmla="*/ 12 h 942"/>
                  <a:gd name="T82" fmla="*/ 546 w 552"/>
                  <a:gd name="T83" fmla="*/ 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2" h="942">
                    <a:moveTo>
                      <a:pt x="0" y="942"/>
                    </a:moveTo>
                    <a:lnTo>
                      <a:pt x="6" y="942"/>
                    </a:lnTo>
                    <a:lnTo>
                      <a:pt x="18" y="942"/>
                    </a:lnTo>
                    <a:lnTo>
                      <a:pt x="24" y="942"/>
                    </a:lnTo>
                    <a:lnTo>
                      <a:pt x="36" y="942"/>
                    </a:lnTo>
                    <a:lnTo>
                      <a:pt x="42" y="942"/>
                    </a:lnTo>
                    <a:lnTo>
                      <a:pt x="48" y="942"/>
                    </a:lnTo>
                    <a:lnTo>
                      <a:pt x="54" y="942"/>
                    </a:lnTo>
                    <a:lnTo>
                      <a:pt x="60" y="942"/>
                    </a:lnTo>
                    <a:lnTo>
                      <a:pt x="66" y="942"/>
                    </a:lnTo>
                    <a:lnTo>
                      <a:pt x="72" y="942"/>
                    </a:lnTo>
                    <a:lnTo>
                      <a:pt x="78" y="942"/>
                    </a:lnTo>
                    <a:lnTo>
                      <a:pt x="84" y="942"/>
                    </a:lnTo>
                    <a:lnTo>
                      <a:pt x="90" y="942"/>
                    </a:lnTo>
                    <a:lnTo>
                      <a:pt x="96" y="942"/>
                    </a:lnTo>
                    <a:lnTo>
                      <a:pt x="102" y="942"/>
                    </a:lnTo>
                    <a:lnTo>
                      <a:pt x="108" y="942"/>
                    </a:lnTo>
                    <a:lnTo>
                      <a:pt x="114" y="942"/>
                    </a:lnTo>
                    <a:lnTo>
                      <a:pt x="120" y="942"/>
                    </a:lnTo>
                    <a:lnTo>
                      <a:pt x="126" y="942"/>
                    </a:lnTo>
                    <a:lnTo>
                      <a:pt x="132" y="942"/>
                    </a:lnTo>
                    <a:lnTo>
                      <a:pt x="138" y="942"/>
                    </a:lnTo>
                    <a:lnTo>
                      <a:pt x="144" y="942"/>
                    </a:lnTo>
                    <a:lnTo>
                      <a:pt x="150" y="942"/>
                    </a:lnTo>
                    <a:lnTo>
                      <a:pt x="156" y="942"/>
                    </a:lnTo>
                    <a:lnTo>
                      <a:pt x="162" y="942"/>
                    </a:lnTo>
                    <a:lnTo>
                      <a:pt x="168" y="942"/>
                    </a:lnTo>
                    <a:lnTo>
                      <a:pt x="174" y="942"/>
                    </a:lnTo>
                    <a:lnTo>
                      <a:pt x="180" y="942"/>
                    </a:lnTo>
                    <a:lnTo>
                      <a:pt x="186" y="942"/>
                    </a:lnTo>
                    <a:lnTo>
                      <a:pt x="192" y="942"/>
                    </a:lnTo>
                    <a:lnTo>
                      <a:pt x="198" y="942"/>
                    </a:lnTo>
                    <a:lnTo>
                      <a:pt x="204" y="942"/>
                    </a:lnTo>
                    <a:lnTo>
                      <a:pt x="210" y="942"/>
                    </a:lnTo>
                    <a:lnTo>
                      <a:pt x="216" y="942"/>
                    </a:lnTo>
                    <a:lnTo>
                      <a:pt x="222" y="942"/>
                    </a:lnTo>
                    <a:lnTo>
                      <a:pt x="228" y="942"/>
                    </a:lnTo>
                    <a:lnTo>
                      <a:pt x="234" y="942"/>
                    </a:lnTo>
                    <a:lnTo>
                      <a:pt x="240" y="942"/>
                    </a:lnTo>
                    <a:lnTo>
                      <a:pt x="246" y="942"/>
                    </a:lnTo>
                    <a:lnTo>
                      <a:pt x="252" y="942"/>
                    </a:lnTo>
                    <a:lnTo>
                      <a:pt x="258" y="942"/>
                    </a:lnTo>
                    <a:lnTo>
                      <a:pt x="264" y="942"/>
                    </a:lnTo>
                    <a:lnTo>
                      <a:pt x="270" y="942"/>
                    </a:lnTo>
                    <a:lnTo>
                      <a:pt x="276" y="942"/>
                    </a:lnTo>
                    <a:lnTo>
                      <a:pt x="282" y="942"/>
                    </a:lnTo>
                    <a:lnTo>
                      <a:pt x="288" y="942"/>
                    </a:lnTo>
                    <a:lnTo>
                      <a:pt x="294" y="942"/>
                    </a:lnTo>
                    <a:lnTo>
                      <a:pt x="300" y="942"/>
                    </a:lnTo>
                    <a:lnTo>
                      <a:pt x="306" y="942"/>
                    </a:lnTo>
                    <a:lnTo>
                      <a:pt x="312" y="942"/>
                    </a:lnTo>
                    <a:lnTo>
                      <a:pt x="318" y="942"/>
                    </a:lnTo>
                    <a:lnTo>
                      <a:pt x="324" y="942"/>
                    </a:lnTo>
                    <a:lnTo>
                      <a:pt x="330" y="942"/>
                    </a:lnTo>
                    <a:lnTo>
                      <a:pt x="336" y="942"/>
                    </a:lnTo>
                    <a:lnTo>
                      <a:pt x="342" y="942"/>
                    </a:lnTo>
                    <a:lnTo>
                      <a:pt x="348" y="942"/>
                    </a:lnTo>
                    <a:lnTo>
                      <a:pt x="354" y="942"/>
                    </a:lnTo>
                    <a:lnTo>
                      <a:pt x="360" y="936"/>
                    </a:lnTo>
                    <a:lnTo>
                      <a:pt x="366" y="930"/>
                    </a:lnTo>
                    <a:lnTo>
                      <a:pt x="366" y="864"/>
                    </a:lnTo>
                    <a:lnTo>
                      <a:pt x="372" y="870"/>
                    </a:lnTo>
                    <a:lnTo>
                      <a:pt x="372" y="810"/>
                    </a:lnTo>
                    <a:lnTo>
                      <a:pt x="378" y="816"/>
                    </a:lnTo>
                    <a:lnTo>
                      <a:pt x="378" y="756"/>
                    </a:lnTo>
                    <a:lnTo>
                      <a:pt x="384" y="750"/>
                    </a:lnTo>
                    <a:lnTo>
                      <a:pt x="384" y="696"/>
                    </a:lnTo>
                    <a:lnTo>
                      <a:pt x="390" y="702"/>
                    </a:lnTo>
                    <a:lnTo>
                      <a:pt x="390" y="708"/>
                    </a:lnTo>
                    <a:lnTo>
                      <a:pt x="390" y="654"/>
                    </a:lnTo>
                    <a:lnTo>
                      <a:pt x="396" y="648"/>
                    </a:lnTo>
                    <a:lnTo>
                      <a:pt x="396" y="606"/>
                    </a:lnTo>
                    <a:lnTo>
                      <a:pt x="402" y="600"/>
                    </a:lnTo>
                    <a:lnTo>
                      <a:pt x="402" y="558"/>
                    </a:lnTo>
                    <a:lnTo>
                      <a:pt x="408" y="564"/>
                    </a:lnTo>
                    <a:lnTo>
                      <a:pt x="408" y="528"/>
                    </a:lnTo>
                    <a:lnTo>
                      <a:pt x="414" y="522"/>
                    </a:lnTo>
                    <a:lnTo>
                      <a:pt x="414" y="486"/>
                    </a:lnTo>
                    <a:lnTo>
                      <a:pt x="420" y="480"/>
                    </a:lnTo>
                    <a:lnTo>
                      <a:pt x="420" y="450"/>
                    </a:lnTo>
                    <a:lnTo>
                      <a:pt x="426" y="444"/>
                    </a:lnTo>
                    <a:lnTo>
                      <a:pt x="426" y="426"/>
                    </a:lnTo>
                    <a:lnTo>
                      <a:pt x="432" y="420"/>
                    </a:lnTo>
                    <a:lnTo>
                      <a:pt x="432" y="378"/>
                    </a:lnTo>
                    <a:lnTo>
                      <a:pt x="438" y="384"/>
                    </a:lnTo>
                    <a:lnTo>
                      <a:pt x="438" y="354"/>
                    </a:lnTo>
                    <a:lnTo>
                      <a:pt x="444" y="348"/>
                    </a:lnTo>
                    <a:lnTo>
                      <a:pt x="444" y="324"/>
                    </a:lnTo>
                    <a:lnTo>
                      <a:pt x="450" y="318"/>
                    </a:lnTo>
                    <a:lnTo>
                      <a:pt x="450" y="288"/>
                    </a:lnTo>
                    <a:lnTo>
                      <a:pt x="456" y="294"/>
                    </a:lnTo>
                    <a:lnTo>
                      <a:pt x="456" y="300"/>
                    </a:lnTo>
                    <a:lnTo>
                      <a:pt x="456" y="264"/>
                    </a:lnTo>
                    <a:lnTo>
                      <a:pt x="456" y="270"/>
                    </a:lnTo>
                    <a:lnTo>
                      <a:pt x="462" y="264"/>
                    </a:lnTo>
                    <a:lnTo>
                      <a:pt x="462" y="240"/>
                    </a:lnTo>
                    <a:lnTo>
                      <a:pt x="468" y="234"/>
                    </a:lnTo>
                    <a:lnTo>
                      <a:pt x="468" y="216"/>
                    </a:lnTo>
                    <a:lnTo>
                      <a:pt x="474" y="222"/>
                    </a:lnTo>
                    <a:lnTo>
                      <a:pt x="474" y="192"/>
                    </a:lnTo>
                    <a:lnTo>
                      <a:pt x="474" y="204"/>
                    </a:lnTo>
                    <a:lnTo>
                      <a:pt x="480" y="198"/>
                    </a:lnTo>
                    <a:lnTo>
                      <a:pt x="480" y="168"/>
                    </a:lnTo>
                    <a:lnTo>
                      <a:pt x="486" y="174"/>
                    </a:lnTo>
                    <a:lnTo>
                      <a:pt x="486" y="156"/>
                    </a:lnTo>
                    <a:lnTo>
                      <a:pt x="492" y="150"/>
                    </a:lnTo>
                    <a:lnTo>
                      <a:pt x="492" y="138"/>
                    </a:lnTo>
                    <a:lnTo>
                      <a:pt x="498" y="132"/>
                    </a:lnTo>
                    <a:lnTo>
                      <a:pt x="498" y="138"/>
                    </a:lnTo>
                    <a:lnTo>
                      <a:pt x="498" y="114"/>
                    </a:lnTo>
                    <a:lnTo>
                      <a:pt x="510" y="102"/>
                    </a:lnTo>
                    <a:lnTo>
                      <a:pt x="510" y="84"/>
                    </a:lnTo>
                    <a:lnTo>
                      <a:pt x="516" y="78"/>
                    </a:lnTo>
                    <a:lnTo>
                      <a:pt x="516" y="84"/>
                    </a:lnTo>
                    <a:lnTo>
                      <a:pt x="516" y="66"/>
                    </a:lnTo>
                    <a:lnTo>
                      <a:pt x="522" y="60"/>
                    </a:lnTo>
                    <a:lnTo>
                      <a:pt x="528" y="54"/>
                    </a:lnTo>
                    <a:lnTo>
                      <a:pt x="528" y="36"/>
                    </a:lnTo>
                    <a:lnTo>
                      <a:pt x="534" y="42"/>
                    </a:lnTo>
                    <a:lnTo>
                      <a:pt x="534" y="30"/>
                    </a:lnTo>
                    <a:lnTo>
                      <a:pt x="540" y="24"/>
                    </a:lnTo>
                    <a:lnTo>
                      <a:pt x="540" y="30"/>
                    </a:lnTo>
                    <a:lnTo>
                      <a:pt x="540" y="12"/>
                    </a:lnTo>
                    <a:lnTo>
                      <a:pt x="540" y="24"/>
                    </a:lnTo>
                    <a:lnTo>
                      <a:pt x="546" y="18"/>
                    </a:lnTo>
                    <a:lnTo>
                      <a:pt x="546" y="6"/>
                    </a:lnTo>
                    <a:lnTo>
                      <a:pt x="552" y="0"/>
                    </a:lnTo>
                    <a:lnTo>
                      <a:pt x="552" y="6"/>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7" name="Freeform 81"/>
              <p:cNvSpPr>
                <a:spLocks/>
              </p:cNvSpPr>
              <p:nvPr/>
            </p:nvSpPr>
            <p:spPr bwMode="auto">
              <a:xfrm>
                <a:off x="2690813" y="1933558"/>
                <a:ext cx="476250" cy="1828780"/>
              </a:xfrm>
              <a:custGeom>
                <a:avLst/>
                <a:gdLst>
                  <a:gd name="T0" fmla="*/ 0 w 300"/>
                  <a:gd name="T1" fmla="*/ 1146 h 1152"/>
                  <a:gd name="T2" fmla="*/ 6 w 300"/>
                  <a:gd name="T3" fmla="*/ 1134 h 1152"/>
                  <a:gd name="T4" fmla="*/ 18 w 300"/>
                  <a:gd name="T5" fmla="*/ 1122 h 1152"/>
                  <a:gd name="T6" fmla="*/ 24 w 300"/>
                  <a:gd name="T7" fmla="*/ 1110 h 1152"/>
                  <a:gd name="T8" fmla="*/ 36 w 300"/>
                  <a:gd name="T9" fmla="*/ 1086 h 1152"/>
                  <a:gd name="T10" fmla="*/ 42 w 300"/>
                  <a:gd name="T11" fmla="*/ 1074 h 1152"/>
                  <a:gd name="T12" fmla="*/ 54 w 300"/>
                  <a:gd name="T13" fmla="*/ 1062 h 1152"/>
                  <a:gd name="T14" fmla="*/ 60 w 300"/>
                  <a:gd name="T15" fmla="*/ 1056 h 1152"/>
                  <a:gd name="T16" fmla="*/ 66 w 300"/>
                  <a:gd name="T17" fmla="*/ 1056 h 1152"/>
                  <a:gd name="T18" fmla="*/ 72 w 300"/>
                  <a:gd name="T19" fmla="*/ 1050 h 1152"/>
                  <a:gd name="T20" fmla="*/ 78 w 300"/>
                  <a:gd name="T21" fmla="*/ 1044 h 1152"/>
                  <a:gd name="T22" fmla="*/ 84 w 300"/>
                  <a:gd name="T23" fmla="*/ 1038 h 1152"/>
                  <a:gd name="T24" fmla="*/ 96 w 300"/>
                  <a:gd name="T25" fmla="*/ 1020 h 1152"/>
                  <a:gd name="T26" fmla="*/ 108 w 300"/>
                  <a:gd name="T27" fmla="*/ 1026 h 1152"/>
                  <a:gd name="T28" fmla="*/ 120 w 300"/>
                  <a:gd name="T29" fmla="*/ 1008 h 1152"/>
                  <a:gd name="T30" fmla="*/ 132 w 300"/>
                  <a:gd name="T31" fmla="*/ 1002 h 1152"/>
                  <a:gd name="T32" fmla="*/ 144 w 300"/>
                  <a:gd name="T33" fmla="*/ 1002 h 1152"/>
                  <a:gd name="T34" fmla="*/ 150 w 300"/>
                  <a:gd name="T35" fmla="*/ 996 h 1152"/>
                  <a:gd name="T36" fmla="*/ 162 w 300"/>
                  <a:gd name="T37" fmla="*/ 990 h 1152"/>
                  <a:gd name="T38" fmla="*/ 174 w 300"/>
                  <a:gd name="T39" fmla="*/ 930 h 1152"/>
                  <a:gd name="T40" fmla="*/ 180 w 300"/>
                  <a:gd name="T41" fmla="*/ 846 h 1152"/>
                  <a:gd name="T42" fmla="*/ 186 w 300"/>
                  <a:gd name="T43" fmla="*/ 894 h 1152"/>
                  <a:gd name="T44" fmla="*/ 192 w 300"/>
                  <a:gd name="T45" fmla="*/ 804 h 1152"/>
                  <a:gd name="T46" fmla="*/ 198 w 300"/>
                  <a:gd name="T47" fmla="*/ 750 h 1152"/>
                  <a:gd name="T48" fmla="*/ 204 w 300"/>
                  <a:gd name="T49" fmla="*/ 684 h 1152"/>
                  <a:gd name="T50" fmla="*/ 210 w 300"/>
                  <a:gd name="T51" fmla="*/ 606 h 1152"/>
                  <a:gd name="T52" fmla="*/ 216 w 300"/>
                  <a:gd name="T53" fmla="*/ 546 h 1152"/>
                  <a:gd name="T54" fmla="*/ 222 w 300"/>
                  <a:gd name="T55" fmla="*/ 492 h 1152"/>
                  <a:gd name="T56" fmla="*/ 222 w 300"/>
                  <a:gd name="T57" fmla="*/ 444 h 1152"/>
                  <a:gd name="T58" fmla="*/ 228 w 300"/>
                  <a:gd name="T59" fmla="*/ 378 h 1152"/>
                  <a:gd name="T60" fmla="*/ 234 w 300"/>
                  <a:gd name="T61" fmla="*/ 342 h 1152"/>
                  <a:gd name="T62" fmla="*/ 240 w 300"/>
                  <a:gd name="T63" fmla="*/ 282 h 1152"/>
                  <a:gd name="T64" fmla="*/ 246 w 300"/>
                  <a:gd name="T65" fmla="*/ 324 h 1152"/>
                  <a:gd name="T66" fmla="*/ 252 w 300"/>
                  <a:gd name="T67" fmla="*/ 276 h 1152"/>
                  <a:gd name="T68" fmla="*/ 258 w 300"/>
                  <a:gd name="T69" fmla="*/ 228 h 1152"/>
                  <a:gd name="T70" fmla="*/ 264 w 300"/>
                  <a:gd name="T71" fmla="*/ 168 h 1152"/>
                  <a:gd name="T72" fmla="*/ 264 w 300"/>
                  <a:gd name="T73" fmla="*/ 156 h 1152"/>
                  <a:gd name="T74" fmla="*/ 270 w 300"/>
                  <a:gd name="T75" fmla="*/ 102 h 1152"/>
                  <a:gd name="T76" fmla="*/ 276 w 300"/>
                  <a:gd name="T77" fmla="*/ 84 h 1152"/>
                  <a:gd name="T78" fmla="*/ 282 w 300"/>
                  <a:gd name="T79" fmla="*/ 54 h 1152"/>
                  <a:gd name="T80" fmla="*/ 288 w 300"/>
                  <a:gd name="T81" fmla="*/ 24 h 1152"/>
                  <a:gd name="T82" fmla="*/ 294 w 300"/>
                  <a:gd name="T83" fmla="*/ 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1152">
                    <a:moveTo>
                      <a:pt x="0" y="1152"/>
                    </a:moveTo>
                    <a:lnTo>
                      <a:pt x="0" y="1134"/>
                    </a:lnTo>
                    <a:lnTo>
                      <a:pt x="0" y="1146"/>
                    </a:lnTo>
                    <a:lnTo>
                      <a:pt x="6" y="1140"/>
                    </a:lnTo>
                    <a:lnTo>
                      <a:pt x="6" y="1128"/>
                    </a:lnTo>
                    <a:lnTo>
                      <a:pt x="6" y="1134"/>
                    </a:lnTo>
                    <a:lnTo>
                      <a:pt x="12" y="1128"/>
                    </a:lnTo>
                    <a:lnTo>
                      <a:pt x="12" y="1116"/>
                    </a:lnTo>
                    <a:lnTo>
                      <a:pt x="18" y="1122"/>
                    </a:lnTo>
                    <a:lnTo>
                      <a:pt x="18" y="1104"/>
                    </a:lnTo>
                    <a:lnTo>
                      <a:pt x="18" y="1116"/>
                    </a:lnTo>
                    <a:lnTo>
                      <a:pt x="24" y="1110"/>
                    </a:lnTo>
                    <a:lnTo>
                      <a:pt x="24" y="1098"/>
                    </a:lnTo>
                    <a:lnTo>
                      <a:pt x="30" y="1092"/>
                    </a:lnTo>
                    <a:lnTo>
                      <a:pt x="36" y="1086"/>
                    </a:lnTo>
                    <a:lnTo>
                      <a:pt x="42" y="1080"/>
                    </a:lnTo>
                    <a:lnTo>
                      <a:pt x="42" y="1086"/>
                    </a:lnTo>
                    <a:lnTo>
                      <a:pt x="42" y="1074"/>
                    </a:lnTo>
                    <a:lnTo>
                      <a:pt x="48" y="1080"/>
                    </a:lnTo>
                    <a:lnTo>
                      <a:pt x="48" y="1068"/>
                    </a:lnTo>
                    <a:lnTo>
                      <a:pt x="54" y="1062"/>
                    </a:lnTo>
                    <a:lnTo>
                      <a:pt x="60" y="1056"/>
                    </a:lnTo>
                    <a:lnTo>
                      <a:pt x="60" y="1062"/>
                    </a:lnTo>
                    <a:lnTo>
                      <a:pt x="60" y="1056"/>
                    </a:lnTo>
                    <a:lnTo>
                      <a:pt x="66" y="1050"/>
                    </a:lnTo>
                    <a:lnTo>
                      <a:pt x="66" y="1050"/>
                    </a:lnTo>
                    <a:lnTo>
                      <a:pt x="66" y="1056"/>
                    </a:lnTo>
                    <a:lnTo>
                      <a:pt x="72" y="1050"/>
                    </a:lnTo>
                    <a:lnTo>
                      <a:pt x="72" y="1044"/>
                    </a:lnTo>
                    <a:lnTo>
                      <a:pt x="72" y="1050"/>
                    </a:lnTo>
                    <a:lnTo>
                      <a:pt x="78" y="1044"/>
                    </a:lnTo>
                    <a:lnTo>
                      <a:pt x="78" y="1038"/>
                    </a:lnTo>
                    <a:lnTo>
                      <a:pt x="78" y="1044"/>
                    </a:lnTo>
                    <a:lnTo>
                      <a:pt x="84" y="1038"/>
                    </a:lnTo>
                    <a:lnTo>
                      <a:pt x="84" y="1032"/>
                    </a:lnTo>
                    <a:lnTo>
                      <a:pt x="84" y="1038"/>
                    </a:lnTo>
                    <a:lnTo>
                      <a:pt x="90" y="1032"/>
                    </a:lnTo>
                    <a:lnTo>
                      <a:pt x="96" y="1026"/>
                    </a:lnTo>
                    <a:lnTo>
                      <a:pt x="96" y="1020"/>
                    </a:lnTo>
                    <a:lnTo>
                      <a:pt x="96" y="1026"/>
                    </a:lnTo>
                    <a:lnTo>
                      <a:pt x="102" y="1020"/>
                    </a:lnTo>
                    <a:lnTo>
                      <a:pt x="108" y="1026"/>
                    </a:lnTo>
                    <a:lnTo>
                      <a:pt x="108" y="1014"/>
                    </a:lnTo>
                    <a:lnTo>
                      <a:pt x="120" y="1014"/>
                    </a:lnTo>
                    <a:lnTo>
                      <a:pt x="120" y="1008"/>
                    </a:lnTo>
                    <a:lnTo>
                      <a:pt x="126" y="1002"/>
                    </a:lnTo>
                    <a:lnTo>
                      <a:pt x="138" y="1002"/>
                    </a:lnTo>
                    <a:lnTo>
                      <a:pt x="132" y="1002"/>
                    </a:lnTo>
                    <a:lnTo>
                      <a:pt x="138" y="1002"/>
                    </a:lnTo>
                    <a:lnTo>
                      <a:pt x="144" y="996"/>
                    </a:lnTo>
                    <a:lnTo>
                      <a:pt x="144" y="1002"/>
                    </a:lnTo>
                    <a:lnTo>
                      <a:pt x="144" y="996"/>
                    </a:lnTo>
                    <a:lnTo>
                      <a:pt x="144" y="996"/>
                    </a:lnTo>
                    <a:lnTo>
                      <a:pt x="150" y="996"/>
                    </a:lnTo>
                    <a:lnTo>
                      <a:pt x="162" y="996"/>
                    </a:lnTo>
                    <a:lnTo>
                      <a:pt x="156" y="996"/>
                    </a:lnTo>
                    <a:lnTo>
                      <a:pt x="162" y="990"/>
                    </a:lnTo>
                    <a:lnTo>
                      <a:pt x="174" y="990"/>
                    </a:lnTo>
                    <a:lnTo>
                      <a:pt x="168" y="990"/>
                    </a:lnTo>
                    <a:lnTo>
                      <a:pt x="174" y="930"/>
                    </a:lnTo>
                    <a:lnTo>
                      <a:pt x="174" y="960"/>
                    </a:lnTo>
                    <a:lnTo>
                      <a:pt x="180" y="954"/>
                    </a:lnTo>
                    <a:lnTo>
                      <a:pt x="180" y="846"/>
                    </a:lnTo>
                    <a:lnTo>
                      <a:pt x="180" y="876"/>
                    </a:lnTo>
                    <a:lnTo>
                      <a:pt x="186" y="882"/>
                    </a:lnTo>
                    <a:lnTo>
                      <a:pt x="186" y="894"/>
                    </a:lnTo>
                    <a:lnTo>
                      <a:pt x="186" y="792"/>
                    </a:lnTo>
                    <a:lnTo>
                      <a:pt x="192" y="798"/>
                    </a:lnTo>
                    <a:lnTo>
                      <a:pt x="192" y="804"/>
                    </a:lnTo>
                    <a:lnTo>
                      <a:pt x="192" y="708"/>
                    </a:lnTo>
                    <a:lnTo>
                      <a:pt x="192" y="744"/>
                    </a:lnTo>
                    <a:lnTo>
                      <a:pt x="198" y="750"/>
                    </a:lnTo>
                    <a:lnTo>
                      <a:pt x="198" y="648"/>
                    </a:lnTo>
                    <a:lnTo>
                      <a:pt x="204" y="654"/>
                    </a:lnTo>
                    <a:lnTo>
                      <a:pt x="204" y="684"/>
                    </a:lnTo>
                    <a:lnTo>
                      <a:pt x="204" y="594"/>
                    </a:lnTo>
                    <a:lnTo>
                      <a:pt x="204" y="612"/>
                    </a:lnTo>
                    <a:lnTo>
                      <a:pt x="210" y="606"/>
                    </a:lnTo>
                    <a:lnTo>
                      <a:pt x="210" y="528"/>
                    </a:lnTo>
                    <a:lnTo>
                      <a:pt x="210" y="540"/>
                    </a:lnTo>
                    <a:lnTo>
                      <a:pt x="216" y="546"/>
                    </a:lnTo>
                    <a:lnTo>
                      <a:pt x="216" y="570"/>
                    </a:lnTo>
                    <a:lnTo>
                      <a:pt x="216" y="486"/>
                    </a:lnTo>
                    <a:lnTo>
                      <a:pt x="222" y="492"/>
                    </a:lnTo>
                    <a:lnTo>
                      <a:pt x="222" y="504"/>
                    </a:lnTo>
                    <a:lnTo>
                      <a:pt x="222" y="426"/>
                    </a:lnTo>
                    <a:lnTo>
                      <a:pt x="222" y="444"/>
                    </a:lnTo>
                    <a:lnTo>
                      <a:pt x="228" y="450"/>
                    </a:lnTo>
                    <a:lnTo>
                      <a:pt x="228" y="456"/>
                    </a:lnTo>
                    <a:lnTo>
                      <a:pt x="228" y="378"/>
                    </a:lnTo>
                    <a:lnTo>
                      <a:pt x="234" y="384"/>
                    </a:lnTo>
                    <a:lnTo>
                      <a:pt x="234" y="414"/>
                    </a:lnTo>
                    <a:lnTo>
                      <a:pt x="234" y="342"/>
                    </a:lnTo>
                    <a:lnTo>
                      <a:pt x="234" y="354"/>
                    </a:lnTo>
                    <a:lnTo>
                      <a:pt x="240" y="348"/>
                    </a:lnTo>
                    <a:lnTo>
                      <a:pt x="240" y="282"/>
                    </a:lnTo>
                    <a:lnTo>
                      <a:pt x="240" y="288"/>
                    </a:lnTo>
                    <a:lnTo>
                      <a:pt x="246" y="294"/>
                    </a:lnTo>
                    <a:lnTo>
                      <a:pt x="246" y="324"/>
                    </a:lnTo>
                    <a:lnTo>
                      <a:pt x="246" y="258"/>
                    </a:lnTo>
                    <a:lnTo>
                      <a:pt x="252" y="252"/>
                    </a:lnTo>
                    <a:lnTo>
                      <a:pt x="252" y="276"/>
                    </a:lnTo>
                    <a:lnTo>
                      <a:pt x="252" y="210"/>
                    </a:lnTo>
                    <a:lnTo>
                      <a:pt x="252" y="222"/>
                    </a:lnTo>
                    <a:lnTo>
                      <a:pt x="258" y="228"/>
                    </a:lnTo>
                    <a:lnTo>
                      <a:pt x="258" y="234"/>
                    </a:lnTo>
                    <a:lnTo>
                      <a:pt x="258" y="174"/>
                    </a:lnTo>
                    <a:lnTo>
                      <a:pt x="264" y="168"/>
                    </a:lnTo>
                    <a:lnTo>
                      <a:pt x="264" y="204"/>
                    </a:lnTo>
                    <a:lnTo>
                      <a:pt x="264" y="150"/>
                    </a:lnTo>
                    <a:lnTo>
                      <a:pt x="264" y="156"/>
                    </a:lnTo>
                    <a:lnTo>
                      <a:pt x="270" y="150"/>
                    </a:lnTo>
                    <a:lnTo>
                      <a:pt x="270" y="162"/>
                    </a:lnTo>
                    <a:lnTo>
                      <a:pt x="270" y="102"/>
                    </a:lnTo>
                    <a:lnTo>
                      <a:pt x="276" y="108"/>
                    </a:lnTo>
                    <a:lnTo>
                      <a:pt x="276" y="132"/>
                    </a:lnTo>
                    <a:lnTo>
                      <a:pt x="276" y="84"/>
                    </a:lnTo>
                    <a:lnTo>
                      <a:pt x="282" y="78"/>
                    </a:lnTo>
                    <a:lnTo>
                      <a:pt x="282" y="108"/>
                    </a:lnTo>
                    <a:lnTo>
                      <a:pt x="282" y="54"/>
                    </a:lnTo>
                    <a:lnTo>
                      <a:pt x="288" y="60"/>
                    </a:lnTo>
                    <a:lnTo>
                      <a:pt x="288" y="66"/>
                    </a:lnTo>
                    <a:lnTo>
                      <a:pt x="288" y="24"/>
                    </a:lnTo>
                    <a:lnTo>
                      <a:pt x="294" y="18"/>
                    </a:lnTo>
                    <a:lnTo>
                      <a:pt x="294" y="48"/>
                    </a:lnTo>
                    <a:lnTo>
                      <a:pt x="294" y="6"/>
                    </a:lnTo>
                    <a:lnTo>
                      <a:pt x="300" y="0"/>
                    </a:lnTo>
                    <a:lnTo>
                      <a:pt x="300" y="18"/>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8" name="Freeform 82"/>
              <p:cNvSpPr>
                <a:spLocks/>
              </p:cNvSpPr>
              <p:nvPr/>
            </p:nvSpPr>
            <p:spPr bwMode="auto">
              <a:xfrm>
                <a:off x="3167063" y="1276341"/>
                <a:ext cx="409575" cy="685792"/>
              </a:xfrm>
              <a:custGeom>
                <a:avLst/>
                <a:gdLst>
                  <a:gd name="T0" fmla="*/ 6 w 258"/>
                  <a:gd name="T1" fmla="*/ 390 h 432"/>
                  <a:gd name="T2" fmla="*/ 12 w 258"/>
                  <a:gd name="T3" fmla="*/ 372 h 432"/>
                  <a:gd name="T4" fmla="*/ 18 w 258"/>
                  <a:gd name="T5" fmla="*/ 348 h 432"/>
                  <a:gd name="T6" fmla="*/ 24 w 258"/>
                  <a:gd name="T7" fmla="*/ 324 h 432"/>
                  <a:gd name="T8" fmla="*/ 24 w 258"/>
                  <a:gd name="T9" fmla="*/ 312 h 432"/>
                  <a:gd name="T10" fmla="*/ 30 w 258"/>
                  <a:gd name="T11" fmla="*/ 288 h 432"/>
                  <a:gd name="T12" fmla="*/ 36 w 258"/>
                  <a:gd name="T13" fmla="*/ 288 h 432"/>
                  <a:gd name="T14" fmla="*/ 42 w 258"/>
                  <a:gd name="T15" fmla="*/ 258 h 432"/>
                  <a:gd name="T16" fmla="*/ 48 w 258"/>
                  <a:gd name="T17" fmla="*/ 252 h 432"/>
                  <a:gd name="T18" fmla="*/ 54 w 258"/>
                  <a:gd name="T19" fmla="*/ 234 h 432"/>
                  <a:gd name="T20" fmla="*/ 60 w 258"/>
                  <a:gd name="T21" fmla="*/ 216 h 432"/>
                  <a:gd name="T22" fmla="*/ 66 w 258"/>
                  <a:gd name="T23" fmla="*/ 204 h 432"/>
                  <a:gd name="T24" fmla="*/ 72 w 258"/>
                  <a:gd name="T25" fmla="*/ 186 h 432"/>
                  <a:gd name="T26" fmla="*/ 78 w 258"/>
                  <a:gd name="T27" fmla="*/ 180 h 432"/>
                  <a:gd name="T28" fmla="*/ 84 w 258"/>
                  <a:gd name="T29" fmla="*/ 162 h 432"/>
                  <a:gd name="T30" fmla="*/ 90 w 258"/>
                  <a:gd name="T31" fmla="*/ 174 h 432"/>
                  <a:gd name="T32" fmla="*/ 96 w 258"/>
                  <a:gd name="T33" fmla="*/ 156 h 432"/>
                  <a:gd name="T34" fmla="*/ 102 w 258"/>
                  <a:gd name="T35" fmla="*/ 150 h 432"/>
                  <a:gd name="T36" fmla="*/ 108 w 258"/>
                  <a:gd name="T37" fmla="*/ 132 h 432"/>
                  <a:gd name="T38" fmla="*/ 108 w 258"/>
                  <a:gd name="T39" fmla="*/ 138 h 432"/>
                  <a:gd name="T40" fmla="*/ 114 w 258"/>
                  <a:gd name="T41" fmla="*/ 126 h 432"/>
                  <a:gd name="T42" fmla="*/ 120 w 258"/>
                  <a:gd name="T43" fmla="*/ 102 h 432"/>
                  <a:gd name="T44" fmla="*/ 126 w 258"/>
                  <a:gd name="T45" fmla="*/ 102 h 432"/>
                  <a:gd name="T46" fmla="*/ 132 w 258"/>
                  <a:gd name="T47" fmla="*/ 90 h 432"/>
                  <a:gd name="T48" fmla="*/ 138 w 258"/>
                  <a:gd name="T49" fmla="*/ 84 h 432"/>
                  <a:gd name="T50" fmla="*/ 144 w 258"/>
                  <a:gd name="T51" fmla="*/ 78 h 432"/>
                  <a:gd name="T52" fmla="*/ 150 w 258"/>
                  <a:gd name="T53" fmla="*/ 66 h 432"/>
                  <a:gd name="T54" fmla="*/ 156 w 258"/>
                  <a:gd name="T55" fmla="*/ 66 h 432"/>
                  <a:gd name="T56" fmla="*/ 162 w 258"/>
                  <a:gd name="T57" fmla="*/ 60 h 432"/>
                  <a:gd name="T58" fmla="*/ 168 w 258"/>
                  <a:gd name="T59" fmla="*/ 54 h 432"/>
                  <a:gd name="T60" fmla="*/ 180 w 258"/>
                  <a:gd name="T61" fmla="*/ 42 h 432"/>
                  <a:gd name="T62" fmla="*/ 192 w 258"/>
                  <a:gd name="T63" fmla="*/ 54 h 432"/>
                  <a:gd name="T64" fmla="*/ 198 w 258"/>
                  <a:gd name="T65" fmla="*/ 36 h 432"/>
                  <a:gd name="T66" fmla="*/ 204 w 258"/>
                  <a:gd name="T67" fmla="*/ 42 h 432"/>
                  <a:gd name="T68" fmla="*/ 210 w 258"/>
                  <a:gd name="T69" fmla="*/ 42 h 432"/>
                  <a:gd name="T70" fmla="*/ 222 w 258"/>
                  <a:gd name="T71" fmla="*/ 18 h 432"/>
                  <a:gd name="T72" fmla="*/ 222 w 258"/>
                  <a:gd name="T73" fmla="*/ 24 h 432"/>
                  <a:gd name="T74" fmla="*/ 234 w 258"/>
                  <a:gd name="T75" fmla="*/ 18 h 432"/>
                  <a:gd name="T76" fmla="*/ 240 w 258"/>
                  <a:gd name="T77" fmla="*/ 18 h 432"/>
                  <a:gd name="T78" fmla="*/ 240 w 258"/>
                  <a:gd name="T79" fmla="*/ 12 h 432"/>
                  <a:gd name="T80" fmla="*/ 246 w 258"/>
                  <a:gd name="T81" fmla="*/ 6 h 432"/>
                  <a:gd name="T82" fmla="*/ 252 w 258"/>
                  <a:gd name="T83" fmla="*/ 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8" h="432">
                    <a:moveTo>
                      <a:pt x="0" y="432"/>
                    </a:moveTo>
                    <a:lnTo>
                      <a:pt x="0" y="384"/>
                    </a:lnTo>
                    <a:lnTo>
                      <a:pt x="6" y="390"/>
                    </a:lnTo>
                    <a:lnTo>
                      <a:pt x="6" y="402"/>
                    </a:lnTo>
                    <a:lnTo>
                      <a:pt x="6" y="378"/>
                    </a:lnTo>
                    <a:lnTo>
                      <a:pt x="12" y="372"/>
                    </a:lnTo>
                    <a:lnTo>
                      <a:pt x="12" y="390"/>
                    </a:lnTo>
                    <a:lnTo>
                      <a:pt x="12" y="342"/>
                    </a:lnTo>
                    <a:lnTo>
                      <a:pt x="18" y="348"/>
                    </a:lnTo>
                    <a:lnTo>
                      <a:pt x="18" y="360"/>
                    </a:lnTo>
                    <a:lnTo>
                      <a:pt x="18" y="330"/>
                    </a:lnTo>
                    <a:lnTo>
                      <a:pt x="24" y="324"/>
                    </a:lnTo>
                    <a:lnTo>
                      <a:pt x="24" y="342"/>
                    </a:lnTo>
                    <a:lnTo>
                      <a:pt x="24" y="312"/>
                    </a:lnTo>
                    <a:lnTo>
                      <a:pt x="24" y="312"/>
                    </a:lnTo>
                    <a:lnTo>
                      <a:pt x="30" y="306"/>
                    </a:lnTo>
                    <a:lnTo>
                      <a:pt x="30" y="324"/>
                    </a:lnTo>
                    <a:lnTo>
                      <a:pt x="30" y="288"/>
                    </a:lnTo>
                    <a:lnTo>
                      <a:pt x="36" y="282"/>
                    </a:lnTo>
                    <a:lnTo>
                      <a:pt x="36" y="294"/>
                    </a:lnTo>
                    <a:lnTo>
                      <a:pt x="36" y="288"/>
                    </a:lnTo>
                    <a:lnTo>
                      <a:pt x="42" y="282"/>
                    </a:lnTo>
                    <a:lnTo>
                      <a:pt x="42" y="288"/>
                    </a:lnTo>
                    <a:lnTo>
                      <a:pt x="42" y="258"/>
                    </a:lnTo>
                    <a:lnTo>
                      <a:pt x="48" y="252"/>
                    </a:lnTo>
                    <a:lnTo>
                      <a:pt x="48" y="264"/>
                    </a:lnTo>
                    <a:lnTo>
                      <a:pt x="48" y="252"/>
                    </a:lnTo>
                    <a:lnTo>
                      <a:pt x="54" y="246"/>
                    </a:lnTo>
                    <a:lnTo>
                      <a:pt x="54" y="228"/>
                    </a:lnTo>
                    <a:lnTo>
                      <a:pt x="54" y="234"/>
                    </a:lnTo>
                    <a:lnTo>
                      <a:pt x="60" y="228"/>
                    </a:lnTo>
                    <a:lnTo>
                      <a:pt x="60" y="240"/>
                    </a:lnTo>
                    <a:lnTo>
                      <a:pt x="60" y="216"/>
                    </a:lnTo>
                    <a:lnTo>
                      <a:pt x="60" y="222"/>
                    </a:lnTo>
                    <a:lnTo>
                      <a:pt x="66" y="216"/>
                    </a:lnTo>
                    <a:lnTo>
                      <a:pt x="66" y="204"/>
                    </a:lnTo>
                    <a:lnTo>
                      <a:pt x="66" y="216"/>
                    </a:lnTo>
                    <a:lnTo>
                      <a:pt x="72" y="210"/>
                    </a:lnTo>
                    <a:lnTo>
                      <a:pt x="72" y="186"/>
                    </a:lnTo>
                    <a:lnTo>
                      <a:pt x="72" y="192"/>
                    </a:lnTo>
                    <a:lnTo>
                      <a:pt x="78" y="186"/>
                    </a:lnTo>
                    <a:lnTo>
                      <a:pt x="78" y="180"/>
                    </a:lnTo>
                    <a:lnTo>
                      <a:pt x="78" y="192"/>
                    </a:lnTo>
                    <a:lnTo>
                      <a:pt x="84" y="186"/>
                    </a:lnTo>
                    <a:lnTo>
                      <a:pt x="84" y="162"/>
                    </a:lnTo>
                    <a:lnTo>
                      <a:pt x="84" y="174"/>
                    </a:lnTo>
                    <a:lnTo>
                      <a:pt x="90" y="168"/>
                    </a:lnTo>
                    <a:lnTo>
                      <a:pt x="90" y="174"/>
                    </a:lnTo>
                    <a:lnTo>
                      <a:pt x="90" y="150"/>
                    </a:lnTo>
                    <a:lnTo>
                      <a:pt x="90" y="162"/>
                    </a:lnTo>
                    <a:lnTo>
                      <a:pt x="96" y="156"/>
                    </a:lnTo>
                    <a:lnTo>
                      <a:pt x="96" y="144"/>
                    </a:lnTo>
                    <a:lnTo>
                      <a:pt x="96" y="156"/>
                    </a:lnTo>
                    <a:lnTo>
                      <a:pt x="102" y="150"/>
                    </a:lnTo>
                    <a:lnTo>
                      <a:pt x="102" y="126"/>
                    </a:lnTo>
                    <a:lnTo>
                      <a:pt x="102" y="138"/>
                    </a:lnTo>
                    <a:lnTo>
                      <a:pt x="108" y="132"/>
                    </a:lnTo>
                    <a:lnTo>
                      <a:pt x="108" y="144"/>
                    </a:lnTo>
                    <a:lnTo>
                      <a:pt x="108" y="120"/>
                    </a:lnTo>
                    <a:lnTo>
                      <a:pt x="108" y="138"/>
                    </a:lnTo>
                    <a:lnTo>
                      <a:pt x="114" y="132"/>
                    </a:lnTo>
                    <a:lnTo>
                      <a:pt x="114" y="114"/>
                    </a:lnTo>
                    <a:lnTo>
                      <a:pt x="114" y="126"/>
                    </a:lnTo>
                    <a:lnTo>
                      <a:pt x="120" y="120"/>
                    </a:lnTo>
                    <a:lnTo>
                      <a:pt x="120" y="126"/>
                    </a:lnTo>
                    <a:lnTo>
                      <a:pt x="120" y="102"/>
                    </a:lnTo>
                    <a:lnTo>
                      <a:pt x="120" y="120"/>
                    </a:lnTo>
                    <a:lnTo>
                      <a:pt x="126" y="114"/>
                    </a:lnTo>
                    <a:lnTo>
                      <a:pt x="126" y="102"/>
                    </a:lnTo>
                    <a:lnTo>
                      <a:pt x="126" y="114"/>
                    </a:lnTo>
                    <a:lnTo>
                      <a:pt x="132" y="108"/>
                    </a:lnTo>
                    <a:lnTo>
                      <a:pt x="132" y="90"/>
                    </a:lnTo>
                    <a:lnTo>
                      <a:pt x="132" y="102"/>
                    </a:lnTo>
                    <a:lnTo>
                      <a:pt x="138" y="96"/>
                    </a:lnTo>
                    <a:lnTo>
                      <a:pt x="138" y="84"/>
                    </a:lnTo>
                    <a:lnTo>
                      <a:pt x="138" y="102"/>
                    </a:lnTo>
                    <a:lnTo>
                      <a:pt x="144" y="96"/>
                    </a:lnTo>
                    <a:lnTo>
                      <a:pt x="144" y="78"/>
                    </a:lnTo>
                    <a:lnTo>
                      <a:pt x="144" y="84"/>
                    </a:lnTo>
                    <a:lnTo>
                      <a:pt x="150" y="90"/>
                    </a:lnTo>
                    <a:lnTo>
                      <a:pt x="150" y="66"/>
                    </a:lnTo>
                    <a:lnTo>
                      <a:pt x="150" y="84"/>
                    </a:lnTo>
                    <a:lnTo>
                      <a:pt x="156" y="78"/>
                    </a:lnTo>
                    <a:lnTo>
                      <a:pt x="156" y="66"/>
                    </a:lnTo>
                    <a:lnTo>
                      <a:pt x="156" y="72"/>
                    </a:lnTo>
                    <a:lnTo>
                      <a:pt x="162" y="78"/>
                    </a:lnTo>
                    <a:lnTo>
                      <a:pt x="162" y="60"/>
                    </a:lnTo>
                    <a:lnTo>
                      <a:pt x="162" y="66"/>
                    </a:lnTo>
                    <a:lnTo>
                      <a:pt x="168" y="60"/>
                    </a:lnTo>
                    <a:lnTo>
                      <a:pt x="168" y="54"/>
                    </a:lnTo>
                    <a:lnTo>
                      <a:pt x="168" y="66"/>
                    </a:lnTo>
                    <a:lnTo>
                      <a:pt x="180" y="54"/>
                    </a:lnTo>
                    <a:lnTo>
                      <a:pt x="180" y="42"/>
                    </a:lnTo>
                    <a:lnTo>
                      <a:pt x="180" y="54"/>
                    </a:lnTo>
                    <a:lnTo>
                      <a:pt x="192" y="42"/>
                    </a:lnTo>
                    <a:lnTo>
                      <a:pt x="192" y="54"/>
                    </a:lnTo>
                    <a:lnTo>
                      <a:pt x="192" y="36"/>
                    </a:lnTo>
                    <a:lnTo>
                      <a:pt x="192" y="42"/>
                    </a:lnTo>
                    <a:lnTo>
                      <a:pt x="198" y="36"/>
                    </a:lnTo>
                    <a:lnTo>
                      <a:pt x="198" y="30"/>
                    </a:lnTo>
                    <a:lnTo>
                      <a:pt x="198" y="36"/>
                    </a:lnTo>
                    <a:lnTo>
                      <a:pt x="204" y="42"/>
                    </a:lnTo>
                    <a:lnTo>
                      <a:pt x="204" y="30"/>
                    </a:lnTo>
                    <a:lnTo>
                      <a:pt x="210" y="36"/>
                    </a:lnTo>
                    <a:lnTo>
                      <a:pt x="210" y="42"/>
                    </a:lnTo>
                    <a:lnTo>
                      <a:pt x="210" y="24"/>
                    </a:lnTo>
                    <a:lnTo>
                      <a:pt x="210" y="30"/>
                    </a:lnTo>
                    <a:lnTo>
                      <a:pt x="222" y="18"/>
                    </a:lnTo>
                    <a:lnTo>
                      <a:pt x="222" y="30"/>
                    </a:lnTo>
                    <a:lnTo>
                      <a:pt x="216" y="18"/>
                    </a:lnTo>
                    <a:lnTo>
                      <a:pt x="222" y="24"/>
                    </a:lnTo>
                    <a:lnTo>
                      <a:pt x="228" y="18"/>
                    </a:lnTo>
                    <a:lnTo>
                      <a:pt x="228" y="12"/>
                    </a:lnTo>
                    <a:lnTo>
                      <a:pt x="234" y="18"/>
                    </a:lnTo>
                    <a:lnTo>
                      <a:pt x="234" y="24"/>
                    </a:lnTo>
                    <a:lnTo>
                      <a:pt x="234" y="12"/>
                    </a:lnTo>
                    <a:lnTo>
                      <a:pt x="240" y="18"/>
                    </a:lnTo>
                    <a:lnTo>
                      <a:pt x="240" y="24"/>
                    </a:lnTo>
                    <a:lnTo>
                      <a:pt x="240" y="6"/>
                    </a:lnTo>
                    <a:lnTo>
                      <a:pt x="240" y="12"/>
                    </a:lnTo>
                    <a:lnTo>
                      <a:pt x="246" y="18"/>
                    </a:lnTo>
                    <a:lnTo>
                      <a:pt x="246" y="18"/>
                    </a:lnTo>
                    <a:lnTo>
                      <a:pt x="246" y="6"/>
                    </a:lnTo>
                    <a:lnTo>
                      <a:pt x="252" y="12"/>
                    </a:lnTo>
                    <a:lnTo>
                      <a:pt x="252" y="18"/>
                    </a:lnTo>
                    <a:lnTo>
                      <a:pt x="252" y="6"/>
                    </a:lnTo>
                    <a:lnTo>
                      <a:pt x="258" y="12"/>
                    </a:lnTo>
                    <a:lnTo>
                      <a:pt x="258"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19" name="Freeform 83"/>
              <p:cNvSpPr>
                <a:spLocks/>
              </p:cNvSpPr>
              <p:nvPr/>
            </p:nvSpPr>
            <p:spPr bwMode="auto">
              <a:xfrm>
                <a:off x="3576638" y="1219190"/>
                <a:ext cx="762000" cy="76200"/>
              </a:xfrm>
              <a:custGeom>
                <a:avLst/>
                <a:gdLst>
                  <a:gd name="T0" fmla="*/ 6 w 480"/>
                  <a:gd name="T1" fmla="*/ 48 h 48"/>
                  <a:gd name="T2" fmla="*/ 12 w 480"/>
                  <a:gd name="T3" fmla="*/ 48 h 48"/>
                  <a:gd name="T4" fmla="*/ 18 w 480"/>
                  <a:gd name="T5" fmla="*/ 30 h 48"/>
                  <a:gd name="T6" fmla="*/ 24 w 480"/>
                  <a:gd name="T7" fmla="*/ 30 h 48"/>
                  <a:gd name="T8" fmla="*/ 30 w 480"/>
                  <a:gd name="T9" fmla="*/ 30 h 48"/>
                  <a:gd name="T10" fmla="*/ 42 w 480"/>
                  <a:gd name="T11" fmla="*/ 36 h 48"/>
                  <a:gd name="T12" fmla="*/ 54 w 480"/>
                  <a:gd name="T13" fmla="*/ 30 h 48"/>
                  <a:gd name="T14" fmla="*/ 60 w 480"/>
                  <a:gd name="T15" fmla="*/ 30 h 48"/>
                  <a:gd name="T16" fmla="*/ 72 w 480"/>
                  <a:gd name="T17" fmla="*/ 24 h 48"/>
                  <a:gd name="T18" fmla="*/ 78 w 480"/>
                  <a:gd name="T19" fmla="*/ 24 h 48"/>
                  <a:gd name="T20" fmla="*/ 84 w 480"/>
                  <a:gd name="T21" fmla="*/ 24 h 48"/>
                  <a:gd name="T22" fmla="*/ 90 w 480"/>
                  <a:gd name="T23" fmla="*/ 18 h 48"/>
                  <a:gd name="T24" fmla="*/ 102 w 480"/>
                  <a:gd name="T25" fmla="*/ 18 h 48"/>
                  <a:gd name="T26" fmla="*/ 114 w 480"/>
                  <a:gd name="T27" fmla="*/ 12 h 48"/>
                  <a:gd name="T28" fmla="*/ 120 w 480"/>
                  <a:gd name="T29" fmla="*/ 18 h 48"/>
                  <a:gd name="T30" fmla="*/ 132 w 480"/>
                  <a:gd name="T31" fmla="*/ 18 h 48"/>
                  <a:gd name="T32" fmla="*/ 144 w 480"/>
                  <a:gd name="T33" fmla="*/ 12 h 48"/>
                  <a:gd name="T34" fmla="*/ 156 w 480"/>
                  <a:gd name="T35" fmla="*/ 12 h 48"/>
                  <a:gd name="T36" fmla="*/ 180 w 480"/>
                  <a:gd name="T37" fmla="*/ 12 h 48"/>
                  <a:gd name="T38" fmla="*/ 192 w 480"/>
                  <a:gd name="T39" fmla="*/ 12 h 48"/>
                  <a:gd name="T40" fmla="*/ 198 w 480"/>
                  <a:gd name="T41" fmla="*/ 12 h 48"/>
                  <a:gd name="T42" fmla="*/ 204 w 480"/>
                  <a:gd name="T43" fmla="*/ 6 h 48"/>
                  <a:gd name="T44" fmla="*/ 216 w 480"/>
                  <a:gd name="T45" fmla="*/ 6 h 48"/>
                  <a:gd name="T46" fmla="*/ 228 w 480"/>
                  <a:gd name="T47" fmla="*/ 6 h 48"/>
                  <a:gd name="T48" fmla="*/ 252 w 480"/>
                  <a:gd name="T49" fmla="*/ 6 h 48"/>
                  <a:gd name="T50" fmla="*/ 264 w 480"/>
                  <a:gd name="T51" fmla="*/ 6 h 48"/>
                  <a:gd name="T52" fmla="*/ 270 w 480"/>
                  <a:gd name="T53" fmla="*/ 6 h 48"/>
                  <a:gd name="T54" fmla="*/ 276 w 480"/>
                  <a:gd name="T55" fmla="*/ 0 h 48"/>
                  <a:gd name="T56" fmla="*/ 288 w 480"/>
                  <a:gd name="T57" fmla="*/ 6 h 48"/>
                  <a:gd name="T58" fmla="*/ 300 w 480"/>
                  <a:gd name="T59" fmla="*/ 6 h 48"/>
                  <a:gd name="T60" fmla="*/ 306 w 480"/>
                  <a:gd name="T61" fmla="*/ 0 h 48"/>
                  <a:gd name="T62" fmla="*/ 318 w 480"/>
                  <a:gd name="T63" fmla="*/ 0 h 48"/>
                  <a:gd name="T64" fmla="*/ 324 w 480"/>
                  <a:gd name="T65" fmla="*/ 0 h 48"/>
                  <a:gd name="T66" fmla="*/ 342 w 480"/>
                  <a:gd name="T67" fmla="*/ 6 h 48"/>
                  <a:gd name="T68" fmla="*/ 354 w 480"/>
                  <a:gd name="T69" fmla="*/ 0 h 48"/>
                  <a:gd name="T70" fmla="*/ 366 w 480"/>
                  <a:gd name="T71" fmla="*/ 0 h 48"/>
                  <a:gd name="T72" fmla="*/ 384 w 480"/>
                  <a:gd name="T73" fmla="*/ 0 h 48"/>
                  <a:gd name="T74" fmla="*/ 396 w 480"/>
                  <a:gd name="T75" fmla="*/ 0 h 48"/>
                  <a:gd name="T76" fmla="*/ 414 w 480"/>
                  <a:gd name="T77" fmla="*/ 0 h 48"/>
                  <a:gd name="T78" fmla="*/ 432 w 480"/>
                  <a:gd name="T79" fmla="*/ 0 h 48"/>
                  <a:gd name="T80" fmla="*/ 450 w 480"/>
                  <a:gd name="T81" fmla="*/ 0 h 48"/>
                  <a:gd name="T82" fmla="*/ 468 w 480"/>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 h="48">
                    <a:moveTo>
                      <a:pt x="0" y="36"/>
                    </a:moveTo>
                    <a:lnTo>
                      <a:pt x="6" y="42"/>
                    </a:lnTo>
                    <a:lnTo>
                      <a:pt x="6" y="48"/>
                    </a:lnTo>
                    <a:lnTo>
                      <a:pt x="6" y="36"/>
                    </a:lnTo>
                    <a:lnTo>
                      <a:pt x="12" y="42"/>
                    </a:lnTo>
                    <a:lnTo>
                      <a:pt x="12" y="48"/>
                    </a:lnTo>
                    <a:lnTo>
                      <a:pt x="12" y="36"/>
                    </a:lnTo>
                    <a:lnTo>
                      <a:pt x="18" y="42"/>
                    </a:lnTo>
                    <a:lnTo>
                      <a:pt x="18" y="30"/>
                    </a:lnTo>
                    <a:lnTo>
                      <a:pt x="24" y="36"/>
                    </a:lnTo>
                    <a:lnTo>
                      <a:pt x="24" y="42"/>
                    </a:lnTo>
                    <a:lnTo>
                      <a:pt x="24" y="30"/>
                    </a:lnTo>
                    <a:lnTo>
                      <a:pt x="36" y="30"/>
                    </a:lnTo>
                    <a:lnTo>
                      <a:pt x="36" y="36"/>
                    </a:lnTo>
                    <a:lnTo>
                      <a:pt x="30" y="30"/>
                    </a:lnTo>
                    <a:lnTo>
                      <a:pt x="36" y="30"/>
                    </a:lnTo>
                    <a:lnTo>
                      <a:pt x="42" y="24"/>
                    </a:lnTo>
                    <a:lnTo>
                      <a:pt x="42" y="36"/>
                    </a:lnTo>
                    <a:lnTo>
                      <a:pt x="42" y="24"/>
                    </a:lnTo>
                    <a:lnTo>
                      <a:pt x="54" y="24"/>
                    </a:lnTo>
                    <a:lnTo>
                      <a:pt x="54" y="30"/>
                    </a:lnTo>
                    <a:lnTo>
                      <a:pt x="48" y="24"/>
                    </a:lnTo>
                    <a:lnTo>
                      <a:pt x="54" y="24"/>
                    </a:lnTo>
                    <a:lnTo>
                      <a:pt x="60" y="30"/>
                    </a:lnTo>
                    <a:lnTo>
                      <a:pt x="60" y="24"/>
                    </a:lnTo>
                    <a:lnTo>
                      <a:pt x="72" y="24"/>
                    </a:lnTo>
                    <a:lnTo>
                      <a:pt x="72" y="24"/>
                    </a:lnTo>
                    <a:lnTo>
                      <a:pt x="72" y="18"/>
                    </a:lnTo>
                    <a:lnTo>
                      <a:pt x="72" y="18"/>
                    </a:lnTo>
                    <a:lnTo>
                      <a:pt x="78" y="24"/>
                    </a:lnTo>
                    <a:lnTo>
                      <a:pt x="84" y="18"/>
                    </a:lnTo>
                    <a:lnTo>
                      <a:pt x="84" y="24"/>
                    </a:lnTo>
                    <a:lnTo>
                      <a:pt x="84" y="24"/>
                    </a:lnTo>
                    <a:lnTo>
                      <a:pt x="90" y="18"/>
                    </a:lnTo>
                    <a:lnTo>
                      <a:pt x="90" y="24"/>
                    </a:lnTo>
                    <a:lnTo>
                      <a:pt x="90" y="18"/>
                    </a:lnTo>
                    <a:lnTo>
                      <a:pt x="102" y="18"/>
                    </a:lnTo>
                    <a:lnTo>
                      <a:pt x="102" y="12"/>
                    </a:lnTo>
                    <a:lnTo>
                      <a:pt x="102" y="18"/>
                    </a:lnTo>
                    <a:lnTo>
                      <a:pt x="114" y="18"/>
                    </a:lnTo>
                    <a:lnTo>
                      <a:pt x="108" y="18"/>
                    </a:lnTo>
                    <a:lnTo>
                      <a:pt x="114" y="12"/>
                    </a:lnTo>
                    <a:lnTo>
                      <a:pt x="114" y="18"/>
                    </a:lnTo>
                    <a:lnTo>
                      <a:pt x="126" y="18"/>
                    </a:lnTo>
                    <a:lnTo>
                      <a:pt x="120" y="18"/>
                    </a:lnTo>
                    <a:lnTo>
                      <a:pt x="126" y="18"/>
                    </a:lnTo>
                    <a:lnTo>
                      <a:pt x="132" y="12"/>
                    </a:lnTo>
                    <a:lnTo>
                      <a:pt x="132" y="18"/>
                    </a:lnTo>
                    <a:lnTo>
                      <a:pt x="132" y="12"/>
                    </a:lnTo>
                    <a:lnTo>
                      <a:pt x="138" y="18"/>
                    </a:lnTo>
                    <a:lnTo>
                      <a:pt x="144" y="12"/>
                    </a:lnTo>
                    <a:lnTo>
                      <a:pt x="156" y="12"/>
                    </a:lnTo>
                    <a:lnTo>
                      <a:pt x="150" y="12"/>
                    </a:lnTo>
                    <a:lnTo>
                      <a:pt x="156" y="12"/>
                    </a:lnTo>
                    <a:lnTo>
                      <a:pt x="168" y="12"/>
                    </a:lnTo>
                    <a:lnTo>
                      <a:pt x="168" y="12"/>
                    </a:lnTo>
                    <a:lnTo>
                      <a:pt x="180" y="12"/>
                    </a:lnTo>
                    <a:lnTo>
                      <a:pt x="174" y="12"/>
                    </a:lnTo>
                    <a:lnTo>
                      <a:pt x="180" y="12"/>
                    </a:lnTo>
                    <a:lnTo>
                      <a:pt x="192" y="12"/>
                    </a:lnTo>
                    <a:lnTo>
                      <a:pt x="186" y="12"/>
                    </a:lnTo>
                    <a:lnTo>
                      <a:pt x="192" y="6"/>
                    </a:lnTo>
                    <a:lnTo>
                      <a:pt x="198" y="12"/>
                    </a:lnTo>
                    <a:lnTo>
                      <a:pt x="198" y="6"/>
                    </a:lnTo>
                    <a:lnTo>
                      <a:pt x="198" y="12"/>
                    </a:lnTo>
                    <a:lnTo>
                      <a:pt x="204" y="6"/>
                    </a:lnTo>
                    <a:lnTo>
                      <a:pt x="216" y="6"/>
                    </a:lnTo>
                    <a:lnTo>
                      <a:pt x="210" y="6"/>
                    </a:lnTo>
                    <a:lnTo>
                      <a:pt x="216" y="6"/>
                    </a:lnTo>
                    <a:lnTo>
                      <a:pt x="228" y="6"/>
                    </a:lnTo>
                    <a:lnTo>
                      <a:pt x="222" y="6"/>
                    </a:lnTo>
                    <a:lnTo>
                      <a:pt x="228" y="6"/>
                    </a:lnTo>
                    <a:lnTo>
                      <a:pt x="234" y="6"/>
                    </a:lnTo>
                    <a:lnTo>
                      <a:pt x="240" y="6"/>
                    </a:lnTo>
                    <a:lnTo>
                      <a:pt x="252" y="6"/>
                    </a:lnTo>
                    <a:lnTo>
                      <a:pt x="246" y="6"/>
                    </a:lnTo>
                    <a:lnTo>
                      <a:pt x="252" y="6"/>
                    </a:lnTo>
                    <a:lnTo>
                      <a:pt x="264" y="6"/>
                    </a:lnTo>
                    <a:lnTo>
                      <a:pt x="258" y="6"/>
                    </a:lnTo>
                    <a:lnTo>
                      <a:pt x="264" y="0"/>
                    </a:lnTo>
                    <a:lnTo>
                      <a:pt x="270" y="6"/>
                    </a:lnTo>
                    <a:lnTo>
                      <a:pt x="270" y="0"/>
                    </a:lnTo>
                    <a:lnTo>
                      <a:pt x="270" y="6"/>
                    </a:lnTo>
                    <a:lnTo>
                      <a:pt x="276" y="0"/>
                    </a:lnTo>
                    <a:lnTo>
                      <a:pt x="282" y="6"/>
                    </a:lnTo>
                    <a:lnTo>
                      <a:pt x="288" y="0"/>
                    </a:lnTo>
                    <a:lnTo>
                      <a:pt x="288" y="6"/>
                    </a:lnTo>
                    <a:lnTo>
                      <a:pt x="288" y="0"/>
                    </a:lnTo>
                    <a:lnTo>
                      <a:pt x="300" y="0"/>
                    </a:lnTo>
                    <a:lnTo>
                      <a:pt x="300" y="6"/>
                    </a:lnTo>
                    <a:lnTo>
                      <a:pt x="300" y="0"/>
                    </a:lnTo>
                    <a:lnTo>
                      <a:pt x="300" y="6"/>
                    </a:lnTo>
                    <a:lnTo>
                      <a:pt x="306" y="0"/>
                    </a:lnTo>
                    <a:lnTo>
                      <a:pt x="318" y="0"/>
                    </a:lnTo>
                    <a:lnTo>
                      <a:pt x="318" y="6"/>
                    </a:lnTo>
                    <a:lnTo>
                      <a:pt x="318" y="0"/>
                    </a:lnTo>
                    <a:lnTo>
                      <a:pt x="330" y="0"/>
                    </a:lnTo>
                    <a:lnTo>
                      <a:pt x="330" y="6"/>
                    </a:lnTo>
                    <a:lnTo>
                      <a:pt x="324" y="0"/>
                    </a:lnTo>
                    <a:lnTo>
                      <a:pt x="330" y="0"/>
                    </a:lnTo>
                    <a:lnTo>
                      <a:pt x="342" y="0"/>
                    </a:lnTo>
                    <a:lnTo>
                      <a:pt x="342" y="6"/>
                    </a:lnTo>
                    <a:lnTo>
                      <a:pt x="336" y="0"/>
                    </a:lnTo>
                    <a:lnTo>
                      <a:pt x="342" y="0"/>
                    </a:lnTo>
                    <a:lnTo>
                      <a:pt x="354" y="0"/>
                    </a:lnTo>
                    <a:lnTo>
                      <a:pt x="348" y="0"/>
                    </a:lnTo>
                    <a:lnTo>
                      <a:pt x="354" y="0"/>
                    </a:lnTo>
                    <a:lnTo>
                      <a:pt x="366" y="0"/>
                    </a:lnTo>
                    <a:lnTo>
                      <a:pt x="366" y="0"/>
                    </a:lnTo>
                    <a:lnTo>
                      <a:pt x="372" y="0"/>
                    </a:lnTo>
                    <a:lnTo>
                      <a:pt x="384"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20" name="Freeform 84"/>
              <p:cNvSpPr>
                <a:spLocks/>
              </p:cNvSpPr>
              <p:nvPr/>
            </p:nvSpPr>
            <p:spPr bwMode="auto">
              <a:xfrm>
                <a:off x="4338638" y="1219190"/>
                <a:ext cx="1047750" cy="876291"/>
              </a:xfrm>
              <a:custGeom>
                <a:avLst/>
                <a:gdLst>
                  <a:gd name="T0" fmla="*/ 12 w 660"/>
                  <a:gd name="T1" fmla="*/ 0 h 552"/>
                  <a:gd name="T2" fmla="*/ 30 w 660"/>
                  <a:gd name="T3" fmla="*/ 0 h 552"/>
                  <a:gd name="T4" fmla="*/ 48 w 660"/>
                  <a:gd name="T5" fmla="*/ 0 h 552"/>
                  <a:gd name="T6" fmla="*/ 66 w 660"/>
                  <a:gd name="T7" fmla="*/ 0 h 552"/>
                  <a:gd name="T8" fmla="*/ 84 w 660"/>
                  <a:gd name="T9" fmla="*/ 0 h 552"/>
                  <a:gd name="T10" fmla="*/ 102 w 660"/>
                  <a:gd name="T11" fmla="*/ 0 h 552"/>
                  <a:gd name="T12" fmla="*/ 120 w 660"/>
                  <a:gd name="T13" fmla="*/ 0 h 552"/>
                  <a:gd name="T14" fmla="*/ 138 w 660"/>
                  <a:gd name="T15" fmla="*/ 0 h 552"/>
                  <a:gd name="T16" fmla="*/ 156 w 660"/>
                  <a:gd name="T17" fmla="*/ 0 h 552"/>
                  <a:gd name="T18" fmla="*/ 174 w 660"/>
                  <a:gd name="T19" fmla="*/ 0 h 552"/>
                  <a:gd name="T20" fmla="*/ 192 w 660"/>
                  <a:gd name="T21" fmla="*/ 0 h 552"/>
                  <a:gd name="T22" fmla="*/ 210 w 660"/>
                  <a:gd name="T23" fmla="*/ 0 h 552"/>
                  <a:gd name="T24" fmla="*/ 228 w 660"/>
                  <a:gd name="T25" fmla="*/ 0 h 552"/>
                  <a:gd name="T26" fmla="*/ 246 w 660"/>
                  <a:gd name="T27" fmla="*/ 0 h 552"/>
                  <a:gd name="T28" fmla="*/ 264 w 660"/>
                  <a:gd name="T29" fmla="*/ 0 h 552"/>
                  <a:gd name="T30" fmla="*/ 282 w 660"/>
                  <a:gd name="T31" fmla="*/ 0 h 552"/>
                  <a:gd name="T32" fmla="*/ 300 w 660"/>
                  <a:gd name="T33" fmla="*/ 0 h 552"/>
                  <a:gd name="T34" fmla="*/ 318 w 660"/>
                  <a:gd name="T35" fmla="*/ 0 h 552"/>
                  <a:gd name="T36" fmla="*/ 336 w 660"/>
                  <a:gd name="T37" fmla="*/ 0 h 552"/>
                  <a:gd name="T38" fmla="*/ 354 w 660"/>
                  <a:gd name="T39" fmla="*/ 0 h 552"/>
                  <a:gd name="T40" fmla="*/ 372 w 660"/>
                  <a:gd name="T41" fmla="*/ 0 h 552"/>
                  <a:gd name="T42" fmla="*/ 390 w 660"/>
                  <a:gd name="T43" fmla="*/ 0 h 552"/>
                  <a:gd name="T44" fmla="*/ 408 w 660"/>
                  <a:gd name="T45" fmla="*/ 0 h 552"/>
                  <a:gd name="T46" fmla="*/ 426 w 660"/>
                  <a:gd name="T47" fmla="*/ 0 h 552"/>
                  <a:gd name="T48" fmla="*/ 444 w 660"/>
                  <a:gd name="T49" fmla="*/ 0 h 552"/>
                  <a:gd name="T50" fmla="*/ 462 w 660"/>
                  <a:gd name="T51" fmla="*/ 0 h 552"/>
                  <a:gd name="T52" fmla="*/ 480 w 660"/>
                  <a:gd name="T53" fmla="*/ 0 h 552"/>
                  <a:gd name="T54" fmla="*/ 498 w 660"/>
                  <a:gd name="T55" fmla="*/ 0 h 552"/>
                  <a:gd name="T56" fmla="*/ 516 w 660"/>
                  <a:gd name="T57" fmla="*/ 0 h 552"/>
                  <a:gd name="T58" fmla="*/ 534 w 660"/>
                  <a:gd name="T59" fmla="*/ 0 h 552"/>
                  <a:gd name="T60" fmla="*/ 552 w 660"/>
                  <a:gd name="T61" fmla="*/ 0 h 552"/>
                  <a:gd name="T62" fmla="*/ 570 w 660"/>
                  <a:gd name="T63" fmla="*/ 0 h 552"/>
                  <a:gd name="T64" fmla="*/ 588 w 660"/>
                  <a:gd name="T65" fmla="*/ 0 h 552"/>
                  <a:gd name="T66" fmla="*/ 594 w 660"/>
                  <a:gd name="T67" fmla="*/ 48 h 552"/>
                  <a:gd name="T68" fmla="*/ 606 w 660"/>
                  <a:gd name="T69" fmla="*/ 120 h 552"/>
                  <a:gd name="T70" fmla="*/ 612 w 660"/>
                  <a:gd name="T71" fmla="*/ 174 h 552"/>
                  <a:gd name="T72" fmla="*/ 618 w 660"/>
                  <a:gd name="T73" fmla="*/ 276 h 552"/>
                  <a:gd name="T74" fmla="*/ 624 w 660"/>
                  <a:gd name="T75" fmla="*/ 312 h 552"/>
                  <a:gd name="T76" fmla="*/ 636 w 660"/>
                  <a:gd name="T77" fmla="*/ 354 h 552"/>
                  <a:gd name="T78" fmla="*/ 642 w 660"/>
                  <a:gd name="T79" fmla="*/ 438 h 552"/>
                  <a:gd name="T80" fmla="*/ 648 w 660"/>
                  <a:gd name="T81" fmla="*/ 474 h 552"/>
                  <a:gd name="T82" fmla="*/ 654 w 660"/>
                  <a:gd name="T83" fmla="*/ 51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55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0"/>
                    </a:lnTo>
                    <a:lnTo>
                      <a:pt x="426" y="0"/>
                    </a:lnTo>
                    <a:lnTo>
                      <a:pt x="432" y="0"/>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6"/>
                    </a:lnTo>
                    <a:lnTo>
                      <a:pt x="594" y="54"/>
                    </a:lnTo>
                    <a:lnTo>
                      <a:pt x="594" y="48"/>
                    </a:lnTo>
                    <a:lnTo>
                      <a:pt x="600" y="54"/>
                    </a:lnTo>
                    <a:lnTo>
                      <a:pt x="600" y="114"/>
                    </a:lnTo>
                    <a:lnTo>
                      <a:pt x="606" y="120"/>
                    </a:lnTo>
                    <a:lnTo>
                      <a:pt x="606" y="174"/>
                    </a:lnTo>
                    <a:lnTo>
                      <a:pt x="612" y="180"/>
                    </a:lnTo>
                    <a:lnTo>
                      <a:pt x="612" y="174"/>
                    </a:lnTo>
                    <a:lnTo>
                      <a:pt x="612" y="216"/>
                    </a:lnTo>
                    <a:lnTo>
                      <a:pt x="618" y="222"/>
                    </a:lnTo>
                    <a:lnTo>
                      <a:pt x="618" y="276"/>
                    </a:lnTo>
                    <a:lnTo>
                      <a:pt x="624" y="282"/>
                    </a:lnTo>
                    <a:lnTo>
                      <a:pt x="624" y="276"/>
                    </a:lnTo>
                    <a:lnTo>
                      <a:pt x="624" y="312"/>
                    </a:lnTo>
                    <a:lnTo>
                      <a:pt x="630" y="318"/>
                    </a:lnTo>
                    <a:lnTo>
                      <a:pt x="630" y="348"/>
                    </a:lnTo>
                    <a:lnTo>
                      <a:pt x="636" y="354"/>
                    </a:lnTo>
                    <a:lnTo>
                      <a:pt x="636" y="402"/>
                    </a:lnTo>
                    <a:lnTo>
                      <a:pt x="642" y="408"/>
                    </a:lnTo>
                    <a:lnTo>
                      <a:pt x="642" y="438"/>
                    </a:lnTo>
                    <a:lnTo>
                      <a:pt x="642" y="426"/>
                    </a:lnTo>
                    <a:lnTo>
                      <a:pt x="648" y="432"/>
                    </a:lnTo>
                    <a:lnTo>
                      <a:pt x="648" y="474"/>
                    </a:lnTo>
                    <a:lnTo>
                      <a:pt x="648" y="468"/>
                    </a:lnTo>
                    <a:lnTo>
                      <a:pt x="654" y="474"/>
                    </a:lnTo>
                    <a:lnTo>
                      <a:pt x="654" y="510"/>
                    </a:lnTo>
                    <a:lnTo>
                      <a:pt x="660" y="516"/>
                    </a:lnTo>
                    <a:lnTo>
                      <a:pt x="660" y="552"/>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21" name="Freeform 85"/>
              <p:cNvSpPr>
                <a:spLocks/>
              </p:cNvSpPr>
              <p:nvPr/>
            </p:nvSpPr>
            <p:spPr bwMode="auto">
              <a:xfrm>
                <a:off x="5386388" y="2066906"/>
                <a:ext cx="533400" cy="1533508"/>
              </a:xfrm>
              <a:custGeom>
                <a:avLst/>
                <a:gdLst>
                  <a:gd name="T0" fmla="*/ 6 w 336"/>
                  <a:gd name="T1" fmla="*/ 0 h 966"/>
                  <a:gd name="T2" fmla="*/ 12 w 336"/>
                  <a:gd name="T3" fmla="*/ 84 h 966"/>
                  <a:gd name="T4" fmla="*/ 24 w 336"/>
                  <a:gd name="T5" fmla="*/ 102 h 966"/>
                  <a:gd name="T6" fmla="*/ 30 w 336"/>
                  <a:gd name="T7" fmla="*/ 132 h 966"/>
                  <a:gd name="T8" fmla="*/ 36 w 336"/>
                  <a:gd name="T9" fmla="*/ 180 h 966"/>
                  <a:gd name="T10" fmla="*/ 48 w 336"/>
                  <a:gd name="T11" fmla="*/ 210 h 966"/>
                  <a:gd name="T12" fmla="*/ 54 w 336"/>
                  <a:gd name="T13" fmla="*/ 228 h 966"/>
                  <a:gd name="T14" fmla="*/ 60 w 336"/>
                  <a:gd name="T15" fmla="*/ 246 h 966"/>
                  <a:gd name="T16" fmla="*/ 66 w 336"/>
                  <a:gd name="T17" fmla="*/ 264 h 966"/>
                  <a:gd name="T18" fmla="*/ 72 w 336"/>
                  <a:gd name="T19" fmla="*/ 282 h 966"/>
                  <a:gd name="T20" fmla="*/ 78 w 336"/>
                  <a:gd name="T21" fmla="*/ 306 h 966"/>
                  <a:gd name="T22" fmla="*/ 84 w 336"/>
                  <a:gd name="T23" fmla="*/ 312 h 966"/>
                  <a:gd name="T24" fmla="*/ 90 w 336"/>
                  <a:gd name="T25" fmla="*/ 354 h 966"/>
                  <a:gd name="T26" fmla="*/ 102 w 336"/>
                  <a:gd name="T27" fmla="*/ 360 h 966"/>
                  <a:gd name="T28" fmla="*/ 108 w 336"/>
                  <a:gd name="T29" fmla="*/ 378 h 966"/>
                  <a:gd name="T30" fmla="*/ 114 w 336"/>
                  <a:gd name="T31" fmla="*/ 390 h 966"/>
                  <a:gd name="T32" fmla="*/ 120 w 336"/>
                  <a:gd name="T33" fmla="*/ 402 h 966"/>
                  <a:gd name="T34" fmla="*/ 126 w 336"/>
                  <a:gd name="T35" fmla="*/ 420 h 966"/>
                  <a:gd name="T36" fmla="*/ 132 w 336"/>
                  <a:gd name="T37" fmla="*/ 432 h 966"/>
                  <a:gd name="T38" fmla="*/ 144 w 336"/>
                  <a:gd name="T39" fmla="*/ 456 h 966"/>
                  <a:gd name="T40" fmla="*/ 150 w 336"/>
                  <a:gd name="T41" fmla="*/ 462 h 966"/>
                  <a:gd name="T42" fmla="*/ 156 w 336"/>
                  <a:gd name="T43" fmla="*/ 468 h 966"/>
                  <a:gd name="T44" fmla="*/ 168 w 336"/>
                  <a:gd name="T45" fmla="*/ 486 h 966"/>
                  <a:gd name="T46" fmla="*/ 180 w 336"/>
                  <a:gd name="T47" fmla="*/ 492 h 966"/>
                  <a:gd name="T48" fmla="*/ 186 w 336"/>
                  <a:gd name="T49" fmla="*/ 504 h 966"/>
                  <a:gd name="T50" fmla="*/ 192 w 336"/>
                  <a:gd name="T51" fmla="*/ 510 h 966"/>
                  <a:gd name="T52" fmla="*/ 210 w 336"/>
                  <a:gd name="T53" fmla="*/ 522 h 966"/>
                  <a:gd name="T54" fmla="*/ 210 w 336"/>
                  <a:gd name="T55" fmla="*/ 528 h 966"/>
                  <a:gd name="T56" fmla="*/ 222 w 336"/>
                  <a:gd name="T57" fmla="*/ 534 h 966"/>
                  <a:gd name="T58" fmla="*/ 228 w 336"/>
                  <a:gd name="T59" fmla="*/ 540 h 966"/>
                  <a:gd name="T60" fmla="*/ 234 w 336"/>
                  <a:gd name="T61" fmla="*/ 540 h 966"/>
                  <a:gd name="T62" fmla="*/ 240 w 336"/>
                  <a:gd name="T63" fmla="*/ 546 h 966"/>
                  <a:gd name="T64" fmla="*/ 252 w 336"/>
                  <a:gd name="T65" fmla="*/ 552 h 966"/>
                  <a:gd name="T66" fmla="*/ 264 w 336"/>
                  <a:gd name="T67" fmla="*/ 564 h 966"/>
                  <a:gd name="T68" fmla="*/ 276 w 336"/>
                  <a:gd name="T69" fmla="*/ 564 h 966"/>
                  <a:gd name="T70" fmla="*/ 288 w 336"/>
                  <a:gd name="T71" fmla="*/ 564 h 966"/>
                  <a:gd name="T72" fmla="*/ 294 w 336"/>
                  <a:gd name="T73" fmla="*/ 576 h 966"/>
                  <a:gd name="T74" fmla="*/ 300 w 336"/>
                  <a:gd name="T75" fmla="*/ 594 h 966"/>
                  <a:gd name="T76" fmla="*/ 306 w 336"/>
                  <a:gd name="T77" fmla="*/ 750 h 966"/>
                  <a:gd name="T78" fmla="*/ 312 w 336"/>
                  <a:gd name="T79" fmla="*/ 792 h 966"/>
                  <a:gd name="T80" fmla="*/ 324 w 336"/>
                  <a:gd name="T81" fmla="*/ 864 h 966"/>
                  <a:gd name="T82" fmla="*/ 330 w 336"/>
                  <a:gd name="T83" fmla="*/ 96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966">
                    <a:moveTo>
                      <a:pt x="0" y="18"/>
                    </a:moveTo>
                    <a:lnTo>
                      <a:pt x="0" y="6"/>
                    </a:lnTo>
                    <a:lnTo>
                      <a:pt x="6" y="0"/>
                    </a:lnTo>
                    <a:lnTo>
                      <a:pt x="6" y="48"/>
                    </a:lnTo>
                    <a:lnTo>
                      <a:pt x="12" y="54"/>
                    </a:lnTo>
                    <a:lnTo>
                      <a:pt x="12" y="84"/>
                    </a:lnTo>
                    <a:lnTo>
                      <a:pt x="18" y="78"/>
                    </a:lnTo>
                    <a:lnTo>
                      <a:pt x="18" y="108"/>
                    </a:lnTo>
                    <a:lnTo>
                      <a:pt x="24" y="102"/>
                    </a:lnTo>
                    <a:lnTo>
                      <a:pt x="24" y="144"/>
                    </a:lnTo>
                    <a:lnTo>
                      <a:pt x="30" y="138"/>
                    </a:lnTo>
                    <a:lnTo>
                      <a:pt x="30" y="132"/>
                    </a:lnTo>
                    <a:lnTo>
                      <a:pt x="30" y="162"/>
                    </a:lnTo>
                    <a:lnTo>
                      <a:pt x="36" y="168"/>
                    </a:lnTo>
                    <a:lnTo>
                      <a:pt x="36" y="180"/>
                    </a:lnTo>
                    <a:lnTo>
                      <a:pt x="42" y="186"/>
                    </a:lnTo>
                    <a:lnTo>
                      <a:pt x="42" y="204"/>
                    </a:lnTo>
                    <a:lnTo>
                      <a:pt x="48" y="210"/>
                    </a:lnTo>
                    <a:lnTo>
                      <a:pt x="48" y="204"/>
                    </a:lnTo>
                    <a:lnTo>
                      <a:pt x="48" y="222"/>
                    </a:lnTo>
                    <a:lnTo>
                      <a:pt x="54" y="228"/>
                    </a:lnTo>
                    <a:lnTo>
                      <a:pt x="54" y="240"/>
                    </a:lnTo>
                    <a:lnTo>
                      <a:pt x="54" y="240"/>
                    </a:lnTo>
                    <a:lnTo>
                      <a:pt x="60" y="246"/>
                    </a:lnTo>
                    <a:lnTo>
                      <a:pt x="60" y="264"/>
                    </a:lnTo>
                    <a:lnTo>
                      <a:pt x="60" y="258"/>
                    </a:lnTo>
                    <a:lnTo>
                      <a:pt x="66" y="264"/>
                    </a:lnTo>
                    <a:lnTo>
                      <a:pt x="66" y="288"/>
                    </a:lnTo>
                    <a:lnTo>
                      <a:pt x="66" y="276"/>
                    </a:lnTo>
                    <a:lnTo>
                      <a:pt x="72" y="282"/>
                    </a:lnTo>
                    <a:lnTo>
                      <a:pt x="72" y="300"/>
                    </a:lnTo>
                    <a:lnTo>
                      <a:pt x="72" y="300"/>
                    </a:lnTo>
                    <a:lnTo>
                      <a:pt x="78" y="306"/>
                    </a:lnTo>
                    <a:lnTo>
                      <a:pt x="78" y="324"/>
                    </a:lnTo>
                    <a:lnTo>
                      <a:pt x="78" y="318"/>
                    </a:lnTo>
                    <a:lnTo>
                      <a:pt x="84" y="312"/>
                    </a:lnTo>
                    <a:lnTo>
                      <a:pt x="84" y="336"/>
                    </a:lnTo>
                    <a:lnTo>
                      <a:pt x="90" y="330"/>
                    </a:lnTo>
                    <a:lnTo>
                      <a:pt x="90" y="354"/>
                    </a:lnTo>
                    <a:lnTo>
                      <a:pt x="96" y="348"/>
                    </a:lnTo>
                    <a:lnTo>
                      <a:pt x="96" y="366"/>
                    </a:lnTo>
                    <a:lnTo>
                      <a:pt x="102" y="360"/>
                    </a:lnTo>
                    <a:lnTo>
                      <a:pt x="102" y="378"/>
                    </a:lnTo>
                    <a:lnTo>
                      <a:pt x="108" y="384"/>
                    </a:lnTo>
                    <a:lnTo>
                      <a:pt x="108" y="378"/>
                    </a:lnTo>
                    <a:lnTo>
                      <a:pt x="108" y="390"/>
                    </a:lnTo>
                    <a:lnTo>
                      <a:pt x="114" y="396"/>
                    </a:lnTo>
                    <a:lnTo>
                      <a:pt x="114" y="390"/>
                    </a:lnTo>
                    <a:lnTo>
                      <a:pt x="114" y="402"/>
                    </a:lnTo>
                    <a:lnTo>
                      <a:pt x="120" y="408"/>
                    </a:lnTo>
                    <a:lnTo>
                      <a:pt x="120" y="402"/>
                    </a:lnTo>
                    <a:lnTo>
                      <a:pt x="120" y="408"/>
                    </a:lnTo>
                    <a:lnTo>
                      <a:pt x="126" y="414"/>
                    </a:lnTo>
                    <a:lnTo>
                      <a:pt x="126" y="420"/>
                    </a:lnTo>
                    <a:lnTo>
                      <a:pt x="126" y="420"/>
                    </a:lnTo>
                    <a:lnTo>
                      <a:pt x="132" y="426"/>
                    </a:lnTo>
                    <a:lnTo>
                      <a:pt x="132" y="432"/>
                    </a:lnTo>
                    <a:lnTo>
                      <a:pt x="138" y="438"/>
                    </a:lnTo>
                    <a:lnTo>
                      <a:pt x="144" y="444"/>
                    </a:lnTo>
                    <a:lnTo>
                      <a:pt x="144" y="456"/>
                    </a:lnTo>
                    <a:lnTo>
                      <a:pt x="144" y="450"/>
                    </a:lnTo>
                    <a:lnTo>
                      <a:pt x="150" y="456"/>
                    </a:lnTo>
                    <a:lnTo>
                      <a:pt x="150" y="462"/>
                    </a:lnTo>
                    <a:lnTo>
                      <a:pt x="150" y="456"/>
                    </a:lnTo>
                    <a:lnTo>
                      <a:pt x="156" y="462"/>
                    </a:lnTo>
                    <a:lnTo>
                      <a:pt x="156" y="468"/>
                    </a:lnTo>
                    <a:lnTo>
                      <a:pt x="156" y="468"/>
                    </a:lnTo>
                    <a:lnTo>
                      <a:pt x="168" y="480"/>
                    </a:lnTo>
                    <a:lnTo>
                      <a:pt x="168" y="486"/>
                    </a:lnTo>
                    <a:lnTo>
                      <a:pt x="168" y="468"/>
                    </a:lnTo>
                    <a:lnTo>
                      <a:pt x="168" y="480"/>
                    </a:lnTo>
                    <a:lnTo>
                      <a:pt x="180" y="492"/>
                    </a:lnTo>
                    <a:lnTo>
                      <a:pt x="180" y="498"/>
                    </a:lnTo>
                    <a:lnTo>
                      <a:pt x="186" y="492"/>
                    </a:lnTo>
                    <a:lnTo>
                      <a:pt x="186" y="504"/>
                    </a:lnTo>
                    <a:lnTo>
                      <a:pt x="192" y="510"/>
                    </a:lnTo>
                    <a:lnTo>
                      <a:pt x="192" y="498"/>
                    </a:lnTo>
                    <a:lnTo>
                      <a:pt x="192" y="510"/>
                    </a:lnTo>
                    <a:lnTo>
                      <a:pt x="198" y="516"/>
                    </a:lnTo>
                    <a:lnTo>
                      <a:pt x="204" y="516"/>
                    </a:lnTo>
                    <a:lnTo>
                      <a:pt x="210" y="522"/>
                    </a:lnTo>
                    <a:lnTo>
                      <a:pt x="210" y="528"/>
                    </a:lnTo>
                    <a:lnTo>
                      <a:pt x="210" y="516"/>
                    </a:lnTo>
                    <a:lnTo>
                      <a:pt x="210" y="528"/>
                    </a:lnTo>
                    <a:lnTo>
                      <a:pt x="222" y="528"/>
                    </a:lnTo>
                    <a:lnTo>
                      <a:pt x="222" y="534"/>
                    </a:lnTo>
                    <a:lnTo>
                      <a:pt x="222" y="534"/>
                    </a:lnTo>
                    <a:lnTo>
                      <a:pt x="228" y="540"/>
                    </a:lnTo>
                    <a:lnTo>
                      <a:pt x="228" y="534"/>
                    </a:lnTo>
                    <a:lnTo>
                      <a:pt x="228" y="540"/>
                    </a:lnTo>
                    <a:lnTo>
                      <a:pt x="234" y="534"/>
                    </a:lnTo>
                    <a:lnTo>
                      <a:pt x="234" y="546"/>
                    </a:lnTo>
                    <a:lnTo>
                      <a:pt x="234" y="540"/>
                    </a:lnTo>
                    <a:lnTo>
                      <a:pt x="240" y="546"/>
                    </a:lnTo>
                    <a:lnTo>
                      <a:pt x="240" y="540"/>
                    </a:lnTo>
                    <a:lnTo>
                      <a:pt x="240" y="546"/>
                    </a:lnTo>
                    <a:lnTo>
                      <a:pt x="252" y="546"/>
                    </a:lnTo>
                    <a:lnTo>
                      <a:pt x="246" y="546"/>
                    </a:lnTo>
                    <a:lnTo>
                      <a:pt x="252" y="552"/>
                    </a:lnTo>
                    <a:lnTo>
                      <a:pt x="258" y="558"/>
                    </a:lnTo>
                    <a:lnTo>
                      <a:pt x="264" y="552"/>
                    </a:lnTo>
                    <a:lnTo>
                      <a:pt x="264" y="564"/>
                    </a:lnTo>
                    <a:lnTo>
                      <a:pt x="264" y="558"/>
                    </a:lnTo>
                    <a:lnTo>
                      <a:pt x="276" y="558"/>
                    </a:lnTo>
                    <a:lnTo>
                      <a:pt x="276" y="564"/>
                    </a:lnTo>
                    <a:lnTo>
                      <a:pt x="270" y="558"/>
                    </a:lnTo>
                    <a:lnTo>
                      <a:pt x="276" y="564"/>
                    </a:lnTo>
                    <a:lnTo>
                      <a:pt x="288" y="564"/>
                    </a:lnTo>
                    <a:lnTo>
                      <a:pt x="288" y="564"/>
                    </a:lnTo>
                    <a:lnTo>
                      <a:pt x="288" y="570"/>
                    </a:lnTo>
                    <a:lnTo>
                      <a:pt x="294" y="576"/>
                    </a:lnTo>
                    <a:lnTo>
                      <a:pt x="294" y="600"/>
                    </a:lnTo>
                    <a:lnTo>
                      <a:pt x="300" y="606"/>
                    </a:lnTo>
                    <a:lnTo>
                      <a:pt x="300" y="594"/>
                    </a:lnTo>
                    <a:lnTo>
                      <a:pt x="300" y="648"/>
                    </a:lnTo>
                    <a:lnTo>
                      <a:pt x="306" y="654"/>
                    </a:lnTo>
                    <a:lnTo>
                      <a:pt x="306" y="750"/>
                    </a:lnTo>
                    <a:lnTo>
                      <a:pt x="312" y="756"/>
                    </a:lnTo>
                    <a:lnTo>
                      <a:pt x="312" y="750"/>
                    </a:lnTo>
                    <a:lnTo>
                      <a:pt x="312" y="792"/>
                    </a:lnTo>
                    <a:lnTo>
                      <a:pt x="318" y="798"/>
                    </a:lnTo>
                    <a:lnTo>
                      <a:pt x="318" y="858"/>
                    </a:lnTo>
                    <a:lnTo>
                      <a:pt x="324" y="864"/>
                    </a:lnTo>
                    <a:lnTo>
                      <a:pt x="324" y="930"/>
                    </a:lnTo>
                    <a:lnTo>
                      <a:pt x="330" y="936"/>
                    </a:lnTo>
                    <a:lnTo>
                      <a:pt x="330" y="960"/>
                    </a:lnTo>
                    <a:lnTo>
                      <a:pt x="330" y="960"/>
                    </a:lnTo>
                    <a:lnTo>
                      <a:pt x="336" y="966"/>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22" name="Freeform 86"/>
              <p:cNvSpPr>
                <a:spLocks/>
              </p:cNvSpPr>
              <p:nvPr/>
            </p:nvSpPr>
            <p:spPr bwMode="auto">
              <a:xfrm>
                <a:off x="5919788" y="3600414"/>
                <a:ext cx="390525" cy="1495409"/>
              </a:xfrm>
              <a:custGeom>
                <a:avLst/>
                <a:gdLst>
                  <a:gd name="T0" fmla="*/ 6 w 246"/>
                  <a:gd name="T1" fmla="*/ 78 h 942"/>
                  <a:gd name="T2" fmla="*/ 12 w 246"/>
                  <a:gd name="T3" fmla="*/ 108 h 942"/>
                  <a:gd name="T4" fmla="*/ 18 w 246"/>
                  <a:gd name="T5" fmla="*/ 168 h 942"/>
                  <a:gd name="T6" fmla="*/ 24 w 246"/>
                  <a:gd name="T7" fmla="*/ 210 h 942"/>
                  <a:gd name="T8" fmla="*/ 30 w 246"/>
                  <a:gd name="T9" fmla="*/ 246 h 942"/>
                  <a:gd name="T10" fmla="*/ 36 w 246"/>
                  <a:gd name="T11" fmla="*/ 306 h 942"/>
                  <a:gd name="T12" fmla="*/ 42 w 246"/>
                  <a:gd name="T13" fmla="*/ 324 h 942"/>
                  <a:gd name="T14" fmla="*/ 48 w 246"/>
                  <a:gd name="T15" fmla="*/ 378 h 942"/>
                  <a:gd name="T16" fmla="*/ 54 w 246"/>
                  <a:gd name="T17" fmla="*/ 402 h 942"/>
                  <a:gd name="T18" fmla="*/ 60 w 246"/>
                  <a:gd name="T19" fmla="*/ 438 h 942"/>
                  <a:gd name="T20" fmla="*/ 66 w 246"/>
                  <a:gd name="T21" fmla="*/ 474 h 942"/>
                  <a:gd name="T22" fmla="*/ 72 w 246"/>
                  <a:gd name="T23" fmla="*/ 492 h 942"/>
                  <a:gd name="T24" fmla="*/ 78 w 246"/>
                  <a:gd name="T25" fmla="*/ 528 h 942"/>
                  <a:gd name="T26" fmla="*/ 84 w 246"/>
                  <a:gd name="T27" fmla="*/ 546 h 942"/>
                  <a:gd name="T28" fmla="*/ 90 w 246"/>
                  <a:gd name="T29" fmla="*/ 576 h 942"/>
                  <a:gd name="T30" fmla="*/ 90 w 246"/>
                  <a:gd name="T31" fmla="*/ 600 h 942"/>
                  <a:gd name="T32" fmla="*/ 96 w 246"/>
                  <a:gd name="T33" fmla="*/ 624 h 942"/>
                  <a:gd name="T34" fmla="*/ 102 w 246"/>
                  <a:gd name="T35" fmla="*/ 660 h 942"/>
                  <a:gd name="T36" fmla="*/ 108 w 246"/>
                  <a:gd name="T37" fmla="*/ 648 h 942"/>
                  <a:gd name="T38" fmla="*/ 114 w 246"/>
                  <a:gd name="T39" fmla="*/ 708 h 942"/>
                  <a:gd name="T40" fmla="*/ 120 w 246"/>
                  <a:gd name="T41" fmla="*/ 726 h 942"/>
                  <a:gd name="T42" fmla="*/ 126 w 246"/>
                  <a:gd name="T43" fmla="*/ 720 h 942"/>
                  <a:gd name="T44" fmla="*/ 132 w 246"/>
                  <a:gd name="T45" fmla="*/ 726 h 942"/>
                  <a:gd name="T46" fmla="*/ 138 w 246"/>
                  <a:gd name="T47" fmla="*/ 750 h 942"/>
                  <a:gd name="T48" fmla="*/ 138 w 246"/>
                  <a:gd name="T49" fmla="*/ 762 h 942"/>
                  <a:gd name="T50" fmla="*/ 144 w 246"/>
                  <a:gd name="T51" fmla="*/ 786 h 942"/>
                  <a:gd name="T52" fmla="*/ 150 w 246"/>
                  <a:gd name="T53" fmla="*/ 768 h 942"/>
                  <a:gd name="T54" fmla="*/ 156 w 246"/>
                  <a:gd name="T55" fmla="*/ 822 h 942"/>
                  <a:gd name="T56" fmla="*/ 162 w 246"/>
                  <a:gd name="T57" fmla="*/ 804 h 942"/>
                  <a:gd name="T58" fmla="*/ 168 w 246"/>
                  <a:gd name="T59" fmla="*/ 822 h 942"/>
                  <a:gd name="T60" fmla="*/ 168 w 246"/>
                  <a:gd name="T61" fmla="*/ 834 h 942"/>
                  <a:gd name="T62" fmla="*/ 180 w 246"/>
                  <a:gd name="T63" fmla="*/ 852 h 942"/>
                  <a:gd name="T64" fmla="*/ 186 w 246"/>
                  <a:gd name="T65" fmla="*/ 852 h 942"/>
                  <a:gd name="T66" fmla="*/ 192 w 246"/>
                  <a:gd name="T67" fmla="*/ 870 h 942"/>
                  <a:gd name="T68" fmla="*/ 198 w 246"/>
                  <a:gd name="T69" fmla="*/ 876 h 942"/>
                  <a:gd name="T70" fmla="*/ 198 w 246"/>
                  <a:gd name="T71" fmla="*/ 888 h 942"/>
                  <a:gd name="T72" fmla="*/ 210 w 246"/>
                  <a:gd name="T73" fmla="*/ 906 h 942"/>
                  <a:gd name="T74" fmla="*/ 216 w 246"/>
                  <a:gd name="T75" fmla="*/ 906 h 942"/>
                  <a:gd name="T76" fmla="*/ 222 w 246"/>
                  <a:gd name="T77" fmla="*/ 912 h 942"/>
                  <a:gd name="T78" fmla="*/ 228 w 246"/>
                  <a:gd name="T79" fmla="*/ 924 h 942"/>
                  <a:gd name="T80" fmla="*/ 234 w 246"/>
                  <a:gd name="T81" fmla="*/ 918 h 942"/>
                  <a:gd name="T82" fmla="*/ 240 w 246"/>
                  <a:gd name="T83" fmla="*/ 91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942">
                    <a:moveTo>
                      <a:pt x="0" y="0"/>
                    </a:moveTo>
                    <a:lnTo>
                      <a:pt x="0" y="72"/>
                    </a:lnTo>
                    <a:lnTo>
                      <a:pt x="6" y="78"/>
                    </a:lnTo>
                    <a:lnTo>
                      <a:pt x="6" y="108"/>
                    </a:lnTo>
                    <a:lnTo>
                      <a:pt x="6" y="102"/>
                    </a:lnTo>
                    <a:lnTo>
                      <a:pt x="12" y="108"/>
                    </a:lnTo>
                    <a:lnTo>
                      <a:pt x="12" y="168"/>
                    </a:lnTo>
                    <a:lnTo>
                      <a:pt x="12" y="162"/>
                    </a:lnTo>
                    <a:lnTo>
                      <a:pt x="18" y="168"/>
                    </a:lnTo>
                    <a:lnTo>
                      <a:pt x="18" y="216"/>
                    </a:lnTo>
                    <a:lnTo>
                      <a:pt x="18" y="204"/>
                    </a:lnTo>
                    <a:lnTo>
                      <a:pt x="24" y="210"/>
                    </a:lnTo>
                    <a:lnTo>
                      <a:pt x="24" y="246"/>
                    </a:lnTo>
                    <a:lnTo>
                      <a:pt x="24" y="240"/>
                    </a:lnTo>
                    <a:lnTo>
                      <a:pt x="30" y="246"/>
                    </a:lnTo>
                    <a:lnTo>
                      <a:pt x="30" y="306"/>
                    </a:lnTo>
                    <a:lnTo>
                      <a:pt x="30" y="300"/>
                    </a:lnTo>
                    <a:lnTo>
                      <a:pt x="36" y="306"/>
                    </a:lnTo>
                    <a:lnTo>
                      <a:pt x="36" y="336"/>
                    </a:lnTo>
                    <a:lnTo>
                      <a:pt x="36" y="318"/>
                    </a:lnTo>
                    <a:lnTo>
                      <a:pt x="42" y="324"/>
                    </a:lnTo>
                    <a:lnTo>
                      <a:pt x="42" y="378"/>
                    </a:lnTo>
                    <a:lnTo>
                      <a:pt x="42" y="372"/>
                    </a:lnTo>
                    <a:lnTo>
                      <a:pt x="48" y="378"/>
                    </a:lnTo>
                    <a:lnTo>
                      <a:pt x="48" y="420"/>
                    </a:lnTo>
                    <a:lnTo>
                      <a:pt x="48" y="396"/>
                    </a:lnTo>
                    <a:lnTo>
                      <a:pt x="54" y="402"/>
                    </a:lnTo>
                    <a:lnTo>
                      <a:pt x="54" y="444"/>
                    </a:lnTo>
                    <a:lnTo>
                      <a:pt x="54" y="432"/>
                    </a:lnTo>
                    <a:lnTo>
                      <a:pt x="60" y="438"/>
                    </a:lnTo>
                    <a:lnTo>
                      <a:pt x="60" y="486"/>
                    </a:lnTo>
                    <a:lnTo>
                      <a:pt x="60" y="468"/>
                    </a:lnTo>
                    <a:lnTo>
                      <a:pt x="66" y="474"/>
                    </a:lnTo>
                    <a:lnTo>
                      <a:pt x="66" y="516"/>
                    </a:lnTo>
                    <a:lnTo>
                      <a:pt x="66" y="486"/>
                    </a:lnTo>
                    <a:lnTo>
                      <a:pt x="72" y="492"/>
                    </a:lnTo>
                    <a:lnTo>
                      <a:pt x="72" y="540"/>
                    </a:lnTo>
                    <a:lnTo>
                      <a:pt x="72" y="534"/>
                    </a:lnTo>
                    <a:lnTo>
                      <a:pt x="78" y="528"/>
                    </a:lnTo>
                    <a:lnTo>
                      <a:pt x="78" y="576"/>
                    </a:lnTo>
                    <a:lnTo>
                      <a:pt x="78" y="540"/>
                    </a:lnTo>
                    <a:lnTo>
                      <a:pt x="84" y="546"/>
                    </a:lnTo>
                    <a:lnTo>
                      <a:pt x="84" y="594"/>
                    </a:lnTo>
                    <a:lnTo>
                      <a:pt x="84" y="582"/>
                    </a:lnTo>
                    <a:lnTo>
                      <a:pt x="90" y="576"/>
                    </a:lnTo>
                    <a:lnTo>
                      <a:pt x="90" y="624"/>
                    </a:lnTo>
                    <a:lnTo>
                      <a:pt x="90" y="570"/>
                    </a:lnTo>
                    <a:lnTo>
                      <a:pt x="90" y="600"/>
                    </a:lnTo>
                    <a:lnTo>
                      <a:pt x="96" y="606"/>
                    </a:lnTo>
                    <a:lnTo>
                      <a:pt x="96" y="648"/>
                    </a:lnTo>
                    <a:lnTo>
                      <a:pt x="96" y="624"/>
                    </a:lnTo>
                    <a:lnTo>
                      <a:pt x="102" y="618"/>
                    </a:lnTo>
                    <a:lnTo>
                      <a:pt x="102" y="660"/>
                    </a:lnTo>
                    <a:lnTo>
                      <a:pt x="102" y="660"/>
                    </a:lnTo>
                    <a:lnTo>
                      <a:pt x="108" y="654"/>
                    </a:lnTo>
                    <a:lnTo>
                      <a:pt x="108" y="690"/>
                    </a:lnTo>
                    <a:lnTo>
                      <a:pt x="108" y="648"/>
                    </a:lnTo>
                    <a:lnTo>
                      <a:pt x="108" y="666"/>
                    </a:lnTo>
                    <a:lnTo>
                      <a:pt x="114" y="672"/>
                    </a:lnTo>
                    <a:lnTo>
                      <a:pt x="114" y="708"/>
                    </a:lnTo>
                    <a:lnTo>
                      <a:pt x="114" y="702"/>
                    </a:lnTo>
                    <a:lnTo>
                      <a:pt x="120" y="696"/>
                    </a:lnTo>
                    <a:lnTo>
                      <a:pt x="120" y="726"/>
                    </a:lnTo>
                    <a:lnTo>
                      <a:pt x="120" y="684"/>
                    </a:lnTo>
                    <a:lnTo>
                      <a:pt x="120" y="714"/>
                    </a:lnTo>
                    <a:lnTo>
                      <a:pt x="126" y="720"/>
                    </a:lnTo>
                    <a:lnTo>
                      <a:pt x="126" y="750"/>
                    </a:lnTo>
                    <a:lnTo>
                      <a:pt x="126" y="732"/>
                    </a:lnTo>
                    <a:lnTo>
                      <a:pt x="132" y="726"/>
                    </a:lnTo>
                    <a:lnTo>
                      <a:pt x="132" y="720"/>
                    </a:lnTo>
                    <a:lnTo>
                      <a:pt x="132" y="756"/>
                    </a:lnTo>
                    <a:lnTo>
                      <a:pt x="138" y="750"/>
                    </a:lnTo>
                    <a:lnTo>
                      <a:pt x="138" y="780"/>
                    </a:lnTo>
                    <a:lnTo>
                      <a:pt x="138" y="738"/>
                    </a:lnTo>
                    <a:lnTo>
                      <a:pt x="138" y="762"/>
                    </a:lnTo>
                    <a:lnTo>
                      <a:pt x="144" y="756"/>
                    </a:lnTo>
                    <a:lnTo>
                      <a:pt x="144" y="792"/>
                    </a:lnTo>
                    <a:lnTo>
                      <a:pt x="144" y="786"/>
                    </a:lnTo>
                    <a:lnTo>
                      <a:pt x="150" y="780"/>
                    </a:lnTo>
                    <a:lnTo>
                      <a:pt x="150" y="804"/>
                    </a:lnTo>
                    <a:lnTo>
                      <a:pt x="150" y="768"/>
                    </a:lnTo>
                    <a:lnTo>
                      <a:pt x="150" y="792"/>
                    </a:lnTo>
                    <a:lnTo>
                      <a:pt x="156" y="798"/>
                    </a:lnTo>
                    <a:lnTo>
                      <a:pt x="156" y="822"/>
                    </a:lnTo>
                    <a:lnTo>
                      <a:pt x="156" y="792"/>
                    </a:lnTo>
                    <a:lnTo>
                      <a:pt x="156" y="810"/>
                    </a:lnTo>
                    <a:lnTo>
                      <a:pt x="162" y="804"/>
                    </a:lnTo>
                    <a:lnTo>
                      <a:pt x="162" y="798"/>
                    </a:lnTo>
                    <a:lnTo>
                      <a:pt x="162" y="828"/>
                    </a:lnTo>
                    <a:lnTo>
                      <a:pt x="168" y="822"/>
                    </a:lnTo>
                    <a:lnTo>
                      <a:pt x="168" y="846"/>
                    </a:lnTo>
                    <a:lnTo>
                      <a:pt x="168" y="810"/>
                    </a:lnTo>
                    <a:lnTo>
                      <a:pt x="168" y="834"/>
                    </a:lnTo>
                    <a:lnTo>
                      <a:pt x="174" y="828"/>
                    </a:lnTo>
                    <a:lnTo>
                      <a:pt x="174" y="858"/>
                    </a:lnTo>
                    <a:lnTo>
                      <a:pt x="180" y="852"/>
                    </a:lnTo>
                    <a:lnTo>
                      <a:pt x="180" y="834"/>
                    </a:lnTo>
                    <a:lnTo>
                      <a:pt x="180" y="858"/>
                    </a:lnTo>
                    <a:lnTo>
                      <a:pt x="186" y="852"/>
                    </a:lnTo>
                    <a:lnTo>
                      <a:pt x="186" y="846"/>
                    </a:lnTo>
                    <a:lnTo>
                      <a:pt x="186" y="876"/>
                    </a:lnTo>
                    <a:lnTo>
                      <a:pt x="192" y="870"/>
                    </a:lnTo>
                    <a:lnTo>
                      <a:pt x="192" y="858"/>
                    </a:lnTo>
                    <a:lnTo>
                      <a:pt x="192" y="882"/>
                    </a:lnTo>
                    <a:lnTo>
                      <a:pt x="198" y="876"/>
                    </a:lnTo>
                    <a:lnTo>
                      <a:pt x="198" y="894"/>
                    </a:lnTo>
                    <a:lnTo>
                      <a:pt x="198" y="864"/>
                    </a:lnTo>
                    <a:lnTo>
                      <a:pt x="198" y="888"/>
                    </a:lnTo>
                    <a:lnTo>
                      <a:pt x="204" y="882"/>
                    </a:lnTo>
                    <a:lnTo>
                      <a:pt x="204" y="900"/>
                    </a:lnTo>
                    <a:lnTo>
                      <a:pt x="210" y="906"/>
                    </a:lnTo>
                    <a:lnTo>
                      <a:pt x="210" y="882"/>
                    </a:lnTo>
                    <a:lnTo>
                      <a:pt x="210" y="900"/>
                    </a:lnTo>
                    <a:lnTo>
                      <a:pt x="216" y="906"/>
                    </a:lnTo>
                    <a:lnTo>
                      <a:pt x="216" y="894"/>
                    </a:lnTo>
                    <a:lnTo>
                      <a:pt x="216" y="918"/>
                    </a:lnTo>
                    <a:lnTo>
                      <a:pt x="222" y="912"/>
                    </a:lnTo>
                    <a:lnTo>
                      <a:pt x="222" y="900"/>
                    </a:lnTo>
                    <a:lnTo>
                      <a:pt x="222" y="918"/>
                    </a:lnTo>
                    <a:lnTo>
                      <a:pt x="228" y="924"/>
                    </a:lnTo>
                    <a:lnTo>
                      <a:pt x="228" y="906"/>
                    </a:lnTo>
                    <a:lnTo>
                      <a:pt x="228" y="924"/>
                    </a:lnTo>
                    <a:lnTo>
                      <a:pt x="234" y="918"/>
                    </a:lnTo>
                    <a:lnTo>
                      <a:pt x="234" y="936"/>
                    </a:lnTo>
                    <a:lnTo>
                      <a:pt x="240" y="930"/>
                    </a:lnTo>
                    <a:lnTo>
                      <a:pt x="240" y="918"/>
                    </a:lnTo>
                    <a:lnTo>
                      <a:pt x="240" y="936"/>
                    </a:lnTo>
                    <a:lnTo>
                      <a:pt x="246" y="942"/>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23" name="Freeform 87"/>
              <p:cNvSpPr>
                <a:spLocks/>
              </p:cNvSpPr>
              <p:nvPr/>
            </p:nvSpPr>
            <p:spPr bwMode="auto">
              <a:xfrm>
                <a:off x="6310313" y="5067229"/>
                <a:ext cx="552450" cy="180972"/>
              </a:xfrm>
              <a:custGeom>
                <a:avLst/>
                <a:gdLst>
                  <a:gd name="T0" fmla="*/ 0 w 348"/>
                  <a:gd name="T1" fmla="*/ 24 h 114"/>
                  <a:gd name="T2" fmla="*/ 6 w 348"/>
                  <a:gd name="T3" fmla="*/ 18 h 114"/>
                  <a:gd name="T4" fmla="*/ 12 w 348"/>
                  <a:gd name="T5" fmla="*/ 30 h 114"/>
                  <a:gd name="T6" fmla="*/ 18 w 348"/>
                  <a:gd name="T7" fmla="*/ 30 h 114"/>
                  <a:gd name="T8" fmla="*/ 24 w 348"/>
                  <a:gd name="T9" fmla="*/ 24 h 114"/>
                  <a:gd name="T10" fmla="*/ 30 w 348"/>
                  <a:gd name="T11" fmla="*/ 30 h 114"/>
                  <a:gd name="T12" fmla="*/ 36 w 348"/>
                  <a:gd name="T13" fmla="*/ 36 h 114"/>
                  <a:gd name="T14" fmla="*/ 42 w 348"/>
                  <a:gd name="T15" fmla="*/ 36 h 114"/>
                  <a:gd name="T16" fmla="*/ 48 w 348"/>
                  <a:gd name="T17" fmla="*/ 42 h 114"/>
                  <a:gd name="T18" fmla="*/ 54 w 348"/>
                  <a:gd name="T19" fmla="*/ 60 h 114"/>
                  <a:gd name="T20" fmla="*/ 60 w 348"/>
                  <a:gd name="T21" fmla="*/ 60 h 114"/>
                  <a:gd name="T22" fmla="*/ 72 w 348"/>
                  <a:gd name="T23" fmla="*/ 54 h 114"/>
                  <a:gd name="T24" fmla="*/ 72 w 348"/>
                  <a:gd name="T25" fmla="*/ 66 h 114"/>
                  <a:gd name="T26" fmla="*/ 84 w 348"/>
                  <a:gd name="T27" fmla="*/ 66 h 114"/>
                  <a:gd name="T28" fmla="*/ 90 w 348"/>
                  <a:gd name="T29" fmla="*/ 72 h 114"/>
                  <a:gd name="T30" fmla="*/ 96 w 348"/>
                  <a:gd name="T31" fmla="*/ 72 h 114"/>
                  <a:gd name="T32" fmla="*/ 102 w 348"/>
                  <a:gd name="T33" fmla="*/ 72 h 114"/>
                  <a:gd name="T34" fmla="*/ 108 w 348"/>
                  <a:gd name="T35" fmla="*/ 78 h 114"/>
                  <a:gd name="T36" fmla="*/ 114 w 348"/>
                  <a:gd name="T37" fmla="*/ 78 h 114"/>
                  <a:gd name="T38" fmla="*/ 120 w 348"/>
                  <a:gd name="T39" fmla="*/ 84 h 114"/>
                  <a:gd name="T40" fmla="*/ 126 w 348"/>
                  <a:gd name="T41" fmla="*/ 84 h 114"/>
                  <a:gd name="T42" fmla="*/ 132 w 348"/>
                  <a:gd name="T43" fmla="*/ 84 h 114"/>
                  <a:gd name="T44" fmla="*/ 144 w 348"/>
                  <a:gd name="T45" fmla="*/ 84 h 114"/>
                  <a:gd name="T46" fmla="*/ 150 w 348"/>
                  <a:gd name="T47" fmla="*/ 84 h 114"/>
                  <a:gd name="T48" fmla="*/ 162 w 348"/>
                  <a:gd name="T49" fmla="*/ 90 h 114"/>
                  <a:gd name="T50" fmla="*/ 162 w 348"/>
                  <a:gd name="T51" fmla="*/ 90 h 114"/>
                  <a:gd name="T52" fmla="*/ 174 w 348"/>
                  <a:gd name="T53" fmla="*/ 96 h 114"/>
                  <a:gd name="T54" fmla="*/ 180 w 348"/>
                  <a:gd name="T55" fmla="*/ 96 h 114"/>
                  <a:gd name="T56" fmla="*/ 192 w 348"/>
                  <a:gd name="T57" fmla="*/ 102 h 114"/>
                  <a:gd name="T58" fmla="*/ 210 w 348"/>
                  <a:gd name="T59" fmla="*/ 102 h 114"/>
                  <a:gd name="T60" fmla="*/ 216 w 348"/>
                  <a:gd name="T61" fmla="*/ 108 h 114"/>
                  <a:gd name="T62" fmla="*/ 222 w 348"/>
                  <a:gd name="T63" fmla="*/ 102 h 114"/>
                  <a:gd name="T64" fmla="*/ 240 w 348"/>
                  <a:gd name="T65" fmla="*/ 108 h 114"/>
                  <a:gd name="T66" fmla="*/ 252 w 348"/>
                  <a:gd name="T67" fmla="*/ 108 h 114"/>
                  <a:gd name="T68" fmla="*/ 264 w 348"/>
                  <a:gd name="T69" fmla="*/ 108 h 114"/>
                  <a:gd name="T70" fmla="*/ 276 w 348"/>
                  <a:gd name="T71" fmla="*/ 108 h 114"/>
                  <a:gd name="T72" fmla="*/ 294 w 348"/>
                  <a:gd name="T73" fmla="*/ 108 h 114"/>
                  <a:gd name="T74" fmla="*/ 306 w 348"/>
                  <a:gd name="T75" fmla="*/ 114 h 114"/>
                  <a:gd name="T76" fmla="*/ 318 w 348"/>
                  <a:gd name="T77" fmla="*/ 108 h 114"/>
                  <a:gd name="T78" fmla="*/ 330 w 348"/>
                  <a:gd name="T79" fmla="*/ 114 h 114"/>
                  <a:gd name="T80" fmla="*/ 342 w 348"/>
                  <a:gd name="T81" fmla="*/ 114 h 114"/>
                  <a:gd name="T82" fmla="*/ 348 w 348"/>
                  <a:gd name="T8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114">
                    <a:moveTo>
                      <a:pt x="0" y="18"/>
                    </a:moveTo>
                    <a:lnTo>
                      <a:pt x="0" y="0"/>
                    </a:lnTo>
                    <a:lnTo>
                      <a:pt x="0" y="24"/>
                    </a:lnTo>
                    <a:lnTo>
                      <a:pt x="6" y="18"/>
                    </a:lnTo>
                    <a:lnTo>
                      <a:pt x="6" y="12"/>
                    </a:lnTo>
                    <a:lnTo>
                      <a:pt x="6" y="18"/>
                    </a:lnTo>
                    <a:lnTo>
                      <a:pt x="12" y="24"/>
                    </a:lnTo>
                    <a:lnTo>
                      <a:pt x="12" y="12"/>
                    </a:lnTo>
                    <a:lnTo>
                      <a:pt x="12" y="30"/>
                    </a:lnTo>
                    <a:lnTo>
                      <a:pt x="18" y="24"/>
                    </a:lnTo>
                    <a:lnTo>
                      <a:pt x="18" y="18"/>
                    </a:lnTo>
                    <a:lnTo>
                      <a:pt x="18" y="30"/>
                    </a:lnTo>
                    <a:lnTo>
                      <a:pt x="24" y="36"/>
                    </a:lnTo>
                    <a:lnTo>
                      <a:pt x="24" y="42"/>
                    </a:lnTo>
                    <a:lnTo>
                      <a:pt x="24" y="24"/>
                    </a:lnTo>
                    <a:lnTo>
                      <a:pt x="24" y="36"/>
                    </a:lnTo>
                    <a:lnTo>
                      <a:pt x="30" y="42"/>
                    </a:lnTo>
                    <a:lnTo>
                      <a:pt x="30" y="30"/>
                    </a:lnTo>
                    <a:lnTo>
                      <a:pt x="30" y="42"/>
                    </a:lnTo>
                    <a:lnTo>
                      <a:pt x="36" y="48"/>
                    </a:lnTo>
                    <a:lnTo>
                      <a:pt x="36" y="36"/>
                    </a:lnTo>
                    <a:lnTo>
                      <a:pt x="42" y="42"/>
                    </a:lnTo>
                    <a:lnTo>
                      <a:pt x="42" y="54"/>
                    </a:lnTo>
                    <a:lnTo>
                      <a:pt x="42" y="36"/>
                    </a:lnTo>
                    <a:lnTo>
                      <a:pt x="42" y="48"/>
                    </a:lnTo>
                    <a:lnTo>
                      <a:pt x="48" y="54"/>
                    </a:lnTo>
                    <a:lnTo>
                      <a:pt x="48" y="42"/>
                    </a:lnTo>
                    <a:lnTo>
                      <a:pt x="48" y="48"/>
                    </a:lnTo>
                    <a:lnTo>
                      <a:pt x="54" y="54"/>
                    </a:lnTo>
                    <a:lnTo>
                      <a:pt x="54" y="60"/>
                    </a:lnTo>
                    <a:lnTo>
                      <a:pt x="54" y="48"/>
                    </a:lnTo>
                    <a:lnTo>
                      <a:pt x="54" y="54"/>
                    </a:lnTo>
                    <a:lnTo>
                      <a:pt x="60" y="60"/>
                    </a:lnTo>
                    <a:lnTo>
                      <a:pt x="60" y="48"/>
                    </a:lnTo>
                    <a:lnTo>
                      <a:pt x="60" y="54"/>
                    </a:lnTo>
                    <a:lnTo>
                      <a:pt x="72" y="54"/>
                    </a:lnTo>
                    <a:lnTo>
                      <a:pt x="72" y="72"/>
                    </a:lnTo>
                    <a:lnTo>
                      <a:pt x="72" y="54"/>
                    </a:lnTo>
                    <a:lnTo>
                      <a:pt x="72" y="66"/>
                    </a:lnTo>
                    <a:lnTo>
                      <a:pt x="78" y="72"/>
                    </a:lnTo>
                    <a:lnTo>
                      <a:pt x="78" y="60"/>
                    </a:lnTo>
                    <a:lnTo>
                      <a:pt x="84" y="66"/>
                    </a:lnTo>
                    <a:lnTo>
                      <a:pt x="84" y="72"/>
                    </a:lnTo>
                    <a:lnTo>
                      <a:pt x="84" y="66"/>
                    </a:lnTo>
                    <a:lnTo>
                      <a:pt x="90" y="72"/>
                    </a:lnTo>
                    <a:lnTo>
                      <a:pt x="90" y="78"/>
                    </a:lnTo>
                    <a:lnTo>
                      <a:pt x="90" y="66"/>
                    </a:lnTo>
                    <a:lnTo>
                      <a:pt x="96" y="72"/>
                    </a:lnTo>
                    <a:lnTo>
                      <a:pt x="96" y="78"/>
                    </a:lnTo>
                    <a:lnTo>
                      <a:pt x="96" y="66"/>
                    </a:lnTo>
                    <a:lnTo>
                      <a:pt x="102" y="72"/>
                    </a:lnTo>
                    <a:lnTo>
                      <a:pt x="102" y="84"/>
                    </a:lnTo>
                    <a:lnTo>
                      <a:pt x="102" y="72"/>
                    </a:lnTo>
                    <a:lnTo>
                      <a:pt x="108" y="78"/>
                    </a:lnTo>
                    <a:lnTo>
                      <a:pt x="108" y="84"/>
                    </a:lnTo>
                    <a:lnTo>
                      <a:pt x="108" y="72"/>
                    </a:lnTo>
                    <a:lnTo>
                      <a:pt x="114" y="78"/>
                    </a:lnTo>
                    <a:lnTo>
                      <a:pt x="114" y="84"/>
                    </a:lnTo>
                    <a:lnTo>
                      <a:pt x="114" y="78"/>
                    </a:lnTo>
                    <a:lnTo>
                      <a:pt x="120" y="84"/>
                    </a:lnTo>
                    <a:lnTo>
                      <a:pt x="120" y="90"/>
                    </a:lnTo>
                    <a:lnTo>
                      <a:pt x="120" y="78"/>
                    </a:lnTo>
                    <a:lnTo>
                      <a:pt x="126" y="84"/>
                    </a:lnTo>
                    <a:lnTo>
                      <a:pt x="126" y="90"/>
                    </a:lnTo>
                    <a:lnTo>
                      <a:pt x="126" y="78"/>
                    </a:lnTo>
                    <a:lnTo>
                      <a:pt x="132" y="84"/>
                    </a:lnTo>
                    <a:lnTo>
                      <a:pt x="132" y="90"/>
                    </a:lnTo>
                    <a:lnTo>
                      <a:pt x="132" y="84"/>
                    </a:lnTo>
                    <a:lnTo>
                      <a:pt x="144" y="84"/>
                    </a:lnTo>
                    <a:lnTo>
                      <a:pt x="138" y="84"/>
                    </a:lnTo>
                    <a:lnTo>
                      <a:pt x="144" y="90"/>
                    </a:lnTo>
                    <a:lnTo>
                      <a:pt x="150" y="84"/>
                    </a:lnTo>
                    <a:lnTo>
                      <a:pt x="150" y="96"/>
                    </a:lnTo>
                    <a:lnTo>
                      <a:pt x="150" y="90"/>
                    </a:lnTo>
                    <a:lnTo>
                      <a:pt x="162" y="90"/>
                    </a:lnTo>
                    <a:lnTo>
                      <a:pt x="162" y="96"/>
                    </a:lnTo>
                    <a:lnTo>
                      <a:pt x="162" y="84"/>
                    </a:lnTo>
                    <a:lnTo>
                      <a:pt x="162" y="90"/>
                    </a:lnTo>
                    <a:lnTo>
                      <a:pt x="174" y="90"/>
                    </a:lnTo>
                    <a:lnTo>
                      <a:pt x="168" y="90"/>
                    </a:lnTo>
                    <a:lnTo>
                      <a:pt x="174" y="96"/>
                    </a:lnTo>
                    <a:lnTo>
                      <a:pt x="180" y="90"/>
                    </a:lnTo>
                    <a:lnTo>
                      <a:pt x="180" y="102"/>
                    </a:lnTo>
                    <a:lnTo>
                      <a:pt x="180" y="96"/>
                    </a:lnTo>
                    <a:lnTo>
                      <a:pt x="186" y="102"/>
                    </a:lnTo>
                    <a:lnTo>
                      <a:pt x="192" y="96"/>
                    </a:lnTo>
                    <a:lnTo>
                      <a:pt x="192" y="102"/>
                    </a:lnTo>
                    <a:lnTo>
                      <a:pt x="192" y="96"/>
                    </a:lnTo>
                    <a:lnTo>
                      <a:pt x="198" y="102"/>
                    </a:lnTo>
                    <a:lnTo>
                      <a:pt x="210" y="102"/>
                    </a:lnTo>
                    <a:lnTo>
                      <a:pt x="210" y="108"/>
                    </a:lnTo>
                    <a:lnTo>
                      <a:pt x="210" y="102"/>
                    </a:lnTo>
                    <a:lnTo>
                      <a:pt x="216" y="108"/>
                    </a:lnTo>
                    <a:lnTo>
                      <a:pt x="222" y="102"/>
                    </a:lnTo>
                    <a:lnTo>
                      <a:pt x="222" y="96"/>
                    </a:lnTo>
                    <a:lnTo>
                      <a:pt x="222" y="102"/>
                    </a:lnTo>
                    <a:lnTo>
                      <a:pt x="228" y="108"/>
                    </a:lnTo>
                    <a:lnTo>
                      <a:pt x="240" y="108"/>
                    </a:lnTo>
                    <a:lnTo>
                      <a:pt x="240" y="108"/>
                    </a:lnTo>
                    <a:lnTo>
                      <a:pt x="252" y="108"/>
                    </a:lnTo>
                    <a:lnTo>
                      <a:pt x="252" y="102"/>
                    </a:lnTo>
                    <a:lnTo>
                      <a:pt x="252" y="108"/>
                    </a:lnTo>
                    <a:lnTo>
                      <a:pt x="264" y="108"/>
                    </a:lnTo>
                    <a:lnTo>
                      <a:pt x="258" y="108"/>
                    </a:lnTo>
                    <a:lnTo>
                      <a:pt x="264" y="108"/>
                    </a:lnTo>
                    <a:lnTo>
                      <a:pt x="276" y="108"/>
                    </a:lnTo>
                    <a:lnTo>
                      <a:pt x="270" y="108"/>
                    </a:lnTo>
                    <a:lnTo>
                      <a:pt x="276" y="108"/>
                    </a:lnTo>
                    <a:lnTo>
                      <a:pt x="282" y="108"/>
                    </a:lnTo>
                    <a:lnTo>
                      <a:pt x="288" y="114"/>
                    </a:lnTo>
                    <a:lnTo>
                      <a:pt x="294" y="108"/>
                    </a:lnTo>
                    <a:lnTo>
                      <a:pt x="306" y="108"/>
                    </a:lnTo>
                    <a:lnTo>
                      <a:pt x="300" y="108"/>
                    </a:lnTo>
                    <a:lnTo>
                      <a:pt x="306" y="114"/>
                    </a:lnTo>
                    <a:lnTo>
                      <a:pt x="312" y="108"/>
                    </a:lnTo>
                    <a:lnTo>
                      <a:pt x="318" y="114"/>
                    </a:lnTo>
                    <a:lnTo>
                      <a:pt x="318" y="108"/>
                    </a:lnTo>
                    <a:lnTo>
                      <a:pt x="318" y="114"/>
                    </a:lnTo>
                    <a:lnTo>
                      <a:pt x="324" y="108"/>
                    </a:lnTo>
                    <a:lnTo>
                      <a:pt x="330" y="114"/>
                    </a:lnTo>
                    <a:lnTo>
                      <a:pt x="330" y="108"/>
                    </a:lnTo>
                    <a:lnTo>
                      <a:pt x="330" y="114"/>
                    </a:lnTo>
                    <a:lnTo>
                      <a:pt x="342" y="114"/>
                    </a:lnTo>
                    <a:lnTo>
                      <a:pt x="336" y="114"/>
                    </a:lnTo>
                    <a:lnTo>
                      <a:pt x="342" y="108"/>
                    </a:lnTo>
                    <a:lnTo>
                      <a:pt x="348" y="114"/>
                    </a:lnTo>
                    <a:lnTo>
                      <a:pt x="348" y="108"/>
                    </a:lnTo>
                    <a:lnTo>
                      <a:pt x="348" y="114"/>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24" name="Freeform 88"/>
              <p:cNvSpPr>
                <a:spLocks/>
              </p:cNvSpPr>
              <p:nvPr/>
            </p:nvSpPr>
            <p:spPr bwMode="auto">
              <a:xfrm>
                <a:off x="6862763" y="5238749"/>
                <a:ext cx="733425" cy="9526"/>
              </a:xfrm>
              <a:custGeom>
                <a:avLst/>
                <a:gdLst>
                  <a:gd name="T0" fmla="*/ 6 w 462"/>
                  <a:gd name="T1" fmla="*/ 0 h 6"/>
                  <a:gd name="T2" fmla="*/ 24 w 462"/>
                  <a:gd name="T3" fmla="*/ 6 h 6"/>
                  <a:gd name="T4" fmla="*/ 24 w 462"/>
                  <a:gd name="T5" fmla="*/ 6 h 6"/>
                  <a:gd name="T6" fmla="*/ 36 w 462"/>
                  <a:gd name="T7" fmla="*/ 6 h 6"/>
                  <a:gd name="T8" fmla="*/ 48 w 462"/>
                  <a:gd name="T9" fmla="*/ 6 h 6"/>
                  <a:gd name="T10" fmla="*/ 60 w 462"/>
                  <a:gd name="T11" fmla="*/ 6 h 6"/>
                  <a:gd name="T12" fmla="*/ 72 w 462"/>
                  <a:gd name="T13" fmla="*/ 6 h 6"/>
                  <a:gd name="T14" fmla="*/ 84 w 462"/>
                  <a:gd name="T15" fmla="*/ 6 h 6"/>
                  <a:gd name="T16" fmla="*/ 96 w 462"/>
                  <a:gd name="T17" fmla="*/ 6 h 6"/>
                  <a:gd name="T18" fmla="*/ 108 w 462"/>
                  <a:gd name="T19" fmla="*/ 6 h 6"/>
                  <a:gd name="T20" fmla="*/ 120 w 462"/>
                  <a:gd name="T21" fmla="*/ 6 h 6"/>
                  <a:gd name="T22" fmla="*/ 132 w 462"/>
                  <a:gd name="T23" fmla="*/ 6 h 6"/>
                  <a:gd name="T24" fmla="*/ 144 w 462"/>
                  <a:gd name="T25" fmla="*/ 6 h 6"/>
                  <a:gd name="T26" fmla="*/ 156 w 462"/>
                  <a:gd name="T27" fmla="*/ 6 h 6"/>
                  <a:gd name="T28" fmla="*/ 168 w 462"/>
                  <a:gd name="T29" fmla="*/ 6 h 6"/>
                  <a:gd name="T30" fmla="*/ 180 w 462"/>
                  <a:gd name="T31" fmla="*/ 6 h 6"/>
                  <a:gd name="T32" fmla="*/ 192 w 462"/>
                  <a:gd name="T33" fmla="*/ 6 h 6"/>
                  <a:gd name="T34" fmla="*/ 204 w 462"/>
                  <a:gd name="T35" fmla="*/ 6 h 6"/>
                  <a:gd name="T36" fmla="*/ 216 w 462"/>
                  <a:gd name="T37" fmla="*/ 6 h 6"/>
                  <a:gd name="T38" fmla="*/ 228 w 462"/>
                  <a:gd name="T39" fmla="*/ 6 h 6"/>
                  <a:gd name="T40" fmla="*/ 240 w 462"/>
                  <a:gd name="T41" fmla="*/ 6 h 6"/>
                  <a:gd name="T42" fmla="*/ 252 w 462"/>
                  <a:gd name="T43" fmla="*/ 6 h 6"/>
                  <a:gd name="T44" fmla="*/ 264 w 462"/>
                  <a:gd name="T45" fmla="*/ 6 h 6"/>
                  <a:gd name="T46" fmla="*/ 276 w 462"/>
                  <a:gd name="T47" fmla="*/ 6 h 6"/>
                  <a:gd name="T48" fmla="*/ 288 w 462"/>
                  <a:gd name="T49" fmla="*/ 6 h 6"/>
                  <a:gd name="T50" fmla="*/ 300 w 462"/>
                  <a:gd name="T51" fmla="*/ 6 h 6"/>
                  <a:gd name="T52" fmla="*/ 312 w 462"/>
                  <a:gd name="T53" fmla="*/ 6 h 6"/>
                  <a:gd name="T54" fmla="*/ 324 w 462"/>
                  <a:gd name="T55" fmla="*/ 6 h 6"/>
                  <a:gd name="T56" fmla="*/ 336 w 462"/>
                  <a:gd name="T57" fmla="*/ 6 h 6"/>
                  <a:gd name="T58" fmla="*/ 348 w 462"/>
                  <a:gd name="T59" fmla="*/ 6 h 6"/>
                  <a:gd name="T60" fmla="*/ 360 w 462"/>
                  <a:gd name="T61" fmla="*/ 6 h 6"/>
                  <a:gd name="T62" fmla="*/ 372 w 462"/>
                  <a:gd name="T63" fmla="*/ 6 h 6"/>
                  <a:gd name="T64" fmla="*/ 384 w 462"/>
                  <a:gd name="T65" fmla="*/ 6 h 6"/>
                  <a:gd name="T66" fmla="*/ 396 w 462"/>
                  <a:gd name="T67" fmla="*/ 6 h 6"/>
                  <a:gd name="T68" fmla="*/ 408 w 462"/>
                  <a:gd name="T69" fmla="*/ 6 h 6"/>
                  <a:gd name="T70" fmla="*/ 420 w 462"/>
                  <a:gd name="T71" fmla="*/ 6 h 6"/>
                  <a:gd name="T72" fmla="*/ 432 w 462"/>
                  <a:gd name="T73" fmla="*/ 6 h 6"/>
                  <a:gd name="T74" fmla="*/ 444 w 462"/>
                  <a:gd name="T75" fmla="*/ 6 h 6"/>
                  <a:gd name="T76" fmla="*/ 456 w 462"/>
                  <a:gd name="T7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2" h="6">
                    <a:moveTo>
                      <a:pt x="0" y="6"/>
                    </a:moveTo>
                    <a:lnTo>
                      <a:pt x="6" y="0"/>
                    </a:lnTo>
                    <a:lnTo>
                      <a:pt x="12" y="6"/>
                    </a:lnTo>
                    <a:lnTo>
                      <a:pt x="24"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6"/>
                    </a:lnTo>
                    <a:lnTo>
                      <a:pt x="360" y="6"/>
                    </a:lnTo>
                    <a:lnTo>
                      <a:pt x="366" y="6"/>
                    </a:lnTo>
                    <a:lnTo>
                      <a:pt x="372" y="6"/>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grpSp>
          <p:nvGrpSpPr>
            <p:cNvPr id="2825" name="Group 2824"/>
            <p:cNvGrpSpPr/>
            <p:nvPr/>
          </p:nvGrpSpPr>
          <p:grpSpPr>
            <a:xfrm>
              <a:off x="15201729" y="15637210"/>
              <a:ext cx="5687802" cy="314174"/>
              <a:chOff x="1901025" y="3733800"/>
              <a:chExt cx="3654157" cy="282677"/>
            </a:xfrm>
          </p:grpSpPr>
          <p:grpSp>
            <p:nvGrpSpPr>
              <p:cNvPr id="2826" name="Group 2825"/>
              <p:cNvGrpSpPr/>
              <p:nvPr/>
            </p:nvGrpSpPr>
            <p:grpSpPr>
              <a:xfrm>
                <a:off x="5147819" y="3742572"/>
                <a:ext cx="407363" cy="267838"/>
                <a:chOff x="1901025" y="3745177"/>
                <a:chExt cx="407363" cy="267838"/>
              </a:xfrm>
            </p:grpSpPr>
            <p:cxnSp>
              <p:nvCxnSpPr>
                <p:cNvPr id="2831" name="Straight Arrow Connector 2830"/>
                <p:cNvCxnSpPr/>
                <p:nvPr/>
              </p:nvCxnSpPr>
              <p:spPr>
                <a:xfrm flipV="1">
                  <a:off x="1901025" y="3745177"/>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2" name="Straight Arrow Connector 2831"/>
                <p:cNvCxnSpPr/>
                <p:nvPr/>
              </p:nvCxnSpPr>
              <p:spPr>
                <a:xfrm flipV="1">
                  <a:off x="2104706" y="3745177"/>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3" name="Straight Arrow Connector 2832"/>
                <p:cNvCxnSpPr/>
                <p:nvPr/>
              </p:nvCxnSpPr>
              <p:spPr>
                <a:xfrm flipV="1">
                  <a:off x="2002866" y="3745177"/>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4" name="Straight Arrow Connector 2833"/>
                <p:cNvCxnSpPr/>
                <p:nvPr/>
              </p:nvCxnSpPr>
              <p:spPr>
                <a:xfrm flipV="1">
                  <a:off x="2206547" y="3745177"/>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5" name="Straight Arrow Connector 2834"/>
                <p:cNvCxnSpPr/>
                <p:nvPr/>
              </p:nvCxnSpPr>
              <p:spPr>
                <a:xfrm flipV="1">
                  <a:off x="2308388" y="3745177"/>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27" name="Straight Arrow Connector 2826"/>
              <p:cNvCxnSpPr/>
              <p:nvPr/>
            </p:nvCxnSpPr>
            <p:spPr>
              <a:xfrm flipV="1">
                <a:off x="1901025" y="3733800"/>
                <a:ext cx="0" cy="2678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28" name="Group 2827"/>
              <p:cNvGrpSpPr/>
              <p:nvPr/>
            </p:nvGrpSpPr>
            <p:grpSpPr>
              <a:xfrm>
                <a:off x="3320140" y="3748639"/>
                <a:ext cx="200567" cy="267838"/>
                <a:chOff x="2396754" y="5055662"/>
                <a:chExt cx="570614" cy="762000"/>
              </a:xfrm>
            </p:grpSpPr>
            <p:cxnSp>
              <p:nvCxnSpPr>
                <p:cNvPr id="2829" name="Straight Arrow Connector 2828"/>
                <p:cNvCxnSpPr/>
                <p:nvPr/>
              </p:nvCxnSpPr>
              <p:spPr>
                <a:xfrm flipV="1">
                  <a:off x="2396754" y="5055662"/>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30" name="Straight Arrow Connector 2829"/>
                <p:cNvCxnSpPr/>
                <p:nvPr/>
              </p:nvCxnSpPr>
              <p:spPr>
                <a:xfrm flipV="1">
                  <a:off x="2967368" y="5055662"/>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836" name="Line 12"/>
            <p:cNvSpPr>
              <a:spLocks noChangeShapeType="1"/>
            </p:cNvSpPr>
            <p:nvPr/>
          </p:nvSpPr>
          <p:spPr bwMode="auto">
            <a:xfrm flipV="1">
              <a:off x="17090811" y="14788154"/>
              <a:ext cx="0" cy="1168047"/>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37" name="Line 12"/>
            <p:cNvSpPr>
              <a:spLocks noChangeShapeType="1"/>
            </p:cNvSpPr>
            <p:nvPr/>
          </p:nvSpPr>
          <p:spPr bwMode="auto">
            <a:xfrm flipV="1">
              <a:off x="19937392" y="14788155"/>
              <a:ext cx="0" cy="114814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nvGrpSpPr>
            <p:cNvPr id="2838" name="Group 2837"/>
            <p:cNvGrpSpPr/>
            <p:nvPr/>
          </p:nvGrpSpPr>
          <p:grpSpPr>
            <a:xfrm>
              <a:off x="14883315" y="15910286"/>
              <a:ext cx="8323410" cy="32649"/>
              <a:chOff x="1629846" y="4472364"/>
              <a:chExt cx="5347416" cy="23436"/>
            </a:xfrm>
          </p:grpSpPr>
          <p:sp>
            <p:nvSpPr>
              <p:cNvPr id="2839" name="Line 8"/>
              <p:cNvSpPr>
                <a:spLocks noChangeShapeType="1"/>
              </p:cNvSpPr>
              <p:nvPr/>
            </p:nvSpPr>
            <p:spPr bwMode="auto">
              <a:xfrm>
                <a:off x="1629846" y="4495800"/>
                <a:ext cx="5347416"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0" name="Line 13"/>
              <p:cNvSpPr>
                <a:spLocks noChangeShapeType="1"/>
              </p:cNvSpPr>
              <p:nvPr/>
            </p:nvSpPr>
            <p:spPr bwMode="auto">
              <a:xfrm flipV="1">
                <a:off x="1629846"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1" name="Line 16"/>
              <p:cNvSpPr>
                <a:spLocks noChangeShapeType="1"/>
              </p:cNvSpPr>
              <p:nvPr/>
            </p:nvSpPr>
            <p:spPr bwMode="auto">
              <a:xfrm flipV="1">
                <a:off x="1830724"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2" name="Line 19"/>
              <p:cNvSpPr>
                <a:spLocks noChangeShapeType="1"/>
              </p:cNvSpPr>
              <p:nvPr/>
            </p:nvSpPr>
            <p:spPr bwMode="auto">
              <a:xfrm flipV="1">
                <a:off x="2034951"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3" name="Line 22"/>
              <p:cNvSpPr>
                <a:spLocks noChangeShapeType="1"/>
              </p:cNvSpPr>
              <p:nvPr/>
            </p:nvSpPr>
            <p:spPr bwMode="auto">
              <a:xfrm flipV="1">
                <a:off x="2239178"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4" name="Line 25"/>
              <p:cNvSpPr>
                <a:spLocks noChangeShapeType="1"/>
              </p:cNvSpPr>
              <p:nvPr/>
            </p:nvSpPr>
            <p:spPr bwMode="auto">
              <a:xfrm flipV="1">
                <a:off x="2440056"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5" name="Line 28"/>
              <p:cNvSpPr>
                <a:spLocks noChangeShapeType="1"/>
              </p:cNvSpPr>
              <p:nvPr/>
            </p:nvSpPr>
            <p:spPr bwMode="auto">
              <a:xfrm flipV="1">
                <a:off x="2644283"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6" name="Line 31"/>
              <p:cNvSpPr>
                <a:spLocks noChangeShapeType="1"/>
              </p:cNvSpPr>
              <p:nvPr/>
            </p:nvSpPr>
            <p:spPr bwMode="auto">
              <a:xfrm flipV="1">
                <a:off x="2848510"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7" name="Line 34"/>
              <p:cNvSpPr>
                <a:spLocks noChangeShapeType="1"/>
              </p:cNvSpPr>
              <p:nvPr/>
            </p:nvSpPr>
            <p:spPr bwMode="auto">
              <a:xfrm flipV="1">
                <a:off x="3049388"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8" name="Line 37"/>
              <p:cNvSpPr>
                <a:spLocks noChangeShapeType="1"/>
              </p:cNvSpPr>
              <p:nvPr/>
            </p:nvSpPr>
            <p:spPr bwMode="auto">
              <a:xfrm flipV="1">
                <a:off x="3253615"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49" name="Line 40"/>
              <p:cNvSpPr>
                <a:spLocks noChangeShapeType="1"/>
              </p:cNvSpPr>
              <p:nvPr/>
            </p:nvSpPr>
            <p:spPr bwMode="auto">
              <a:xfrm flipV="1">
                <a:off x="3457842"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0" name="Line 43"/>
              <p:cNvSpPr>
                <a:spLocks noChangeShapeType="1"/>
              </p:cNvSpPr>
              <p:nvPr/>
            </p:nvSpPr>
            <p:spPr bwMode="auto">
              <a:xfrm flipV="1">
                <a:off x="3662068"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1" name="Line 46"/>
              <p:cNvSpPr>
                <a:spLocks noChangeShapeType="1"/>
              </p:cNvSpPr>
              <p:nvPr/>
            </p:nvSpPr>
            <p:spPr bwMode="auto">
              <a:xfrm>
                <a:off x="1629846" y="4495800"/>
                <a:ext cx="20088"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2" name="Line 47"/>
              <p:cNvSpPr>
                <a:spLocks noChangeShapeType="1"/>
              </p:cNvSpPr>
              <p:nvPr/>
            </p:nvSpPr>
            <p:spPr bwMode="auto">
              <a:xfrm flipH="1">
                <a:off x="3638632" y="4495800"/>
                <a:ext cx="23436"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3" name="Line 13"/>
              <p:cNvSpPr>
                <a:spLocks noChangeShapeType="1"/>
              </p:cNvSpPr>
              <p:nvPr/>
            </p:nvSpPr>
            <p:spPr bwMode="auto">
              <a:xfrm flipV="1">
                <a:off x="3049071"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4" name="Line 25"/>
              <p:cNvSpPr>
                <a:spLocks noChangeShapeType="1"/>
              </p:cNvSpPr>
              <p:nvPr/>
            </p:nvSpPr>
            <p:spPr bwMode="auto">
              <a:xfrm flipV="1">
                <a:off x="3859281"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5" name="Line 28"/>
              <p:cNvSpPr>
                <a:spLocks noChangeShapeType="1"/>
              </p:cNvSpPr>
              <p:nvPr/>
            </p:nvSpPr>
            <p:spPr bwMode="auto">
              <a:xfrm flipV="1">
                <a:off x="4063508"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6" name="Line 31"/>
              <p:cNvSpPr>
                <a:spLocks noChangeShapeType="1"/>
              </p:cNvSpPr>
              <p:nvPr/>
            </p:nvSpPr>
            <p:spPr bwMode="auto">
              <a:xfrm flipV="1">
                <a:off x="4267735"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7" name="Line 34"/>
              <p:cNvSpPr>
                <a:spLocks noChangeShapeType="1"/>
              </p:cNvSpPr>
              <p:nvPr/>
            </p:nvSpPr>
            <p:spPr bwMode="auto">
              <a:xfrm flipV="1">
                <a:off x="4468613"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8" name="Line 37"/>
              <p:cNvSpPr>
                <a:spLocks noChangeShapeType="1"/>
              </p:cNvSpPr>
              <p:nvPr/>
            </p:nvSpPr>
            <p:spPr bwMode="auto">
              <a:xfrm flipV="1">
                <a:off x="4672840"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59" name="Line 40"/>
              <p:cNvSpPr>
                <a:spLocks noChangeShapeType="1"/>
              </p:cNvSpPr>
              <p:nvPr/>
            </p:nvSpPr>
            <p:spPr bwMode="auto">
              <a:xfrm flipV="1">
                <a:off x="4877067"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0" name="Line 43"/>
              <p:cNvSpPr>
                <a:spLocks noChangeShapeType="1"/>
              </p:cNvSpPr>
              <p:nvPr/>
            </p:nvSpPr>
            <p:spPr bwMode="auto">
              <a:xfrm flipV="1">
                <a:off x="5081293"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1" name="Line 46"/>
              <p:cNvSpPr>
                <a:spLocks noChangeShapeType="1"/>
              </p:cNvSpPr>
              <p:nvPr/>
            </p:nvSpPr>
            <p:spPr bwMode="auto">
              <a:xfrm>
                <a:off x="3049071" y="4495800"/>
                <a:ext cx="20088" cy="0"/>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2" name="Line 13"/>
              <p:cNvSpPr>
                <a:spLocks noChangeShapeType="1"/>
              </p:cNvSpPr>
              <p:nvPr/>
            </p:nvSpPr>
            <p:spPr bwMode="auto">
              <a:xfrm flipV="1">
                <a:off x="4878514"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3" name="Line 19"/>
              <p:cNvSpPr>
                <a:spLocks noChangeShapeType="1"/>
              </p:cNvSpPr>
              <p:nvPr/>
            </p:nvSpPr>
            <p:spPr bwMode="auto">
              <a:xfrm flipV="1">
                <a:off x="5283619"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4" name="Line 22"/>
              <p:cNvSpPr>
                <a:spLocks noChangeShapeType="1"/>
              </p:cNvSpPr>
              <p:nvPr/>
            </p:nvSpPr>
            <p:spPr bwMode="auto">
              <a:xfrm flipV="1">
                <a:off x="5487846"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5" name="Line 25"/>
              <p:cNvSpPr>
                <a:spLocks noChangeShapeType="1"/>
              </p:cNvSpPr>
              <p:nvPr/>
            </p:nvSpPr>
            <p:spPr bwMode="auto">
              <a:xfrm flipV="1">
                <a:off x="5688724"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6" name="Line 28"/>
              <p:cNvSpPr>
                <a:spLocks noChangeShapeType="1"/>
              </p:cNvSpPr>
              <p:nvPr/>
            </p:nvSpPr>
            <p:spPr bwMode="auto">
              <a:xfrm flipV="1">
                <a:off x="5892951"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7" name="Line 31"/>
              <p:cNvSpPr>
                <a:spLocks noChangeShapeType="1"/>
              </p:cNvSpPr>
              <p:nvPr/>
            </p:nvSpPr>
            <p:spPr bwMode="auto">
              <a:xfrm flipV="1">
                <a:off x="6097178"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8" name="Line 34"/>
              <p:cNvSpPr>
                <a:spLocks noChangeShapeType="1"/>
              </p:cNvSpPr>
              <p:nvPr/>
            </p:nvSpPr>
            <p:spPr bwMode="auto">
              <a:xfrm flipV="1">
                <a:off x="6298056"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69" name="Line 37"/>
              <p:cNvSpPr>
                <a:spLocks noChangeShapeType="1"/>
              </p:cNvSpPr>
              <p:nvPr/>
            </p:nvSpPr>
            <p:spPr bwMode="auto">
              <a:xfrm flipV="1">
                <a:off x="6502283"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70" name="Line 40"/>
              <p:cNvSpPr>
                <a:spLocks noChangeShapeType="1"/>
              </p:cNvSpPr>
              <p:nvPr/>
            </p:nvSpPr>
            <p:spPr bwMode="auto">
              <a:xfrm flipV="1">
                <a:off x="6706510"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71" name="Line 43"/>
              <p:cNvSpPr>
                <a:spLocks noChangeShapeType="1"/>
              </p:cNvSpPr>
              <p:nvPr/>
            </p:nvSpPr>
            <p:spPr bwMode="auto">
              <a:xfrm flipV="1">
                <a:off x="6910736" y="4472364"/>
                <a:ext cx="0" cy="23436"/>
              </a:xfrm>
              <a:prstGeom prst="line">
                <a:avLst/>
              </a:prstGeom>
              <a:noFill/>
              <a:ln w="635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sp>
          <p:nvSpPr>
            <p:cNvPr id="2872" name="Rectangle 81"/>
            <p:cNvSpPr>
              <a:spLocks noChangeArrowheads="1"/>
            </p:cNvSpPr>
            <p:nvPr/>
          </p:nvSpPr>
          <p:spPr bwMode="auto">
            <a:xfrm>
              <a:off x="14927279" y="16041530"/>
              <a:ext cx="2141007" cy="2894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a:solidFill>
                    <a:srgbClr val="000000"/>
                  </a:solidFill>
                  <a:latin typeface="Times New Roman" pitchFamily="18" charset="0"/>
                  <a:cs typeface="Times New Roman" pitchFamily="18" charset="0"/>
                </a:rPr>
                <a:t>T</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ime (s)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73" name="Rectangle 81"/>
            <p:cNvSpPr>
              <a:spLocks noChangeArrowheads="1"/>
            </p:cNvSpPr>
            <p:nvPr/>
          </p:nvSpPr>
          <p:spPr bwMode="auto">
            <a:xfrm>
              <a:off x="21115768" y="15554963"/>
              <a:ext cx="2485333"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Impulse command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74" name="Straight Connector 2873"/>
            <p:cNvCxnSpPr/>
            <p:nvPr/>
          </p:nvCxnSpPr>
          <p:spPr>
            <a:xfrm>
              <a:off x="14892501" y="15529029"/>
              <a:ext cx="8400577" cy="0"/>
            </a:xfrm>
            <a:prstGeom prst="line">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75" name="Rectangle 81"/>
            <p:cNvSpPr>
              <a:spLocks noChangeArrowheads="1"/>
            </p:cNvSpPr>
            <p:nvPr/>
          </p:nvSpPr>
          <p:spPr bwMode="auto">
            <a:xfrm>
              <a:off x="15032915" y="14812094"/>
              <a:ext cx="1012367"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Cell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6" name="Rectangle 81"/>
            <p:cNvSpPr>
              <a:spLocks noChangeArrowheads="1"/>
            </p:cNvSpPr>
            <p:nvPr/>
          </p:nvSpPr>
          <p:spPr bwMode="auto">
            <a:xfrm>
              <a:off x="17241451" y="14958978"/>
              <a:ext cx="578072"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7" name="Rectangle 81"/>
            <p:cNvSpPr>
              <a:spLocks noChangeArrowheads="1"/>
            </p:cNvSpPr>
            <p:nvPr/>
          </p:nvSpPr>
          <p:spPr bwMode="auto">
            <a:xfrm>
              <a:off x="17523141" y="14574703"/>
              <a:ext cx="657071"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8" name="Rectangle 81"/>
            <p:cNvSpPr>
              <a:spLocks noChangeArrowheads="1"/>
            </p:cNvSpPr>
            <p:nvPr/>
          </p:nvSpPr>
          <p:spPr bwMode="auto">
            <a:xfrm>
              <a:off x="20065806" y="14918673"/>
              <a:ext cx="369668"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9" name="Rectangle 81"/>
            <p:cNvSpPr>
              <a:spLocks noChangeArrowheads="1"/>
            </p:cNvSpPr>
            <p:nvPr/>
          </p:nvSpPr>
          <p:spPr bwMode="auto">
            <a:xfrm>
              <a:off x="20105855" y="14541428"/>
              <a:ext cx="637014"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80" name="Rectangle 81"/>
            <p:cNvSpPr>
              <a:spLocks noChangeArrowheads="1"/>
            </p:cNvSpPr>
            <p:nvPr/>
          </p:nvSpPr>
          <p:spPr bwMode="auto">
            <a:xfrm>
              <a:off x="20365487" y="14134389"/>
              <a:ext cx="433471"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81" name="Rectangle 81"/>
            <p:cNvSpPr>
              <a:spLocks noChangeArrowheads="1"/>
            </p:cNvSpPr>
            <p:nvPr/>
          </p:nvSpPr>
          <p:spPr bwMode="auto">
            <a:xfrm>
              <a:off x="20469265" y="13734103"/>
              <a:ext cx="689789"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82" name="Rectangle 81"/>
            <p:cNvSpPr>
              <a:spLocks noChangeArrowheads="1"/>
            </p:cNvSpPr>
            <p:nvPr/>
          </p:nvSpPr>
          <p:spPr bwMode="auto">
            <a:xfrm>
              <a:off x="20706485" y="13389856"/>
              <a:ext cx="369668" cy="284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83" name="Line 12"/>
            <p:cNvSpPr>
              <a:spLocks noChangeShapeType="1"/>
            </p:cNvSpPr>
            <p:nvPr/>
          </p:nvSpPr>
          <p:spPr bwMode="auto">
            <a:xfrm flipV="1">
              <a:off x="15206416" y="15180581"/>
              <a:ext cx="2098" cy="551681"/>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4" name="Line 12"/>
            <p:cNvSpPr>
              <a:spLocks noChangeShapeType="1"/>
            </p:cNvSpPr>
            <p:nvPr/>
          </p:nvSpPr>
          <p:spPr bwMode="auto">
            <a:xfrm flipV="1">
              <a:off x="17410761" y="15215162"/>
              <a:ext cx="2098" cy="551681"/>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5" name="Line 12"/>
            <p:cNvSpPr>
              <a:spLocks noChangeShapeType="1"/>
            </p:cNvSpPr>
            <p:nvPr/>
          </p:nvSpPr>
          <p:spPr bwMode="auto">
            <a:xfrm flipV="1">
              <a:off x="17716589" y="14881177"/>
              <a:ext cx="6221" cy="821620"/>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6" name="Line 12"/>
            <p:cNvSpPr>
              <a:spLocks noChangeShapeType="1"/>
            </p:cNvSpPr>
            <p:nvPr/>
          </p:nvSpPr>
          <p:spPr bwMode="auto">
            <a:xfrm flipV="1">
              <a:off x="20251928" y="15349421"/>
              <a:ext cx="3667" cy="334493"/>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7" name="Line 12"/>
            <p:cNvSpPr>
              <a:spLocks noChangeShapeType="1"/>
            </p:cNvSpPr>
            <p:nvPr/>
          </p:nvSpPr>
          <p:spPr bwMode="auto">
            <a:xfrm flipV="1">
              <a:off x="20413978" y="15007717"/>
              <a:ext cx="0" cy="617546"/>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8" name="Line 12"/>
            <p:cNvSpPr>
              <a:spLocks noChangeShapeType="1"/>
            </p:cNvSpPr>
            <p:nvPr/>
          </p:nvSpPr>
          <p:spPr bwMode="auto">
            <a:xfrm flipV="1">
              <a:off x="20572496" y="14538426"/>
              <a:ext cx="0" cy="1073635"/>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89" name="Line 12"/>
            <p:cNvSpPr>
              <a:spLocks noChangeShapeType="1"/>
            </p:cNvSpPr>
            <p:nvPr/>
          </p:nvSpPr>
          <p:spPr bwMode="auto">
            <a:xfrm flipV="1">
              <a:off x="20731014" y="14212600"/>
              <a:ext cx="0" cy="1423826"/>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sp>
          <p:nvSpPr>
            <p:cNvPr id="2890" name="Line 12"/>
            <p:cNvSpPr>
              <a:spLocks noChangeShapeType="1"/>
            </p:cNvSpPr>
            <p:nvPr/>
          </p:nvSpPr>
          <p:spPr bwMode="auto">
            <a:xfrm flipV="1">
              <a:off x="20889533" y="13887460"/>
              <a:ext cx="0" cy="1743460"/>
            </a:xfrm>
            <a:prstGeom prst="line">
              <a:avLst/>
            </a:prstGeom>
            <a:noFill/>
            <a:ln w="6350">
              <a:solidFill>
                <a:srgbClr val="000000"/>
              </a:solidFill>
              <a:prstDash val="dash"/>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atin typeface="Times New Roman" pitchFamily="18" charset="0"/>
                <a:cs typeface="Times New Roman" pitchFamily="18" charset="0"/>
              </a:endParaRPr>
            </a:p>
          </p:txBody>
        </p:sp>
      </p:grpSp>
      <p:sp>
        <p:nvSpPr>
          <p:cNvPr id="2893" name="TextBox 2892"/>
          <p:cNvSpPr txBox="1"/>
          <p:nvPr/>
        </p:nvSpPr>
        <p:spPr>
          <a:xfrm>
            <a:off x="14478000" y="16058494"/>
            <a:ext cx="12496800" cy="1077218"/>
          </a:xfrm>
          <a:prstGeom prst="rect">
            <a:avLst/>
          </a:prstGeom>
          <a:noFill/>
        </p:spPr>
        <p:txBody>
          <a:bodyPr wrap="square" rtlCol="0">
            <a:spAutoFit/>
          </a:bodyPr>
          <a:lstStyle/>
          <a:p>
            <a:r>
              <a:rPr lang="en-US" sz="3200" dirty="0"/>
              <a:t>Twitch to </a:t>
            </a:r>
            <a:r>
              <a:rPr lang="en-US" sz="3200" dirty="0" smtClean="0"/>
              <a:t>Tetanus</a:t>
            </a:r>
            <a:r>
              <a:rPr lang="en-US" sz="3200" dirty="0"/>
              <a:t>: </a:t>
            </a:r>
            <a:r>
              <a:rPr lang="en-US" sz="3200" dirty="0" smtClean="0"/>
              <a:t>A </a:t>
            </a:r>
            <a:r>
              <a:rPr lang="en-US" sz="3200" dirty="0"/>
              <a:t>series </a:t>
            </a:r>
            <a:r>
              <a:rPr lang="en-US" sz="3200" dirty="0" smtClean="0"/>
              <a:t>of closely spaced </a:t>
            </a:r>
            <a:r>
              <a:rPr lang="en-US" sz="3200" dirty="0"/>
              <a:t>stimuli </a:t>
            </a:r>
            <a:r>
              <a:rPr lang="en-US" sz="3200" dirty="0" smtClean="0"/>
              <a:t>develops an additive force response with a 1 DOF input to the redundant system.</a:t>
            </a:r>
            <a:endParaRPr lang="en-US" sz="3200" dirty="0"/>
          </a:p>
        </p:txBody>
      </p:sp>
      <p:sp>
        <p:nvSpPr>
          <p:cNvPr id="2903" name="TextBox 2902"/>
          <p:cNvSpPr txBox="1"/>
          <p:nvPr/>
        </p:nvSpPr>
        <p:spPr>
          <a:xfrm>
            <a:off x="27813000" y="21282660"/>
            <a:ext cx="14706600" cy="1160754"/>
          </a:xfrm>
          <a:prstGeom prst="rect">
            <a:avLst/>
          </a:prstGeom>
          <a:noFill/>
        </p:spPr>
        <p:txBody>
          <a:bodyPr wrap="square" lIns="418009" tIns="209004" rIns="418009" bIns="209004" rtlCol="0">
            <a:spAutoFit/>
          </a:bodyPr>
          <a:lstStyle/>
          <a:p>
            <a:r>
              <a:rPr lang="en-US" sz="4800" dirty="0" smtClean="0">
                <a:latin typeface="Arial Black" pitchFamily="34" charset="0"/>
              </a:rPr>
              <a:t>Publications</a:t>
            </a:r>
            <a:endParaRPr lang="en-US" sz="4800" dirty="0">
              <a:latin typeface="Arial Black" pitchFamily="34" charset="0"/>
            </a:endParaRPr>
          </a:p>
        </p:txBody>
      </p:sp>
      <p:sp>
        <p:nvSpPr>
          <p:cNvPr id="2904" name="TextBox 2903"/>
          <p:cNvSpPr txBox="1"/>
          <p:nvPr/>
        </p:nvSpPr>
        <p:spPr>
          <a:xfrm>
            <a:off x="27889200" y="21944515"/>
            <a:ext cx="15468600" cy="7316285"/>
          </a:xfrm>
          <a:prstGeom prst="rect">
            <a:avLst/>
          </a:prstGeom>
          <a:noFill/>
        </p:spPr>
        <p:txBody>
          <a:bodyPr wrap="square" lIns="418009" tIns="209004" rIns="418009" bIns="209004" rtlCol="0">
            <a:spAutoFit/>
          </a:bodyPr>
          <a:lstStyle/>
          <a:p>
            <a:pPr algn="just"/>
            <a:r>
              <a:rPr lang="en-US" sz="3200" dirty="0"/>
              <a:t>[1] </a:t>
            </a:r>
            <a:r>
              <a:rPr lang="en-US" sz="3200" dirty="0" smtClean="0"/>
              <a:t>David MacNair and Jun Ueda, "A Fingerprint Method for Variability and Robustness Analysis of Stochastically Controlled Cellular Actuator Arrays," </a:t>
            </a:r>
            <a:r>
              <a:rPr lang="en-US" sz="3200" i="1" dirty="0" smtClean="0"/>
              <a:t>The International Journal of Robotics Research</a:t>
            </a:r>
            <a:r>
              <a:rPr lang="en-US" sz="3200" dirty="0" smtClean="0"/>
              <a:t>, Volume 30, Issue 5, pp. 536 - 555, April 2011.</a:t>
            </a:r>
            <a:endParaRPr lang="en-US" sz="3200" dirty="0"/>
          </a:p>
          <a:p>
            <a:pPr algn="just"/>
            <a:r>
              <a:rPr lang="en-US" sz="3200" dirty="0"/>
              <a:t>[2] </a:t>
            </a:r>
            <a:r>
              <a:rPr lang="en-US" sz="3200" dirty="0" smtClean="0"/>
              <a:t>Joshua Schultz and Jun Ueda, "Experimental Verification of Discrete Switching Vibration Suppression," </a:t>
            </a:r>
            <a:r>
              <a:rPr lang="en-US" sz="3200" i="1" dirty="0" smtClean="0"/>
              <a:t>IEEE/ASME Transactions on </a:t>
            </a:r>
            <a:r>
              <a:rPr lang="en-US" sz="3200" i="1" dirty="0" err="1" smtClean="0"/>
              <a:t>Mechatronics</a:t>
            </a:r>
            <a:r>
              <a:rPr lang="en-US" sz="3200" dirty="0" smtClean="0"/>
              <a:t>, Volume 17, Issue 2, pp. 298 - 308, April 2012.</a:t>
            </a:r>
          </a:p>
          <a:p>
            <a:pPr algn="just"/>
            <a:r>
              <a:rPr lang="en-US" sz="3200" dirty="0" smtClean="0"/>
              <a:t>[3] Joshua Schultz and Jun Ueda, "Two-Port Network Models for Compliant Rhomboidal Strain Amplifiers," </a:t>
            </a:r>
            <a:r>
              <a:rPr lang="en-US" sz="3200" i="1" dirty="0" smtClean="0"/>
              <a:t>IEEE Transactions on Robotics, conditionally accepted</a:t>
            </a:r>
            <a:r>
              <a:rPr lang="en-US" sz="3200" dirty="0" smtClean="0"/>
              <a:t>.</a:t>
            </a:r>
          </a:p>
          <a:p>
            <a:pPr algn="just"/>
            <a:r>
              <a:rPr lang="en-US" sz="3200" dirty="0" smtClean="0"/>
              <a:t>[4] David MacNair and Jun Ueda, "Dynamic Cellular Actuator Arrays and Expanded Fingerprint Method for Dynamic Modeling," </a:t>
            </a:r>
            <a:r>
              <a:rPr lang="en-US" sz="3200" i="1" dirty="0" smtClean="0"/>
              <a:t>Robotics and Autonomous Systems</a:t>
            </a:r>
            <a:r>
              <a:rPr lang="en-US" sz="3200" dirty="0" smtClean="0"/>
              <a:t>, Special Issue on Reconfigurable Modular Robotics, submitted July 2012.</a:t>
            </a:r>
            <a:endParaRPr lang="en-US" sz="3200" dirty="0"/>
          </a:p>
        </p:txBody>
      </p:sp>
      <p:pic>
        <p:nvPicPr>
          <p:cNvPr id="290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030200" y="26276259"/>
            <a:ext cx="7879453" cy="25273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965400" y="16611600"/>
            <a:ext cx="9211687" cy="4604183"/>
            <a:chOff x="914400" y="609600"/>
            <a:chExt cx="7736676" cy="3866943"/>
          </a:xfrm>
        </p:grpSpPr>
        <p:pic>
          <p:nvPicPr>
            <p:cNvPr id="781" name="Picture 5" descr="arm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14400" y="609600"/>
              <a:ext cx="7239000" cy="3236913"/>
            </a:xfrm>
            <a:prstGeom prst="rect">
              <a:avLst/>
            </a:prstGeom>
            <a:noFill/>
            <a:extLst>
              <a:ext uri="{909E8E84-426E-40DD-AFC4-6F175D3DCCD1}">
                <a14:hiddenFill xmlns="" xmlns:a14="http://schemas.microsoft.com/office/drawing/2010/main">
                  <a:solidFill>
                    <a:srgbClr val="FFFFFF"/>
                  </a:solidFill>
                </a14:hiddenFill>
              </a:ext>
            </a:extLst>
          </p:spPr>
        </p:pic>
        <p:pic>
          <p:nvPicPr>
            <p:cNvPr id="782" name="Picture 6" descr="actuato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29782" y="3101226"/>
              <a:ext cx="3124200" cy="1235075"/>
            </a:xfrm>
            <a:prstGeom prst="rect">
              <a:avLst/>
            </a:prstGeom>
            <a:noFill/>
            <a:ln w="635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783" name="Line 7"/>
            <p:cNvSpPr>
              <a:spLocks noChangeShapeType="1"/>
            </p:cNvSpPr>
            <p:nvPr/>
          </p:nvSpPr>
          <p:spPr bwMode="auto">
            <a:xfrm flipV="1">
              <a:off x="3597216" y="2751826"/>
              <a:ext cx="577970" cy="310550"/>
            </a:xfrm>
            <a:prstGeom prst="line">
              <a:avLst/>
            </a:prstGeom>
            <a:noFill/>
            <a:ln w="50800">
              <a:solidFill>
                <a:schemeClr val="tx1"/>
              </a:solidFill>
              <a:round/>
              <a:headEnd/>
              <a:tailEnd type="arrow"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87" name="Text Box 12"/>
            <p:cNvSpPr txBox="1">
              <a:spLocks noChangeArrowheads="1"/>
            </p:cNvSpPr>
            <p:nvPr/>
          </p:nvSpPr>
          <p:spPr bwMode="auto">
            <a:xfrm>
              <a:off x="4770827" y="3985404"/>
              <a:ext cx="3880249" cy="491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3200" dirty="0">
                  <a:latin typeface="Arial" pitchFamily="34" charset="0"/>
                  <a:cs typeface="Arial" pitchFamily="34" charset="0"/>
                </a:rPr>
                <a:t>SMA </a:t>
              </a:r>
              <a:r>
                <a:rPr lang="en-US" altLang="ja-JP" sz="3200" dirty="0" smtClean="0">
                  <a:latin typeface="Arial" pitchFamily="34" charset="0"/>
                  <a:cs typeface="Arial" pitchFamily="34" charset="0"/>
                </a:rPr>
                <a:t>modular actuators</a:t>
              </a:r>
              <a:endParaRPr lang="en-US" altLang="ja-JP" sz="3200" dirty="0">
                <a:latin typeface="Arial" pitchFamily="34" charset="0"/>
                <a:cs typeface="Arial" pitchFamily="34" charset="0"/>
              </a:endParaRPr>
            </a:p>
          </p:txBody>
        </p:sp>
      </p:grpSp>
      <p:sp>
        <p:nvSpPr>
          <p:cNvPr id="578" name="TextBox 577"/>
          <p:cNvSpPr txBox="1"/>
          <p:nvPr/>
        </p:nvSpPr>
        <p:spPr>
          <a:xfrm>
            <a:off x="411480" y="14325600"/>
            <a:ext cx="13380720" cy="5408070"/>
          </a:xfrm>
          <a:prstGeom prst="rect">
            <a:avLst/>
          </a:prstGeom>
          <a:noFill/>
        </p:spPr>
        <p:txBody>
          <a:bodyPr wrap="square" lIns="418009" tIns="209004" rIns="418009" bIns="209004" rtlCol="0">
            <a:spAutoFit/>
          </a:bodyPr>
          <a:lstStyle/>
          <a:p>
            <a:pPr algn="just"/>
            <a:r>
              <a:rPr lang="en-US" sz="3600" dirty="0" smtClean="0"/>
              <a:t>Actuator array cells consist of a linear actuator connected in series with a flexible element.  The actuator can be based on any linear actuation technology so long as:</a:t>
            </a:r>
          </a:p>
          <a:p>
            <a:pPr marL="742950" indent="-742950" algn="just">
              <a:buAutoNum type="arabicParenR"/>
            </a:pPr>
            <a:r>
              <a:rPr lang="en-US" sz="3600" dirty="0" smtClean="0"/>
              <a:t>The actuator follows a known displacement versus time function when activated.</a:t>
            </a:r>
          </a:p>
          <a:p>
            <a:pPr marL="742950" indent="-742950" algn="just">
              <a:buAutoNum type="arabicParenR"/>
            </a:pPr>
            <a:r>
              <a:rPr lang="en-US" sz="3600" dirty="0" smtClean="0"/>
              <a:t>That function is minimally dependent on external force.</a:t>
            </a:r>
          </a:p>
          <a:p>
            <a:pPr marL="742950" indent="-742950" algn="just">
              <a:buAutoNum type="arabicParenR"/>
            </a:pPr>
            <a:r>
              <a:rPr lang="en-US" sz="3600" dirty="0" smtClean="0"/>
              <a:t>The actuator can be represented as a spring, rigid or flexible, with the displacement being modeled as a pure force preloading the spring.</a:t>
            </a:r>
            <a:endParaRPr lang="en-US" sz="3600" dirty="0"/>
          </a:p>
        </p:txBody>
      </p:sp>
      <p:pic>
        <p:nvPicPr>
          <p:cNvPr id="1244" name="Picture 220" descr="C:\My Dropbox\RAS MacNair dynamic fingerprint method\RAS2012\SubmissionDocs\CellSiliconeSMA.jpg"/>
          <p:cNvPicPr>
            <a:picLocks noChangeAspect="1" noChangeArrowheads="1"/>
          </p:cNvPicPr>
          <p:nvPr/>
        </p:nvPicPr>
        <p:blipFill>
          <a:blip r:embed="rId9" cstate="print"/>
          <a:srcRect/>
          <a:stretch>
            <a:fillRect/>
          </a:stretch>
        </p:blipFill>
        <p:spPr bwMode="auto">
          <a:xfrm>
            <a:off x="7924800" y="11506200"/>
            <a:ext cx="5257800" cy="2216097"/>
          </a:xfrm>
          <a:prstGeom prst="rect">
            <a:avLst/>
          </a:prstGeom>
          <a:noFill/>
          <a:ln w="12700">
            <a:solidFill>
              <a:schemeClr val="tx1"/>
            </a:solidFill>
          </a:ln>
        </p:spPr>
      </p:pic>
      <p:pic>
        <p:nvPicPr>
          <p:cNvPr id="1246" name="Picture 222" descr="C:\My Dropbox\RAS MacNair dynamic fingerprint method\RAS2012\IMAG0034.jpg"/>
          <p:cNvPicPr>
            <a:picLocks noChangeAspect="1" noChangeArrowheads="1"/>
          </p:cNvPicPr>
          <p:nvPr/>
        </p:nvPicPr>
        <p:blipFill>
          <a:blip r:embed="rId10" cstate="print"/>
          <a:srcRect l="7330" t="23262" r="6179" b="22995"/>
          <a:stretch>
            <a:fillRect/>
          </a:stretch>
        </p:blipFill>
        <p:spPr bwMode="auto">
          <a:xfrm>
            <a:off x="838200" y="11506200"/>
            <a:ext cx="6308623" cy="2209800"/>
          </a:xfrm>
          <a:prstGeom prst="rect">
            <a:avLst/>
          </a:prstGeom>
          <a:noFill/>
          <a:ln w="12700">
            <a:solidFill>
              <a:schemeClr val="tx1"/>
            </a:solidFill>
          </a:ln>
        </p:spPr>
      </p:pic>
      <p:pic>
        <p:nvPicPr>
          <p:cNvPr id="582" name="Picture 8" descr="C:\Users\Admin\Desktop\13338_648061717089_12800178_36966454_6242463_n.jpg"/>
          <p:cNvPicPr>
            <a:picLocks noChangeAspect="1" noChangeArrowheads="1"/>
          </p:cNvPicPr>
          <p:nvPr/>
        </p:nvPicPr>
        <p:blipFill>
          <a:blip r:embed="rId11" cstate="print"/>
          <a:srcRect l="46262" r="21495" b="42991"/>
          <a:stretch>
            <a:fillRect/>
          </a:stretch>
        </p:blipFill>
        <p:spPr bwMode="auto">
          <a:xfrm>
            <a:off x="1805337" y="25744963"/>
            <a:ext cx="1803516" cy="2391618"/>
          </a:xfrm>
          <a:prstGeom prst="rect">
            <a:avLst/>
          </a:prstGeom>
          <a:noFill/>
        </p:spPr>
      </p:pic>
      <p:sp>
        <p:nvSpPr>
          <p:cNvPr id="583" name="TextBox 582"/>
          <p:cNvSpPr txBox="1"/>
          <p:nvPr/>
        </p:nvSpPr>
        <p:spPr>
          <a:xfrm>
            <a:off x="838200" y="28107382"/>
            <a:ext cx="3352800" cy="1077218"/>
          </a:xfrm>
          <a:prstGeom prst="rect">
            <a:avLst/>
          </a:prstGeom>
          <a:noFill/>
        </p:spPr>
        <p:txBody>
          <a:bodyPr wrap="square" rtlCol="0">
            <a:spAutoFit/>
          </a:bodyPr>
          <a:lstStyle/>
          <a:p>
            <a:pPr algn="ctr"/>
            <a:r>
              <a:rPr lang="en-US" sz="3200" dirty="0" smtClean="0"/>
              <a:t>David </a:t>
            </a:r>
            <a:r>
              <a:rPr lang="en-US" sz="3200" dirty="0" err="1" smtClean="0"/>
              <a:t>MacNair</a:t>
            </a:r>
            <a:endParaRPr lang="en-US" sz="3200" dirty="0" smtClean="0"/>
          </a:p>
          <a:p>
            <a:pPr algn="ctr"/>
            <a:r>
              <a:rPr lang="en-US" sz="3200" dirty="0" smtClean="0"/>
              <a:t>Ph. D. Candidate</a:t>
            </a:r>
          </a:p>
        </p:txBody>
      </p:sp>
      <p:pic>
        <p:nvPicPr>
          <p:cNvPr id="584" name="Picture 13" descr="D:\Georgia Tech\funding\NSF CPS Feb 2009\natural movement\PI meeting 2011\jshultz image.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827621" y="25789806"/>
            <a:ext cx="1603559" cy="2393372"/>
          </a:xfrm>
          <a:prstGeom prst="rect">
            <a:avLst/>
          </a:prstGeom>
          <a:noFill/>
          <a:extLst>
            <a:ext uri="{909E8E84-426E-40DD-AFC4-6F175D3DCCD1}">
              <a14:hiddenFill xmlns="" xmlns:a14="http://schemas.microsoft.com/office/drawing/2010/main">
                <a:solidFill>
                  <a:srgbClr val="FFFFFF"/>
                </a:solidFill>
              </a14:hiddenFill>
            </a:ext>
          </a:extLst>
        </p:spPr>
      </p:pic>
      <p:sp>
        <p:nvSpPr>
          <p:cNvPr id="585" name="TextBox 584"/>
          <p:cNvSpPr txBox="1"/>
          <p:nvPr/>
        </p:nvSpPr>
        <p:spPr>
          <a:xfrm>
            <a:off x="4953000" y="28153102"/>
            <a:ext cx="3352800" cy="1077218"/>
          </a:xfrm>
          <a:prstGeom prst="rect">
            <a:avLst/>
          </a:prstGeom>
          <a:noFill/>
        </p:spPr>
        <p:txBody>
          <a:bodyPr wrap="square" rtlCol="0">
            <a:spAutoFit/>
          </a:bodyPr>
          <a:lstStyle/>
          <a:p>
            <a:pPr algn="ctr"/>
            <a:r>
              <a:rPr lang="en-US" sz="3200" dirty="0" smtClean="0"/>
              <a:t>Joshua Schultz</a:t>
            </a:r>
          </a:p>
          <a:p>
            <a:pPr algn="ctr"/>
            <a:r>
              <a:rPr lang="en-US" sz="3200" dirty="0" smtClean="0"/>
              <a:t>Ph. D.</a:t>
            </a:r>
          </a:p>
        </p:txBody>
      </p:sp>
      <p:sp>
        <p:nvSpPr>
          <p:cNvPr id="586" name="Rectangle 585"/>
          <p:cNvSpPr/>
          <p:nvPr/>
        </p:nvSpPr>
        <p:spPr>
          <a:xfrm>
            <a:off x="24942800" y="12922250"/>
            <a:ext cx="14605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25152350" y="12922250"/>
            <a:ext cx="14605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25355550" y="12922250"/>
            <a:ext cx="1778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25584150" y="12922250"/>
            <a:ext cx="14605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p:nvSpPr>
        <p:spPr>
          <a:xfrm>
            <a:off x="25790525" y="12922250"/>
            <a:ext cx="14605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26000075" y="12922250"/>
            <a:ext cx="14605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26168350" y="12922250"/>
            <a:ext cx="1778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22402800" y="12734925"/>
            <a:ext cx="6096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a:off x="22402800" y="12839700"/>
            <a:ext cx="60960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22402800" y="12954000"/>
            <a:ext cx="6096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p:nvSpPr>
        <p:spPr>
          <a:xfrm>
            <a:off x="23117175" y="12734925"/>
            <a:ext cx="60960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23117175" y="12839700"/>
            <a:ext cx="6096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23117175" y="12954000"/>
            <a:ext cx="609600" cy="1143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23783925" y="12734925"/>
            <a:ext cx="609600"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0" name="Table 599"/>
          <p:cNvGraphicFramePr>
            <a:graphicFrameLocks noGrp="1"/>
          </p:cNvGraphicFramePr>
          <p:nvPr/>
        </p:nvGraphicFramePr>
        <p:xfrm>
          <a:off x="20726400" y="9906000"/>
          <a:ext cx="2915920" cy="1706880"/>
        </p:xfrm>
        <a:graphic>
          <a:graphicData uri="http://schemas.openxmlformats.org/drawingml/2006/table">
            <a:tbl>
              <a:tblPr firstRow="1">
                <a:tableStyleId>{2D5ABB26-0587-4C30-8999-92F81FD0307C}</a:tableStyleId>
              </a:tblPr>
              <a:tblGrid>
                <a:gridCol w="208280"/>
                <a:gridCol w="208280"/>
                <a:gridCol w="208280"/>
                <a:gridCol w="208280"/>
                <a:gridCol w="208280"/>
                <a:gridCol w="208280"/>
                <a:gridCol w="208280"/>
                <a:gridCol w="208280"/>
                <a:gridCol w="208280"/>
                <a:gridCol w="208280"/>
                <a:gridCol w="208280"/>
                <a:gridCol w="208280"/>
                <a:gridCol w="208280"/>
                <a:gridCol w="208280"/>
              </a:tblGrid>
              <a:tr h="161925">
                <a:tc>
                  <a:txBody>
                    <a:bodyPr/>
                    <a:lstStyle/>
                    <a:p>
                      <a:r>
                        <a:rPr lang="en-US" sz="800" dirty="0" smtClean="0"/>
                        <a:t>1</a:t>
                      </a:r>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1</a:t>
                      </a:r>
                      <a:endParaRPr lang="en-US" sz="800" dirty="0"/>
                    </a:p>
                  </a:txBody>
                  <a:tcP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1</a:t>
                      </a:r>
                      <a:endParaRPr lang="en-US" sz="800" dirty="0"/>
                    </a:p>
                  </a:txBody>
                  <a:tcP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1</a:t>
                      </a:r>
                      <a:endParaRPr lang="en-US" sz="800" dirty="0"/>
                    </a:p>
                  </a:txBody>
                  <a:tcP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1</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solidFill>
                      <a:schemeClr val="bg1">
                        <a:lumMod val="65000"/>
                      </a:schemeClr>
                    </a:solidFill>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tcPr>
                </a:tc>
                <a:tc>
                  <a:txBody>
                    <a:bodyPr/>
                    <a:lstStyle/>
                    <a:p>
                      <a:r>
                        <a:rPr lang="en-US" sz="800" dirty="0" smtClean="0"/>
                        <a:t>1</a:t>
                      </a:r>
                      <a:endParaRPr lang="en-US" sz="800" dirty="0"/>
                    </a:p>
                  </a:txBody>
                  <a:tcPr>
                    <a:solidFill>
                      <a:schemeClr val="bg1">
                        <a:lumMod val="85000"/>
                      </a:schemeClr>
                    </a:solidFill>
                  </a:tcPr>
                </a:tc>
                <a:tc>
                  <a:txBody>
                    <a:bodyPr/>
                    <a:lstStyle/>
                    <a:p>
                      <a:r>
                        <a:rPr lang="en-US" sz="800" dirty="0" smtClean="0"/>
                        <a:t>0</a:t>
                      </a:r>
                      <a:endParaRPr lang="en-US" sz="800" dirty="0"/>
                    </a:p>
                  </a:txBody>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tcPr>
                </a:tc>
                <a:tc>
                  <a:txBody>
                    <a:bodyPr/>
                    <a:lstStyle/>
                    <a:p>
                      <a:r>
                        <a:rPr lang="en-US" sz="800" dirty="0" smtClean="0"/>
                        <a:t>1</a:t>
                      </a:r>
                      <a:endParaRPr lang="en-US" sz="800" dirty="0"/>
                    </a:p>
                  </a:txBody>
                  <a:tcPr>
                    <a:lnB w="12700" cap="flat" cmpd="sng" algn="ctr">
                      <a:solidFill>
                        <a:schemeClr val="tx1"/>
                      </a:solidFill>
                      <a:prstDash val="dot"/>
                      <a:round/>
                      <a:headEnd type="none" w="med" len="med"/>
                      <a:tailEnd type="none" w="med" len="med"/>
                    </a:lnB>
                    <a:solidFill>
                      <a:schemeClr val="bg1">
                        <a:lumMod val="65000"/>
                      </a:schemeClr>
                    </a:solidFill>
                  </a:tcPr>
                </a:tc>
                <a:tc>
                  <a:txBody>
                    <a:bodyPr/>
                    <a:lstStyle/>
                    <a:p>
                      <a:r>
                        <a:rPr lang="en-US" sz="800" dirty="0" smtClean="0"/>
                        <a:t>1</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chemeClr val="bg1">
                        <a:lumMod val="6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solidFill>
                      <a:schemeClr val="bg1">
                        <a:lumMod val="85000"/>
                      </a:schemeClr>
                    </a:solidFill>
                  </a:tcPr>
                </a:tc>
                <a:tc>
                  <a:txBody>
                    <a:bodyPr/>
                    <a:lstStyle/>
                    <a:p>
                      <a:r>
                        <a:rPr lang="en-US" sz="800" dirty="0" smtClean="0"/>
                        <a:t>1</a:t>
                      </a:r>
                      <a:endParaRPr lang="en-US" sz="800" dirty="0"/>
                    </a:p>
                  </a:txBody>
                  <a:tcPr>
                    <a:lnT w="12700" cap="flat" cmpd="sng" algn="ctr">
                      <a:solidFill>
                        <a:schemeClr val="tx1"/>
                      </a:solidFill>
                      <a:prstDash val="dot"/>
                      <a:round/>
                      <a:headEnd type="none" w="med" len="med"/>
                      <a:tailEnd type="none" w="med" len="med"/>
                    </a:lnT>
                    <a:solidFill>
                      <a:schemeClr val="bg1">
                        <a:lumMod val="85000"/>
                      </a:schemeClr>
                    </a:solidFill>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tcPr>
                </a:tc>
                <a:tc>
                  <a:txBody>
                    <a:bodyPr/>
                    <a:lstStyle/>
                    <a:p>
                      <a:r>
                        <a:rPr lang="en-US" sz="800" dirty="0" smtClean="0"/>
                        <a:t>0</a:t>
                      </a:r>
                      <a:endParaRPr lang="en-US" sz="800" dirty="0"/>
                    </a:p>
                  </a:txBody>
                  <a:tcPr/>
                </a:tc>
                <a:tc>
                  <a:txBody>
                    <a:bodyPr/>
                    <a:lstStyle/>
                    <a:p>
                      <a:r>
                        <a:rPr lang="en-US" sz="800" dirty="0" smtClean="0"/>
                        <a:t>1</a:t>
                      </a:r>
                      <a:endParaRPr lang="en-US" sz="800" dirty="0"/>
                    </a:p>
                  </a:txBody>
                  <a:tcPr>
                    <a:solidFill>
                      <a:schemeClr val="bg1">
                        <a:lumMod val="65000"/>
                      </a:schemeClr>
                    </a:solidFill>
                  </a:tcPr>
                </a:tc>
                <a:tc>
                  <a:txBody>
                    <a:bodyPr/>
                    <a:lstStyle/>
                    <a:p>
                      <a:r>
                        <a:rPr lang="en-US" sz="800" dirty="0" smtClean="0"/>
                        <a:t>1</a:t>
                      </a:r>
                      <a:endParaRPr lang="en-US" sz="800" dirty="0"/>
                    </a:p>
                  </a:txBody>
                  <a:tcPr>
                    <a:solidFill>
                      <a:schemeClr val="bg1">
                        <a:lumMod val="65000"/>
                      </a:schemeClr>
                    </a:solidFill>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tcPr>
                </a:tc>
                <a:tc>
                  <a:txBody>
                    <a:bodyPr/>
                    <a:lstStyle/>
                    <a:p>
                      <a:r>
                        <a:rPr lang="en-US" sz="800" dirty="0" smtClean="0"/>
                        <a:t>1</a:t>
                      </a:r>
                      <a:endParaRPr lang="en-US" sz="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solidFill>
                      <a:schemeClr val="bg1">
                        <a:lumMod val="85000"/>
                      </a:schemeClr>
                    </a:solidFill>
                  </a:tcPr>
                </a:tc>
              </a:tr>
              <a:tr h="161925">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bl>
          </a:graphicData>
        </a:graphic>
      </p:graphicFrame>
      <p:graphicFrame>
        <p:nvGraphicFramePr>
          <p:cNvPr id="601" name="Table 600"/>
          <p:cNvGraphicFramePr>
            <a:graphicFrameLocks noGrp="1"/>
          </p:cNvGraphicFramePr>
          <p:nvPr/>
        </p:nvGraphicFramePr>
        <p:xfrm>
          <a:off x="24670385" y="9906000"/>
          <a:ext cx="1666240" cy="2987040"/>
        </p:xfrm>
        <a:graphic>
          <a:graphicData uri="http://schemas.openxmlformats.org/drawingml/2006/table">
            <a:tbl>
              <a:tblPr firstRow="1" bandRow="1">
                <a:tableStyleId>{2D5ABB26-0587-4C30-8999-92F81FD0307C}</a:tableStyleId>
              </a:tblPr>
              <a:tblGrid>
                <a:gridCol w="208280"/>
                <a:gridCol w="208280"/>
                <a:gridCol w="208280"/>
                <a:gridCol w="208280"/>
                <a:gridCol w="208280"/>
                <a:gridCol w="208280"/>
                <a:gridCol w="208280"/>
                <a:gridCol w="208280"/>
              </a:tblGrid>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solidFill>
                      <a:schemeClr val="bg1">
                        <a:lumMod val="85000"/>
                      </a:schemeClr>
                    </a:solidFill>
                  </a:tcPr>
                </a:tc>
                <a:tc>
                  <a:txBody>
                    <a:bodyPr/>
                    <a:lstStyle/>
                    <a:p>
                      <a:r>
                        <a:rPr lang="en-US" sz="800" dirty="0" smtClean="0"/>
                        <a:t>0</a:t>
                      </a:r>
                      <a:endParaRPr lang="en-US" sz="800" dirty="0"/>
                    </a:p>
                  </a:txBody>
                  <a:tcPr>
                    <a:solidFill>
                      <a:schemeClr val="bg1">
                        <a:lumMod val="6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solidFill>
                      <a:schemeClr val="bg1">
                        <a:lumMod val="85000"/>
                      </a:schemeClr>
                    </a:solidFill>
                  </a:tcPr>
                </a:tc>
                <a:tc>
                  <a:txBody>
                    <a:bodyPr/>
                    <a:lstStyle/>
                    <a:p>
                      <a:r>
                        <a:rPr lang="en-US" sz="800" dirty="0" smtClean="0"/>
                        <a:t>1</a:t>
                      </a:r>
                      <a:endParaRPr lang="en-US" sz="800" dirty="0"/>
                    </a:p>
                  </a:txBody>
                  <a:tcPr>
                    <a:solidFill>
                      <a:schemeClr val="bg1">
                        <a:lumMod val="6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solidFill>
                      <a:schemeClr val="bg1">
                        <a:lumMod val="85000"/>
                      </a:schemeClr>
                    </a:solidFill>
                  </a:tcPr>
                </a:tc>
                <a:tc>
                  <a:txBody>
                    <a:bodyPr/>
                    <a:lstStyle/>
                    <a:p>
                      <a:r>
                        <a:rPr lang="en-US" sz="800" dirty="0" smtClean="0"/>
                        <a:t>1</a:t>
                      </a:r>
                      <a:endParaRPr lang="en-US" sz="800" dirty="0"/>
                    </a:p>
                  </a:txBody>
                  <a:tcPr>
                    <a:solidFill>
                      <a:schemeClr val="bg1">
                        <a:lumMod val="6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solidFill>
                      <a:schemeClr val="bg1">
                        <a:lumMod val="85000"/>
                      </a:schemeClr>
                    </a:solidFill>
                  </a:tcPr>
                </a:tc>
                <a:tc>
                  <a:txBody>
                    <a:bodyPr/>
                    <a:lstStyle/>
                    <a:p>
                      <a:r>
                        <a:rPr lang="en-US" sz="800" dirty="0" smtClean="0"/>
                        <a:t>1</a:t>
                      </a:r>
                      <a:endParaRPr lang="en-US" sz="800" dirty="0"/>
                    </a:p>
                  </a:txBody>
                  <a:tcPr>
                    <a:solidFill>
                      <a:schemeClr val="bg1">
                        <a:lumMod val="6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solidFill>
                      <a:schemeClr val="bg1">
                        <a:lumMod val="65000"/>
                      </a:schemeClr>
                    </a:solidFill>
                  </a:tcPr>
                </a:tc>
                <a:tc>
                  <a:txBody>
                    <a:bodyPr/>
                    <a:lstStyle/>
                    <a:p>
                      <a:r>
                        <a:rPr lang="en-US" sz="800" dirty="0" smtClean="0"/>
                        <a:t>1</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solidFill>
                      <a:schemeClr val="bg1">
                        <a:lumMod val="65000"/>
                      </a:schemeClr>
                    </a:solidFill>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solidFill>
                      <a:schemeClr val="bg1">
                        <a:lumMod val="8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solidFill>
                      <a:schemeClr val="bg1">
                        <a:lumMod val="6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solidFill>
                      <a:schemeClr val="bg1">
                        <a:lumMod val="65000"/>
                      </a:schemeClr>
                    </a:solidFill>
                  </a:tcPr>
                </a:tc>
                <a:tc>
                  <a:txBody>
                    <a:bodyPr/>
                    <a:lstStyle/>
                    <a:p>
                      <a:r>
                        <a:rPr lang="en-US" sz="800" dirty="0" smtClean="0"/>
                        <a:t>1</a:t>
                      </a:r>
                      <a:endParaRPr lang="en-US" sz="800" dirty="0"/>
                    </a:p>
                  </a:txBody>
                  <a:tcPr>
                    <a:solidFill>
                      <a:schemeClr val="bg1">
                        <a:lumMod val="8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6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solidFill>
                      <a:schemeClr val="bg1">
                        <a:lumMod val="65000"/>
                      </a:schemeClr>
                    </a:solidFill>
                  </a:tcPr>
                </a:tc>
                <a:tc>
                  <a:txBody>
                    <a:bodyPr/>
                    <a:lstStyle/>
                    <a:p>
                      <a:r>
                        <a:rPr lang="en-US" sz="800" dirty="0" smtClean="0"/>
                        <a:t>1</a:t>
                      </a:r>
                      <a:endParaRPr lang="en-US" sz="800" dirty="0"/>
                    </a:p>
                  </a:txBody>
                  <a:tcPr>
                    <a:solidFill>
                      <a:schemeClr val="bg1">
                        <a:lumMod val="85000"/>
                      </a:schemeClr>
                    </a:solidFill>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solidFill>
                      <a:schemeClr val="bg1">
                        <a:lumMod val="6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B w="12700" cap="flat" cmpd="sng" algn="ctr">
                      <a:solidFill>
                        <a:schemeClr val="tx1"/>
                      </a:solidFill>
                      <a:prstDash val="dot"/>
                      <a:round/>
                      <a:headEnd type="none" w="med" len="med"/>
                      <a:tailEnd type="none" w="med" len="med"/>
                    </a:lnB>
                    <a:solidFill>
                      <a:schemeClr val="bg1">
                        <a:lumMod val="65000"/>
                      </a:schemeClr>
                    </a:solidFill>
                  </a:tcPr>
                </a:tc>
                <a:tc>
                  <a:txBody>
                    <a:bodyPr/>
                    <a:lstStyle/>
                    <a:p>
                      <a:r>
                        <a:rPr lang="en-US" sz="800" dirty="0" smtClean="0"/>
                        <a:t>0</a:t>
                      </a:r>
                      <a:endParaRPr lang="en-US" sz="800" dirty="0"/>
                    </a:p>
                  </a:txBody>
                  <a:tcPr>
                    <a:lnB w="12700" cap="flat" cmpd="sng" algn="ctr">
                      <a:solidFill>
                        <a:schemeClr val="tx1"/>
                      </a:solidFill>
                      <a:prstDash val="dot"/>
                      <a:round/>
                      <a:headEnd type="none" w="med" len="med"/>
                      <a:tailEnd type="none" w="med" len="med"/>
                    </a:lnB>
                    <a:solidFill>
                      <a:schemeClr val="bg1">
                        <a:lumMod val="85000"/>
                      </a:schemeClr>
                    </a:solidFill>
                  </a:tcPr>
                </a:tc>
                <a:tc>
                  <a:txBody>
                    <a:bodyPr/>
                    <a:lstStyle/>
                    <a:p>
                      <a:r>
                        <a:rPr lang="en-US" sz="800" dirty="0" smtClean="0"/>
                        <a:t>1</a:t>
                      </a:r>
                      <a:endParaRPr lang="en-US" sz="800" dirty="0"/>
                    </a:p>
                  </a:txBody>
                  <a:tcPr>
                    <a:lnR w="12700" cap="flat" cmpd="sng" algn="ctr">
                      <a:solidFill>
                        <a:schemeClr val="tx1"/>
                      </a:solidFill>
                      <a:prstDash val="dot"/>
                      <a:round/>
                      <a:headEnd type="none" w="med" len="med"/>
                      <a:tailEnd type="none" w="med" len="med"/>
                    </a:lnR>
                    <a:lnB w="12700" cap="flat" cmpd="sng" algn="ctr">
                      <a:solidFill>
                        <a:schemeClr val="tx1"/>
                      </a:solidFill>
                      <a:prstDash val="dot"/>
                      <a:round/>
                      <a:headEnd type="none" w="med" len="med"/>
                      <a:tailEnd type="none" w="med" len="med"/>
                    </a:lnB>
                    <a:solidFill>
                      <a:schemeClr val="bg1">
                        <a:lumMod val="65000"/>
                      </a:schemeClr>
                    </a:solidFill>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dot"/>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solidFill>
                      <a:schemeClr val="bg1">
                        <a:lumMod val="85000"/>
                      </a:schemeClr>
                    </a:solidFill>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186146">
                <a:tc>
                  <a:txBody>
                    <a:bodyPr/>
                    <a:lstStyle/>
                    <a:p>
                      <a:r>
                        <a:rPr lang="en-US" sz="800" dirty="0" smtClean="0"/>
                        <a:t>0</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L w="12700" cap="flat" cmpd="sng" algn="ctr">
                      <a:solidFill>
                        <a:schemeClr val="tx1"/>
                      </a:solidFill>
                      <a:prstDash val="dot"/>
                      <a:round/>
                      <a:headEnd type="none" w="med" len="med"/>
                      <a:tailEnd type="none" w="med" len="med"/>
                    </a:lnL>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0</a:t>
                      </a:r>
                      <a:endParaRPr lang="en-US" sz="800" dirty="0"/>
                    </a:p>
                  </a:txBody>
                  <a:tcPr>
                    <a:lnR w="12700" cap="flat" cmpd="sng" algn="ctr">
                      <a:solidFill>
                        <a:schemeClr val="tx1"/>
                      </a:solidFill>
                      <a:prstDash val="dot"/>
                      <a:round/>
                      <a:headEnd type="none" w="med" len="med"/>
                      <a:tailEnd type="none" w="med" len="med"/>
                    </a:lnR>
                    <a:lnTlToBr w="12700" cap="flat" cmpd="sng" algn="ctr">
                      <a:solidFill>
                        <a:srgbClr val="FF0000"/>
                      </a:solidFill>
                      <a:prstDash val="solid"/>
                      <a:round/>
                      <a:headEnd type="none" w="med" len="med"/>
                      <a:tailEnd type="none" w="med" len="med"/>
                    </a:lnTlToBr>
                    <a:lnBlToTr w="12700" cap="flat" cmpd="sng" algn="ctr">
                      <a:solidFill>
                        <a:srgbClr val="FF0000"/>
                      </a:solidFill>
                      <a:prstDash val="solid"/>
                      <a:round/>
                      <a:headEnd type="none" w="med" len="med"/>
                      <a:tailEnd type="none" w="med" len="med"/>
                    </a:lnBlToTr>
                  </a:tcPr>
                </a:tc>
                <a:tc>
                  <a:txBody>
                    <a:bodyPr/>
                    <a:lstStyle/>
                    <a:p>
                      <a:r>
                        <a:rPr lang="en-US" sz="800" dirty="0" smtClean="0"/>
                        <a:t>1</a:t>
                      </a:r>
                      <a:endParaRPr lang="en-US" sz="800" dirty="0"/>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602" name="Table 601"/>
          <p:cNvGraphicFramePr>
            <a:graphicFrameLocks noGrp="1"/>
          </p:cNvGraphicFramePr>
          <p:nvPr/>
        </p:nvGraphicFramePr>
        <p:xfrm>
          <a:off x="20421600" y="9906000"/>
          <a:ext cx="304800" cy="2357120"/>
        </p:xfrm>
        <a:graphic>
          <a:graphicData uri="http://schemas.openxmlformats.org/drawingml/2006/table">
            <a:tbl>
              <a:tblPr firstRow="1" bandRow="1">
                <a:tableStyleId>{2D5ABB26-0587-4C30-8999-92F81FD0307C}</a:tableStyleId>
              </a:tblPr>
              <a:tblGrid>
                <a:gridCol w="304800"/>
              </a:tblGrid>
              <a:tr h="190500">
                <a:tc>
                  <a:txBody>
                    <a:bodyPr/>
                    <a:lstStyle/>
                    <a:p>
                      <a:r>
                        <a:rPr lang="en-US" sz="800" dirty="0" smtClean="0"/>
                        <a:t>m</a:t>
                      </a:r>
                      <a:r>
                        <a:rPr lang="en-US" sz="800" baseline="-25000" dirty="0" smtClean="0"/>
                        <a:t>1</a:t>
                      </a:r>
                    </a:p>
                  </a:txBody>
                  <a:tcPr>
                    <a:lnB w="12700" cap="flat" cmpd="sng" algn="ctr">
                      <a:solidFill>
                        <a:schemeClr val="tx1"/>
                      </a:solidFill>
                      <a:prstDash val="dot"/>
                      <a:round/>
                      <a:headEnd type="none" w="med" len="med"/>
                      <a:tailEnd type="none" w="med" len="med"/>
                    </a:lnB>
                  </a:tcPr>
                </a:tc>
              </a:tr>
              <a:tr h="190500">
                <a:tc>
                  <a:txBody>
                    <a:bodyPr/>
                    <a:lstStyle/>
                    <a:p>
                      <a:r>
                        <a:rPr lang="en-US" sz="800" dirty="0" smtClean="0"/>
                        <a:t>m</a:t>
                      </a:r>
                      <a:r>
                        <a:rPr lang="en-US" sz="800" baseline="-25000" dirty="0" smtClean="0"/>
                        <a:t>2</a:t>
                      </a:r>
                      <a:endParaRPr lang="en-US" sz="800" baseline="-25000" dirty="0"/>
                    </a:p>
                  </a:txBody>
                  <a:tcPr>
                    <a:lnT w="12700" cap="flat" cmpd="sng" algn="ctr">
                      <a:solidFill>
                        <a:schemeClr val="tx1"/>
                      </a:solidFill>
                      <a:prstDash val="dot"/>
                      <a:round/>
                      <a:headEnd type="none" w="med" len="med"/>
                      <a:tailEnd type="none" w="med" len="med"/>
                    </a:lnT>
                  </a:tcPr>
                </a:tc>
              </a:tr>
              <a:tr h="190500">
                <a:tc>
                  <a:txBody>
                    <a:bodyPr/>
                    <a:lstStyle/>
                    <a:p>
                      <a:r>
                        <a:rPr lang="en-US" sz="800" dirty="0" smtClean="0"/>
                        <a:t>m</a:t>
                      </a:r>
                      <a:r>
                        <a:rPr lang="en-US" sz="800" baseline="-25000" dirty="0" smtClean="0"/>
                        <a:t>3</a:t>
                      </a:r>
                      <a:endParaRPr lang="en-US" sz="800" baseline="-25000" dirty="0"/>
                    </a:p>
                  </a:txBody>
                  <a:tcPr/>
                </a:tc>
              </a:tr>
              <a:tr h="190500">
                <a:tc>
                  <a:txBody>
                    <a:bodyPr/>
                    <a:lstStyle/>
                    <a:p>
                      <a:r>
                        <a:rPr lang="en-US" sz="800" dirty="0" smtClean="0"/>
                        <a:t>m</a:t>
                      </a:r>
                      <a:r>
                        <a:rPr lang="en-US" sz="800" baseline="-25000" dirty="0" smtClean="0"/>
                        <a:t>4</a:t>
                      </a:r>
                      <a:endParaRPr lang="en-US" sz="800" baseline="-25000" dirty="0"/>
                    </a:p>
                  </a:txBody>
                  <a:tcPr>
                    <a:lnB w="12700" cap="flat" cmpd="sng" algn="ctr">
                      <a:solidFill>
                        <a:schemeClr val="tx1"/>
                      </a:solidFill>
                      <a:prstDash val="dot"/>
                      <a:round/>
                      <a:headEnd type="none" w="med" len="med"/>
                      <a:tailEnd type="none" w="med" len="med"/>
                    </a:lnB>
                  </a:tcPr>
                </a:tc>
              </a:tr>
              <a:tr h="190500">
                <a:tc>
                  <a:txBody>
                    <a:bodyPr/>
                    <a:lstStyle/>
                    <a:p>
                      <a:r>
                        <a:rPr lang="en-US" sz="800" dirty="0" smtClean="0"/>
                        <a:t>m</a:t>
                      </a:r>
                      <a:r>
                        <a:rPr lang="en-US" sz="800" baseline="-25000" dirty="0" smtClean="0"/>
                        <a:t>5</a:t>
                      </a:r>
                      <a:endParaRPr lang="en-US" sz="800" baseline="-25000" dirty="0"/>
                    </a:p>
                  </a:txBody>
                  <a:tcPr>
                    <a:lnT w="12700" cap="flat" cmpd="sng" algn="ctr">
                      <a:solidFill>
                        <a:schemeClr val="tx1"/>
                      </a:solidFill>
                      <a:prstDash val="dot"/>
                      <a:round/>
                      <a:headEnd type="none" w="med" len="med"/>
                      <a:tailEnd type="none" w="med" len="med"/>
                    </a:lnT>
                  </a:tcPr>
                </a:tc>
              </a:tr>
              <a:tr h="190500">
                <a:tc>
                  <a:txBody>
                    <a:bodyPr/>
                    <a:lstStyle/>
                    <a:p>
                      <a:r>
                        <a:rPr lang="en-US" sz="800" dirty="0" smtClean="0"/>
                        <a:t>m</a:t>
                      </a:r>
                      <a:r>
                        <a:rPr lang="en-US" sz="800" baseline="-25000" dirty="0" smtClean="0"/>
                        <a:t>6</a:t>
                      </a:r>
                      <a:endParaRPr lang="en-US" sz="800" baseline="-25000" dirty="0"/>
                    </a:p>
                  </a:txBody>
                  <a:tcPr/>
                </a:tc>
              </a:tr>
              <a:tr h="190500">
                <a:tc>
                  <a:txBody>
                    <a:bodyPr/>
                    <a:lstStyle/>
                    <a:p>
                      <a:r>
                        <a:rPr lang="en-US" sz="800" dirty="0" smtClean="0"/>
                        <a:t>m</a:t>
                      </a:r>
                      <a:r>
                        <a:rPr lang="en-US" sz="800" baseline="-25000" dirty="0" smtClean="0"/>
                        <a:t>7</a:t>
                      </a:r>
                      <a:endParaRPr lang="en-US" sz="800" baseline="-25000" dirty="0"/>
                    </a:p>
                  </a:txBody>
                  <a:tcPr>
                    <a:lnB w="12700" cap="flat" cmpd="sng" algn="ctr">
                      <a:solidFill>
                        <a:schemeClr val="tx1"/>
                      </a:solidFill>
                      <a:prstDash val="dot"/>
                      <a:round/>
                      <a:headEnd type="none" w="med" len="med"/>
                      <a:tailEnd type="none" w="med" len="med"/>
                    </a:lnB>
                  </a:tcPr>
                </a:tc>
              </a:tr>
              <a:tr h="190500">
                <a:tc>
                  <a:txBody>
                    <a:bodyPr/>
                    <a:lstStyle/>
                    <a:p>
                      <a:r>
                        <a:rPr lang="en-US" sz="800" dirty="0" smtClean="0"/>
                        <a:t>m</a:t>
                      </a:r>
                      <a:r>
                        <a:rPr lang="en-US" sz="800" baseline="-25000" dirty="0" smtClean="0"/>
                        <a:t>8</a:t>
                      </a:r>
                      <a:endParaRPr lang="en-US" sz="800" baseline="-25000" dirty="0"/>
                    </a:p>
                  </a:txBody>
                  <a:tcPr>
                    <a:lnT w="12700" cap="flat" cmpd="sng" algn="ctr">
                      <a:solidFill>
                        <a:schemeClr val="tx1"/>
                      </a:solidFill>
                      <a:prstDash val="dot"/>
                      <a:round/>
                      <a:headEnd type="none" w="med" len="med"/>
                      <a:tailEnd type="none" w="med" len="med"/>
                    </a:lnT>
                  </a:tcPr>
                </a:tc>
              </a:tr>
            </a:tbl>
          </a:graphicData>
        </a:graphic>
      </p:graphicFrame>
      <p:sp>
        <p:nvSpPr>
          <p:cNvPr id="603" name="TextBox 602"/>
          <p:cNvSpPr txBox="1"/>
          <p:nvPr/>
        </p:nvSpPr>
        <p:spPr>
          <a:xfrm>
            <a:off x="20697825" y="9705975"/>
            <a:ext cx="3038011" cy="215444"/>
          </a:xfrm>
          <a:prstGeom prst="rect">
            <a:avLst/>
          </a:prstGeom>
          <a:noFill/>
        </p:spPr>
        <p:txBody>
          <a:bodyPr wrap="none" rtlCol="0">
            <a:spAutoFit/>
          </a:bodyPr>
          <a:lstStyle/>
          <a:p>
            <a:r>
              <a:rPr lang="en-US" sz="800" dirty="0"/>
              <a:t>c</a:t>
            </a:r>
            <a:r>
              <a:rPr lang="en-US" sz="800" baseline="-25000" dirty="0" smtClean="0"/>
              <a:t>1</a:t>
            </a:r>
            <a:r>
              <a:rPr lang="en-US" sz="800" dirty="0" smtClean="0"/>
              <a:t>     c</a:t>
            </a:r>
            <a:r>
              <a:rPr lang="en-US" sz="800" baseline="-25000" dirty="0" smtClean="0"/>
              <a:t>2</a:t>
            </a:r>
            <a:r>
              <a:rPr lang="en-US" sz="800" dirty="0" smtClean="0"/>
              <a:t>      c</a:t>
            </a:r>
            <a:r>
              <a:rPr lang="en-US" sz="800" baseline="-25000" dirty="0" smtClean="0"/>
              <a:t>3</a:t>
            </a:r>
            <a:r>
              <a:rPr lang="en-US" sz="800" dirty="0" smtClean="0"/>
              <a:t>      c</a:t>
            </a:r>
            <a:r>
              <a:rPr lang="en-US" sz="800" baseline="-25000" dirty="0" smtClean="0"/>
              <a:t>4</a:t>
            </a:r>
            <a:r>
              <a:rPr lang="en-US" sz="800" dirty="0" smtClean="0"/>
              <a:t>      c</a:t>
            </a:r>
            <a:r>
              <a:rPr lang="en-US" sz="800" baseline="-25000" dirty="0" smtClean="0"/>
              <a:t>5</a:t>
            </a:r>
            <a:r>
              <a:rPr lang="en-US" sz="800" dirty="0" smtClean="0"/>
              <a:t>      c</a:t>
            </a:r>
            <a:r>
              <a:rPr lang="en-US" sz="800" baseline="-25000" dirty="0" smtClean="0"/>
              <a:t>6</a:t>
            </a:r>
            <a:r>
              <a:rPr lang="en-US" sz="800" dirty="0" smtClean="0"/>
              <a:t>      c</a:t>
            </a:r>
            <a:r>
              <a:rPr lang="en-US" sz="800" baseline="-25000" dirty="0" smtClean="0"/>
              <a:t>7</a:t>
            </a:r>
            <a:r>
              <a:rPr lang="en-US" sz="800" dirty="0" smtClean="0"/>
              <a:t>      c</a:t>
            </a:r>
            <a:r>
              <a:rPr lang="en-US" sz="800" baseline="-25000" dirty="0" smtClean="0"/>
              <a:t>8</a:t>
            </a:r>
            <a:r>
              <a:rPr lang="en-US" sz="800" dirty="0" smtClean="0"/>
              <a:t>      c</a:t>
            </a:r>
            <a:r>
              <a:rPr lang="en-US" sz="800" baseline="-25000" dirty="0" smtClean="0"/>
              <a:t>9</a:t>
            </a:r>
            <a:r>
              <a:rPr lang="en-US" sz="800" dirty="0" smtClean="0"/>
              <a:t>    c</a:t>
            </a:r>
            <a:r>
              <a:rPr lang="en-US" sz="800" baseline="-25000" dirty="0" smtClean="0"/>
              <a:t>10</a:t>
            </a:r>
            <a:r>
              <a:rPr lang="en-US" sz="800" dirty="0" smtClean="0"/>
              <a:t>    c</a:t>
            </a:r>
            <a:r>
              <a:rPr lang="en-US" sz="800" baseline="-25000" dirty="0" smtClean="0"/>
              <a:t>11</a:t>
            </a:r>
            <a:r>
              <a:rPr lang="en-US" sz="800" dirty="0" smtClean="0"/>
              <a:t>     c</a:t>
            </a:r>
            <a:r>
              <a:rPr lang="en-US" sz="800" baseline="-25000" dirty="0" smtClean="0"/>
              <a:t>12</a:t>
            </a:r>
            <a:r>
              <a:rPr lang="en-US" sz="800" dirty="0" smtClean="0"/>
              <a:t>    c</a:t>
            </a:r>
            <a:r>
              <a:rPr lang="en-US" sz="800" baseline="-25000" dirty="0" smtClean="0"/>
              <a:t>13</a:t>
            </a:r>
            <a:r>
              <a:rPr lang="en-US" sz="800" dirty="0" smtClean="0"/>
              <a:t>    c</a:t>
            </a:r>
            <a:r>
              <a:rPr lang="en-US" sz="800" baseline="-25000" dirty="0" smtClean="0"/>
              <a:t>14</a:t>
            </a:r>
            <a:endParaRPr lang="en-US" sz="800" baseline="-25000" dirty="0"/>
          </a:p>
        </p:txBody>
      </p:sp>
      <p:graphicFrame>
        <p:nvGraphicFramePr>
          <p:cNvPr id="604" name="Table 603"/>
          <p:cNvGraphicFramePr>
            <a:graphicFrameLocks noGrp="1"/>
          </p:cNvGraphicFramePr>
          <p:nvPr/>
        </p:nvGraphicFramePr>
        <p:xfrm>
          <a:off x="24413210" y="9906000"/>
          <a:ext cx="370840" cy="2987040"/>
        </p:xfrm>
        <a:graphic>
          <a:graphicData uri="http://schemas.openxmlformats.org/drawingml/2006/table">
            <a:tbl>
              <a:tblPr firstRow="1">
                <a:tableStyleId>{2D5ABB26-0587-4C30-8999-92F81FD0307C}</a:tableStyleId>
              </a:tblPr>
              <a:tblGrid>
                <a:gridCol w="370840"/>
              </a:tblGrid>
              <a:tr h="123371">
                <a:tc>
                  <a:txBody>
                    <a:bodyPr/>
                    <a:lstStyle/>
                    <a:p>
                      <a:r>
                        <a:rPr lang="en-US" sz="800" dirty="0" smtClean="0"/>
                        <a:t>c</a:t>
                      </a:r>
                      <a:r>
                        <a:rPr lang="en-US" sz="800" baseline="-25000" dirty="0" smtClean="0"/>
                        <a:t>1</a:t>
                      </a:r>
                      <a:endParaRPr lang="en-US" sz="800" baseline="-25000" dirty="0"/>
                    </a:p>
                  </a:txBody>
                  <a:tcPr/>
                </a:tc>
              </a:tr>
              <a:tr h="123371">
                <a:tc>
                  <a:txBody>
                    <a:bodyPr/>
                    <a:lstStyle/>
                    <a:p>
                      <a:r>
                        <a:rPr lang="en-US" sz="800" dirty="0" smtClean="0"/>
                        <a:t>c</a:t>
                      </a:r>
                      <a:r>
                        <a:rPr lang="en-US" sz="800" baseline="-25000" dirty="0" smtClean="0"/>
                        <a:t>2</a:t>
                      </a:r>
                      <a:endParaRPr lang="en-US" sz="800" baseline="-25000" dirty="0"/>
                    </a:p>
                  </a:txBody>
                  <a:tcPr/>
                </a:tc>
              </a:tr>
              <a:tr h="123371">
                <a:tc>
                  <a:txBody>
                    <a:bodyPr/>
                    <a:lstStyle/>
                    <a:p>
                      <a:r>
                        <a:rPr lang="en-US" sz="800" dirty="0" smtClean="0"/>
                        <a:t>c</a:t>
                      </a:r>
                      <a:r>
                        <a:rPr lang="en-US" sz="800" baseline="-25000" dirty="0" smtClean="0"/>
                        <a:t>3</a:t>
                      </a:r>
                      <a:endParaRPr lang="en-US" sz="800" baseline="-25000" dirty="0"/>
                    </a:p>
                  </a:txBody>
                  <a:tcPr/>
                </a:tc>
              </a:tr>
              <a:tr h="123371">
                <a:tc>
                  <a:txBody>
                    <a:bodyPr/>
                    <a:lstStyle/>
                    <a:p>
                      <a:r>
                        <a:rPr lang="en-US" sz="800" dirty="0" smtClean="0"/>
                        <a:t>c</a:t>
                      </a:r>
                      <a:r>
                        <a:rPr lang="en-US" sz="800" baseline="-25000" dirty="0" smtClean="0"/>
                        <a:t>4</a:t>
                      </a:r>
                      <a:endParaRPr lang="en-US" sz="800" baseline="-25000" dirty="0"/>
                    </a:p>
                  </a:txBody>
                  <a:tcPr/>
                </a:tc>
              </a:tr>
              <a:tr h="123371">
                <a:tc>
                  <a:txBody>
                    <a:bodyPr/>
                    <a:lstStyle/>
                    <a:p>
                      <a:r>
                        <a:rPr lang="en-US" sz="800" dirty="0" smtClean="0"/>
                        <a:t>c</a:t>
                      </a:r>
                      <a:r>
                        <a:rPr lang="en-US" sz="800" baseline="-25000" dirty="0" smtClean="0"/>
                        <a:t>5</a:t>
                      </a:r>
                      <a:endParaRPr lang="en-US" sz="800" baseline="-25000" dirty="0"/>
                    </a:p>
                  </a:txBody>
                  <a:tcPr/>
                </a:tc>
              </a:tr>
              <a:tr h="123371">
                <a:tc>
                  <a:txBody>
                    <a:bodyPr/>
                    <a:lstStyle/>
                    <a:p>
                      <a:r>
                        <a:rPr lang="en-US" sz="800" dirty="0" smtClean="0"/>
                        <a:t>c</a:t>
                      </a:r>
                      <a:r>
                        <a:rPr lang="en-US" sz="800" baseline="-25000" dirty="0" smtClean="0"/>
                        <a:t>6</a:t>
                      </a:r>
                      <a:endParaRPr lang="en-US" sz="800" baseline="-25000" dirty="0"/>
                    </a:p>
                  </a:txBody>
                  <a:tcPr/>
                </a:tc>
              </a:tr>
              <a:tr h="123371">
                <a:tc>
                  <a:txBody>
                    <a:bodyPr/>
                    <a:lstStyle/>
                    <a:p>
                      <a:r>
                        <a:rPr lang="en-US" sz="800" dirty="0" smtClean="0"/>
                        <a:t>c</a:t>
                      </a:r>
                      <a:r>
                        <a:rPr lang="en-US" sz="800" baseline="-25000" dirty="0" smtClean="0"/>
                        <a:t>7</a:t>
                      </a:r>
                      <a:endParaRPr lang="en-US" sz="800" baseline="-25000" dirty="0"/>
                    </a:p>
                  </a:txBody>
                  <a:tcPr/>
                </a:tc>
              </a:tr>
              <a:tr h="123371">
                <a:tc>
                  <a:txBody>
                    <a:bodyPr/>
                    <a:lstStyle/>
                    <a:p>
                      <a:r>
                        <a:rPr lang="en-US" sz="800" dirty="0" smtClean="0"/>
                        <a:t>c</a:t>
                      </a:r>
                      <a:r>
                        <a:rPr lang="en-US" sz="800" baseline="-25000" dirty="0" smtClean="0"/>
                        <a:t>8</a:t>
                      </a:r>
                      <a:endParaRPr lang="en-US" sz="800" baseline="-25000" dirty="0"/>
                    </a:p>
                  </a:txBody>
                  <a:tcPr/>
                </a:tc>
              </a:tr>
              <a:tr h="123371">
                <a:tc>
                  <a:txBody>
                    <a:bodyPr/>
                    <a:lstStyle/>
                    <a:p>
                      <a:r>
                        <a:rPr lang="en-US" sz="800" dirty="0" smtClean="0"/>
                        <a:t>c</a:t>
                      </a:r>
                      <a:r>
                        <a:rPr lang="en-US" sz="800" baseline="-25000" dirty="0" smtClean="0"/>
                        <a:t>9</a:t>
                      </a:r>
                      <a:endParaRPr lang="en-US" sz="800" baseline="-25000" dirty="0"/>
                    </a:p>
                  </a:txBody>
                  <a:tcPr/>
                </a:tc>
              </a:tr>
              <a:tr h="123371">
                <a:tc>
                  <a:txBody>
                    <a:bodyPr/>
                    <a:lstStyle/>
                    <a:p>
                      <a:r>
                        <a:rPr lang="en-US" sz="800" dirty="0" smtClean="0"/>
                        <a:t>c</a:t>
                      </a:r>
                      <a:r>
                        <a:rPr lang="en-US" sz="800" baseline="-25000" dirty="0" smtClean="0"/>
                        <a:t>10</a:t>
                      </a:r>
                      <a:endParaRPr lang="en-US" sz="800" baseline="-25000" dirty="0"/>
                    </a:p>
                  </a:txBody>
                  <a:tcPr/>
                </a:tc>
              </a:tr>
              <a:tr h="123371">
                <a:tc>
                  <a:txBody>
                    <a:bodyPr/>
                    <a:lstStyle/>
                    <a:p>
                      <a:r>
                        <a:rPr lang="en-US" sz="800" dirty="0" smtClean="0"/>
                        <a:t>c</a:t>
                      </a:r>
                      <a:r>
                        <a:rPr lang="en-US" sz="800" baseline="-25000" dirty="0" smtClean="0"/>
                        <a:t>11</a:t>
                      </a:r>
                      <a:endParaRPr lang="en-US" sz="800" baseline="-25000" dirty="0"/>
                    </a:p>
                  </a:txBody>
                  <a:tcPr/>
                </a:tc>
              </a:tr>
              <a:tr h="123371">
                <a:tc>
                  <a:txBody>
                    <a:bodyPr/>
                    <a:lstStyle/>
                    <a:p>
                      <a:r>
                        <a:rPr lang="en-US" sz="800" dirty="0" smtClean="0"/>
                        <a:t>c</a:t>
                      </a:r>
                      <a:r>
                        <a:rPr lang="en-US" sz="800" baseline="-25000" dirty="0" smtClean="0"/>
                        <a:t>12</a:t>
                      </a:r>
                      <a:endParaRPr lang="en-US" sz="800" baseline="-25000" dirty="0"/>
                    </a:p>
                  </a:txBody>
                  <a:tcPr/>
                </a:tc>
              </a:tr>
              <a:tr h="123371">
                <a:tc>
                  <a:txBody>
                    <a:bodyPr/>
                    <a:lstStyle/>
                    <a:p>
                      <a:r>
                        <a:rPr lang="en-US" sz="800" dirty="0" smtClean="0"/>
                        <a:t>c</a:t>
                      </a:r>
                      <a:r>
                        <a:rPr lang="en-US" sz="800" baseline="-25000" dirty="0" smtClean="0"/>
                        <a:t>13</a:t>
                      </a:r>
                      <a:endParaRPr lang="en-US" sz="800" baseline="-25000" dirty="0"/>
                    </a:p>
                  </a:txBody>
                  <a:tcPr/>
                </a:tc>
              </a:tr>
              <a:tr h="123371">
                <a:tc>
                  <a:txBody>
                    <a:bodyPr/>
                    <a:lstStyle/>
                    <a:p>
                      <a:r>
                        <a:rPr lang="en-US" sz="800" dirty="0" smtClean="0"/>
                        <a:t>c</a:t>
                      </a:r>
                      <a:r>
                        <a:rPr lang="en-US" sz="800" baseline="-25000" dirty="0" smtClean="0"/>
                        <a:t>14</a:t>
                      </a:r>
                      <a:endParaRPr lang="en-US" sz="800" baseline="-25000" dirty="0"/>
                    </a:p>
                  </a:txBody>
                  <a:tcPr/>
                </a:tc>
              </a:tr>
            </a:tbl>
          </a:graphicData>
        </a:graphic>
      </p:graphicFrame>
      <p:sp>
        <p:nvSpPr>
          <p:cNvPr id="605" name="TextBox 604"/>
          <p:cNvSpPr txBox="1"/>
          <p:nvPr/>
        </p:nvSpPr>
        <p:spPr>
          <a:xfrm>
            <a:off x="24641175" y="9705975"/>
            <a:ext cx="1771639" cy="215444"/>
          </a:xfrm>
          <a:prstGeom prst="rect">
            <a:avLst/>
          </a:prstGeom>
          <a:noFill/>
        </p:spPr>
        <p:txBody>
          <a:bodyPr wrap="none" rtlCol="0">
            <a:spAutoFit/>
          </a:bodyPr>
          <a:lstStyle/>
          <a:p>
            <a:r>
              <a:rPr lang="en-US" sz="800" dirty="0" smtClean="0"/>
              <a:t>m</a:t>
            </a:r>
            <a:r>
              <a:rPr lang="en-US" sz="800" baseline="-25000" dirty="0" smtClean="0"/>
              <a:t>1</a:t>
            </a:r>
            <a:r>
              <a:rPr lang="en-US" sz="800" dirty="0" smtClean="0"/>
              <a:t>    m</a:t>
            </a:r>
            <a:r>
              <a:rPr lang="en-US" sz="800" baseline="-25000" dirty="0" smtClean="0"/>
              <a:t>2</a:t>
            </a:r>
            <a:r>
              <a:rPr lang="en-US" sz="800" dirty="0" smtClean="0"/>
              <a:t>   m</a:t>
            </a:r>
            <a:r>
              <a:rPr lang="en-US" sz="800" baseline="-25000" dirty="0" smtClean="0"/>
              <a:t>3</a:t>
            </a:r>
            <a:r>
              <a:rPr lang="en-US" sz="800" dirty="0" smtClean="0"/>
              <a:t>     m</a:t>
            </a:r>
            <a:r>
              <a:rPr lang="en-US" sz="800" baseline="-25000" dirty="0" smtClean="0"/>
              <a:t>4</a:t>
            </a:r>
            <a:r>
              <a:rPr lang="en-US" sz="800" dirty="0" smtClean="0"/>
              <a:t>    m</a:t>
            </a:r>
            <a:r>
              <a:rPr lang="en-US" sz="800" baseline="-25000" dirty="0" smtClean="0"/>
              <a:t>5</a:t>
            </a:r>
            <a:r>
              <a:rPr lang="en-US" sz="800" dirty="0" smtClean="0"/>
              <a:t>    m</a:t>
            </a:r>
            <a:r>
              <a:rPr lang="en-US" sz="800" baseline="-25000" dirty="0" smtClean="0"/>
              <a:t>6</a:t>
            </a:r>
            <a:r>
              <a:rPr lang="en-US" sz="800" dirty="0" smtClean="0"/>
              <a:t>    m</a:t>
            </a:r>
            <a:r>
              <a:rPr lang="en-US" sz="800" baseline="-25000" dirty="0" smtClean="0"/>
              <a:t>7</a:t>
            </a:r>
            <a:r>
              <a:rPr lang="en-US" sz="800" dirty="0" smtClean="0"/>
              <a:t>     m</a:t>
            </a:r>
            <a:r>
              <a:rPr lang="en-US" sz="800" baseline="-25000" dirty="0" smtClean="0"/>
              <a:t>8</a:t>
            </a:r>
            <a:endParaRPr lang="en-US" sz="800" baseline="-25000" dirty="0"/>
          </a:p>
        </p:txBody>
      </p:sp>
      <p:grpSp>
        <p:nvGrpSpPr>
          <p:cNvPr id="606" name="Group 605"/>
          <p:cNvGrpSpPr/>
          <p:nvPr/>
        </p:nvGrpSpPr>
        <p:grpSpPr>
          <a:xfrm>
            <a:off x="21945600" y="11811001"/>
            <a:ext cx="2514601" cy="632270"/>
            <a:chOff x="1905000" y="2762250"/>
            <a:chExt cx="2514601" cy="632270"/>
          </a:xfrm>
        </p:grpSpPr>
        <p:grpSp>
          <p:nvGrpSpPr>
            <p:cNvPr id="607" name="Group 123"/>
            <p:cNvGrpSpPr/>
            <p:nvPr/>
          </p:nvGrpSpPr>
          <p:grpSpPr>
            <a:xfrm>
              <a:off x="1905000" y="2762250"/>
              <a:ext cx="2514601" cy="632270"/>
              <a:chOff x="4574461" y="4635358"/>
              <a:chExt cx="4235245" cy="906075"/>
            </a:xfrm>
          </p:grpSpPr>
          <p:graphicFrame>
            <p:nvGraphicFramePr>
              <p:cNvPr id="609" name="Object 8"/>
              <p:cNvGraphicFramePr>
                <a:graphicFrameLocks noChangeAspect="1"/>
              </p:cNvGraphicFramePr>
              <p:nvPr/>
            </p:nvGraphicFramePr>
            <p:xfrm>
              <a:off x="4574461" y="5104638"/>
              <a:ext cx="3978562" cy="436795"/>
            </p:xfrm>
            <a:graphic>
              <a:graphicData uri="http://schemas.openxmlformats.org/presentationml/2006/ole">
                <p:oleObj spid="_x0000_s1247" name="Equation" r:id="rId13" imgW="4533840" imgH="457200" progId="Equation.3">
                  <p:embed/>
                </p:oleObj>
              </a:graphicData>
            </a:graphic>
          </p:graphicFrame>
          <p:sp>
            <p:nvSpPr>
              <p:cNvPr id="610" name="Text Box 57"/>
              <p:cNvSpPr txBox="1">
                <a:spLocks noChangeArrowheads="1"/>
              </p:cNvSpPr>
              <p:nvPr/>
            </p:nvSpPr>
            <p:spPr bwMode="auto">
              <a:xfrm>
                <a:off x="4694904" y="4635358"/>
                <a:ext cx="4114802" cy="304801"/>
              </a:xfrm>
              <a:prstGeom prst="rect">
                <a:avLst/>
              </a:prstGeom>
              <a:noFill/>
              <a:ln w="9525">
                <a:noFill/>
                <a:miter lim="800000"/>
                <a:headEnd/>
                <a:tailEnd/>
              </a:ln>
            </p:spPr>
            <p:txBody>
              <a:bodyPr/>
              <a:lstStyle/>
              <a:p>
                <a:pPr algn="just"/>
                <a:r>
                  <a:rPr lang="en-US" altLang="ja-JP" sz="800" dirty="0" smtClean="0">
                    <a:latin typeface="Times New Roman" pitchFamily="18" charset="0"/>
                    <a:ea typeface="ＭＳ 明朝" pitchFamily="17" charset="-128"/>
                  </a:rPr>
                  <a:t>L</a:t>
                </a:r>
                <a:r>
                  <a:rPr lang="en-US" altLang="ja-JP" sz="800" baseline="-25000" dirty="0" smtClean="0">
                    <a:latin typeface="Times New Roman" pitchFamily="18" charset="0"/>
                    <a:ea typeface="ＭＳ 明朝" pitchFamily="17" charset="-128"/>
                  </a:rPr>
                  <a:t>1</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2</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3</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4</a:t>
                </a:r>
                <a:endParaRPr lang="en-US" altLang="ja-JP" sz="800" baseline="-25000" dirty="0">
                  <a:latin typeface="Times New Roman" pitchFamily="18" charset="0"/>
                </a:endParaRPr>
              </a:p>
            </p:txBody>
          </p:sp>
        </p:grpSp>
        <p:sp>
          <p:nvSpPr>
            <p:cNvPr id="608" name="TextBox 607"/>
            <p:cNvSpPr txBox="1"/>
            <p:nvPr/>
          </p:nvSpPr>
          <p:spPr>
            <a:xfrm>
              <a:off x="1953546" y="2895600"/>
              <a:ext cx="2287806" cy="215444"/>
            </a:xfrm>
            <a:prstGeom prst="rect">
              <a:avLst/>
            </a:prstGeom>
            <a:noFill/>
          </p:spPr>
          <p:txBody>
            <a:bodyPr wrap="none" rtlCol="0">
              <a:spAutoFit/>
            </a:bodyPr>
            <a:lstStyle/>
            <a:p>
              <a:r>
                <a:rPr lang="en-US" sz="800" dirty="0" smtClean="0"/>
                <a:t>m</a:t>
              </a:r>
              <a:r>
                <a:rPr lang="en-US" sz="800" baseline="-25000" dirty="0" smtClean="0"/>
                <a:t>1</a:t>
              </a:r>
              <a:r>
                <a:rPr lang="en-US" sz="800" dirty="0" smtClean="0"/>
                <a:t>           m</a:t>
              </a:r>
              <a:r>
                <a:rPr lang="en-US" sz="800" baseline="-25000" dirty="0" smtClean="0"/>
                <a:t>2</a:t>
              </a:r>
              <a:r>
                <a:rPr lang="en-US" sz="800" dirty="0" smtClean="0"/>
                <a:t>   m</a:t>
              </a:r>
              <a:r>
                <a:rPr lang="en-US" sz="800" baseline="-25000" dirty="0" smtClean="0"/>
                <a:t>3</a:t>
              </a:r>
              <a:r>
                <a:rPr lang="en-US" sz="800" dirty="0" smtClean="0"/>
                <a:t>     m</a:t>
              </a:r>
              <a:r>
                <a:rPr lang="en-US" sz="800" baseline="-25000" dirty="0" smtClean="0"/>
                <a:t>4</a:t>
              </a:r>
              <a:r>
                <a:rPr lang="en-US" sz="800" dirty="0" smtClean="0"/>
                <a:t>        m</a:t>
              </a:r>
              <a:r>
                <a:rPr lang="en-US" sz="800" baseline="-25000" dirty="0" smtClean="0"/>
                <a:t>5</a:t>
              </a:r>
              <a:r>
                <a:rPr lang="en-US" sz="800" dirty="0" smtClean="0"/>
                <a:t>   m</a:t>
              </a:r>
              <a:r>
                <a:rPr lang="en-US" sz="800" baseline="-25000" dirty="0" smtClean="0"/>
                <a:t>6</a:t>
              </a:r>
              <a:r>
                <a:rPr lang="en-US" sz="800" dirty="0" smtClean="0"/>
                <a:t>   m</a:t>
              </a:r>
              <a:r>
                <a:rPr lang="en-US" sz="800" baseline="-25000" dirty="0" smtClean="0"/>
                <a:t>7</a:t>
              </a:r>
              <a:r>
                <a:rPr lang="en-US" sz="800" dirty="0" smtClean="0"/>
                <a:t>                   m</a:t>
              </a:r>
              <a:r>
                <a:rPr lang="en-US" sz="800" baseline="-25000" dirty="0" smtClean="0"/>
                <a:t>8</a:t>
              </a:r>
              <a:endParaRPr lang="en-US" sz="800" baseline="-25000" dirty="0"/>
            </a:p>
          </p:txBody>
        </p:sp>
      </p:grpSp>
      <p:graphicFrame>
        <p:nvGraphicFramePr>
          <p:cNvPr id="611" name="Table 610"/>
          <p:cNvGraphicFramePr>
            <a:graphicFrameLocks noGrp="1"/>
          </p:cNvGraphicFramePr>
          <p:nvPr/>
        </p:nvGraphicFramePr>
        <p:xfrm>
          <a:off x="23698200" y="9906000"/>
          <a:ext cx="609600" cy="1706880"/>
        </p:xfrm>
        <a:graphic>
          <a:graphicData uri="http://schemas.openxmlformats.org/drawingml/2006/table">
            <a:tbl>
              <a:tblPr firstRow="1" bandRow="1">
                <a:tableStyleId>{2D5ABB26-0587-4C30-8999-92F81FD0307C}</a:tableStyleId>
              </a:tblPr>
              <a:tblGrid>
                <a:gridCol w="304800"/>
                <a:gridCol w="304800"/>
              </a:tblGrid>
              <a:tr h="190500">
                <a:tc>
                  <a:txBody>
                    <a:bodyPr/>
                    <a:lstStyle/>
                    <a:p>
                      <a:r>
                        <a:rPr lang="en-US" sz="800" dirty="0" smtClean="0"/>
                        <a:t>5</a:t>
                      </a:r>
                      <a:endParaRPr lang="en-US" sz="800" baseline="-250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dirty="0" smtClean="0"/>
                        <a:t>L</a:t>
                      </a:r>
                      <a:r>
                        <a:rPr lang="en-US" sz="800" baseline="-25000" dirty="0" smtClean="0"/>
                        <a:t>1</a:t>
                      </a:r>
                    </a:p>
                  </a:txBody>
                  <a:tcPr anchor="ctr">
                    <a:lnL w="12700" cap="flat" cmpd="sng" algn="ctr">
                      <a:noFill/>
                      <a:prstDash val="solid"/>
                      <a:round/>
                      <a:headEnd type="none" w="med" len="med"/>
                      <a:tailEnd type="none" w="med" len="med"/>
                    </a:lnL>
                    <a:lnB w="12700" cap="flat" cmpd="sng" algn="ctr">
                      <a:solidFill>
                        <a:schemeClr val="tx1"/>
                      </a:solidFill>
                      <a:prstDash val="dot"/>
                      <a:round/>
                      <a:headEnd type="none" w="med" len="med"/>
                      <a:tailEnd type="none" w="med" len="med"/>
                    </a:lnB>
                  </a:tcPr>
                </a:tc>
              </a:tr>
              <a:tr h="190500">
                <a:tc>
                  <a:txBody>
                    <a:bodyPr/>
                    <a:lstStyle/>
                    <a:p>
                      <a:r>
                        <a:rPr lang="en-US" sz="800" dirty="0" smtClean="0"/>
                        <a:t>1</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bg1">
                        <a:lumMod val="65000"/>
                      </a:schemeClr>
                    </a:solidFill>
                  </a:tcPr>
                </a:tc>
                <a:tc rowSpan="3">
                  <a:txBody>
                    <a:bodyPr/>
                    <a:lstStyle/>
                    <a:p>
                      <a:r>
                        <a:rPr lang="en-US" sz="800" dirty="0" smtClean="0"/>
                        <a:t>L</a:t>
                      </a:r>
                      <a:r>
                        <a:rPr lang="en-US" sz="800" baseline="-25000" dirty="0" smtClean="0"/>
                        <a:t>2</a:t>
                      </a:r>
                      <a:endParaRPr lang="en-US" sz="800" baseline="-25000" dirty="0"/>
                    </a:p>
                  </a:txBody>
                  <a:tcPr anchor="ctr">
                    <a:lnL w="12700" cap="flat" cmpd="sng" algn="ctr">
                      <a:no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90500">
                <a:tc>
                  <a:txBody>
                    <a:bodyPr/>
                    <a:lstStyle/>
                    <a:p>
                      <a:r>
                        <a:rPr lang="en-US" sz="800" dirty="0" smtClean="0"/>
                        <a:t>1</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vMerge="1">
                  <a:txBody>
                    <a:bodyPr/>
                    <a:lstStyle/>
                    <a:p>
                      <a:endParaRPr lang="en-US" sz="800" baseline="-25000" dirty="0"/>
                    </a:p>
                  </a:txBody>
                  <a:tcPr anchor="ctr"/>
                </a:tc>
              </a:tr>
              <a:tr h="190500">
                <a:tc>
                  <a:txBody>
                    <a:bodyPr/>
                    <a:lstStyle/>
                    <a:p>
                      <a:r>
                        <a:rPr lang="en-US" sz="800" dirty="0" smtClean="0"/>
                        <a:t>2</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65000"/>
                      </a:schemeClr>
                    </a:solidFill>
                  </a:tcPr>
                </a:tc>
                <a:tc vMerge="1">
                  <a:txBody>
                    <a:bodyPr/>
                    <a:lstStyle/>
                    <a:p>
                      <a:endParaRPr lang="en-US" sz="800" baseline="-25000" dirty="0"/>
                    </a:p>
                  </a:txBody>
                  <a:tcPr anchor="ctr"/>
                </a:tc>
              </a:tr>
              <a:tr h="190500">
                <a:tc>
                  <a:txBody>
                    <a:bodyPr/>
                    <a:lstStyle/>
                    <a:p>
                      <a:r>
                        <a:rPr lang="en-US" sz="800" dirty="0" smtClean="0"/>
                        <a:t>2</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rowSpan="3">
                  <a:txBody>
                    <a:bodyPr/>
                    <a:lstStyle/>
                    <a:p>
                      <a:r>
                        <a:rPr lang="en-US" sz="800" dirty="0" smtClean="0"/>
                        <a:t>L</a:t>
                      </a:r>
                      <a:r>
                        <a:rPr lang="en-US" sz="800" baseline="-25000" dirty="0" smtClean="0"/>
                        <a:t>3</a:t>
                      </a:r>
                      <a:endParaRPr lang="en-US" sz="800" baseline="-25000" dirty="0"/>
                    </a:p>
                  </a:txBody>
                  <a:tcPr anchor="ctr">
                    <a:lnL w="12700" cap="flat" cmpd="sng" algn="ctr">
                      <a:no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90500">
                <a:tc>
                  <a:txBody>
                    <a:bodyPr/>
                    <a:lstStyle/>
                    <a:p>
                      <a:r>
                        <a:rPr lang="en-US" sz="800" dirty="0" smtClean="0"/>
                        <a:t>2</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65000"/>
                      </a:schemeClr>
                    </a:solidFill>
                  </a:tcPr>
                </a:tc>
                <a:tc vMerge="1">
                  <a:txBody>
                    <a:bodyPr/>
                    <a:lstStyle/>
                    <a:p>
                      <a:endParaRPr lang="en-US" sz="800" baseline="-25000" dirty="0"/>
                    </a:p>
                  </a:txBody>
                  <a:tcPr anchor="ctr"/>
                </a:tc>
              </a:tr>
              <a:tr h="190500">
                <a:tc>
                  <a:txBody>
                    <a:bodyPr/>
                    <a:lstStyle/>
                    <a:p>
                      <a:r>
                        <a:rPr lang="en-US" sz="800" dirty="0" smtClean="0"/>
                        <a:t>1</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sz="800" baseline="-25000" dirty="0"/>
                    </a:p>
                  </a:txBody>
                  <a:tcPr anchor="ctr"/>
                </a:tc>
              </a:tr>
              <a:tr h="190500">
                <a:tc>
                  <a:txBody>
                    <a:bodyPr/>
                    <a:lstStyle/>
                    <a:p>
                      <a:r>
                        <a:rPr lang="en-US" sz="800" dirty="0" smtClean="0"/>
                        <a:t>#</a:t>
                      </a:r>
                      <a:endParaRPr lang="en-US" sz="800" baseline="-25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L</a:t>
                      </a:r>
                      <a:r>
                        <a:rPr lang="en-US" sz="800" baseline="-25000" dirty="0" smtClean="0"/>
                        <a:t>4</a:t>
                      </a:r>
                      <a:endParaRPr lang="en-US" sz="800" baseline="-25000" dirty="0"/>
                    </a:p>
                  </a:txBody>
                  <a:tcPr anchor="ctr">
                    <a:lnL w="12700" cap="flat" cmpd="sng" algn="ctr">
                      <a:noFill/>
                      <a:prstDash val="solid"/>
                      <a:round/>
                      <a:headEnd type="none" w="med" len="med"/>
                      <a:tailEnd type="none" w="med" len="med"/>
                    </a:lnL>
                    <a:lnT w="12700" cap="flat" cmpd="sng" algn="ctr">
                      <a:solidFill>
                        <a:schemeClr val="tx1"/>
                      </a:solidFill>
                      <a:prstDash val="dot"/>
                      <a:round/>
                      <a:headEnd type="none" w="med" len="med"/>
                      <a:tailEnd type="none" w="med" len="med"/>
                    </a:lnT>
                  </a:tcPr>
                </a:tc>
              </a:tr>
            </a:tbl>
          </a:graphicData>
        </a:graphic>
      </p:graphicFrame>
      <p:grpSp>
        <p:nvGrpSpPr>
          <p:cNvPr id="612" name="Group 611"/>
          <p:cNvGrpSpPr/>
          <p:nvPr/>
        </p:nvGrpSpPr>
        <p:grpSpPr>
          <a:xfrm>
            <a:off x="20345400" y="11811000"/>
            <a:ext cx="1711386" cy="1314450"/>
            <a:chOff x="152400" y="2800350"/>
            <a:chExt cx="1711386" cy="1314450"/>
          </a:xfrm>
        </p:grpSpPr>
        <p:grpSp>
          <p:nvGrpSpPr>
            <p:cNvPr id="613" name="Group 68"/>
            <p:cNvGrpSpPr/>
            <p:nvPr/>
          </p:nvGrpSpPr>
          <p:grpSpPr>
            <a:xfrm>
              <a:off x="263586" y="2819400"/>
              <a:ext cx="1600200" cy="1295400"/>
              <a:chOff x="1109663" y="528639"/>
              <a:chExt cx="2639225" cy="1983263"/>
            </a:xfrm>
          </p:grpSpPr>
          <p:sp>
            <p:nvSpPr>
              <p:cNvPr id="622" name="Rectangle 4"/>
              <p:cNvSpPr>
                <a:spLocks noChangeArrowheads="1"/>
              </p:cNvSpPr>
              <p:nvPr/>
            </p:nvSpPr>
            <p:spPr bwMode="auto">
              <a:xfrm>
                <a:off x="1431925" y="731839"/>
                <a:ext cx="112714" cy="212726"/>
              </a:xfrm>
              <a:prstGeom prst="rect">
                <a:avLst/>
              </a:prstGeom>
              <a:solidFill>
                <a:srgbClr val="000000"/>
              </a:solidFill>
              <a:ln w="19050">
                <a:noFill/>
                <a:miter lim="800000"/>
                <a:headEnd/>
                <a:tailEnd/>
              </a:ln>
            </p:spPr>
            <p:txBody>
              <a:bodyPr/>
              <a:lstStyle/>
              <a:p>
                <a:endParaRPr lang="en-US"/>
              </a:p>
            </p:txBody>
          </p:sp>
          <p:sp>
            <p:nvSpPr>
              <p:cNvPr id="623" name="Rectangle 5"/>
              <p:cNvSpPr>
                <a:spLocks noChangeArrowheads="1"/>
              </p:cNvSpPr>
              <p:nvPr/>
            </p:nvSpPr>
            <p:spPr bwMode="auto">
              <a:xfrm>
                <a:off x="1431925" y="1004889"/>
                <a:ext cx="112714" cy="214312"/>
              </a:xfrm>
              <a:prstGeom prst="rect">
                <a:avLst/>
              </a:prstGeom>
              <a:solidFill>
                <a:srgbClr val="000000"/>
              </a:solidFill>
              <a:ln w="19050">
                <a:noFill/>
                <a:miter lim="800000"/>
                <a:headEnd/>
                <a:tailEnd/>
              </a:ln>
            </p:spPr>
            <p:txBody>
              <a:bodyPr/>
              <a:lstStyle/>
              <a:p>
                <a:endParaRPr lang="en-US"/>
              </a:p>
            </p:txBody>
          </p:sp>
          <p:sp>
            <p:nvSpPr>
              <p:cNvPr id="624" name="Rectangle 6"/>
              <p:cNvSpPr>
                <a:spLocks noChangeArrowheads="1"/>
              </p:cNvSpPr>
              <p:nvPr/>
            </p:nvSpPr>
            <p:spPr bwMode="auto">
              <a:xfrm>
                <a:off x="1431925" y="1277939"/>
                <a:ext cx="112714" cy="214312"/>
              </a:xfrm>
              <a:prstGeom prst="rect">
                <a:avLst/>
              </a:prstGeom>
              <a:solidFill>
                <a:srgbClr val="000000"/>
              </a:solidFill>
              <a:ln w="19050">
                <a:noFill/>
                <a:miter lim="800000"/>
                <a:headEnd/>
                <a:tailEnd/>
              </a:ln>
            </p:spPr>
            <p:txBody>
              <a:bodyPr/>
              <a:lstStyle/>
              <a:p>
                <a:endParaRPr lang="en-US"/>
              </a:p>
            </p:txBody>
          </p:sp>
          <p:sp>
            <p:nvSpPr>
              <p:cNvPr id="625" name="Rectangle 7"/>
              <p:cNvSpPr>
                <a:spLocks noChangeArrowheads="1"/>
              </p:cNvSpPr>
              <p:nvPr/>
            </p:nvSpPr>
            <p:spPr bwMode="auto">
              <a:xfrm>
                <a:off x="1431925" y="1563689"/>
                <a:ext cx="112714" cy="214312"/>
              </a:xfrm>
              <a:prstGeom prst="rect">
                <a:avLst/>
              </a:prstGeom>
              <a:solidFill>
                <a:srgbClr val="000000"/>
              </a:solidFill>
              <a:ln w="19050">
                <a:noFill/>
                <a:miter lim="800000"/>
                <a:headEnd/>
                <a:tailEnd/>
              </a:ln>
            </p:spPr>
            <p:txBody>
              <a:bodyPr/>
              <a:lstStyle/>
              <a:p>
                <a:endParaRPr lang="en-US"/>
              </a:p>
            </p:txBody>
          </p:sp>
          <p:sp>
            <p:nvSpPr>
              <p:cNvPr id="626" name="Rectangle 8"/>
              <p:cNvSpPr>
                <a:spLocks noChangeArrowheads="1"/>
              </p:cNvSpPr>
              <p:nvPr/>
            </p:nvSpPr>
            <p:spPr bwMode="auto">
              <a:xfrm>
                <a:off x="1431925" y="1836739"/>
                <a:ext cx="112714" cy="214312"/>
              </a:xfrm>
              <a:prstGeom prst="rect">
                <a:avLst/>
              </a:prstGeom>
              <a:solidFill>
                <a:srgbClr val="000000"/>
              </a:solidFill>
              <a:ln w="19050">
                <a:noFill/>
                <a:miter lim="800000"/>
                <a:headEnd/>
                <a:tailEnd/>
              </a:ln>
            </p:spPr>
            <p:txBody>
              <a:bodyPr/>
              <a:lstStyle/>
              <a:p>
                <a:endParaRPr lang="en-US"/>
              </a:p>
            </p:txBody>
          </p:sp>
          <p:sp>
            <p:nvSpPr>
              <p:cNvPr id="627" name="Oval 9"/>
              <p:cNvSpPr>
                <a:spLocks noChangeArrowheads="1"/>
              </p:cNvSpPr>
              <p:nvPr/>
            </p:nvSpPr>
            <p:spPr bwMode="auto">
              <a:xfrm>
                <a:off x="1109663" y="1325564"/>
                <a:ext cx="114300" cy="131761"/>
              </a:xfrm>
              <a:prstGeom prst="ellipse">
                <a:avLst/>
              </a:prstGeom>
              <a:solidFill>
                <a:srgbClr val="FFFFFF"/>
              </a:solidFill>
              <a:ln w="19050">
                <a:solidFill>
                  <a:srgbClr val="000000"/>
                </a:solidFill>
                <a:round/>
                <a:headEnd/>
                <a:tailEnd/>
              </a:ln>
            </p:spPr>
            <p:txBody>
              <a:bodyPr/>
              <a:lstStyle/>
              <a:p>
                <a:endParaRPr lang="en-US"/>
              </a:p>
            </p:txBody>
          </p:sp>
          <p:sp>
            <p:nvSpPr>
              <p:cNvPr id="628" name="Oval 10"/>
              <p:cNvSpPr>
                <a:spLocks noChangeArrowheads="1"/>
              </p:cNvSpPr>
              <p:nvPr/>
            </p:nvSpPr>
            <p:spPr bwMode="auto">
              <a:xfrm>
                <a:off x="1781174" y="777876"/>
                <a:ext cx="114300" cy="131763"/>
              </a:xfrm>
              <a:prstGeom prst="ellipse">
                <a:avLst/>
              </a:prstGeom>
              <a:solidFill>
                <a:srgbClr val="FFFFFF"/>
              </a:solidFill>
              <a:ln w="19050">
                <a:solidFill>
                  <a:srgbClr val="000000"/>
                </a:solidFill>
                <a:round/>
                <a:headEnd/>
                <a:tailEnd/>
              </a:ln>
            </p:spPr>
            <p:txBody>
              <a:bodyPr/>
              <a:lstStyle/>
              <a:p>
                <a:endParaRPr lang="en-US"/>
              </a:p>
            </p:txBody>
          </p:sp>
          <p:sp>
            <p:nvSpPr>
              <p:cNvPr id="629" name="Oval 11"/>
              <p:cNvSpPr>
                <a:spLocks noChangeArrowheads="1"/>
              </p:cNvSpPr>
              <p:nvPr/>
            </p:nvSpPr>
            <p:spPr bwMode="auto">
              <a:xfrm>
                <a:off x="1781174" y="1325564"/>
                <a:ext cx="114300" cy="131761"/>
              </a:xfrm>
              <a:prstGeom prst="ellipse">
                <a:avLst/>
              </a:prstGeom>
              <a:solidFill>
                <a:srgbClr val="FFFFFF"/>
              </a:solidFill>
              <a:ln w="19050">
                <a:solidFill>
                  <a:srgbClr val="000000"/>
                </a:solidFill>
                <a:round/>
                <a:headEnd/>
                <a:tailEnd/>
              </a:ln>
            </p:spPr>
            <p:txBody>
              <a:bodyPr/>
              <a:lstStyle/>
              <a:p>
                <a:endParaRPr lang="en-US"/>
              </a:p>
            </p:txBody>
          </p:sp>
          <p:sp>
            <p:nvSpPr>
              <p:cNvPr id="630" name="Oval 12"/>
              <p:cNvSpPr>
                <a:spLocks noChangeArrowheads="1"/>
              </p:cNvSpPr>
              <p:nvPr/>
            </p:nvSpPr>
            <p:spPr bwMode="auto">
              <a:xfrm>
                <a:off x="1793875" y="1884364"/>
                <a:ext cx="112714" cy="131761"/>
              </a:xfrm>
              <a:prstGeom prst="ellipse">
                <a:avLst/>
              </a:prstGeom>
              <a:solidFill>
                <a:srgbClr val="FFFFFF"/>
              </a:solidFill>
              <a:ln w="19050">
                <a:solidFill>
                  <a:srgbClr val="000000"/>
                </a:solidFill>
                <a:round/>
                <a:headEnd/>
                <a:tailEnd/>
              </a:ln>
            </p:spPr>
            <p:txBody>
              <a:bodyPr/>
              <a:lstStyle/>
              <a:p>
                <a:endParaRPr lang="en-US"/>
              </a:p>
            </p:txBody>
          </p:sp>
          <p:sp>
            <p:nvSpPr>
              <p:cNvPr id="631" name="Rectangle 13"/>
              <p:cNvSpPr>
                <a:spLocks noChangeArrowheads="1"/>
              </p:cNvSpPr>
              <p:nvPr/>
            </p:nvSpPr>
            <p:spPr bwMode="auto">
              <a:xfrm>
                <a:off x="2043113" y="731839"/>
                <a:ext cx="112712" cy="212726"/>
              </a:xfrm>
              <a:prstGeom prst="rect">
                <a:avLst/>
              </a:prstGeom>
              <a:solidFill>
                <a:srgbClr val="000000"/>
              </a:solidFill>
              <a:ln w="19050">
                <a:noFill/>
                <a:miter lim="800000"/>
                <a:headEnd/>
                <a:tailEnd/>
              </a:ln>
            </p:spPr>
            <p:txBody>
              <a:bodyPr/>
              <a:lstStyle/>
              <a:p>
                <a:endParaRPr lang="en-US"/>
              </a:p>
            </p:txBody>
          </p:sp>
          <p:sp>
            <p:nvSpPr>
              <p:cNvPr id="632" name="Rectangle 14"/>
              <p:cNvSpPr>
                <a:spLocks noChangeArrowheads="1"/>
              </p:cNvSpPr>
              <p:nvPr/>
            </p:nvSpPr>
            <p:spPr bwMode="auto">
              <a:xfrm>
                <a:off x="2043113" y="1277939"/>
                <a:ext cx="112712" cy="214312"/>
              </a:xfrm>
              <a:prstGeom prst="rect">
                <a:avLst/>
              </a:prstGeom>
              <a:solidFill>
                <a:srgbClr val="000000"/>
              </a:solidFill>
              <a:ln w="19050">
                <a:noFill/>
                <a:miter lim="800000"/>
                <a:headEnd/>
                <a:tailEnd/>
              </a:ln>
            </p:spPr>
            <p:txBody>
              <a:bodyPr/>
              <a:lstStyle/>
              <a:p>
                <a:endParaRPr lang="en-US"/>
              </a:p>
            </p:txBody>
          </p:sp>
          <p:sp>
            <p:nvSpPr>
              <p:cNvPr id="633" name="Rectangle 15"/>
              <p:cNvSpPr>
                <a:spLocks noChangeArrowheads="1"/>
              </p:cNvSpPr>
              <p:nvPr/>
            </p:nvSpPr>
            <p:spPr bwMode="auto">
              <a:xfrm>
                <a:off x="2043113" y="1670051"/>
                <a:ext cx="112712" cy="214313"/>
              </a:xfrm>
              <a:prstGeom prst="rect">
                <a:avLst/>
              </a:prstGeom>
              <a:solidFill>
                <a:srgbClr val="000000"/>
              </a:solidFill>
              <a:ln w="19050">
                <a:noFill/>
                <a:miter lim="800000"/>
                <a:headEnd/>
                <a:tailEnd/>
              </a:ln>
            </p:spPr>
            <p:txBody>
              <a:bodyPr/>
              <a:lstStyle/>
              <a:p>
                <a:endParaRPr lang="en-US"/>
              </a:p>
            </p:txBody>
          </p:sp>
          <p:sp>
            <p:nvSpPr>
              <p:cNvPr id="634" name="Rectangle 16"/>
              <p:cNvSpPr>
                <a:spLocks noChangeArrowheads="1"/>
              </p:cNvSpPr>
              <p:nvPr/>
            </p:nvSpPr>
            <p:spPr bwMode="auto">
              <a:xfrm>
                <a:off x="2043113" y="1954215"/>
                <a:ext cx="112712" cy="214312"/>
              </a:xfrm>
              <a:prstGeom prst="rect">
                <a:avLst/>
              </a:prstGeom>
              <a:solidFill>
                <a:srgbClr val="000000"/>
              </a:solidFill>
              <a:ln w="19050">
                <a:noFill/>
                <a:miter lim="800000"/>
                <a:headEnd/>
                <a:tailEnd/>
              </a:ln>
            </p:spPr>
            <p:txBody>
              <a:bodyPr/>
              <a:lstStyle/>
              <a:p>
                <a:endParaRPr lang="en-US"/>
              </a:p>
            </p:txBody>
          </p:sp>
          <p:sp>
            <p:nvSpPr>
              <p:cNvPr id="635" name="Oval 17"/>
              <p:cNvSpPr>
                <a:spLocks noChangeArrowheads="1"/>
              </p:cNvSpPr>
              <p:nvPr/>
            </p:nvSpPr>
            <p:spPr bwMode="auto">
              <a:xfrm>
                <a:off x="2465389" y="1563689"/>
                <a:ext cx="112712" cy="130175"/>
              </a:xfrm>
              <a:prstGeom prst="ellipse">
                <a:avLst/>
              </a:prstGeom>
              <a:solidFill>
                <a:srgbClr val="FFFFFF"/>
              </a:solidFill>
              <a:ln w="19050">
                <a:solidFill>
                  <a:srgbClr val="000000"/>
                </a:solidFill>
                <a:round/>
                <a:headEnd/>
                <a:tailEnd/>
              </a:ln>
            </p:spPr>
            <p:txBody>
              <a:bodyPr/>
              <a:lstStyle/>
              <a:p>
                <a:endParaRPr lang="en-US"/>
              </a:p>
            </p:txBody>
          </p:sp>
          <p:sp>
            <p:nvSpPr>
              <p:cNvPr id="636" name="Oval 18"/>
              <p:cNvSpPr>
                <a:spLocks noChangeArrowheads="1"/>
              </p:cNvSpPr>
              <p:nvPr/>
            </p:nvSpPr>
            <p:spPr bwMode="auto">
              <a:xfrm>
                <a:off x="2465389" y="2001840"/>
                <a:ext cx="112712" cy="131761"/>
              </a:xfrm>
              <a:prstGeom prst="ellipse">
                <a:avLst/>
              </a:prstGeom>
              <a:solidFill>
                <a:srgbClr val="FFFFFF"/>
              </a:solidFill>
              <a:ln w="19050">
                <a:solidFill>
                  <a:srgbClr val="000000"/>
                </a:solidFill>
                <a:round/>
                <a:headEnd/>
                <a:tailEnd/>
              </a:ln>
            </p:spPr>
            <p:txBody>
              <a:bodyPr/>
              <a:lstStyle/>
              <a:p>
                <a:endParaRPr lang="en-US"/>
              </a:p>
            </p:txBody>
          </p:sp>
          <p:sp>
            <p:nvSpPr>
              <p:cNvPr id="637" name="Oval 19"/>
              <p:cNvSpPr>
                <a:spLocks noChangeArrowheads="1"/>
              </p:cNvSpPr>
              <p:nvPr/>
            </p:nvSpPr>
            <p:spPr bwMode="auto">
              <a:xfrm>
                <a:off x="2465389" y="777876"/>
                <a:ext cx="112712" cy="131763"/>
              </a:xfrm>
              <a:prstGeom prst="ellipse">
                <a:avLst/>
              </a:prstGeom>
              <a:solidFill>
                <a:srgbClr val="FFFFFF"/>
              </a:solidFill>
              <a:ln w="19050">
                <a:solidFill>
                  <a:srgbClr val="000000"/>
                </a:solidFill>
                <a:round/>
                <a:headEnd/>
                <a:tailEnd/>
              </a:ln>
            </p:spPr>
            <p:txBody>
              <a:bodyPr/>
              <a:lstStyle/>
              <a:p>
                <a:endParaRPr lang="en-US"/>
              </a:p>
            </p:txBody>
          </p:sp>
          <p:sp>
            <p:nvSpPr>
              <p:cNvPr id="638" name="Rectangle 20"/>
              <p:cNvSpPr>
                <a:spLocks noChangeArrowheads="1"/>
              </p:cNvSpPr>
              <p:nvPr/>
            </p:nvSpPr>
            <p:spPr bwMode="auto">
              <a:xfrm>
                <a:off x="2714624" y="563564"/>
                <a:ext cx="114300" cy="214312"/>
              </a:xfrm>
              <a:prstGeom prst="rect">
                <a:avLst/>
              </a:prstGeom>
              <a:solidFill>
                <a:srgbClr val="000000"/>
              </a:solidFill>
              <a:ln w="19050">
                <a:noFill/>
                <a:miter lim="800000"/>
                <a:headEnd/>
                <a:tailEnd/>
              </a:ln>
            </p:spPr>
            <p:txBody>
              <a:bodyPr/>
              <a:lstStyle/>
              <a:p>
                <a:endParaRPr lang="en-US"/>
              </a:p>
            </p:txBody>
          </p:sp>
          <p:sp>
            <p:nvSpPr>
              <p:cNvPr id="639" name="Rectangle 21"/>
              <p:cNvSpPr>
                <a:spLocks noChangeArrowheads="1"/>
              </p:cNvSpPr>
              <p:nvPr/>
            </p:nvSpPr>
            <p:spPr bwMode="auto">
              <a:xfrm>
                <a:off x="2714624" y="944564"/>
                <a:ext cx="114300" cy="214312"/>
              </a:xfrm>
              <a:prstGeom prst="rect">
                <a:avLst/>
              </a:prstGeom>
              <a:solidFill>
                <a:srgbClr val="000000"/>
              </a:solidFill>
              <a:ln w="19050">
                <a:noFill/>
                <a:miter lim="800000"/>
                <a:headEnd/>
                <a:tailEnd/>
              </a:ln>
            </p:spPr>
            <p:txBody>
              <a:bodyPr/>
              <a:lstStyle/>
              <a:p>
                <a:endParaRPr lang="en-US"/>
              </a:p>
            </p:txBody>
          </p:sp>
          <p:sp>
            <p:nvSpPr>
              <p:cNvPr id="640" name="Rectangle 22"/>
              <p:cNvSpPr>
                <a:spLocks noChangeArrowheads="1"/>
              </p:cNvSpPr>
              <p:nvPr/>
            </p:nvSpPr>
            <p:spPr bwMode="auto">
              <a:xfrm>
                <a:off x="2714624" y="1277939"/>
                <a:ext cx="114300" cy="214312"/>
              </a:xfrm>
              <a:prstGeom prst="rect">
                <a:avLst/>
              </a:prstGeom>
              <a:solidFill>
                <a:srgbClr val="000000"/>
              </a:solidFill>
              <a:ln w="19050">
                <a:noFill/>
                <a:miter lim="800000"/>
                <a:headEnd/>
                <a:tailEnd/>
              </a:ln>
            </p:spPr>
            <p:txBody>
              <a:bodyPr/>
              <a:lstStyle/>
              <a:p>
                <a:endParaRPr lang="en-US"/>
              </a:p>
            </p:txBody>
          </p:sp>
          <p:sp>
            <p:nvSpPr>
              <p:cNvPr id="641" name="Rectangle 23"/>
              <p:cNvSpPr>
                <a:spLocks noChangeArrowheads="1"/>
              </p:cNvSpPr>
              <p:nvPr/>
            </p:nvSpPr>
            <p:spPr bwMode="auto">
              <a:xfrm>
                <a:off x="2714624" y="1670051"/>
                <a:ext cx="114300" cy="214313"/>
              </a:xfrm>
              <a:prstGeom prst="rect">
                <a:avLst/>
              </a:prstGeom>
              <a:solidFill>
                <a:srgbClr val="000000"/>
              </a:solidFill>
              <a:ln w="19050">
                <a:noFill/>
                <a:miter lim="800000"/>
                <a:headEnd/>
                <a:tailEnd/>
              </a:ln>
            </p:spPr>
            <p:txBody>
              <a:bodyPr/>
              <a:lstStyle/>
              <a:p>
                <a:endParaRPr lang="en-US"/>
              </a:p>
            </p:txBody>
          </p:sp>
          <p:sp>
            <p:nvSpPr>
              <p:cNvPr id="642" name="Rectangle 24"/>
              <p:cNvSpPr>
                <a:spLocks noChangeArrowheads="1"/>
              </p:cNvSpPr>
              <p:nvPr/>
            </p:nvSpPr>
            <p:spPr bwMode="auto">
              <a:xfrm>
                <a:off x="2714624" y="1954215"/>
                <a:ext cx="114300" cy="214312"/>
              </a:xfrm>
              <a:prstGeom prst="rect">
                <a:avLst/>
              </a:prstGeom>
              <a:solidFill>
                <a:srgbClr val="000000"/>
              </a:solidFill>
              <a:ln w="19050">
                <a:noFill/>
                <a:miter lim="800000"/>
                <a:headEnd/>
                <a:tailEnd/>
              </a:ln>
            </p:spPr>
            <p:txBody>
              <a:bodyPr/>
              <a:lstStyle/>
              <a:p>
                <a:endParaRPr lang="en-US"/>
              </a:p>
            </p:txBody>
          </p:sp>
          <p:sp>
            <p:nvSpPr>
              <p:cNvPr id="643" name="Oval 25"/>
              <p:cNvSpPr>
                <a:spLocks noChangeArrowheads="1"/>
              </p:cNvSpPr>
              <p:nvPr/>
            </p:nvSpPr>
            <p:spPr bwMode="auto">
              <a:xfrm>
                <a:off x="3238499" y="1325564"/>
                <a:ext cx="112714" cy="131761"/>
              </a:xfrm>
              <a:prstGeom prst="ellipse">
                <a:avLst/>
              </a:prstGeom>
              <a:solidFill>
                <a:srgbClr val="FFFFFF"/>
              </a:solidFill>
              <a:ln w="19050">
                <a:solidFill>
                  <a:srgbClr val="000000"/>
                </a:solidFill>
                <a:round/>
                <a:headEnd/>
                <a:tailEnd/>
              </a:ln>
            </p:spPr>
            <p:txBody>
              <a:bodyPr/>
              <a:lstStyle/>
              <a:p>
                <a:endParaRPr lang="en-US"/>
              </a:p>
            </p:txBody>
          </p:sp>
          <p:cxnSp>
            <p:nvCxnSpPr>
              <p:cNvPr id="644" name="AutoShape 26"/>
              <p:cNvCxnSpPr>
                <a:cxnSpLocks noChangeShapeType="1"/>
                <a:stCxn id="627" idx="6"/>
                <a:endCxn id="622" idx="1"/>
              </p:cNvCxnSpPr>
              <p:nvPr/>
            </p:nvCxnSpPr>
            <p:spPr bwMode="auto">
              <a:xfrm flipV="1">
                <a:off x="1233488" y="838201"/>
                <a:ext cx="198437" cy="554039"/>
              </a:xfrm>
              <a:prstGeom prst="bentConnector3">
                <a:avLst>
                  <a:gd name="adj1" fmla="val 47199"/>
                </a:avLst>
              </a:prstGeom>
              <a:noFill/>
              <a:ln w="19050">
                <a:solidFill>
                  <a:srgbClr val="000000"/>
                </a:solidFill>
                <a:miter lim="800000"/>
                <a:headEnd/>
                <a:tailEnd/>
              </a:ln>
            </p:spPr>
          </p:cxnSp>
          <p:cxnSp>
            <p:nvCxnSpPr>
              <p:cNvPr id="645" name="AutoShape 27"/>
              <p:cNvCxnSpPr>
                <a:cxnSpLocks noChangeShapeType="1"/>
                <a:stCxn id="627" idx="6"/>
                <a:endCxn id="623" idx="1"/>
              </p:cNvCxnSpPr>
              <p:nvPr/>
            </p:nvCxnSpPr>
            <p:spPr bwMode="auto">
              <a:xfrm flipV="1">
                <a:off x="1233488" y="1112839"/>
                <a:ext cx="198437" cy="279399"/>
              </a:xfrm>
              <a:prstGeom prst="bentConnector3">
                <a:avLst>
                  <a:gd name="adj1" fmla="val 47199"/>
                </a:avLst>
              </a:prstGeom>
              <a:noFill/>
              <a:ln w="19050">
                <a:solidFill>
                  <a:srgbClr val="000000"/>
                </a:solidFill>
                <a:miter lim="800000"/>
                <a:headEnd/>
                <a:tailEnd/>
              </a:ln>
            </p:spPr>
          </p:cxnSp>
          <p:cxnSp>
            <p:nvCxnSpPr>
              <p:cNvPr id="646" name="AutoShape 28"/>
              <p:cNvCxnSpPr>
                <a:cxnSpLocks noChangeShapeType="1"/>
                <a:stCxn id="627" idx="6"/>
                <a:endCxn id="624" idx="1"/>
              </p:cNvCxnSpPr>
              <p:nvPr/>
            </p:nvCxnSpPr>
            <p:spPr bwMode="auto">
              <a:xfrm flipV="1">
                <a:off x="1233488" y="1385889"/>
                <a:ext cx="198437" cy="6351"/>
              </a:xfrm>
              <a:prstGeom prst="bentConnector3">
                <a:avLst>
                  <a:gd name="adj1" fmla="val 47199"/>
                </a:avLst>
              </a:prstGeom>
              <a:noFill/>
              <a:ln w="19050">
                <a:solidFill>
                  <a:srgbClr val="000000"/>
                </a:solidFill>
                <a:miter lim="800000"/>
                <a:headEnd/>
                <a:tailEnd/>
              </a:ln>
            </p:spPr>
          </p:cxnSp>
          <p:cxnSp>
            <p:nvCxnSpPr>
              <p:cNvPr id="647" name="AutoShape 29"/>
              <p:cNvCxnSpPr>
                <a:cxnSpLocks noChangeShapeType="1"/>
                <a:stCxn id="627" idx="6"/>
                <a:endCxn id="625" idx="1"/>
              </p:cNvCxnSpPr>
              <p:nvPr/>
            </p:nvCxnSpPr>
            <p:spPr bwMode="auto">
              <a:xfrm>
                <a:off x="1233488" y="1392239"/>
                <a:ext cx="198437" cy="279399"/>
              </a:xfrm>
              <a:prstGeom prst="bentConnector3">
                <a:avLst>
                  <a:gd name="adj1" fmla="val 47199"/>
                </a:avLst>
              </a:prstGeom>
              <a:noFill/>
              <a:ln w="19050">
                <a:solidFill>
                  <a:srgbClr val="000000"/>
                </a:solidFill>
                <a:miter lim="800000"/>
                <a:headEnd/>
                <a:tailEnd/>
              </a:ln>
            </p:spPr>
          </p:cxnSp>
          <p:cxnSp>
            <p:nvCxnSpPr>
              <p:cNvPr id="648" name="AutoShape 30"/>
              <p:cNvCxnSpPr>
                <a:cxnSpLocks noChangeShapeType="1"/>
                <a:stCxn id="627" idx="6"/>
                <a:endCxn id="626" idx="1"/>
              </p:cNvCxnSpPr>
              <p:nvPr/>
            </p:nvCxnSpPr>
            <p:spPr bwMode="auto">
              <a:xfrm>
                <a:off x="1233488" y="1392239"/>
                <a:ext cx="198437" cy="552450"/>
              </a:xfrm>
              <a:prstGeom prst="bentConnector3">
                <a:avLst>
                  <a:gd name="adj1" fmla="val 47199"/>
                </a:avLst>
              </a:prstGeom>
              <a:noFill/>
              <a:ln w="19050">
                <a:solidFill>
                  <a:srgbClr val="000000"/>
                </a:solidFill>
                <a:miter lim="800000"/>
                <a:headEnd/>
                <a:tailEnd/>
              </a:ln>
            </p:spPr>
          </p:cxnSp>
          <p:cxnSp>
            <p:nvCxnSpPr>
              <p:cNvPr id="649" name="AutoShape 31"/>
              <p:cNvCxnSpPr>
                <a:cxnSpLocks noChangeShapeType="1"/>
                <a:stCxn id="622" idx="3"/>
                <a:endCxn id="628" idx="2"/>
              </p:cNvCxnSpPr>
              <p:nvPr/>
            </p:nvCxnSpPr>
            <p:spPr bwMode="auto">
              <a:xfrm>
                <a:off x="1544638" y="838201"/>
                <a:ext cx="227013" cy="6351"/>
              </a:xfrm>
              <a:prstGeom prst="bentConnector3">
                <a:avLst>
                  <a:gd name="adj1" fmla="val 51750"/>
                </a:avLst>
              </a:prstGeom>
              <a:noFill/>
              <a:ln w="19050">
                <a:solidFill>
                  <a:srgbClr val="000000"/>
                </a:solidFill>
                <a:miter lim="800000"/>
                <a:headEnd/>
                <a:tailEnd/>
              </a:ln>
            </p:spPr>
          </p:cxnSp>
          <p:cxnSp>
            <p:nvCxnSpPr>
              <p:cNvPr id="650" name="AutoShape 32"/>
              <p:cNvCxnSpPr>
                <a:cxnSpLocks noChangeShapeType="1"/>
                <a:stCxn id="623" idx="3"/>
                <a:endCxn id="629" idx="2"/>
              </p:cNvCxnSpPr>
              <p:nvPr/>
            </p:nvCxnSpPr>
            <p:spPr bwMode="auto">
              <a:xfrm>
                <a:off x="1544638" y="1112839"/>
                <a:ext cx="227013" cy="279399"/>
              </a:xfrm>
              <a:prstGeom prst="bentConnector3">
                <a:avLst>
                  <a:gd name="adj1" fmla="val 51750"/>
                </a:avLst>
              </a:prstGeom>
              <a:noFill/>
              <a:ln w="19050">
                <a:solidFill>
                  <a:srgbClr val="000000"/>
                </a:solidFill>
                <a:miter lim="800000"/>
                <a:headEnd/>
                <a:tailEnd/>
              </a:ln>
            </p:spPr>
          </p:cxnSp>
          <p:cxnSp>
            <p:nvCxnSpPr>
              <p:cNvPr id="651" name="AutoShape 33"/>
              <p:cNvCxnSpPr>
                <a:cxnSpLocks noChangeShapeType="1"/>
                <a:stCxn id="624" idx="3"/>
                <a:endCxn id="629" idx="2"/>
              </p:cNvCxnSpPr>
              <p:nvPr/>
            </p:nvCxnSpPr>
            <p:spPr bwMode="auto">
              <a:xfrm>
                <a:off x="1544638" y="1385889"/>
                <a:ext cx="227013" cy="6351"/>
              </a:xfrm>
              <a:prstGeom prst="bentConnector3">
                <a:avLst>
                  <a:gd name="adj1" fmla="val 51750"/>
                </a:avLst>
              </a:prstGeom>
              <a:noFill/>
              <a:ln w="19050">
                <a:solidFill>
                  <a:srgbClr val="000000"/>
                </a:solidFill>
                <a:miter lim="800000"/>
                <a:headEnd/>
                <a:tailEnd/>
              </a:ln>
            </p:spPr>
          </p:cxnSp>
          <p:cxnSp>
            <p:nvCxnSpPr>
              <p:cNvPr id="652" name="AutoShape 34"/>
              <p:cNvCxnSpPr>
                <a:cxnSpLocks noChangeShapeType="1"/>
                <a:stCxn id="625" idx="3"/>
                <a:endCxn id="629" idx="2"/>
              </p:cNvCxnSpPr>
              <p:nvPr/>
            </p:nvCxnSpPr>
            <p:spPr bwMode="auto">
              <a:xfrm flipV="1">
                <a:off x="1544638" y="1392239"/>
                <a:ext cx="227013" cy="279399"/>
              </a:xfrm>
              <a:prstGeom prst="bentConnector3">
                <a:avLst>
                  <a:gd name="adj1" fmla="val 51750"/>
                </a:avLst>
              </a:prstGeom>
              <a:noFill/>
              <a:ln w="19050">
                <a:solidFill>
                  <a:srgbClr val="000000"/>
                </a:solidFill>
                <a:miter lim="800000"/>
                <a:headEnd/>
                <a:tailEnd/>
              </a:ln>
            </p:spPr>
          </p:cxnSp>
          <p:cxnSp>
            <p:nvCxnSpPr>
              <p:cNvPr id="653" name="AutoShape 35"/>
              <p:cNvCxnSpPr>
                <a:cxnSpLocks noChangeShapeType="1"/>
                <a:stCxn id="626" idx="3"/>
                <a:endCxn id="630" idx="2"/>
              </p:cNvCxnSpPr>
              <p:nvPr/>
            </p:nvCxnSpPr>
            <p:spPr bwMode="auto">
              <a:xfrm>
                <a:off x="1544638" y="1944689"/>
                <a:ext cx="239712" cy="6351"/>
              </a:xfrm>
              <a:prstGeom prst="bentConnector3">
                <a:avLst>
                  <a:gd name="adj1" fmla="val 51657"/>
                </a:avLst>
              </a:prstGeom>
              <a:noFill/>
              <a:ln w="19050">
                <a:solidFill>
                  <a:srgbClr val="000000"/>
                </a:solidFill>
                <a:miter lim="800000"/>
                <a:headEnd/>
                <a:tailEnd/>
              </a:ln>
            </p:spPr>
          </p:cxnSp>
          <p:cxnSp>
            <p:nvCxnSpPr>
              <p:cNvPr id="654" name="AutoShape 36"/>
              <p:cNvCxnSpPr>
                <a:cxnSpLocks noChangeShapeType="1"/>
                <a:stCxn id="630" idx="6"/>
                <a:endCxn id="633" idx="1"/>
              </p:cNvCxnSpPr>
              <p:nvPr/>
            </p:nvCxnSpPr>
            <p:spPr bwMode="auto">
              <a:xfrm flipV="1">
                <a:off x="1916112" y="1778001"/>
                <a:ext cx="127000" cy="173037"/>
              </a:xfrm>
              <a:prstGeom prst="bentConnector3">
                <a:avLst>
                  <a:gd name="adj1" fmla="val 45000"/>
                </a:avLst>
              </a:prstGeom>
              <a:noFill/>
              <a:ln w="19050">
                <a:solidFill>
                  <a:srgbClr val="000000"/>
                </a:solidFill>
                <a:miter lim="800000"/>
                <a:headEnd/>
                <a:tailEnd/>
              </a:ln>
            </p:spPr>
          </p:cxnSp>
          <p:cxnSp>
            <p:nvCxnSpPr>
              <p:cNvPr id="655" name="AutoShape 37"/>
              <p:cNvCxnSpPr>
                <a:cxnSpLocks noChangeShapeType="1"/>
                <a:stCxn id="630" idx="6"/>
                <a:endCxn id="634" idx="1"/>
              </p:cNvCxnSpPr>
              <p:nvPr/>
            </p:nvCxnSpPr>
            <p:spPr bwMode="auto">
              <a:xfrm>
                <a:off x="1916112" y="1951040"/>
                <a:ext cx="127000" cy="111125"/>
              </a:xfrm>
              <a:prstGeom prst="bentConnector3">
                <a:avLst>
                  <a:gd name="adj1" fmla="val 45000"/>
                </a:avLst>
              </a:prstGeom>
              <a:noFill/>
              <a:ln w="19050">
                <a:solidFill>
                  <a:srgbClr val="000000"/>
                </a:solidFill>
                <a:miter lim="800000"/>
                <a:headEnd/>
                <a:tailEnd/>
              </a:ln>
            </p:spPr>
          </p:cxnSp>
          <p:cxnSp>
            <p:nvCxnSpPr>
              <p:cNvPr id="656" name="AutoShape 38"/>
              <p:cNvCxnSpPr>
                <a:cxnSpLocks noChangeShapeType="1"/>
                <a:stCxn id="629" idx="6"/>
                <a:endCxn id="632" idx="1"/>
              </p:cNvCxnSpPr>
              <p:nvPr/>
            </p:nvCxnSpPr>
            <p:spPr bwMode="auto">
              <a:xfrm flipV="1">
                <a:off x="1904999" y="1385889"/>
                <a:ext cx="138113" cy="6351"/>
              </a:xfrm>
              <a:prstGeom prst="bentConnector3">
                <a:avLst>
                  <a:gd name="adj1" fmla="val 45977"/>
                </a:avLst>
              </a:prstGeom>
              <a:noFill/>
              <a:ln w="19050">
                <a:solidFill>
                  <a:srgbClr val="000000"/>
                </a:solidFill>
                <a:miter lim="800000"/>
                <a:headEnd/>
                <a:tailEnd/>
              </a:ln>
            </p:spPr>
          </p:cxnSp>
          <p:cxnSp>
            <p:nvCxnSpPr>
              <p:cNvPr id="657" name="AutoShape 39"/>
              <p:cNvCxnSpPr>
                <a:cxnSpLocks noChangeShapeType="1"/>
                <a:stCxn id="628" idx="6"/>
                <a:endCxn id="631" idx="1"/>
              </p:cNvCxnSpPr>
              <p:nvPr/>
            </p:nvCxnSpPr>
            <p:spPr bwMode="auto">
              <a:xfrm flipV="1">
                <a:off x="1904999" y="838201"/>
                <a:ext cx="138113" cy="6351"/>
              </a:xfrm>
              <a:prstGeom prst="bentConnector3">
                <a:avLst>
                  <a:gd name="adj1" fmla="val 45977"/>
                </a:avLst>
              </a:prstGeom>
              <a:noFill/>
              <a:ln w="19050">
                <a:solidFill>
                  <a:srgbClr val="000000"/>
                </a:solidFill>
                <a:miter lim="800000"/>
                <a:headEnd/>
                <a:tailEnd/>
              </a:ln>
            </p:spPr>
          </p:cxnSp>
          <p:cxnSp>
            <p:nvCxnSpPr>
              <p:cNvPr id="658" name="AutoShape 40"/>
              <p:cNvCxnSpPr>
                <a:cxnSpLocks noChangeShapeType="1"/>
                <a:stCxn id="631" idx="3"/>
                <a:endCxn id="637" idx="2"/>
              </p:cNvCxnSpPr>
              <p:nvPr/>
            </p:nvCxnSpPr>
            <p:spPr bwMode="auto">
              <a:xfrm>
                <a:off x="2155825" y="838201"/>
                <a:ext cx="300037" cy="6351"/>
              </a:xfrm>
              <a:prstGeom prst="bentConnector3">
                <a:avLst>
                  <a:gd name="adj1" fmla="val 51324"/>
                </a:avLst>
              </a:prstGeom>
              <a:noFill/>
              <a:ln w="19050">
                <a:solidFill>
                  <a:srgbClr val="000000"/>
                </a:solidFill>
                <a:miter lim="800000"/>
                <a:headEnd/>
                <a:tailEnd/>
              </a:ln>
            </p:spPr>
          </p:cxnSp>
          <p:cxnSp>
            <p:nvCxnSpPr>
              <p:cNvPr id="659" name="AutoShape 41"/>
              <p:cNvCxnSpPr>
                <a:cxnSpLocks noChangeShapeType="1"/>
                <a:stCxn id="632" idx="3"/>
                <a:endCxn id="635" idx="2"/>
              </p:cNvCxnSpPr>
              <p:nvPr/>
            </p:nvCxnSpPr>
            <p:spPr bwMode="auto">
              <a:xfrm>
                <a:off x="2155825" y="1385889"/>
                <a:ext cx="300037" cy="242886"/>
              </a:xfrm>
              <a:prstGeom prst="bentConnector3">
                <a:avLst>
                  <a:gd name="adj1" fmla="val 51324"/>
                </a:avLst>
              </a:prstGeom>
              <a:noFill/>
              <a:ln w="19050">
                <a:solidFill>
                  <a:srgbClr val="000000"/>
                </a:solidFill>
                <a:miter lim="800000"/>
                <a:headEnd/>
                <a:tailEnd/>
              </a:ln>
            </p:spPr>
          </p:cxnSp>
          <p:cxnSp>
            <p:nvCxnSpPr>
              <p:cNvPr id="660" name="AutoShape 42"/>
              <p:cNvCxnSpPr>
                <a:cxnSpLocks noChangeShapeType="1"/>
                <a:stCxn id="633" idx="3"/>
                <a:endCxn id="635" idx="2"/>
              </p:cNvCxnSpPr>
              <p:nvPr/>
            </p:nvCxnSpPr>
            <p:spPr bwMode="auto">
              <a:xfrm flipV="1">
                <a:off x="2155825" y="1628777"/>
                <a:ext cx="300037" cy="149226"/>
              </a:xfrm>
              <a:prstGeom prst="bentConnector3">
                <a:avLst>
                  <a:gd name="adj1" fmla="val 51324"/>
                </a:avLst>
              </a:prstGeom>
              <a:noFill/>
              <a:ln w="19050">
                <a:solidFill>
                  <a:srgbClr val="000000"/>
                </a:solidFill>
                <a:miter lim="800000"/>
                <a:headEnd/>
                <a:tailEnd/>
              </a:ln>
            </p:spPr>
          </p:cxnSp>
          <p:cxnSp>
            <p:nvCxnSpPr>
              <p:cNvPr id="661" name="AutoShape 43"/>
              <p:cNvCxnSpPr>
                <a:cxnSpLocks noChangeShapeType="1"/>
                <a:stCxn id="634" idx="3"/>
                <a:endCxn id="636" idx="2"/>
              </p:cNvCxnSpPr>
              <p:nvPr/>
            </p:nvCxnSpPr>
            <p:spPr bwMode="auto">
              <a:xfrm>
                <a:off x="2155825" y="2062165"/>
                <a:ext cx="300037" cy="6351"/>
              </a:xfrm>
              <a:prstGeom prst="bentConnector3">
                <a:avLst>
                  <a:gd name="adj1" fmla="val 51324"/>
                </a:avLst>
              </a:prstGeom>
              <a:noFill/>
              <a:ln w="19050">
                <a:solidFill>
                  <a:srgbClr val="000000"/>
                </a:solidFill>
                <a:miter lim="800000"/>
                <a:headEnd/>
                <a:tailEnd/>
              </a:ln>
            </p:spPr>
          </p:cxnSp>
          <p:cxnSp>
            <p:nvCxnSpPr>
              <p:cNvPr id="662" name="AutoShape 44"/>
              <p:cNvCxnSpPr>
                <a:cxnSpLocks noChangeShapeType="1"/>
                <a:stCxn id="637" idx="6"/>
                <a:endCxn id="638" idx="1"/>
              </p:cNvCxnSpPr>
              <p:nvPr/>
            </p:nvCxnSpPr>
            <p:spPr bwMode="auto">
              <a:xfrm flipV="1">
                <a:off x="2587626" y="671514"/>
                <a:ext cx="127000" cy="173037"/>
              </a:xfrm>
              <a:prstGeom prst="bentConnector3">
                <a:avLst>
                  <a:gd name="adj1" fmla="val 45000"/>
                </a:avLst>
              </a:prstGeom>
              <a:noFill/>
              <a:ln w="19050">
                <a:solidFill>
                  <a:srgbClr val="000000"/>
                </a:solidFill>
                <a:miter lim="800000"/>
                <a:headEnd/>
                <a:tailEnd/>
              </a:ln>
            </p:spPr>
          </p:cxnSp>
          <p:cxnSp>
            <p:nvCxnSpPr>
              <p:cNvPr id="663" name="AutoShape 45"/>
              <p:cNvCxnSpPr>
                <a:cxnSpLocks noChangeShapeType="1"/>
                <a:stCxn id="637" idx="6"/>
                <a:endCxn id="639" idx="1"/>
              </p:cNvCxnSpPr>
              <p:nvPr/>
            </p:nvCxnSpPr>
            <p:spPr bwMode="auto">
              <a:xfrm>
                <a:off x="2587626" y="844551"/>
                <a:ext cx="127000" cy="207963"/>
              </a:xfrm>
              <a:prstGeom prst="bentConnector3">
                <a:avLst>
                  <a:gd name="adj1" fmla="val 45000"/>
                </a:avLst>
              </a:prstGeom>
              <a:noFill/>
              <a:ln w="19050">
                <a:solidFill>
                  <a:srgbClr val="000000"/>
                </a:solidFill>
                <a:miter lim="800000"/>
                <a:headEnd/>
                <a:tailEnd/>
              </a:ln>
            </p:spPr>
          </p:cxnSp>
          <p:cxnSp>
            <p:nvCxnSpPr>
              <p:cNvPr id="664" name="AutoShape 46"/>
              <p:cNvCxnSpPr>
                <a:cxnSpLocks noChangeShapeType="1"/>
                <a:stCxn id="635" idx="6"/>
                <a:endCxn id="640" idx="1"/>
              </p:cNvCxnSpPr>
              <p:nvPr/>
            </p:nvCxnSpPr>
            <p:spPr bwMode="auto">
              <a:xfrm flipV="1">
                <a:off x="2587626" y="1385889"/>
                <a:ext cx="127000" cy="242886"/>
              </a:xfrm>
              <a:prstGeom prst="bentConnector3">
                <a:avLst>
                  <a:gd name="adj1" fmla="val 45000"/>
                </a:avLst>
              </a:prstGeom>
              <a:noFill/>
              <a:ln w="19050">
                <a:solidFill>
                  <a:srgbClr val="000000"/>
                </a:solidFill>
                <a:miter lim="800000"/>
                <a:headEnd/>
                <a:tailEnd/>
              </a:ln>
            </p:spPr>
          </p:cxnSp>
          <p:cxnSp>
            <p:nvCxnSpPr>
              <p:cNvPr id="665" name="AutoShape 47"/>
              <p:cNvCxnSpPr>
                <a:cxnSpLocks noChangeShapeType="1"/>
                <a:stCxn id="635" idx="6"/>
                <a:endCxn id="641" idx="1"/>
              </p:cNvCxnSpPr>
              <p:nvPr/>
            </p:nvCxnSpPr>
            <p:spPr bwMode="auto">
              <a:xfrm>
                <a:off x="2587626" y="1628777"/>
                <a:ext cx="127000" cy="149226"/>
              </a:xfrm>
              <a:prstGeom prst="bentConnector3">
                <a:avLst>
                  <a:gd name="adj1" fmla="val 45000"/>
                </a:avLst>
              </a:prstGeom>
              <a:noFill/>
              <a:ln w="19050">
                <a:solidFill>
                  <a:srgbClr val="000000"/>
                </a:solidFill>
                <a:miter lim="800000"/>
                <a:headEnd/>
                <a:tailEnd/>
              </a:ln>
            </p:spPr>
          </p:cxnSp>
          <p:cxnSp>
            <p:nvCxnSpPr>
              <p:cNvPr id="666" name="AutoShape 48"/>
              <p:cNvCxnSpPr>
                <a:cxnSpLocks noChangeShapeType="1"/>
                <a:stCxn id="636" idx="6"/>
                <a:endCxn id="642" idx="1"/>
              </p:cNvCxnSpPr>
              <p:nvPr/>
            </p:nvCxnSpPr>
            <p:spPr bwMode="auto">
              <a:xfrm flipV="1">
                <a:off x="2587626" y="2062165"/>
                <a:ext cx="127000" cy="6351"/>
              </a:xfrm>
              <a:prstGeom prst="bentConnector3">
                <a:avLst>
                  <a:gd name="adj1" fmla="val 45000"/>
                </a:avLst>
              </a:prstGeom>
              <a:noFill/>
              <a:ln w="19050">
                <a:solidFill>
                  <a:srgbClr val="000000"/>
                </a:solidFill>
                <a:miter lim="800000"/>
                <a:headEnd/>
                <a:tailEnd/>
              </a:ln>
            </p:spPr>
          </p:cxnSp>
          <p:cxnSp>
            <p:nvCxnSpPr>
              <p:cNvPr id="667" name="AutoShape 49"/>
              <p:cNvCxnSpPr>
                <a:cxnSpLocks noChangeShapeType="1"/>
                <a:stCxn id="642" idx="3"/>
                <a:endCxn id="643" idx="2"/>
              </p:cNvCxnSpPr>
              <p:nvPr/>
            </p:nvCxnSpPr>
            <p:spPr bwMode="auto">
              <a:xfrm flipV="1">
                <a:off x="2828925" y="1392239"/>
                <a:ext cx="400050" cy="669925"/>
              </a:xfrm>
              <a:prstGeom prst="bentConnector3">
                <a:avLst>
                  <a:gd name="adj1" fmla="val 51190"/>
                </a:avLst>
              </a:prstGeom>
              <a:noFill/>
              <a:ln w="19050">
                <a:solidFill>
                  <a:srgbClr val="000000"/>
                </a:solidFill>
                <a:miter lim="800000"/>
                <a:headEnd/>
                <a:tailEnd/>
              </a:ln>
            </p:spPr>
          </p:cxnSp>
          <p:cxnSp>
            <p:nvCxnSpPr>
              <p:cNvPr id="668" name="AutoShape 50"/>
              <p:cNvCxnSpPr>
                <a:cxnSpLocks noChangeShapeType="1"/>
                <a:stCxn id="641" idx="3"/>
                <a:endCxn id="643" idx="2"/>
              </p:cNvCxnSpPr>
              <p:nvPr/>
            </p:nvCxnSpPr>
            <p:spPr bwMode="auto">
              <a:xfrm flipV="1">
                <a:off x="2828925" y="1392239"/>
                <a:ext cx="400050" cy="385763"/>
              </a:xfrm>
              <a:prstGeom prst="bentConnector3">
                <a:avLst>
                  <a:gd name="adj1" fmla="val 51190"/>
                </a:avLst>
              </a:prstGeom>
              <a:noFill/>
              <a:ln w="19050">
                <a:solidFill>
                  <a:srgbClr val="000000"/>
                </a:solidFill>
                <a:miter lim="800000"/>
                <a:headEnd/>
                <a:tailEnd/>
              </a:ln>
            </p:spPr>
          </p:cxnSp>
          <p:cxnSp>
            <p:nvCxnSpPr>
              <p:cNvPr id="669" name="AutoShape 51"/>
              <p:cNvCxnSpPr>
                <a:cxnSpLocks noChangeShapeType="1"/>
                <a:stCxn id="640" idx="3"/>
                <a:endCxn id="643" idx="2"/>
              </p:cNvCxnSpPr>
              <p:nvPr/>
            </p:nvCxnSpPr>
            <p:spPr bwMode="auto">
              <a:xfrm>
                <a:off x="2828925" y="1385889"/>
                <a:ext cx="400050" cy="6351"/>
              </a:xfrm>
              <a:prstGeom prst="bentConnector3">
                <a:avLst>
                  <a:gd name="adj1" fmla="val 51190"/>
                </a:avLst>
              </a:prstGeom>
              <a:noFill/>
              <a:ln w="19050">
                <a:solidFill>
                  <a:srgbClr val="000000"/>
                </a:solidFill>
                <a:miter lim="800000"/>
                <a:headEnd/>
                <a:tailEnd/>
              </a:ln>
            </p:spPr>
          </p:cxnSp>
          <p:cxnSp>
            <p:nvCxnSpPr>
              <p:cNvPr id="670" name="AutoShape 52"/>
              <p:cNvCxnSpPr>
                <a:cxnSpLocks noChangeShapeType="1"/>
                <a:stCxn id="639" idx="3"/>
                <a:endCxn id="643" idx="2"/>
              </p:cNvCxnSpPr>
              <p:nvPr/>
            </p:nvCxnSpPr>
            <p:spPr bwMode="auto">
              <a:xfrm>
                <a:off x="2828925" y="1052514"/>
                <a:ext cx="400050" cy="339726"/>
              </a:xfrm>
              <a:prstGeom prst="bentConnector3">
                <a:avLst>
                  <a:gd name="adj1" fmla="val 51190"/>
                </a:avLst>
              </a:prstGeom>
              <a:noFill/>
              <a:ln w="19050">
                <a:solidFill>
                  <a:srgbClr val="000000"/>
                </a:solidFill>
                <a:miter lim="800000"/>
                <a:headEnd/>
                <a:tailEnd/>
              </a:ln>
            </p:spPr>
          </p:cxnSp>
          <p:cxnSp>
            <p:nvCxnSpPr>
              <p:cNvPr id="671" name="AutoShape 53"/>
              <p:cNvCxnSpPr>
                <a:cxnSpLocks noChangeShapeType="1"/>
                <a:stCxn id="638" idx="3"/>
                <a:endCxn id="643" idx="2"/>
              </p:cNvCxnSpPr>
              <p:nvPr/>
            </p:nvCxnSpPr>
            <p:spPr bwMode="auto">
              <a:xfrm>
                <a:off x="2828925" y="671514"/>
                <a:ext cx="400050" cy="720725"/>
              </a:xfrm>
              <a:prstGeom prst="bentConnector3">
                <a:avLst>
                  <a:gd name="adj1" fmla="val 51190"/>
                </a:avLst>
              </a:prstGeom>
              <a:noFill/>
              <a:ln w="19050">
                <a:solidFill>
                  <a:srgbClr val="000000"/>
                </a:solidFill>
                <a:miter lim="800000"/>
                <a:headEnd/>
                <a:tailEnd/>
              </a:ln>
            </p:spPr>
          </p:cxnSp>
          <p:cxnSp>
            <p:nvCxnSpPr>
              <p:cNvPr id="672" name="AutoShape 54"/>
              <p:cNvCxnSpPr>
                <a:cxnSpLocks noChangeShapeType="1"/>
              </p:cNvCxnSpPr>
              <p:nvPr/>
            </p:nvCxnSpPr>
            <p:spPr bwMode="auto">
              <a:xfrm>
                <a:off x="1598612" y="528639"/>
                <a:ext cx="1587" cy="1830388"/>
              </a:xfrm>
              <a:prstGeom prst="straightConnector1">
                <a:avLst/>
              </a:prstGeom>
              <a:noFill/>
              <a:ln w="9525">
                <a:solidFill>
                  <a:srgbClr val="000000"/>
                </a:solidFill>
                <a:prstDash val="dash"/>
                <a:round/>
                <a:headEnd/>
                <a:tailEnd/>
              </a:ln>
            </p:spPr>
          </p:cxnSp>
          <p:cxnSp>
            <p:nvCxnSpPr>
              <p:cNvPr id="673" name="AutoShape 55"/>
              <p:cNvCxnSpPr>
                <a:cxnSpLocks noChangeShapeType="1"/>
              </p:cNvCxnSpPr>
              <p:nvPr/>
            </p:nvCxnSpPr>
            <p:spPr bwMode="auto">
              <a:xfrm>
                <a:off x="2251074" y="528639"/>
                <a:ext cx="0" cy="1830388"/>
              </a:xfrm>
              <a:prstGeom prst="straightConnector1">
                <a:avLst/>
              </a:prstGeom>
              <a:noFill/>
              <a:ln w="9525">
                <a:solidFill>
                  <a:srgbClr val="000000"/>
                </a:solidFill>
                <a:prstDash val="dash"/>
                <a:round/>
                <a:headEnd/>
                <a:tailEnd/>
              </a:ln>
            </p:spPr>
          </p:cxnSp>
          <p:cxnSp>
            <p:nvCxnSpPr>
              <p:cNvPr id="674" name="AutoShape 56"/>
              <p:cNvCxnSpPr>
                <a:cxnSpLocks noChangeShapeType="1"/>
              </p:cNvCxnSpPr>
              <p:nvPr/>
            </p:nvCxnSpPr>
            <p:spPr bwMode="auto">
              <a:xfrm>
                <a:off x="2970213" y="528639"/>
                <a:ext cx="1587" cy="1830388"/>
              </a:xfrm>
              <a:prstGeom prst="straightConnector1">
                <a:avLst/>
              </a:prstGeom>
              <a:noFill/>
              <a:ln w="9525">
                <a:solidFill>
                  <a:srgbClr val="000000"/>
                </a:solidFill>
                <a:prstDash val="dash"/>
                <a:round/>
                <a:headEnd/>
                <a:tailEnd/>
              </a:ln>
            </p:spPr>
          </p:cxnSp>
          <p:sp>
            <p:nvSpPr>
              <p:cNvPr id="675" name="Text Box 57"/>
              <p:cNvSpPr txBox="1">
                <a:spLocks noChangeArrowheads="1"/>
              </p:cNvSpPr>
              <p:nvPr/>
            </p:nvSpPr>
            <p:spPr bwMode="auto">
              <a:xfrm>
                <a:off x="1146975" y="2115249"/>
                <a:ext cx="2601913" cy="396653"/>
              </a:xfrm>
              <a:prstGeom prst="rect">
                <a:avLst/>
              </a:prstGeom>
              <a:noFill/>
              <a:ln w="9525">
                <a:noFill/>
                <a:miter lim="800000"/>
                <a:headEnd/>
                <a:tailEnd/>
              </a:ln>
            </p:spPr>
            <p:txBody>
              <a:bodyPr/>
              <a:lstStyle/>
              <a:p>
                <a:pPr algn="just"/>
                <a:r>
                  <a:rPr lang="en-US" altLang="ja-JP" sz="800" dirty="0" smtClean="0">
                    <a:latin typeface="Times New Roman" pitchFamily="18" charset="0"/>
                    <a:ea typeface="ＭＳ 明朝" pitchFamily="17" charset="-128"/>
                  </a:rPr>
                  <a:t>L</a:t>
                </a:r>
                <a:r>
                  <a:rPr lang="en-US" altLang="ja-JP" sz="800" baseline="-25000" dirty="0" smtClean="0">
                    <a:latin typeface="Times New Roman" pitchFamily="18" charset="0"/>
                    <a:ea typeface="ＭＳ 明朝" pitchFamily="17" charset="-128"/>
                  </a:rPr>
                  <a:t>1</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2</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3</a:t>
                </a:r>
                <a:r>
                  <a:rPr lang="en-US" altLang="ja-JP" sz="800" dirty="0" smtClean="0">
                    <a:latin typeface="Times New Roman" pitchFamily="18" charset="0"/>
                    <a:ea typeface="ＭＳ 明朝" pitchFamily="17" charset="-128"/>
                  </a:rPr>
                  <a:t>              L</a:t>
                </a:r>
                <a:r>
                  <a:rPr lang="en-US" altLang="ja-JP" sz="800" baseline="-25000" dirty="0" smtClean="0">
                    <a:latin typeface="Times New Roman" pitchFamily="18" charset="0"/>
                    <a:ea typeface="ＭＳ 明朝" pitchFamily="17" charset="-128"/>
                  </a:rPr>
                  <a:t>4</a:t>
                </a:r>
                <a:endParaRPr lang="en-US" altLang="ja-JP" sz="800" baseline="-25000" dirty="0">
                  <a:latin typeface="Times New Roman" pitchFamily="18" charset="0"/>
                </a:endParaRPr>
              </a:p>
            </p:txBody>
          </p:sp>
        </p:grpSp>
        <p:sp>
          <p:nvSpPr>
            <p:cNvPr id="614" name="TextBox 613"/>
            <p:cNvSpPr txBox="1"/>
            <p:nvPr/>
          </p:nvSpPr>
          <p:spPr>
            <a:xfrm>
              <a:off x="152400" y="3171825"/>
              <a:ext cx="301686" cy="215444"/>
            </a:xfrm>
            <a:prstGeom prst="rect">
              <a:avLst/>
            </a:prstGeom>
            <a:noFill/>
          </p:spPr>
          <p:txBody>
            <a:bodyPr wrap="none" rtlCol="0">
              <a:spAutoFit/>
            </a:bodyPr>
            <a:lstStyle/>
            <a:p>
              <a:r>
                <a:rPr lang="en-US" sz="800" dirty="0" smtClean="0"/>
                <a:t>m</a:t>
              </a:r>
              <a:r>
                <a:rPr lang="en-US" sz="800" baseline="-25000" dirty="0" smtClean="0"/>
                <a:t>1</a:t>
              </a:r>
              <a:endParaRPr lang="en-US" sz="800" baseline="-25000" dirty="0"/>
            </a:p>
          </p:txBody>
        </p:sp>
        <p:sp>
          <p:nvSpPr>
            <p:cNvPr id="615" name="TextBox 614"/>
            <p:cNvSpPr txBox="1"/>
            <p:nvPr/>
          </p:nvSpPr>
          <p:spPr>
            <a:xfrm>
              <a:off x="568386" y="2809875"/>
              <a:ext cx="301686" cy="215444"/>
            </a:xfrm>
            <a:prstGeom prst="rect">
              <a:avLst/>
            </a:prstGeom>
            <a:noFill/>
          </p:spPr>
          <p:txBody>
            <a:bodyPr wrap="none" rtlCol="0">
              <a:spAutoFit/>
            </a:bodyPr>
            <a:lstStyle/>
            <a:p>
              <a:r>
                <a:rPr lang="en-US" sz="800" dirty="0" smtClean="0"/>
                <a:t>m</a:t>
              </a:r>
              <a:r>
                <a:rPr lang="en-US" sz="800" baseline="-25000" dirty="0" smtClean="0"/>
                <a:t>2</a:t>
              </a:r>
              <a:endParaRPr lang="en-US" sz="800" baseline="-25000" dirty="0"/>
            </a:p>
          </p:txBody>
        </p:sp>
        <p:sp>
          <p:nvSpPr>
            <p:cNvPr id="616" name="TextBox 615"/>
            <p:cNvSpPr txBox="1"/>
            <p:nvPr/>
          </p:nvSpPr>
          <p:spPr>
            <a:xfrm>
              <a:off x="568386" y="3171825"/>
              <a:ext cx="301686" cy="215444"/>
            </a:xfrm>
            <a:prstGeom prst="rect">
              <a:avLst/>
            </a:prstGeom>
            <a:noFill/>
          </p:spPr>
          <p:txBody>
            <a:bodyPr wrap="none" rtlCol="0">
              <a:spAutoFit/>
            </a:bodyPr>
            <a:lstStyle/>
            <a:p>
              <a:r>
                <a:rPr lang="en-US" sz="800" dirty="0" smtClean="0"/>
                <a:t>m</a:t>
              </a:r>
              <a:r>
                <a:rPr lang="en-US" sz="800" baseline="-25000" dirty="0" smtClean="0"/>
                <a:t>3</a:t>
              </a:r>
              <a:endParaRPr lang="en-US" sz="800" baseline="-25000" dirty="0"/>
            </a:p>
          </p:txBody>
        </p:sp>
        <p:sp>
          <p:nvSpPr>
            <p:cNvPr id="617" name="TextBox 616"/>
            <p:cNvSpPr txBox="1"/>
            <p:nvPr/>
          </p:nvSpPr>
          <p:spPr>
            <a:xfrm>
              <a:off x="549336" y="3533775"/>
              <a:ext cx="301686" cy="215444"/>
            </a:xfrm>
            <a:prstGeom prst="rect">
              <a:avLst/>
            </a:prstGeom>
            <a:noFill/>
          </p:spPr>
          <p:txBody>
            <a:bodyPr wrap="none" rtlCol="0">
              <a:spAutoFit/>
            </a:bodyPr>
            <a:lstStyle/>
            <a:p>
              <a:r>
                <a:rPr lang="en-US" sz="800" dirty="0" smtClean="0"/>
                <a:t>m</a:t>
              </a:r>
              <a:r>
                <a:rPr lang="en-US" sz="800" baseline="-25000" dirty="0" smtClean="0"/>
                <a:t>4</a:t>
              </a:r>
              <a:endParaRPr lang="en-US" sz="800" baseline="-25000" dirty="0"/>
            </a:p>
          </p:txBody>
        </p:sp>
        <p:sp>
          <p:nvSpPr>
            <p:cNvPr id="618" name="TextBox 617"/>
            <p:cNvSpPr txBox="1"/>
            <p:nvPr/>
          </p:nvSpPr>
          <p:spPr>
            <a:xfrm>
              <a:off x="952500" y="2800350"/>
              <a:ext cx="301686" cy="215444"/>
            </a:xfrm>
            <a:prstGeom prst="rect">
              <a:avLst/>
            </a:prstGeom>
            <a:noFill/>
          </p:spPr>
          <p:txBody>
            <a:bodyPr wrap="none" rtlCol="0">
              <a:spAutoFit/>
            </a:bodyPr>
            <a:lstStyle/>
            <a:p>
              <a:r>
                <a:rPr lang="en-US" sz="800" dirty="0" smtClean="0"/>
                <a:t>m</a:t>
              </a:r>
              <a:r>
                <a:rPr lang="en-US" sz="800" baseline="-25000" dirty="0" smtClean="0"/>
                <a:t>5</a:t>
              </a:r>
              <a:endParaRPr lang="en-US" sz="800" baseline="-25000" dirty="0"/>
            </a:p>
          </p:txBody>
        </p:sp>
        <p:sp>
          <p:nvSpPr>
            <p:cNvPr id="619" name="TextBox 618"/>
            <p:cNvSpPr txBox="1"/>
            <p:nvPr/>
          </p:nvSpPr>
          <p:spPr>
            <a:xfrm>
              <a:off x="949386" y="3314700"/>
              <a:ext cx="301686" cy="215444"/>
            </a:xfrm>
            <a:prstGeom prst="rect">
              <a:avLst/>
            </a:prstGeom>
            <a:noFill/>
          </p:spPr>
          <p:txBody>
            <a:bodyPr wrap="none" rtlCol="0">
              <a:spAutoFit/>
            </a:bodyPr>
            <a:lstStyle/>
            <a:p>
              <a:r>
                <a:rPr lang="en-US" sz="800" dirty="0" smtClean="0"/>
                <a:t>m</a:t>
              </a:r>
              <a:r>
                <a:rPr lang="en-US" sz="800" baseline="-25000" dirty="0" smtClean="0"/>
                <a:t>6</a:t>
              </a:r>
              <a:endParaRPr lang="en-US" sz="800" baseline="-25000" dirty="0"/>
            </a:p>
          </p:txBody>
        </p:sp>
        <p:sp>
          <p:nvSpPr>
            <p:cNvPr id="620" name="TextBox 619"/>
            <p:cNvSpPr txBox="1"/>
            <p:nvPr/>
          </p:nvSpPr>
          <p:spPr>
            <a:xfrm>
              <a:off x="949386" y="3600450"/>
              <a:ext cx="301686" cy="215444"/>
            </a:xfrm>
            <a:prstGeom prst="rect">
              <a:avLst/>
            </a:prstGeom>
            <a:noFill/>
          </p:spPr>
          <p:txBody>
            <a:bodyPr wrap="none" rtlCol="0">
              <a:spAutoFit/>
            </a:bodyPr>
            <a:lstStyle/>
            <a:p>
              <a:r>
                <a:rPr lang="en-US" sz="800" dirty="0" smtClean="0"/>
                <a:t>m</a:t>
              </a:r>
              <a:r>
                <a:rPr lang="en-US" sz="800" baseline="-25000" dirty="0" smtClean="0"/>
                <a:t>7</a:t>
              </a:r>
              <a:endParaRPr lang="en-US" sz="800" baseline="-25000" dirty="0"/>
            </a:p>
          </p:txBody>
        </p:sp>
        <p:sp>
          <p:nvSpPr>
            <p:cNvPr id="621" name="TextBox 620"/>
            <p:cNvSpPr txBox="1"/>
            <p:nvPr/>
          </p:nvSpPr>
          <p:spPr>
            <a:xfrm>
              <a:off x="1435161" y="3162300"/>
              <a:ext cx="301686" cy="215444"/>
            </a:xfrm>
            <a:prstGeom prst="rect">
              <a:avLst/>
            </a:prstGeom>
            <a:noFill/>
          </p:spPr>
          <p:txBody>
            <a:bodyPr wrap="none" rtlCol="0">
              <a:spAutoFit/>
            </a:bodyPr>
            <a:lstStyle/>
            <a:p>
              <a:r>
                <a:rPr lang="en-US" sz="800" dirty="0" smtClean="0"/>
                <a:t>m</a:t>
              </a:r>
              <a:r>
                <a:rPr lang="en-US" sz="800" baseline="-25000" dirty="0" smtClean="0"/>
                <a:t>8</a:t>
              </a:r>
              <a:endParaRPr lang="en-US" sz="800" baseline="-25000" dirty="0"/>
            </a:p>
          </p:txBody>
        </p:sp>
      </p:grpSp>
      <p:sp>
        <p:nvSpPr>
          <p:cNvPr id="676" name="TextBox 675"/>
          <p:cNvSpPr txBox="1"/>
          <p:nvPr/>
        </p:nvSpPr>
        <p:spPr>
          <a:xfrm>
            <a:off x="24660225" y="12877800"/>
            <a:ext cx="1790875" cy="215444"/>
          </a:xfrm>
          <a:prstGeom prst="rect">
            <a:avLst/>
          </a:prstGeom>
          <a:noFill/>
        </p:spPr>
        <p:txBody>
          <a:bodyPr wrap="none" rtlCol="0">
            <a:spAutoFit/>
          </a:bodyPr>
          <a:lstStyle/>
          <a:p>
            <a:r>
              <a:rPr lang="en-US" sz="800" dirty="0" smtClean="0"/>
              <a:t>#      &amp;1    &amp;E   &amp;10   &amp;1    &amp;6    &amp;8  &amp;1F</a:t>
            </a:r>
            <a:endParaRPr lang="en-US" sz="800" baseline="-25000" dirty="0"/>
          </a:p>
        </p:txBody>
      </p:sp>
      <p:sp>
        <p:nvSpPr>
          <p:cNvPr id="677" name="Right Brace 676"/>
          <p:cNvSpPr/>
          <p:nvPr/>
        </p:nvSpPr>
        <p:spPr>
          <a:xfrm>
            <a:off x="26412825" y="9906000"/>
            <a:ext cx="152400" cy="10668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Right Brace 677"/>
          <p:cNvSpPr/>
          <p:nvPr/>
        </p:nvSpPr>
        <p:spPr>
          <a:xfrm>
            <a:off x="26412825" y="10972800"/>
            <a:ext cx="152400" cy="8382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Right Brace 678"/>
          <p:cNvSpPr/>
          <p:nvPr/>
        </p:nvSpPr>
        <p:spPr>
          <a:xfrm>
            <a:off x="26412825" y="11811000"/>
            <a:ext cx="152400" cy="10668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Rectangle 679"/>
          <p:cNvSpPr/>
          <p:nvPr/>
        </p:nvSpPr>
        <p:spPr>
          <a:xfrm>
            <a:off x="22012275" y="12287250"/>
            <a:ext cx="22098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1" name="Shape 680"/>
          <p:cNvCxnSpPr>
            <a:stCxn id="680" idx="1"/>
            <a:endCxn id="682" idx="2"/>
          </p:cNvCxnSpPr>
          <p:nvPr/>
        </p:nvCxnSpPr>
        <p:spPr>
          <a:xfrm rot="10800000" flipH="1">
            <a:off x="22012274" y="11610974"/>
            <a:ext cx="1838325" cy="752476"/>
          </a:xfrm>
          <a:prstGeom prst="bentConnector4">
            <a:avLst>
              <a:gd name="adj1" fmla="val -6736"/>
              <a:gd name="adj2" fmla="val 81645"/>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2" name="Rectangle 681"/>
          <p:cNvSpPr/>
          <p:nvPr/>
        </p:nvSpPr>
        <p:spPr>
          <a:xfrm>
            <a:off x="23698200" y="9905999"/>
            <a:ext cx="304800" cy="1704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ext Box 57"/>
          <p:cNvSpPr txBox="1">
            <a:spLocks noChangeArrowheads="1"/>
          </p:cNvSpPr>
          <p:nvPr/>
        </p:nvSpPr>
        <p:spPr bwMode="auto">
          <a:xfrm>
            <a:off x="26517600" y="10334625"/>
            <a:ext cx="304800" cy="228600"/>
          </a:xfrm>
          <a:prstGeom prst="rect">
            <a:avLst/>
          </a:prstGeom>
          <a:noFill/>
          <a:ln w="9525">
            <a:noFill/>
            <a:miter lim="800000"/>
            <a:headEnd/>
            <a:tailEnd/>
          </a:ln>
        </p:spPr>
        <p:txBody>
          <a:bodyPr/>
          <a:lstStyle/>
          <a:p>
            <a:pPr algn="just"/>
            <a:r>
              <a:rPr lang="en-US" altLang="ja-JP" sz="800" dirty="0" smtClean="0">
                <a:latin typeface="Times New Roman" pitchFamily="18" charset="0"/>
                <a:ea typeface="ＭＳ 明朝" pitchFamily="17" charset="-128"/>
              </a:rPr>
              <a:t>L</a:t>
            </a:r>
            <a:r>
              <a:rPr lang="en-US" altLang="ja-JP" sz="800" baseline="-25000" dirty="0" smtClean="0">
                <a:latin typeface="Times New Roman" pitchFamily="18" charset="0"/>
                <a:ea typeface="ＭＳ 明朝" pitchFamily="17" charset="-128"/>
              </a:rPr>
              <a:t>1</a:t>
            </a:r>
            <a:endParaRPr lang="en-US" altLang="ja-JP" sz="800" baseline="-25000" dirty="0">
              <a:latin typeface="Times New Roman" pitchFamily="18" charset="0"/>
            </a:endParaRPr>
          </a:p>
        </p:txBody>
      </p:sp>
      <p:sp>
        <p:nvSpPr>
          <p:cNvPr id="773" name="Text Box 57"/>
          <p:cNvSpPr txBox="1">
            <a:spLocks noChangeArrowheads="1"/>
          </p:cNvSpPr>
          <p:nvPr/>
        </p:nvSpPr>
        <p:spPr bwMode="auto">
          <a:xfrm>
            <a:off x="26517600" y="11287125"/>
            <a:ext cx="304800" cy="228600"/>
          </a:xfrm>
          <a:prstGeom prst="rect">
            <a:avLst/>
          </a:prstGeom>
          <a:noFill/>
          <a:ln w="9525">
            <a:noFill/>
            <a:miter lim="800000"/>
            <a:headEnd/>
            <a:tailEnd/>
          </a:ln>
        </p:spPr>
        <p:txBody>
          <a:bodyPr/>
          <a:lstStyle/>
          <a:p>
            <a:pPr algn="just"/>
            <a:r>
              <a:rPr lang="en-US" altLang="ja-JP" sz="800" dirty="0" smtClean="0">
                <a:latin typeface="Times New Roman" pitchFamily="18" charset="0"/>
                <a:ea typeface="ＭＳ 明朝" pitchFamily="17" charset="-128"/>
              </a:rPr>
              <a:t>L</a:t>
            </a:r>
            <a:r>
              <a:rPr lang="en-US" altLang="ja-JP" sz="800" baseline="-25000" dirty="0" smtClean="0">
                <a:latin typeface="Times New Roman" pitchFamily="18" charset="0"/>
                <a:ea typeface="ＭＳ 明朝" pitchFamily="17" charset="-128"/>
              </a:rPr>
              <a:t>2</a:t>
            </a:r>
            <a:endParaRPr lang="en-US" altLang="ja-JP" sz="800" baseline="-25000" dirty="0">
              <a:latin typeface="Times New Roman" pitchFamily="18" charset="0"/>
            </a:endParaRPr>
          </a:p>
        </p:txBody>
      </p:sp>
      <p:sp>
        <p:nvSpPr>
          <p:cNvPr id="774" name="Text Box 57"/>
          <p:cNvSpPr txBox="1">
            <a:spLocks noChangeArrowheads="1"/>
          </p:cNvSpPr>
          <p:nvPr/>
        </p:nvSpPr>
        <p:spPr bwMode="auto">
          <a:xfrm>
            <a:off x="26517600" y="12239625"/>
            <a:ext cx="304800" cy="228600"/>
          </a:xfrm>
          <a:prstGeom prst="rect">
            <a:avLst/>
          </a:prstGeom>
          <a:noFill/>
          <a:ln w="9525">
            <a:noFill/>
            <a:miter lim="800000"/>
            <a:headEnd/>
            <a:tailEnd/>
          </a:ln>
        </p:spPr>
        <p:txBody>
          <a:bodyPr/>
          <a:lstStyle/>
          <a:p>
            <a:pPr algn="just"/>
            <a:r>
              <a:rPr lang="en-US" altLang="ja-JP" sz="800" dirty="0" smtClean="0">
                <a:latin typeface="Times New Roman" pitchFamily="18" charset="0"/>
                <a:ea typeface="ＭＳ 明朝" pitchFamily="17" charset="-128"/>
              </a:rPr>
              <a:t>L</a:t>
            </a:r>
            <a:r>
              <a:rPr lang="en-US" altLang="ja-JP" sz="800" baseline="-25000" dirty="0" smtClean="0">
                <a:latin typeface="Times New Roman" pitchFamily="18" charset="0"/>
                <a:ea typeface="ＭＳ 明朝" pitchFamily="17" charset="-128"/>
              </a:rPr>
              <a:t>3</a:t>
            </a:r>
            <a:endParaRPr lang="en-US" altLang="ja-JP" sz="800" baseline="-25000" dirty="0">
              <a:latin typeface="Times New Roman" pitchFamily="18" charset="0"/>
            </a:endParaRPr>
          </a:p>
        </p:txBody>
      </p:sp>
      <p:sp>
        <p:nvSpPr>
          <p:cNvPr id="775" name="Rectangle 774"/>
          <p:cNvSpPr/>
          <p:nvPr/>
        </p:nvSpPr>
        <p:spPr>
          <a:xfrm>
            <a:off x="24707850" y="12925425"/>
            <a:ext cx="1657350" cy="10477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ectangle 775"/>
          <p:cNvSpPr/>
          <p:nvPr/>
        </p:nvSpPr>
        <p:spPr>
          <a:xfrm>
            <a:off x="22012275" y="12144374"/>
            <a:ext cx="2209800" cy="12382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7" name="Shape 169"/>
          <p:cNvCxnSpPr>
            <a:stCxn id="776" idx="3"/>
            <a:endCxn id="775" idx="1"/>
          </p:cNvCxnSpPr>
          <p:nvPr/>
        </p:nvCxnSpPr>
        <p:spPr>
          <a:xfrm>
            <a:off x="24222075" y="12206287"/>
            <a:ext cx="485775" cy="771526"/>
          </a:xfrm>
          <a:prstGeom prst="bentConnector3">
            <a:avLst>
              <a:gd name="adj1" fmla="val 50000"/>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78" name="Text Box 57"/>
          <p:cNvSpPr txBox="1">
            <a:spLocks noChangeArrowheads="1"/>
          </p:cNvSpPr>
          <p:nvPr/>
        </p:nvSpPr>
        <p:spPr bwMode="auto">
          <a:xfrm>
            <a:off x="22312385" y="12550807"/>
            <a:ext cx="766690" cy="593693"/>
          </a:xfrm>
          <a:prstGeom prst="rect">
            <a:avLst/>
          </a:prstGeom>
          <a:noFill/>
          <a:ln w="9525">
            <a:noFill/>
            <a:miter lim="800000"/>
            <a:headEnd/>
            <a:tailEnd/>
          </a:ln>
        </p:spPr>
        <p:txBody>
          <a:bodyPr/>
          <a:lstStyle/>
          <a:p>
            <a:pPr algn="just"/>
            <a:r>
              <a:rPr lang="en-US" altLang="ja-JP" sz="800" u="sng" dirty="0" smtClean="0">
                <a:latin typeface="Times New Roman" pitchFamily="18" charset="0"/>
                <a:ea typeface="ＭＳ 明朝" pitchFamily="17" charset="-128"/>
              </a:rPr>
              <a:t>Hex    Binary</a:t>
            </a:r>
          </a:p>
          <a:p>
            <a:pPr algn="just"/>
            <a:r>
              <a:rPr lang="en-US" altLang="ja-JP" sz="800" dirty="0" smtClean="0">
                <a:latin typeface="Times New Roman" pitchFamily="18" charset="0"/>
                <a:ea typeface="ＭＳ 明朝" pitchFamily="17" charset="-128"/>
              </a:rPr>
              <a:t>&amp;1   = 00001</a:t>
            </a:r>
          </a:p>
          <a:p>
            <a:pPr algn="just"/>
            <a:r>
              <a:rPr lang="en-US" altLang="ja-JP" sz="800" dirty="0" smtClean="0">
                <a:latin typeface="Times New Roman" pitchFamily="18" charset="0"/>
                <a:ea typeface="ＭＳ 明朝" pitchFamily="17" charset="-128"/>
              </a:rPr>
              <a:t>&amp;E   = 01110</a:t>
            </a:r>
          </a:p>
          <a:p>
            <a:pPr algn="just"/>
            <a:r>
              <a:rPr lang="en-US" altLang="ja-JP" sz="800" dirty="0" smtClean="0">
                <a:latin typeface="Times New Roman" pitchFamily="18" charset="0"/>
                <a:ea typeface="ＭＳ 明朝" pitchFamily="17" charset="-128"/>
              </a:rPr>
              <a:t>&amp;10 = 10000</a:t>
            </a:r>
          </a:p>
          <a:p>
            <a:pPr algn="just"/>
            <a:endParaRPr lang="en-US" altLang="ja-JP" sz="800" dirty="0" smtClean="0">
              <a:latin typeface="Times New Roman" pitchFamily="18" charset="0"/>
              <a:ea typeface="ＭＳ 明朝" pitchFamily="17" charset="-128"/>
            </a:endParaRPr>
          </a:p>
        </p:txBody>
      </p:sp>
      <p:sp>
        <p:nvSpPr>
          <p:cNvPr id="779" name="Text Box 57"/>
          <p:cNvSpPr txBox="1">
            <a:spLocks noChangeArrowheads="1"/>
          </p:cNvSpPr>
          <p:nvPr/>
        </p:nvSpPr>
        <p:spPr bwMode="auto">
          <a:xfrm>
            <a:off x="23064860" y="12550807"/>
            <a:ext cx="766690" cy="593693"/>
          </a:xfrm>
          <a:prstGeom prst="rect">
            <a:avLst/>
          </a:prstGeom>
          <a:noFill/>
          <a:ln w="9525">
            <a:noFill/>
            <a:miter lim="800000"/>
            <a:headEnd/>
            <a:tailEnd/>
          </a:ln>
        </p:spPr>
        <p:txBody>
          <a:bodyPr/>
          <a:lstStyle/>
          <a:p>
            <a:pPr algn="just"/>
            <a:r>
              <a:rPr lang="en-US" altLang="ja-JP" sz="800" u="sng" dirty="0" smtClean="0">
                <a:latin typeface="Times New Roman" pitchFamily="18" charset="0"/>
                <a:ea typeface="ＭＳ 明朝" pitchFamily="17" charset="-128"/>
              </a:rPr>
              <a:t>Hex   Binary</a:t>
            </a:r>
          </a:p>
          <a:p>
            <a:pPr algn="just"/>
            <a:r>
              <a:rPr lang="en-US" altLang="ja-JP" sz="800" dirty="0" smtClean="0">
                <a:latin typeface="Times New Roman" pitchFamily="18" charset="0"/>
                <a:ea typeface="ＭＳ 明朝" pitchFamily="17" charset="-128"/>
              </a:rPr>
              <a:t>&amp;1  = 00001</a:t>
            </a:r>
          </a:p>
          <a:p>
            <a:pPr algn="just"/>
            <a:r>
              <a:rPr lang="en-US" altLang="ja-JP" sz="800" dirty="0" smtClean="0">
                <a:latin typeface="Times New Roman" pitchFamily="18" charset="0"/>
                <a:ea typeface="ＭＳ 明朝" pitchFamily="17" charset="-128"/>
              </a:rPr>
              <a:t>&amp;6  = 01110</a:t>
            </a:r>
          </a:p>
          <a:p>
            <a:pPr algn="just"/>
            <a:r>
              <a:rPr lang="en-US" altLang="ja-JP" sz="800" dirty="0" smtClean="0">
                <a:latin typeface="Times New Roman" pitchFamily="18" charset="0"/>
                <a:ea typeface="ＭＳ 明朝" pitchFamily="17" charset="-128"/>
              </a:rPr>
              <a:t>&amp;8  = 10000</a:t>
            </a:r>
          </a:p>
          <a:p>
            <a:pPr algn="just"/>
            <a:endParaRPr lang="en-US" altLang="ja-JP" sz="800" dirty="0" smtClean="0">
              <a:latin typeface="Times New Roman" pitchFamily="18" charset="0"/>
              <a:ea typeface="ＭＳ 明朝" pitchFamily="17" charset="-128"/>
            </a:endParaRPr>
          </a:p>
        </p:txBody>
      </p:sp>
      <p:sp>
        <p:nvSpPr>
          <p:cNvPr id="780" name="Text Box 57"/>
          <p:cNvSpPr txBox="1">
            <a:spLocks noChangeArrowheads="1"/>
          </p:cNvSpPr>
          <p:nvPr/>
        </p:nvSpPr>
        <p:spPr bwMode="auto">
          <a:xfrm>
            <a:off x="23712560" y="12553950"/>
            <a:ext cx="766690" cy="593693"/>
          </a:xfrm>
          <a:prstGeom prst="rect">
            <a:avLst/>
          </a:prstGeom>
          <a:noFill/>
          <a:ln w="9525">
            <a:noFill/>
            <a:miter lim="800000"/>
            <a:headEnd/>
            <a:tailEnd/>
          </a:ln>
        </p:spPr>
        <p:txBody>
          <a:bodyPr/>
          <a:lstStyle/>
          <a:p>
            <a:pPr algn="just"/>
            <a:r>
              <a:rPr lang="en-US" altLang="ja-JP" sz="800" u="sng" dirty="0" smtClean="0">
                <a:latin typeface="Times New Roman" pitchFamily="18" charset="0"/>
                <a:ea typeface="ＭＳ 明朝" pitchFamily="17" charset="-128"/>
              </a:rPr>
              <a:t>Hex   Binary</a:t>
            </a:r>
          </a:p>
          <a:p>
            <a:pPr algn="just"/>
            <a:r>
              <a:rPr lang="en-US" altLang="ja-JP" sz="800" dirty="0" smtClean="0">
                <a:latin typeface="Times New Roman" pitchFamily="18" charset="0"/>
                <a:ea typeface="ＭＳ 明朝" pitchFamily="17" charset="-128"/>
              </a:rPr>
              <a:t>&amp;1F = 11111</a:t>
            </a:r>
          </a:p>
          <a:p>
            <a:pPr algn="just"/>
            <a:endParaRPr lang="en-US" altLang="ja-JP" sz="800" dirty="0" smtClean="0">
              <a:latin typeface="Times New Roman" pitchFamily="18" charset="0"/>
              <a:ea typeface="ＭＳ 明朝" pitchFamily="17" charset="-128"/>
            </a:endParaRPr>
          </a:p>
        </p:txBody>
      </p:sp>
      <p:sp>
        <p:nvSpPr>
          <p:cNvPr id="788" name="TextBox 787"/>
          <p:cNvSpPr txBox="1"/>
          <p:nvPr/>
        </p:nvSpPr>
        <p:spPr>
          <a:xfrm>
            <a:off x="21183600" y="9448800"/>
            <a:ext cx="2241319" cy="338554"/>
          </a:xfrm>
          <a:prstGeom prst="rect">
            <a:avLst/>
          </a:prstGeom>
          <a:noFill/>
        </p:spPr>
        <p:txBody>
          <a:bodyPr wrap="none" rtlCol="0">
            <a:spAutoFit/>
          </a:bodyPr>
          <a:lstStyle/>
          <a:p>
            <a:r>
              <a:rPr lang="en-US" sz="1600" dirty="0" smtClean="0"/>
              <a:t>[G] Outgoing Structure</a:t>
            </a:r>
            <a:endParaRPr lang="en-US" sz="1600" dirty="0"/>
          </a:p>
        </p:txBody>
      </p:sp>
      <p:sp>
        <p:nvSpPr>
          <p:cNvPr id="789" name="TextBox 788"/>
          <p:cNvSpPr txBox="1"/>
          <p:nvPr/>
        </p:nvSpPr>
        <p:spPr>
          <a:xfrm>
            <a:off x="24425997" y="9448800"/>
            <a:ext cx="2228495" cy="338554"/>
          </a:xfrm>
          <a:prstGeom prst="rect">
            <a:avLst/>
          </a:prstGeom>
          <a:noFill/>
        </p:spPr>
        <p:txBody>
          <a:bodyPr wrap="none" rtlCol="0">
            <a:spAutoFit/>
          </a:bodyPr>
          <a:lstStyle/>
          <a:p>
            <a:r>
              <a:rPr lang="en-US" sz="1600" dirty="0" smtClean="0"/>
              <a:t>[H] Incoming Structure</a:t>
            </a:r>
            <a:endParaRPr lang="en-US" sz="1600" dirty="0"/>
          </a:p>
        </p:txBody>
      </p:sp>
      <p:pic>
        <p:nvPicPr>
          <p:cNvPr id="1248" name="Picture 224" descr="C:\My Dropbox\MacNair_Lab\GH\FingerprintAutoGeneration.jpg"/>
          <p:cNvPicPr>
            <a:picLocks noChangeAspect="1" noChangeArrowheads="1"/>
          </p:cNvPicPr>
          <p:nvPr/>
        </p:nvPicPr>
        <p:blipFill>
          <a:blip r:embed="rId14" cstate="print"/>
          <a:srcRect/>
          <a:stretch>
            <a:fillRect/>
          </a:stretch>
        </p:blipFill>
        <p:spPr bwMode="auto">
          <a:xfrm>
            <a:off x="6172200" y="20040600"/>
            <a:ext cx="6858000" cy="5162846"/>
          </a:xfrm>
          <a:prstGeom prst="rect">
            <a:avLst/>
          </a:prstGeom>
          <a:noFill/>
        </p:spPr>
      </p:pic>
      <p:sp>
        <p:nvSpPr>
          <p:cNvPr id="794" name="TextBox 793"/>
          <p:cNvSpPr txBox="1"/>
          <p:nvPr/>
        </p:nvSpPr>
        <p:spPr>
          <a:xfrm>
            <a:off x="412531" y="20063327"/>
            <a:ext cx="5835869" cy="4854073"/>
          </a:xfrm>
          <a:prstGeom prst="rect">
            <a:avLst/>
          </a:prstGeom>
          <a:noFill/>
        </p:spPr>
        <p:txBody>
          <a:bodyPr wrap="square" lIns="418009" tIns="209004" rIns="418009" bIns="209004" rtlCol="0">
            <a:spAutoFit/>
          </a:bodyPr>
          <a:lstStyle/>
          <a:p>
            <a:pPr algn="just"/>
            <a:r>
              <a:rPr lang="en-US" sz="3600" dirty="0" smtClean="0"/>
              <a:t>All possible actuator array topologies, given a number of cells, can be automatically generated.</a:t>
            </a:r>
          </a:p>
          <a:p>
            <a:pPr algn="just"/>
            <a:r>
              <a:rPr lang="en-US" sz="3600" dirty="0" smtClean="0"/>
              <a:t>The number of possible topologies increases exponentially with the number of cells.</a:t>
            </a:r>
            <a:endParaRPr lang="en-US" sz="3600" dirty="0"/>
          </a:p>
        </p:txBody>
      </p:sp>
      <p:sp>
        <p:nvSpPr>
          <p:cNvPr id="795" name="Rectangle 794"/>
          <p:cNvSpPr/>
          <p:nvPr/>
        </p:nvSpPr>
        <p:spPr>
          <a:xfrm>
            <a:off x="14935200" y="13325712"/>
            <a:ext cx="990600" cy="82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TextBox 2894"/>
          <p:cNvSpPr txBox="1"/>
          <p:nvPr/>
        </p:nvSpPr>
        <p:spPr>
          <a:xfrm>
            <a:off x="15163800" y="13207425"/>
            <a:ext cx="4418012" cy="584775"/>
          </a:xfrm>
          <a:prstGeom prst="rect">
            <a:avLst/>
          </a:prstGeom>
          <a:noFill/>
        </p:spPr>
        <p:txBody>
          <a:bodyPr wrap="square" rtlCol="0">
            <a:spAutoFit/>
          </a:bodyPr>
          <a:lstStyle/>
          <a:p>
            <a:r>
              <a:rPr lang="en-US" sz="3200" dirty="0" smtClean="0"/>
              <a:t>Variance in Cell Forces</a:t>
            </a:r>
            <a:endParaRPr lang="en-US" sz="3200" dirty="0"/>
          </a:p>
        </p:txBody>
      </p:sp>
      <p:sp>
        <p:nvSpPr>
          <p:cNvPr id="796" name="Rectangle 81"/>
          <p:cNvSpPr>
            <a:spLocks noChangeArrowheads="1"/>
          </p:cNvSpPr>
          <p:nvPr/>
        </p:nvSpPr>
        <p:spPr bwMode="auto">
          <a:xfrm>
            <a:off x="18059400" y="15796260"/>
            <a:ext cx="38862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a:solidFill>
                  <a:srgbClr val="000000"/>
                </a:solidFill>
                <a:latin typeface="Times New Roman" pitchFamily="18" charset="0"/>
                <a:cs typeface="Times New Roman" pitchFamily="18" charset="0"/>
              </a:rPr>
              <a:t>T</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ime (s)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97" name="Rectangle 81"/>
          <p:cNvSpPr>
            <a:spLocks noChangeArrowheads="1"/>
          </p:cNvSpPr>
          <p:nvPr/>
        </p:nvSpPr>
        <p:spPr bwMode="auto">
          <a:xfrm>
            <a:off x="22021800" y="15796260"/>
            <a:ext cx="4343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dirty="0">
                <a:solidFill>
                  <a:srgbClr val="000000"/>
                </a:solidFill>
                <a:latin typeface="Times New Roman" pitchFamily="18" charset="0"/>
                <a:cs typeface="Times New Roman" pitchFamily="18" charset="0"/>
              </a:rPr>
              <a:t>T</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ime (s)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98" name="Left Arrow 797"/>
          <p:cNvSpPr/>
          <p:nvPr/>
        </p:nvSpPr>
        <p:spPr>
          <a:xfrm>
            <a:off x="19354800" y="10972800"/>
            <a:ext cx="609600" cy="99060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51" name="Object 227"/>
          <p:cNvGraphicFramePr>
            <a:graphicFrameLocks noChangeAspect="1"/>
          </p:cNvGraphicFramePr>
          <p:nvPr/>
        </p:nvGraphicFramePr>
        <p:xfrm>
          <a:off x="21031200" y="26392922"/>
          <a:ext cx="2590800" cy="2410678"/>
        </p:xfrm>
        <a:graphic>
          <a:graphicData uri="http://schemas.openxmlformats.org/presentationml/2006/ole">
            <p:oleObj spid="_x0000_s1251" name="Acrobat Document" r:id="rId15" imgW="10001132" imgH="9305857" progId="AcroExch.Document.7">
              <p:embed/>
            </p:oleObj>
          </a:graphicData>
        </a:graphic>
      </p:graphicFrame>
      <p:pic>
        <p:nvPicPr>
          <p:cNvPr id="1255" name="Picture 231" descr="C:\Users\arwen\Desktop\3_layer.jpg"/>
          <p:cNvPicPr>
            <a:picLocks noChangeAspect="1" noChangeArrowheads="1"/>
          </p:cNvPicPr>
          <p:nvPr/>
        </p:nvPicPr>
        <p:blipFill>
          <a:blip r:embed="rId16" cstate="print"/>
          <a:srcRect/>
          <a:stretch>
            <a:fillRect/>
          </a:stretch>
        </p:blipFill>
        <p:spPr bwMode="auto">
          <a:xfrm>
            <a:off x="23680665" y="26365200"/>
            <a:ext cx="4284735" cy="2260600"/>
          </a:xfrm>
          <a:prstGeom prst="rect">
            <a:avLst/>
          </a:prstGeom>
          <a:noFill/>
        </p:spPr>
      </p:pic>
      <p:grpSp>
        <p:nvGrpSpPr>
          <p:cNvPr id="801" name="Group 800"/>
          <p:cNvGrpSpPr/>
          <p:nvPr/>
        </p:nvGrpSpPr>
        <p:grpSpPr>
          <a:xfrm>
            <a:off x="36804600" y="16840200"/>
            <a:ext cx="5943600" cy="4474746"/>
            <a:chOff x="4404109" y="2133600"/>
            <a:chExt cx="3749291" cy="2775115"/>
          </a:xfrm>
        </p:grpSpPr>
        <p:grpSp>
          <p:nvGrpSpPr>
            <p:cNvPr id="802" name="Group 149"/>
            <p:cNvGrpSpPr/>
            <p:nvPr/>
          </p:nvGrpSpPr>
          <p:grpSpPr>
            <a:xfrm>
              <a:off x="5286375" y="2797175"/>
              <a:ext cx="2722563" cy="1520825"/>
              <a:chOff x="4829175" y="5157788"/>
              <a:chExt cx="2722563" cy="1520825"/>
            </a:xfrm>
          </p:grpSpPr>
          <p:sp>
            <p:nvSpPr>
              <p:cNvPr id="863" name="Freeform 64"/>
              <p:cNvSpPr>
                <a:spLocks/>
              </p:cNvSpPr>
              <p:nvPr/>
            </p:nvSpPr>
            <p:spPr bwMode="auto">
              <a:xfrm>
                <a:off x="4829175" y="6427788"/>
                <a:ext cx="476250" cy="250825"/>
              </a:xfrm>
              <a:custGeom>
                <a:avLst/>
                <a:gdLst>
                  <a:gd name="T0" fmla="*/ 4 w 300"/>
                  <a:gd name="T1" fmla="*/ 158 h 158"/>
                  <a:gd name="T2" fmla="*/ 16 w 300"/>
                  <a:gd name="T3" fmla="*/ 150 h 158"/>
                  <a:gd name="T4" fmla="*/ 24 w 300"/>
                  <a:gd name="T5" fmla="*/ 150 h 158"/>
                  <a:gd name="T6" fmla="*/ 31 w 300"/>
                  <a:gd name="T7" fmla="*/ 142 h 158"/>
                  <a:gd name="T8" fmla="*/ 47 w 300"/>
                  <a:gd name="T9" fmla="*/ 134 h 158"/>
                  <a:gd name="T10" fmla="*/ 59 w 300"/>
                  <a:gd name="T11" fmla="*/ 134 h 158"/>
                  <a:gd name="T12" fmla="*/ 67 w 300"/>
                  <a:gd name="T13" fmla="*/ 122 h 158"/>
                  <a:gd name="T14" fmla="*/ 71 w 300"/>
                  <a:gd name="T15" fmla="*/ 126 h 158"/>
                  <a:gd name="T16" fmla="*/ 75 w 300"/>
                  <a:gd name="T17" fmla="*/ 122 h 158"/>
                  <a:gd name="T18" fmla="*/ 83 w 300"/>
                  <a:gd name="T19" fmla="*/ 118 h 158"/>
                  <a:gd name="T20" fmla="*/ 94 w 300"/>
                  <a:gd name="T21" fmla="*/ 114 h 158"/>
                  <a:gd name="T22" fmla="*/ 102 w 300"/>
                  <a:gd name="T23" fmla="*/ 106 h 158"/>
                  <a:gd name="T24" fmla="*/ 110 w 300"/>
                  <a:gd name="T25" fmla="*/ 110 h 158"/>
                  <a:gd name="T26" fmla="*/ 114 w 300"/>
                  <a:gd name="T27" fmla="*/ 95 h 158"/>
                  <a:gd name="T28" fmla="*/ 122 w 300"/>
                  <a:gd name="T29" fmla="*/ 95 h 158"/>
                  <a:gd name="T30" fmla="*/ 126 w 300"/>
                  <a:gd name="T31" fmla="*/ 91 h 158"/>
                  <a:gd name="T32" fmla="*/ 134 w 300"/>
                  <a:gd name="T33" fmla="*/ 87 h 158"/>
                  <a:gd name="T34" fmla="*/ 142 w 300"/>
                  <a:gd name="T35" fmla="*/ 83 h 158"/>
                  <a:gd name="T36" fmla="*/ 146 w 300"/>
                  <a:gd name="T37" fmla="*/ 91 h 158"/>
                  <a:gd name="T38" fmla="*/ 150 w 300"/>
                  <a:gd name="T39" fmla="*/ 95 h 158"/>
                  <a:gd name="T40" fmla="*/ 162 w 300"/>
                  <a:gd name="T41" fmla="*/ 71 h 158"/>
                  <a:gd name="T42" fmla="*/ 169 w 300"/>
                  <a:gd name="T43" fmla="*/ 83 h 158"/>
                  <a:gd name="T44" fmla="*/ 177 w 300"/>
                  <a:gd name="T45" fmla="*/ 75 h 158"/>
                  <a:gd name="T46" fmla="*/ 185 w 300"/>
                  <a:gd name="T47" fmla="*/ 71 h 158"/>
                  <a:gd name="T48" fmla="*/ 193 w 300"/>
                  <a:gd name="T49" fmla="*/ 71 h 158"/>
                  <a:gd name="T50" fmla="*/ 201 w 300"/>
                  <a:gd name="T51" fmla="*/ 75 h 158"/>
                  <a:gd name="T52" fmla="*/ 209 w 300"/>
                  <a:gd name="T53" fmla="*/ 67 h 158"/>
                  <a:gd name="T54" fmla="*/ 213 w 300"/>
                  <a:gd name="T55" fmla="*/ 51 h 158"/>
                  <a:gd name="T56" fmla="*/ 221 w 300"/>
                  <a:gd name="T57" fmla="*/ 51 h 158"/>
                  <a:gd name="T58" fmla="*/ 225 w 300"/>
                  <a:gd name="T59" fmla="*/ 43 h 158"/>
                  <a:gd name="T60" fmla="*/ 229 w 300"/>
                  <a:gd name="T61" fmla="*/ 63 h 158"/>
                  <a:gd name="T62" fmla="*/ 236 w 300"/>
                  <a:gd name="T63" fmla="*/ 43 h 158"/>
                  <a:gd name="T64" fmla="*/ 244 w 300"/>
                  <a:gd name="T65" fmla="*/ 51 h 158"/>
                  <a:gd name="T66" fmla="*/ 252 w 300"/>
                  <a:gd name="T67" fmla="*/ 16 h 158"/>
                  <a:gd name="T68" fmla="*/ 260 w 300"/>
                  <a:gd name="T69" fmla="*/ 35 h 158"/>
                  <a:gd name="T70" fmla="*/ 264 w 300"/>
                  <a:gd name="T71" fmla="*/ 28 h 158"/>
                  <a:gd name="T72" fmla="*/ 276 w 300"/>
                  <a:gd name="T73" fmla="*/ 35 h 158"/>
                  <a:gd name="T74" fmla="*/ 276 w 300"/>
                  <a:gd name="T75" fmla="*/ 24 h 158"/>
                  <a:gd name="T76" fmla="*/ 284 w 300"/>
                  <a:gd name="T77" fmla="*/ 28 h 158"/>
                  <a:gd name="T78" fmla="*/ 292 w 300"/>
                  <a:gd name="T79" fmla="*/ 20 h 158"/>
                  <a:gd name="T80" fmla="*/ 296 w 300"/>
                  <a:gd name="T81" fmla="*/ 20 h 158"/>
                  <a:gd name="T82" fmla="*/ 296 w 300"/>
                  <a:gd name="T83"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 h="158">
                    <a:moveTo>
                      <a:pt x="4" y="158"/>
                    </a:moveTo>
                    <a:lnTo>
                      <a:pt x="0" y="158"/>
                    </a:lnTo>
                    <a:lnTo>
                      <a:pt x="4" y="158"/>
                    </a:lnTo>
                    <a:lnTo>
                      <a:pt x="8" y="154"/>
                    </a:lnTo>
                    <a:lnTo>
                      <a:pt x="12" y="150"/>
                    </a:lnTo>
                    <a:lnTo>
                      <a:pt x="16" y="150"/>
                    </a:lnTo>
                    <a:lnTo>
                      <a:pt x="20" y="150"/>
                    </a:lnTo>
                    <a:lnTo>
                      <a:pt x="24" y="146"/>
                    </a:lnTo>
                    <a:lnTo>
                      <a:pt x="24" y="150"/>
                    </a:lnTo>
                    <a:lnTo>
                      <a:pt x="24" y="146"/>
                    </a:lnTo>
                    <a:lnTo>
                      <a:pt x="27" y="146"/>
                    </a:lnTo>
                    <a:lnTo>
                      <a:pt x="31" y="142"/>
                    </a:lnTo>
                    <a:lnTo>
                      <a:pt x="35" y="138"/>
                    </a:lnTo>
                    <a:lnTo>
                      <a:pt x="43" y="138"/>
                    </a:lnTo>
                    <a:lnTo>
                      <a:pt x="47" y="134"/>
                    </a:lnTo>
                    <a:lnTo>
                      <a:pt x="51" y="134"/>
                    </a:lnTo>
                    <a:lnTo>
                      <a:pt x="55" y="130"/>
                    </a:lnTo>
                    <a:lnTo>
                      <a:pt x="59" y="134"/>
                    </a:lnTo>
                    <a:lnTo>
                      <a:pt x="59" y="130"/>
                    </a:lnTo>
                    <a:lnTo>
                      <a:pt x="63" y="126"/>
                    </a:lnTo>
                    <a:lnTo>
                      <a:pt x="67" y="122"/>
                    </a:lnTo>
                    <a:lnTo>
                      <a:pt x="67" y="122"/>
                    </a:lnTo>
                    <a:lnTo>
                      <a:pt x="67" y="130"/>
                    </a:lnTo>
                    <a:lnTo>
                      <a:pt x="71" y="126"/>
                    </a:lnTo>
                    <a:lnTo>
                      <a:pt x="75" y="122"/>
                    </a:lnTo>
                    <a:lnTo>
                      <a:pt x="75" y="118"/>
                    </a:lnTo>
                    <a:lnTo>
                      <a:pt x="75" y="122"/>
                    </a:lnTo>
                    <a:lnTo>
                      <a:pt x="79" y="114"/>
                    </a:lnTo>
                    <a:lnTo>
                      <a:pt x="79" y="122"/>
                    </a:lnTo>
                    <a:lnTo>
                      <a:pt x="83" y="118"/>
                    </a:lnTo>
                    <a:lnTo>
                      <a:pt x="94" y="114"/>
                    </a:lnTo>
                    <a:lnTo>
                      <a:pt x="94" y="110"/>
                    </a:lnTo>
                    <a:lnTo>
                      <a:pt x="94" y="114"/>
                    </a:lnTo>
                    <a:lnTo>
                      <a:pt x="98" y="110"/>
                    </a:lnTo>
                    <a:lnTo>
                      <a:pt x="98" y="114"/>
                    </a:lnTo>
                    <a:lnTo>
                      <a:pt x="102" y="106"/>
                    </a:lnTo>
                    <a:lnTo>
                      <a:pt x="102" y="103"/>
                    </a:lnTo>
                    <a:lnTo>
                      <a:pt x="102" y="106"/>
                    </a:lnTo>
                    <a:lnTo>
                      <a:pt x="110" y="110"/>
                    </a:lnTo>
                    <a:lnTo>
                      <a:pt x="110" y="103"/>
                    </a:lnTo>
                    <a:lnTo>
                      <a:pt x="114" y="106"/>
                    </a:lnTo>
                    <a:lnTo>
                      <a:pt x="114" y="95"/>
                    </a:lnTo>
                    <a:lnTo>
                      <a:pt x="118" y="103"/>
                    </a:lnTo>
                    <a:lnTo>
                      <a:pt x="118" y="91"/>
                    </a:lnTo>
                    <a:lnTo>
                      <a:pt x="122" y="95"/>
                    </a:lnTo>
                    <a:lnTo>
                      <a:pt x="122" y="106"/>
                    </a:lnTo>
                    <a:lnTo>
                      <a:pt x="122" y="103"/>
                    </a:lnTo>
                    <a:lnTo>
                      <a:pt x="126" y="91"/>
                    </a:lnTo>
                    <a:lnTo>
                      <a:pt x="130" y="95"/>
                    </a:lnTo>
                    <a:lnTo>
                      <a:pt x="134" y="91"/>
                    </a:lnTo>
                    <a:lnTo>
                      <a:pt x="134" y="87"/>
                    </a:lnTo>
                    <a:lnTo>
                      <a:pt x="134" y="106"/>
                    </a:lnTo>
                    <a:lnTo>
                      <a:pt x="138" y="95"/>
                    </a:lnTo>
                    <a:lnTo>
                      <a:pt x="142" y="83"/>
                    </a:lnTo>
                    <a:lnTo>
                      <a:pt x="142" y="95"/>
                    </a:lnTo>
                    <a:lnTo>
                      <a:pt x="142" y="83"/>
                    </a:lnTo>
                    <a:lnTo>
                      <a:pt x="146" y="91"/>
                    </a:lnTo>
                    <a:lnTo>
                      <a:pt x="146" y="87"/>
                    </a:lnTo>
                    <a:lnTo>
                      <a:pt x="150" y="91"/>
                    </a:lnTo>
                    <a:lnTo>
                      <a:pt x="150" y="95"/>
                    </a:lnTo>
                    <a:lnTo>
                      <a:pt x="158" y="79"/>
                    </a:lnTo>
                    <a:lnTo>
                      <a:pt x="158" y="87"/>
                    </a:lnTo>
                    <a:lnTo>
                      <a:pt x="162" y="71"/>
                    </a:lnTo>
                    <a:lnTo>
                      <a:pt x="162" y="83"/>
                    </a:lnTo>
                    <a:lnTo>
                      <a:pt x="165" y="71"/>
                    </a:lnTo>
                    <a:lnTo>
                      <a:pt x="169" y="83"/>
                    </a:lnTo>
                    <a:lnTo>
                      <a:pt x="169" y="83"/>
                    </a:lnTo>
                    <a:lnTo>
                      <a:pt x="169" y="71"/>
                    </a:lnTo>
                    <a:lnTo>
                      <a:pt x="177" y="75"/>
                    </a:lnTo>
                    <a:lnTo>
                      <a:pt x="181" y="71"/>
                    </a:lnTo>
                    <a:lnTo>
                      <a:pt x="185" y="59"/>
                    </a:lnTo>
                    <a:lnTo>
                      <a:pt x="185" y="71"/>
                    </a:lnTo>
                    <a:lnTo>
                      <a:pt x="189" y="67"/>
                    </a:lnTo>
                    <a:lnTo>
                      <a:pt x="189" y="79"/>
                    </a:lnTo>
                    <a:lnTo>
                      <a:pt x="193" y="71"/>
                    </a:lnTo>
                    <a:lnTo>
                      <a:pt x="197" y="51"/>
                    </a:lnTo>
                    <a:lnTo>
                      <a:pt x="201" y="55"/>
                    </a:lnTo>
                    <a:lnTo>
                      <a:pt x="201" y="75"/>
                    </a:lnTo>
                    <a:lnTo>
                      <a:pt x="205" y="63"/>
                    </a:lnTo>
                    <a:lnTo>
                      <a:pt x="205" y="59"/>
                    </a:lnTo>
                    <a:lnTo>
                      <a:pt x="209" y="67"/>
                    </a:lnTo>
                    <a:lnTo>
                      <a:pt x="209" y="55"/>
                    </a:lnTo>
                    <a:lnTo>
                      <a:pt x="209" y="59"/>
                    </a:lnTo>
                    <a:lnTo>
                      <a:pt x="213" y="51"/>
                    </a:lnTo>
                    <a:lnTo>
                      <a:pt x="217" y="47"/>
                    </a:lnTo>
                    <a:lnTo>
                      <a:pt x="217" y="55"/>
                    </a:lnTo>
                    <a:lnTo>
                      <a:pt x="221" y="51"/>
                    </a:lnTo>
                    <a:lnTo>
                      <a:pt x="221" y="55"/>
                    </a:lnTo>
                    <a:lnTo>
                      <a:pt x="225" y="63"/>
                    </a:lnTo>
                    <a:lnTo>
                      <a:pt x="225" y="43"/>
                    </a:lnTo>
                    <a:lnTo>
                      <a:pt x="229" y="59"/>
                    </a:lnTo>
                    <a:lnTo>
                      <a:pt x="229" y="24"/>
                    </a:lnTo>
                    <a:lnTo>
                      <a:pt x="229" y="63"/>
                    </a:lnTo>
                    <a:lnTo>
                      <a:pt x="232" y="47"/>
                    </a:lnTo>
                    <a:lnTo>
                      <a:pt x="232" y="51"/>
                    </a:lnTo>
                    <a:lnTo>
                      <a:pt x="236" y="43"/>
                    </a:lnTo>
                    <a:lnTo>
                      <a:pt x="236" y="47"/>
                    </a:lnTo>
                    <a:lnTo>
                      <a:pt x="236" y="43"/>
                    </a:lnTo>
                    <a:lnTo>
                      <a:pt x="244" y="51"/>
                    </a:lnTo>
                    <a:lnTo>
                      <a:pt x="244" y="47"/>
                    </a:lnTo>
                    <a:lnTo>
                      <a:pt x="252" y="24"/>
                    </a:lnTo>
                    <a:lnTo>
                      <a:pt x="252" y="16"/>
                    </a:lnTo>
                    <a:lnTo>
                      <a:pt x="252" y="47"/>
                    </a:lnTo>
                    <a:lnTo>
                      <a:pt x="256" y="35"/>
                    </a:lnTo>
                    <a:lnTo>
                      <a:pt x="260" y="35"/>
                    </a:lnTo>
                    <a:lnTo>
                      <a:pt x="260" y="20"/>
                    </a:lnTo>
                    <a:lnTo>
                      <a:pt x="264" y="51"/>
                    </a:lnTo>
                    <a:lnTo>
                      <a:pt x="264" y="28"/>
                    </a:lnTo>
                    <a:lnTo>
                      <a:pt x="268" y="4"/>
                    </a:lnTo>
                    <a:lnTo>
                      <a:pt x="272" y="43"/>
                    </a:lnTo>
                    <a:lnTo>
                      <a:pt x="276" y="35"/>
                    </a:lnTo>
                    <a:lnTo>
                      <a:pt x="276" y="43"/>
                    </a:lnTo>
                    <a:lnTo>
                      <a:pt x="276" y="12"/>
                    </a:lnTo>
                    <a:lnTo>
                      <a:pt x="276" y="24"/>
                    </a:lnTo>
                    <a:lnTo>
                      <a:pt x="280" y="28"/>
                    </a:lnTo>
                    <a:lnTo>
                      <a:pt x="280" y="8"/>
                    </a:lnTo>
                    <a:lnTo>
                      <a:pt x="284" y="28"/>
                    </a:lnTo>
                    <a:lnTo>
                      <a:pt x="288" y="32"/>
                    </a:lnTo>
                    <a:lnTo>
                      <a:pt x="288" y="28"/>
                    </a:lnTo>
                    <a:lnTo>
                      <a:pt x="292" y="20"/>
                    </a:lnTo>
                    <a:lnTo>
                      <a:pt x="292" y="39"/>
                    </a:lnTo>
                    <a:lnTo>
                      <a:pt x="292" y="12"/>
                    </a:lnTo>
                    <a:lnTo>
                      <a:pt x="296" y="20"/>
                    </a:lnTo>
                    <a:lnTo>
                      <a:pt x="296" y="28"/>
                    </a:lnTo>
                    <a:lnTo>
                      <a:pt x="296" y="0"/>
                    </a:lnTo>
                    <a:lnTo>
                      <a:pt x="296" y="20"/>
                    </a:lnTo>
                    <a:lnTo>
                      <a:pt x="300" y="0"/>
                    </a:lnTo>
                    <a:lnTo>
                      <a:pt x="300" y="12"/>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4" name="Freeform 65"/>
              <p:cNvSpPr>
                <a:spLocks/>
              </p:cNvSpPr>
              <p:nvPr/>
            </p:nvSpPr>
            <p:spPr bwMode="auto">
              <a:xfrm>
                <a:off x="5305425" y="6227763"/>
                <a:ext cx="412750" cy="231775"/>
              </a:xfrm>
              <a:custGeom>
                <a:avLst/>
                <a:gdLst>
                  <a:gd name="T0" fmla="*/ 7 w 260"/>
                  <a:gd name="T1" fmla="*/ 142 h 146"/>
                  <a:gd name="T2" fmla="*/ 15 w 260"/>
                  <a:gd name="T3" fmla="*/ 130 h 146"/>
                  <a:gd name="T4" fmla="*/ 19 w 260"/>
                  <a:gd name="T5" fmla="*/ 146 h 146"/>
                  <a:gd name="T6" fmla="*/ 23 w 260"/>
                  <a:gd name="T7" fmla="*/ 106 h 146"/>
                  <a:gd name="T8" fmla="*/ 27 w 260"/>
                  <a:gd name="T9" fmla="*/ 142 h 146"/>
                  <a:gd name="T10" fmla="*/ 31 w 260"/>
                  <a:gd name="T11" fmla="*/ 102 h 146"/>
                  <a:gd name="T12" fmla="*/ 39 w 260"/>
                  <a:gd name="T13" fmla="*/ 114 h 146"/>
                  <a:gd name="T14" fmla="*/ 47 w 260"/>
                  <a:gd name="T15" fmla="*/ 106 h 146"/>
                  <a:gd name="T16" fmla="*/ 59 w 260"/>
                  <a:gd name="T17" fmla="*/ 102 h 146"/>
                  <a:gd name="T18" fmla="*/ 63 w 260"/>
                  <a:gd name="T19" fmla="*/ 102 h 146"/>
                  <a:gd name="T20" fmla="*/ 67 w 260"/>
                  <a:gd name="T21" fmla="*/ 71 h 146"/>
                  <a:gd name="T22" fmla="*/ 74 w 260"/>
                  <a:gd name="T23" fmla="*/ 122 h 146"/>
                  <a:gd name="T24" fmla="*/ 90 w 260"/>
                  <a:gd name="T25" fmla="*/ 118 h 146"/>
                  <a:gd name="T26" fmla="*/ 94 w 260"/>
                  <a:gd name="T27" fmla="*/ 94 h 146"/>
                  <a:gd name="T28" fmla="*/ 102 w 260"/>
                  <a:gd name="T29" fmla="*/ 106 h 146"/>
                  <a:gd name="T30" fmla="*/ 106 w 260"/>
                  <a:gd name="T31" fmla="*/ 71 h 146"/>
                  <a:gd name="T32" fmla="*/ 114 w 260"/>
                  <a:gd name="T33" fmla="*/ 67 h 146"/>
                  <a:gd name="T34" fmla="*/ 118 w 260"/>
                  <a:gd name="T35" fmla="*/ 91 h 146"/>
                  <a:gd name="T36" fmla="*/ 126 w 260"/>
                  <a:gd name="T37" fmla="*/ 55 h 146"/>
                  <a:gd name="T38" fmla="*/ 134 w 260"/>
                  <a:gd name="T39" fmla="*/ 55 h 146"/>
                  <a:gd name="T40" fmla="*/ 138 w 260"/>
                  <a:gd name="T41" fmla="*/ 51 h 146"/>
                  <a:gd name="T42" fmla="*/ 141 w 260"/>
                  <a:gd name="T43" fmla="*/ 35 h 146"/>
                  <a:gd name="T44" fmla="*/ 145 w 260"/>
                  <a:gd name="T45" fmla="*/ 27 h 146"/>
                  <a:gd name="T46" fmla="*/ 153 w 260"/>
                  <a:gd name="T47" fmla="*/ 75 h 146"/>
                  <a:gd name="T48" fmla="*/ 161 w 260"/>
                  <a:gd name="T49" fmla="*/ 51 h 146"/>
                  <a:gd name="T50" fmla="*/ 165 w 260"/>
                  <a:gd name="T51" fmla="*/ 75 h 146"/>
                  <a:gd name="T52" fmla="*/ 169 w 260"/>
                  <a:gd name="T53" fmla="*/ 67 h 146"/>
                  <a:gd name="T54" fmla="*/ 173 w 260"/>
                  <a:gd name="T55" fmla="*/ 55 h 146"/>
                  <a:gd name="T56" fmla="*/ 177 w 260"/>
                  <a:gd name="T57" fmla="*/ 16 h 146"/>
                  <a:gd name="T58" fmla="*/ 181 w 260"/>
                  <a:gd name="T59" fmla="*/ 59 h 146"/>
                  <a:gd name="T60" fmla="*/ 185 w 260"/>
                  <a:gd name="T61" fmla="*/ 43 h 146"/>
                  <a:gd name="T62" fmla="*/ 193 w 260"/>
                  <a:gd name="T63" fmla="*/ 31 h 146"/>
                  <a:gd name="T64" fmla="*/ 201 w 260"/>
                  <a:gd name="T65" fmla="*/ 4 h 146"/>
                  <a:gd name="T66" fmla="*/ 205 w 260"/>
                  <a:gd name="T67" fmla="*/ 63 h 146"/>
                  <a:gd name="T68" fmla="*/ 212 w 260"/>
                  <a:gd name="T69" fmla="*/ 16 h 146"/>
                  <a:gd name="T70" fmla="*/ 224 w 260"/>
                  <a:gd name="T71" fmla="*/ 16 h 146"/>
                  <a:gd name="T72" fmla="*/ 232 w 260"/>
                  <a:gd name="T73" fmla="*/ 0 h 146"/>
                  <a:gd name="T74" fmla="*/ 236 w 260"/>
                  <a:gd name="T75" fmla="*/ 43 h 146"/>
                  <a:gd name="T76" fmla="*/ 240 w 260"/>
                  <a:gd name="T77" fmla="*/ 8 h 146"/>
                  <a:gd name="T78" fmla="*/ 244 w 260"/>
                  <a:gd name="T79" fmla="*/ 39 h 146"/>
                  <a:gd name="T80" fmla="*/ 252 w 260"/>
                  <a:gd name="T81" fmla="*/ 47 h 146"/>
                  <a:gd name="T82" fmla="*/ 256 w 260"/>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146">
                    <a:moveTo>
                      <a:pt x="0" y="138"/>
                    </a:moveTo>
                    <a:lnTo>
                      <a:pt x="0" y="130"/>
                    </a:lnTo>
                    <a:lnTo>
                      <a:pt x="7" y="142"/>
                    </a:lnTo>
                    <a:lnTo>
                      <a:pt x="7" y="146"/>
                    </a:lnTo>
                    <a:lnTo>
                      <a:pt x="7" y="118"/>
                    </a:lnTo>
                    <a:lnTo>
                      <a:pt x="15" y="130"/>
                    </a:lnTo>
                    <a:lnTo>
                      <a:pt x="15" y="138"/>
                    </a:lnTo>
                    <a:lnTo>
                      <a:pt x="19" y="122"/>
                    </a:lnTo>
                    <a:lnTo>
                      <a:pt x="19" y="146"/>
                    </a:lnTo>
                    <a:lnTo>
                      <a:pt x="19" y="118"/>
                    </a:lnTo>
                    <a:lnTo>
                      <a:pt x="19" y="138"/>
                    </a:lnTo>
                    <a:lnTo>
                      <a:pt x="23" y="106"/>
                    </a:lnTo>
                    <a:lnTo>
                      <a:pt x="23" y="118"/>
                    </a:lnTo>
                    <a:lnTo>
                      <a:pt x="27" y="102"/>
                    </a:lnTo>
                    <a:lnTo>
                      <a:pt x="27" y="142"/>
                    </a:lnTo>
                    <a:lnTo>
                      <a:pt x="31" y="122"/>
                    </a:lnTo>
                    <a:lnTo>
                      <a:pt x="31" y="146"/>
                    </a:lnTo>
                    <a:lnTo>
                      <a:pt x="31" y="102"/>
                    </a:lnTo>
                    <a:lnTo>
                      <a:pt x="35" y="126"/>
                    </a:lnTo>
                    <a:lnTo>
                      <a:pt x="39" y="138"/>
                    </a:lnTo>
                    <a:lnTo>
                      <a:pt x="39" y="114"/>
                    </a:lnTo>
                    <a:lnTo>
                      <a:pt x="39" y="118"/>
                    </a:lnTo>
                    <a:lnTo>
                      <a:pt x="43" y="106"/>
                    </a:lnTo>
                    <a:lnTo>
                      <a:pt x="47" y="106"/>
                    </a:lnTo>
                    <a:lnTo>
                      <a:pt x="51" y="110"/>
                    </a:lnTo>
                    <a:lnTo>
                      <a:pt x="55" y="126"/>
                    </a:lnTo>
                    <a:lnTo>
                      <a:pt x="59" y="102"/>
                    </a:lnTo>
                    <a:lnTo>
                      <a:pt x="59" y="98"/>
                    </a:lnTo>
                    <a:lnTo>
                      <a:pt x="59" y="122"/>
                    </a:lnTo>
                    <a:lnTo>
                      <a:pt x="63" y="102"/>
                    </a:lnTo>
                    <a:lnTo>
                      <a:pt x="63" y="91"/>
                    </a:lnTo>
                    <a:lnTo>
                      <a:pt x="63" y="122"/>
                    </a:lnTo>
                    <a:lnTo>
                      <a:pt x="67" y="71"/>
                    </a:lnTo>
                    <a:lnTo>
                      <a:pt x="70" y="122"/>
                    </a:lnTo>
                    <a:lnTo>
                      <a:pt x="74" y="87"/>
                    </a:lnTo>
                    <a:lnTo>
                      <a:pt x="74" y="122"/>
                    </a:lnTo>
                    <a:lnTo>
                      <a:pt x="78" y="79"/>
                    </a:lnTo>
                    <a:lnTo>
                      <a:pt x="86" y="98"/>
                    </a:lnTo>
                    <a:lnTo>
                      <a:pt x="90" y="118"/>
                    </a:lnTo>
                    <a:lnTo>
                      <a:pt x="94" y="102"/>
                    </a:lnTo>
                    <a:lnTo>
                      <a:pt x="94" y="91"/>
                    </a:lnTo>
                    <a:lnTo>
                      <a:pt x="94" y="94"/>
                    </a:lnTo>
                    <a:lnTo>
                      <a:pt x="98" y="134"/>
                    </a:lnTo>
                    <a:lnTo>
                      <a:pt x="98" y="98"/>
                    </a:lnTo>
                    <a:lnTo>
                      <a:pt x="102" y="106"/>
                    </a:lnTo>
                    <a:lnTo>
                      <a:pt x="102" y="79"/>
                    </a:lnTo>
                    <a:lnTo>
                      <a:pt x="106" y="106"/>
                    </a:lnTo>
                    <a:lnTo>
                      <a:pt x="106" y="71"/>
                    </a:lnTo>
                    <a:lnTo>
                      <a:pt x="106" y="94"/>
                    </a:lnTo>
                    <a:lnTo>
                      <a:pt x="110" y="75"/>
                    </a:lnTo>
                    <a:lnTo>
                      <a:pt x="114" y="67"/>
                    </a:lnTo>
                    <a:lnTo>
                      <a:pt x="114" y="98"/>
                    </a:lnTo>
                    <a:lnTo>
                      <a:pt x="114" y="83"/>
                    </a:lnTo>
                    <a:lnTo>
                      <a:pt x="118" y="91"/>
                    </a:lnTo>
                    <a:lnTo>
                      <a:pt x="122" y="87"/>
                    </a:lnTo>
                    <a:lnTo>
                      <a:pt x="126" y="79"/>
                    </a:lnTo>
                    <a:lnTo>
                      <a:pt x="126" y="55"/>
                    </a:lnTo>
                    <a:lnTo>
                      <a:pt x="130" y="83"/>
                    </a:lnTo>
                    <a:lnTo>
                      <a:pt x="130" y="71"/>
                    </a:lnTo>
                    <a:lnTo>
                      <a:pt x="134" y="55"/>
                    </a:lnTo>
                    <a:lnTo>
                      <a:pt x="134" y="51"/>
                    </a:lnTo>
                    <a:lnTo>
                      <a:pt x="134" y="79"/>
                    </a:lnTo>
                    <a:lnTo>
                      <a:pt x="138" y="51"/>
                    </a:lnTo>
                    <a:lnTo>
                      <a:pt x="138" y="87"/>
                    </a:lnTo>
                    <a:lnTo>
                      <a:pt x="138" y="75"/>
                    </a:lnTo>
                    <a:lnTo>
                      <a:pt x="141" y="35"/>
                    </a:lnTo>
                    <a:lnTo>
                      <a:pt x="145" y="59"/>
                    </a:lnTo>
                    <a:lnTo>
                      <a:pt x="145" y="83"/>
                    </a:lnTo>
                    <a:lnTo>
                      <a:pt x="145" y="27"/>
                    </a:lnTo>
                    <a:lnTo>
                      <a:pt x="145" y="71"/>
                    </a:lnTo>
                    <a:lnTo>
                      <a:pt x="153" y="91"/>
                    </a:lnTo>
                    <a:lnTo>
                      <a:pt x="153" y="75"/>
                    </a:lnTo>
                    <a:lnTo>
                      <a:pt x="157" y="63"/>
                    </a:lnTo>
                    <a:lnTo>
                      <a:pt x="157" y="71"/>
                    </a:lnTo>
                    <a:lnTo>
                      <a:pt x="161" y="51"/>
                    </a:lnTo>
                    <a:lnTo>
                      <a:pt x="161" y="63"/>
                    </a:lnTo>
                    <a:lnTo>
                      <a:pt x="161" y="51"/>
                    </a:lnTo>
                    <a:lnTo>
                      <a:pt x="165" y="75"/>
                    </a:lnTo>
                    <a:lnTo>
                      <a:pt x="165" y="79"/>
                    </a:lnTo>
                    <a:lnTo>
                      <a:pt x="165" y="35"/>
                    </a:lnTo>
                    <a:lnTo>
                      <a:pt x="169" y="67"/>
                    </a:lnTo>
                    <a:lnTo>
                      <a:pt x="169" y="71"/>
                    </a:lnTo>
                    <a:lnTo>
                      <a:pt x="169" y="51"/>
                    </a:lnTo>
                    <a:lnTo>
                      <a:pt x="173" y="55"/>
                    </a:lnTo>
                    <a:lnTo>
                      <a:pt x="173" y="67"/>
                    </a:lnTo>
                    <a:lnTo>
                      <a:pt x="177" y="35"/>
                    </a:lnTo>
                    <a:lnTo>
                      <a:pt x="177" y="16"/>
                    </a:lnTo>
                    <a:lnTo>
                      <a:pt x="177" y="27"/>
                    </a:lnTo>
                    <a:lnTo>
                      <a:pt x="181" y="67"/>
                    </a:lnTo>
                    <a:lnTo>
                      <a:pt x="181" y="59"/>
                    </a:lnTo>
                    <a:lnTo>
                      <a:pt x="185" y="83"/>
                    </a:lnTo>
                    <a:lnTo>
                      <a:pt x="185" y="31"/>
                    </a:lnTo>
                    <a:lnTo>
                      <a:pt x="185" y="43"/>
                    </a:lnTo>
                    <a:lnTo>
                      <a:pt x="189" y="59"/>
                    </a:lnTo>
                    <a:lnTo>
                      <a:pt x="193" y="55"/>
                    </a:lnTo>
                    <a:lnTo>
                      <a:pt x="193" y="31"/>
                    </a:lnTo>
                    <a:lnTo>
                      <a:pt x="193" y="75"/>
                    </a:lnTo>
                    <a:lnTo>
                      <a:pt x="197" y="23"/>
                    </a:lnTo>
                    <a:lnTo>
                      <a:pt x="201" y="4"/>
                    </a:lnTo>
                    <a:lnTo>
                      <a:pt x="201" y="43"/>
                    </a:lnTo>
                    <a:lnTo>
                      <a:pt x="205" y="12"/>
                    </a:lnTo>
                    <a:lnTo>
                      <a:pt x="205" y="63"/>
                    </a:lnTo>
                    <a:lnTo>
                      <a:pt x="205" y="51"/>
                    </a:lnTo>
                    <a:lnTo>
                      <a:pt x="208" y="55"/>
                    </a:lnTo>
                    <a:lnTo>
                      <a:pt x="212" y="16"/>
                    </a:lnTo>
                    <a:lnTo>
                      <a:pt x="216" y="51"/>
                    </a:lnTo>
                    <a:lnTo>
                      <a:pt x="216" y="39"/>
                    </a:lnTo>
                    <a:lnTo>
                      <a:pt x="224" y="16"/>
                    </a:lnTo>
                    <a:lnTo>
                      <a:pt x="232" y="27"/>
                    </a:lnTo>
                    <a:lnTo>
                      <a:pt x="232" y="35"/>
                    </a:lnTo>
                    <a:lnTo>
                      <a:pt x="232" y="0"/>
                    </a:lnTo>
                    <a:lnTo>
                      <a:pt x="232" y="27"/>
                    </a:lnTo>
                    <a:lnTo>
                      <a:pt x="236" y="27"/>
                    </a:lnTo>
                    <a:lnTo>
                      <a:pt x="236" y="43"/>
                    </a:lnTo>
                    <a:lnTo>
                      <a:pt x="240" y="16"/>
                    </a:lnTo>
                    <a:lnTo>
                      <a:pt x="240" y="20"/>
                    </a:lnTo>
                    <a:lnTo>
                      <a:pt x="240" y="8"/>
                    </a:lnTo>
                    <a:lnTo>
                      <a:pt x="240" y="12"/>
                    </a:lnTo>
                    <a:lnTo>
                      <a:pt x="244" y="20"/>
                    </a:lnTo>
                    <a:lnTo>
                      <a:pt x="244" y="39"/>
                    </a:lnTo>
                    <a:lnTo>
                      <a:pt x="248" y="39"/>
                    </a:lnTo>
                    <a:lnTo>
                      <a:pt x="252" y="16"/>
                    </a:lnTo>
                    <a:lnTo>
                      <a:pt x="252" y="47"/>
                    </a:lnTo>
                    <a:lnTo>
                      <a:pt x="252" y="0"/>
                    </a:lnTo>
                    <a:lnTo>
                      <a:pt x="256" y="4"/>
                    </a:lnTo>
                    <a:lnTo>
                      <a:pt x="256" y="16"/>
                    </a:lnTo>
                    <a:lnTo>
                      <a:pt x="260" y="12"/>
                    </a:lnTo>
                    <a:lnTo>
                      <a:pt x="260" y="20"/>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5" name="Freeform 66"/>
              <p:cNvSpPr>
                <a:spLocks/>
              </p:cNvSpPr>
              <p:nvPr/>
            </p:nvSpPr>
            <p:spPr bwMode="auto">
              <a:xfrm>
                <a:off x="5718175" y="5957888"/>
                <a:ext cx="425450" cy="319088"/>
              </a:xfrm>
              <a:custGeom>
                <a:avLst/>
                <a:gdLst>
                  <a:gd name="T0" fmla="*/ 4 w 268"/>
                  <a:gd name="T1" fmla="*/ 166 h 201"/>
                  <a:gd name="T2" fmla="*/ 8 w 268"/>
                  <a:gd name="T3" fmla="*/ 178 h 201"/>
                  <a:gd name="T4" fmla="*/ 12 w 268"/>
                  <a:gd name="T5" fmla="*/ 146 h 201"/>
                  <a:gd name="T6" fmla="*/ 23 w 268"/>
                  <a:gd name="T7" fmla="*/ 134 h 201"/>
                  <a:gd name="T8" fmla="*/ 35 w 268"/>
                  <a:gd name="T9" fmla="*/ 162 h 201"/>
                  <a:gd name="T10" fmla="*/ 47 w 268"/>
                  <a:gd name="T11" fmla="*/ 178 h 201"/>
                  <a:gd name="T12" fmla="*/ 55 w 268"/>
                  <a:gd name="T13" fmla="*/ 119 h 201"/>
                  <a:gd name="T14" fmla="*/ 59 w 268"/>
                  <a:gd name="T15" fmla="*/ 182 h 201"/>
                  <a:gd name="T16" fmla="*/ 71 w 268"/>
                  <a:gd name="T17" fmla="*/ 154 h 201"/>
                  <a:gd name="T18" fmla="*/ 75 w 268"/>
                  <a:gd name="T19" fmla="*/ 201 h 201"/>
                  <a:gd name="T20" fmla="*/ 79 w 268"/>
                  <a:gd name="T21" fmla="*/ 182 h 201"/>
                  <a:gd name="T22" fmla="*/ 83 w 268"/>
                  <a:gd name="T23" fmla="*/ 123 h 201"/>
                  <a:gd name="T24" fmla="*/ 86 w 268"/>
                  <a:gd name="T25" fmla="*/ 91 h 201"/>
                  <a:gd name="T26" fmla="*/ 94 w 268"/>
                  <a:gd name="T27" fmla="*/ 142 h 201"/>
                  <a:gd name="T28" fmla="*/ 98 w 268"/>
                  <a:gd name="T29" fmla="*/ 170 h 201"/>
                  <a:gd name="T30" fmla="*/ 106 w 268"/>
                  <a:gd name="T31" fmla="*/ 146 h 201"/>
                  <a:gd name="T32" fmla="*/ 114 w 268"/>
                  <a:gd name="T33" fmla="*/ 134 h 201"/>
                  <a:gd name="T34" fmla="*/ 122 w 268"/>
                  <a:gd name="T35" fmla="*/ 99 h 201"/>
                  <a:gd name="T36" fmla="*/ 126 w 268"/>
                  <a:gd name="T37" fmla="*/ 79 h 201"/>
                  <a:gd name="T38" fmla="*/ 134 w 268"/>
                  <a:gd name="T39" fmla="*/ 75 h 201"/>
                  <a:gd name="T40" fmla="*/ 138 w 268"/>
                  <a:gd name="T41" fmla="*/ 67 h 201"/>
                  <a:gd name="T42" fmla="*/ 142 w 268"/>
                  <a:gd name="T43" fmla="*/ 99 h 201"/>
                  <a:gd name="T44" fmla="*/ 146 w 268"/>
                  <a:gd name="T45" fmla="*/ 126 h 201"/>
                  <a:gd name="T46" fmla="*/ 154 w 268"/>
                  <a:gd name="T47" fmla="*/ 123 h 201"/>
                  <a:gd name="T48" fmla="*/ 157 w 268"/>
                  <a:gd name="T49" fmla="*/ 115 h 201"/>
                  <a:gd name="T50" fmla="*/ 161 w 268"/>
                  <a:gd name="T51" fmla="*/ 75 h 201"/>
                  <a:gd name="T52" fmla="*/ 169 w 268"/>
                  <a:gd name="T53" fmla="*/ 107 h 201"/>
                  <a:gd name="T54" fmla="*/ 173 w 268"/>
                  <a:gd name="T55" fmla="*/ 83 h 201"/>
                  <a:gd name="T56" fmla="*/ 173 w 268"/>
                  <a:gd name="T57" fmla="*/ 95 h 201"/>
                  <a:gd name="T58" fmla="*/ 181 w 268"/>
                  <a:gd name="T59" fmla="*/ 123 h 201"/>
                  <a:gd name="T60" fmla="*/ 189 w 268"/>
                  <a:gd name="T61" fmla="*/ 126 h 201"/>
                  <a:gd name="T62" fmla="*/ 201 w 268"/>
                  <a:gd name="T63" fmla="*/ 63 h 201"/>
                  <a:gd name="T64" fmla="*/ 217 w 268"/>
                  <a:gd name="T65" fmla="*/ 111 h 201"/>
                  <a:gd name="T66" fmla="*/ 221 w 268"/>
                  <a:gd name="T67" fmla="*/ 55 h 201"/>
                  <a:gd name="T68" fmla="*/ 224 w 268"/>
                  <a:gd name="T69" fmla="*/ 28 h 201"/>
                  <a:gd name="T70" fmla="*/ 228 w 268"/>
                  <a:gd name="T71" fmla="*/ 83 h 201"/>
                  <a:gd name="T72" fmla="*/ 232 w 268"/>
                  <a:gd name="T73" fmla="*/ 59 h 201"/>
                  <a:gd name="T74" fmla="*/ 240 w 268"/>
                  <a:gd name="T75" fmla="*/ 40 h 201"/>
                  <a:gd name="T76" fmla="*/ 244 w 268"/>
                  <a:gd name="T77" fmla="*/ 0 h 201"/>
                  <a:gd name="T78" fmla="*/ 256 w 268"/>
                  <a:gd name="T79" fmla="*/ 111 h 201"/>
                  <a:gd name="T80" fmla="*/ 260 w 268"/>
                  <a:gd name="T81" fmla="*/ 67 h 201"/>
                  <a:gd name="T82" fmla="*/ 264 w 268"/>
                  <a:gd name="T83" fmla="*/ 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01">
                    <a:moveTo>
                      <a:pt x="0" y="190"/>
                    </a:moveTo>
                    <a:lnTo>
                      <a:pt x="4" y="174"/>
                    </a:lnTo>
                    <a:lnTo>
                      <a:pt x="4" y="166"/>
                    </a:lnTo>
                    <a:lnTo>
                      <a:pt x="4" y="182"/>
                    </a:lnTo>
                    <a:lnTo>
                      <a:pt x="8" y="134"/>
                    </a:lnTo>
                    <a:lnTo>
                      <a:pt x="8" y="178"/>
                    </a:lnTo>
                    <a:lnTo>
                      <a:pt x="8" y="170"/>
                    </a:lnTo>
                    <a:lnTo>
                      <a:pt x="12" y="178"/>
                    </a:lnTo>
                    <a:lnTo>
                      <a:pt x="12" y="146"/>
                    </a:lnTo>
                    <a:lnTo>
                      <a:pt x="12" y="178"/>
                    </a:lnTo>
                    <a:lnTo>
                      <a:pt x="23" y="146"/>
                    </a:lnTo>
                    <a:lnTo>
                      <a:pt x="23" y="134"/>
                    </a:lnTo>
                    <a:lnTo>
                      <a:pt x="23" y="186"/>
                    </a:lnTo>
                    <a:lnTo>
                      <a:pt x="31" y="115"/>
                    </a:lnTo>
                    <a:lnTo>
                      <a:pt x="35" y="162"/>
                    </a:lnTo>
                    <a:lnTo>
                      <a:pt x="47" y="126"/>
                    </a:lnTo>
                    <a:lnTo>
                      <a:pt x="47" y="99"/>
                    </a:lnTo>
                    <a:lnTo>
                      <a:pt x="47" y="178"/>
                    </a:lnTo>
                    <a:lnTo>
                      <a:pt x="51" y="182"/>
                    </a:lnTo>
                    <a:lnTo>
                      <a:pt x="55" y="150"/>
                    </a:lnTo>
                    <a:lnTo>
                      <a:pt x="55" y="119"/>
                    </a:lnTo>
                    <a:lnTo>
                      <a:pt x="55" y="150"/>
                    </a:lnTo>
                    <a:lnTo>
                      <a:pt x="59" y="142"/>
                    </a:lnTo>
                    <a:lnTo>
                      <a:pt x="59" y="182"/>
                    </a:lnTo>
                    <a:lnTo>
                      <a:pt x="63" y="126"/>
                    </a:lnTo>
                    <a:lnTo>
                      <a:pt x="67" y="166"/>
                    </a:lnTo>
                    <a:lnTo>
                      <a:pt x="71" y="154"/>
                    </a:lnTo>
                    <a:lnTo>
                      <a:pt x="71" y="174"/>
                    </a:lnTo>
                    <a:lnTo>
                      <a:pt x="71" y="126"/>
                    </a:lnTo>
                    <a:lnTo>
                      <a:pt x="75" y="201"/>
                    </a:lnTo>
                    <a:lnTo>
                      <a:pt x="75" y="162"/>
                    </a:lnTo>
                    <a:lnTo>
                      <a:pt x="79" y="119"/>
                    </a:lnTo>
                    <a:lnTo>
                      <a:pt x="79" y="182"/>
                    </a:lnTo>
                    <a:lnTo>
                      <a:pt x="79" y="138"/>
                    </a:lnTo>
                    <a:lnTo>
                      <a:pt x="83" y="134"/>
                    </a:lnTo>
                    <a:lnTo>
                      <a:pt x="83" y="123"/>
                    </a:lnTo>
                    <a:lnTo>
                      <a:pt x="83" y="197"/>
                    </a:lnTo>
                    <a:lnTo>
                      <a:pt x="86" y="150"/>
                    </a:lnTo>
                    <a:lnTo>
                      <a:pt x="86" y="91"/>
                    </a:lnTo>
                    <a:lnTo>
                      <a:pt x="90" y="146"/>
                    </a:lnTo>
                    <a:lnTo>
                      <a:pt x="94" y="126"/>
                    </a:lnTo>
                    <a:lnTo>
                      <a:pt x="94" y="142"/>
                    </a:lnTo>
                    <a:lnTo>
                      <a:pt x="98" y="111"/>
                    </a:lnTo>
                    <a:lnTo>
                      <a:pt x="98" y="103"/>
                    </a:lnTo>
                    <a:lnTo>
                      <a:pt x="98" y="170"/>
                    </a:lnTo>
                    <a:lnTo>
                      <a:pt x="102" y="178"/>
                    </a:lnTo>
                    <a:lnTo>
                      <a:pt x="102" y="91"/>
                    </a:lnTo>
                    <a:lnTo>
                      <a:pt x="106" y="146"/>
                    </a:lnTo>
                    <a:lnTo>
                      <a:pt x="110" y="99"/>
                    </a:lnTo>
                    <a:lnTo>
                      <a:pt x="110" y="130"/>
                    </a:lnTo>
                    <a:lnTo>
                      <a:pt x="114" y="134"/>
                    </a:lnTo>
                    <a:lnTo>
                      <a:pt x="114" y="91"/>
                    </a:lnTo>
                    <a:lnTo>
                      <a:pt x="118" y="138"/>
                    </a:lnTo>
                    <a:lnTo>
                      <a:pt x="122" y="99"/>
                    </a:lnTo>
                    <a:lnTo>
                      <a:pt x="122" y="154"/>
                    </a:lnTo>
                    <a:lnTo>
                      <a:pt x="126" y="138"/>
                    </a:lnTo>
                    <a:lnTo>
                      <a:pt x="126" y="79"/>
                    </a:lnTo>
                    <a:lnTo>
                      <a:pt x="130" y="130"/>
                    </a:lnTo>
                    <a:lnTo>
                      <a:pt x="130" y="103"/>
                    </a:lnTo>
                    <a:lnTo>
                      <a:pt x="134" y="75"/>
                    </a:lnTo>
                    <a:lnTo>
                      <a:pt x="134" y="119"/>
                    </a:lnTo>
                    <a:lnTo>
                      <a:pt x="134" y="103"/>
                    </a:lnTo>
                    <a:lnTo>
                      <a:pt x="138" y="67"/>
                    </a:lnTo>
                    <a:lnTo>
                      <a:pt x="138" y="134"/>
                    </a:lnTo>
                    <a:lnTo>
                      <a:pt x="142" y="130"/>
                    </a:lnTo>
                    <a:lnTo>
                      <a:pt x="142" y="99"/>
                    </a:lnTo>
                    <a:lnTo>
                      <a:pt x="146" y="138"/>
                    </a:lnTo>
                    <a:lnTo>
                      <a:pt x="146" y="115"/>
                    </a:lnTo>
                    <a:lnTo>
                      <a:pt x="146" y="126"/>
                    </a:lnTo>
                    <a:lnTo>
                      <a:pt x="150" y="107"/>
                    </a:lnTo>
                    <a:lnTo>
                      <a:pt x="150" y="63"/>
                    </a:lnTo>
                    <a:lnTo>
                      <a:pt x="154" y="123"/>
                    </a:lnTo>
                    <a:lnTo>
                      <a:pt x="154" y="20"/>
                    </a:lnTo>
                    <a:lnTo>
                      <a:pt x="154" y="123"/>
                    </a:lnTo>
                    <a:lnTo>
                      <a:pt x="157" y="115"/>
                    </a:lnTo>
                    <a:lnTo>
                      <a:pt x="157" y="123"/>
                    </a:lnTo>
                    <a:lnTo>
                      <a:pt x="157" y="91"/>
                    </a:lnTo>
                    <a:lnTo>
                      <a:pt x="161" y="75"/>
                    </a:lnTo>
                    <a:lnTo>
                      <a:pt x="165" y="103"/>
                    </a:lnTo>
                    <a:lnTo>
                      <a:pt x="165" y="142"/>
                    </a:lnTo>
                    <a:lnTo>
                      <a:pt x="169" y="107"/>
                    </a:lnTo>
                    <a:lnTo>
                      <a:pt x="169" y="63"/>
                    </a:lnTo>
                    <a:lnTo>
                      <a:pt x="169" y="95"/>
                    </a:lnTo>
                    <a:lnTo>
                      <a:pt x="173" y="83"/>
                    </a:lnTo>
                    <a:lnTo>
                      <a:pt x="173" y="126"/>
                    </a:lnTo>
                    <a:lnTo>
                      <a:pt x="173" y="75"/>
                    </a:lnTo>
                    <a:lnTo>
                      <a:pt x="173" y="95"/>
                    </a:lnTo>
                    <a:lnTo>
                      <a:pt x="177" y="99"/>
                    </a:lnTo>
                    <a:lnTo>
                      <a:pt x="177" y="111"/>
                    </a:lnTo>
                    <a:lnTo>
                      <a:pt x="181" y="123"/>
                    </a:lnTo>
                    <a:lnTo>
                      <a:pt x="181" y="55"/>
                    </a:lnTo>
                    <a:lnTo>
                      <a:pt x="185" y="150"/>
                    </a:lnTo>
                    <a:lnTo>
                      <a:pt x="189" y="126"/>
                    </a:lnTo>
                    <a:lnTo>
                      <a:pt x="189" y="8"/>
                    </a:lnTo>
                    <a:lnTo>
                      <a:pt x="201" y="123"/>
                    </a:lnTo>
                    <a:lnTo>
                      <a:pt x="201" y="63"/>
                    </a:lnTo>
                    <a:lnTo>
                      <a:pt x="201" y="126"/>
                    </a:lnTo>
                    <a:lnTo>
                      <a:pt x="205" y="103"/>
                    </a:lnTo>
                    <a:lnTo>
                      <a:pt x="217" y="111"/>
                    </a:lnTo>
                    <a:lnTo>
                      <a:pt x="217" y="91"/>
                    </a:lnTo>
                    <a:lnTo>
                      <a:pt x="217" y="123"/>
                    </a:lnTo>
                    <a:lnTo>
                      <a:pt x="221" y="55"/>
                    </a:lnTo>
                    <a:lnTo>
                      <a:pt x="221" y="115"/>
                    </a:lnTo>
                    <a:lnTo>
                      <a:pt x="224" y="95"/>
                    </a:lnTo>
                    <a:lnTo>
                      <a:pt x="224" y="28"/>
                    </a:lnTo>
                    <a:lnTo>
                      <a:pt x="224" y="48"/>
                    </a:lnTo>
                    <a:lnTo>
                      <a:pt x="228" y="36"/>
                    </a:lnTo>
                    <a:lnTo>
                      <a:pt x="228" y="83"/>
                    </a:lnTo>
                    <a:lnTo>
                      <a:pt x="232" y="32"/>
                    </a:lnTo>
                    <a:lnTo>
                      <a:pt x="232" y="107"/>
                    </a:lnTo>
                    <a:lnTo>
                      <a:pt x="232" y="59"/>
                    </a:lnTo>
                    <a:lnTo>
                      <a:pt x="236" y="48"/>
                    </a:lnTo>
                    <a:lnTo>
                      <a:pt x="236" y="83"/>
                    </a:lnTo>
                    <a:lnTo>
                      <a:pt x="240" y="40"/>
                    </a:lnTo>
                    <a:lnTo>
                      <a:pt x="240" y="59"/>
                    </a:lnTo>
                    <a:lnTo>
                      <a:pt x="244" y="107"/>
                    </a:lnTo>
                    <a:lnTo>
                      <a:pt x="244" y="0"/>
                    </a:lnTo>
                    <a:lnTo>
                      <a:pt x="248" y="115"/>
                    </a:lnTo>
                    <a:lnTo>
                      <a:pt x="248" y="24"/>
                    </a:lnTo>
                    <a:lnTo>
                      <a:pt x="256" y="111"/>
                    </a:lnTo>
                    <a:lnTo>
                      <a:pt x="256" y="16"/>
                    </a:lnTo>
                    <a:lnTo>
                      <a:pt x="256" y="40"/>
                    </a:lnTo>
                    <a:lnTo>
                      <a:pt x="260" y="67"/>
                    </a:lnTo>
                    <a:lnTo>
                      <a:pt x="260" y="63"/>
                    </a:lnTo>
                    <a:lnTo>
                      <a:pt x="264" y="48"/>
                    </a:lnTo>
                    <a:lnTo>
                      <a:pt x="264" y="87"/>
                    </a:lnTo>
                    <a:lnTo>
                      <a:pt x="268" y="48"/>
                    </a:lnTo>
                    <a:lnTo>
                      <a:pt x="268" y="71"/>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6" name="Freeform 67"/>
              <p:cNvSpPr>
                <a:spLocks/>
              </p:cNvSpPr>
              <p:nvPr/>
            </p:nvSpPr>
            <p:spPr bwMode="auto">
              <a:xfrm>
                <a:off x="6143625" y="5732463"/>
                <a:ext cx="425450" cy="376238"/>
              </a:xfrm>
              <a:custGeom>
                <a:avLst/>
                <a:gdLst>
                  <a:gd name="T0" fmla="*/ 4 w 268"/>
                  <a:gd name="T1" fmla="*/ 237 h 237"/>
                  <a:gd name="T2" fmla="*/ 12 w 268"/>
                  <a:gd name="T3" fmla="*/ 154 h 237"/>
                  <a:gd name="T4" fmla="*/ 20 w 268"/>
                  <a:gd name="T5" fmla="*/ 197 h 237"/>
                  <a:gd name="T6" fmla="*/ 24 w 268"/>
                  <a:gd name="T7" fmla="*/ 178 h 237"/>
                  <a:gd name="T8" fmla="*/ 31 w 268"/>
                  <a:gd name="T9" fmla="*/ 237 h 237"/>
                  <a:gd name="T10" fmla="*/ 39 w 268"/>
                  <a:gd name="T11" fmla="*/ 158 h 237"/>
                  <a:gd name="T12" fmla="*/ 47 w 268"/>
                  <a:gd name="T13" fmla="*/ 115 h 237"/>
                  <a:gd name="T14" fmla="*/ 55 w 268"/>
                  <a:gd name="T15" fmla="*/ 190 h 237"/>
                  <a:gd name="T16" fmla="*/ 63 w 268"/>
                  <a:gd name="T17" fmla="*/ 166 h 237"/>
                  <a:gd name="T18" fmla="*/ 67 w 268"/>
                  <a:gd name="T19" fmla="*/ 154 h 237"/>
                  <a:gd name="T20" fmla="*/ 75 w 268"/>
                  <a:gd name="T21" fmla="*/ 182 h 237"/>
                  <a:gd name="T22" fmla="*/ 83 w 268"/>
                  <a:gd name="T23" fmla="*/ 174 h 237"/>
                  <a:gd name="T24" fmla="*/ 91 w 268"/>
                  <a:gd name="T25" fmla="*/ 146 h 237"/>
                  <a:gd name="T26" fmla="*/ 94 w 268"/>
                  <a:gd name="T27" fmla="*/ 162 h 237"/>
                  <a:gd name="T28" fmla="*/ 98 w 268"/>
                  <a:gd name="T29" fmla="*/ 87 h 237"/>
                  <a:gd name="T30" fmla="*/ 102 w 268"/>
                  <a:gd name="T31" fmla="*/ 130 h 237"/>
                  <a:gd name="T32" fmla="*/ 110 w 268"/>
                  <a:gd name="T33" fmla="*/ 158 h 237"/>
                  <a:gd name="T34" fmla="*/ 114 w 268"/>
                  <a:gd name="T35" fmla="*/ 138 h 237"/>
                  <a:gd name="T36" fmla="*/ 118 w 268"/>
                  <a:gd name="T37" fmla="*/ 134 h 237"/>
                  <a:gd name="T38" fmla="*/ 122 w 268"/>
                  <a:gd name="T39" fmla="*/ 127 h 237"/>
                  <a:gd name="T40" fmla="*/ 122 w 268"/>
                  <a:gd name="T41" fmla="*/ 130 h 237"/>
                  <a:gd name="T42" fmla="*/ 126 w 268"/>
                  <a:gd name="T43" fmla="*/ 127 h 237"/>
                  <a:gd name="T44" fmla="*/ 134 w 268"/>
                  <a:gd name="T45" fmla="*/ 115 h 237"/>
                  <a:gd name="T46" fmla="*/ 138 w 268"/>
                  <a:gd name="T47" fmla="*/ 87 h 237"/>
                  <a:gd name="T48" fmla="*/ 146 w 268"/>
                  <a:gd name="T49" fmla="*/ 158 h 237"/>
                  <a:gd name="T50" fmla="*/ 154 w 268"/>
                  <a:gd name="T51" fmla="*/ 99 h 237"/>
                  <a:gd name="T52" fmla="*/ 158 w 268"/>
                  <a:gd name="T53" fmla="*/ 123 h 237"/>
                  <a:gd name="T54" fmla="*/ 169 w 268"/>
                  <a:gd name="T55" fmla="*/ 87 h 237"/>
                  <a:gd name="T56" fmla="*/ 177 w 268"/>
                  <a:gd name="T57" fmla="*/ 67 h 237"/>
                  <a:gd name="T58" fmla="*/ 181 w 268"/>
                  <a:gd name="T59" fmla="*/ 127 h 237"/>
                  <a:gd name="T60" fmla="*/ 189 w 268"/>
                  <a:gd name="T61" fmla="*/ 95 h 237"/>
                  <a:gd name="T62" fmla="*/ 201 w 268"/>
                  <a:gd name="T63" fmla="*/ 138 h 237"/>
                  <a:gd name="T64" fmla="*/ 205 w 268"/>
                  <a:gd name="T65" fmla="*/ 36 h 237"/>
                  <a:gd name="T66" fmla="*/ 213 w 268"/>
                  <a:gd name="T67" fmla="*/ 123 h 237"/>
                  <a:gd name="T68" fmla="*/ 217 w 268"/>
                  <a:gd name="T69" fmla="*/ 99 h 237"/>
                  <a:gd name="T70" fmla="*/ 221 w 268"/>
                  <a:gd name="T71" fmla="*/ 44 h 237"/>
                  <a:gd name="T72" fmla="*/ 232 w 268"/>
                  <a:gd name="T73" fmla="*/ 59 h 237"/>
                  <a:gd name="T74" fmla="*/ 244 w 268"/>
                  <a:gd name="T75" fmla="*/ 111 h 237"/>
                  <a:gd name="T76" fmla="*/ 252 w 268"/>
                  <a:gd name="T77" fmla="*/ 63 h 237"/>
                  <a:gd name="T78" fmla="*/ 256 w 268"/>
                  <a:gd name="T79" fmla="*/ 83 h 237"/>
                  <a:gd name="T80" fmla="*/ 264 w 268"/>
                  <a:gd name="T81" fmla="*/ 83 h 237"/>
                  <a:gd name="T82" fmla="*/ 268 w 268"/>
                  <a:gd name="T83" fmla="*/ 6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37">
                    <a:moveTo>
                      <a:pt x="0" y="213"/>
                    </a:moveTo>
                    <a:lnTo>
                      <a:pt x="4" y="221"/>
                    </a:lnTo>
                    <a:lnTo>
                      <a:pt x="4" y="237"/>
                    </a:lnTo>
                    <a:lnTo>
                      <a:pt x="4" y="186"/>
                    </a:lnTo>
                    <a:lnTo>
                      <a:pt x="12" y="201"/>
                    </a:lnTo>
                    <a:lnTo>
                      <a:pt x="12" y="154"/>
                    </a:lnTo>
                    <a:lnTo>
                      <a:pt x="16" y="99"/>
                    </a:lnTo>
                    <a:lnTo>
                      <a:pt x="20" y="127"/>
                    </a:lnTo>
                    <a:lnTo>
                      <a:pt x="20" y="197"/>
                    </a:lnTo>
                    <a:lnTo>
                      <a:pt x="20" y="170"/>
                    </a:lnTo>
                    <a:lnTo>
                      <a:pt x="24" y="150"/>
                    </a:lnTo>
                    <a:lnTo>
                      <a:pt x="24" y="178"/>
                    </a:lnTo>
                    <a:lnTo>
                      <a:pt x="24" y="154"/>
                    </a:lnTo>
                    <a:lnTo>
                      <a:pt x="31" y="186"/>
                    </a:lnTo>
                    <a:lnTo>
                      <a:pt x="31" y="237"/>
                    </a:lnTo>
                    <a:lnTo>
                      <a:pt x="35" y="170"/>
                    </a:lnTo>
                    <a:lnTo>
                      <a:pt x="35" y="205"/>
                    </a:lnTo>
                    <a:lnTo>
                      <a:pt x="39" y="158"/>
                    </a:lnTo>
                    <a:lnTo>
                      <a:pt x="43" y="111"/>
                    </a:lnTo>
                    <a:lnTo>
                      <a:pt x="47" y="201"/>
                    </a:lnTo>
                    <a:lnTo>
                      <a:pt x="47" y="115"/>
                    </a:lnTo>
                    <a:lnTo>
                      <a:pt x="51" y="201"/>
                    </a:lnTo>
                    <a:lnTo>
                      <a:pt x="51" y="138"/>
                    </a:lnTo>
                    <a:lnTo>
                      <a:pt x="55" y="190"/>
                    </a:lnTo>
                    <a:lnTo>
                      <a:pt x="59" y="150"/>
                    </a:lnTo>
                    <a:lnTo>
                      <a:pt x="59" y="205"/>
                    </a:lnTo>
                    <a:lnTo>
                      <a:pt x="63" y="166"/>
                    </a:lnTo>
                    <a:lnTo>
                      <a:pt x="67" y="182"/>
                    </a:lnTo>
                    <a:lnTo>
                      <a:pt x="67" y="146"/>
                    </a:lnTo>
                    <a:lnTo>
                      <a:pt x="67" y="154"/>
                    </a:lnTo>
                    <a:lnTo>
                      <a:pt x="71" y="150"/>
                    </a:lnTo>
                    <a:lnTo>
                      <a:pt x="71" y="162"/>
                    </a:lnTo>
                    <a:lnTo>
                      <a:pt x="75" y="182"/>
                    </a:lnTo>
                    <a:lnTo>
                      <a:pt x="79" y="170"/>
                    </a:lnTo>
                    <a:lnTo>
                      <a:pt x="79" y="197"/>
                    </a:lnTo>
                    <a:lnTo>
                      <a:pt x="83" y="174"/>
                    </a:lnTo>
                    <a:lnTo>
                      <a:pt x="83" y="186"/>
                    </a:lnTo>
                    <a:lnTo>
                      <a:pt x="87" y="119"/>
                    </a:lnTo>
                    <a:lnTo>
                      <a:pt x="91" y="146"/>
                    </a:lnTo>
                    <a:lnTo>
                      <a:pt x="91" y="170"/>
                    </a:lnTo>
                    <a:lnTo>
                      <a:pt x="91" y="138"/>
                    </a:lnTo>
                    <a:lnTo>
                      <a:pt x="94" y="162"/>
                    </a:lnTo>
                    <a:lnTo>
                      <a:pt x="94" y="225"/>
                    </a:lnTo>
                    <a:lnTo>
                      <a:pt x="98" y="154"/>
                    </a:lnTo>
                    <a:lnTo>
                      <a:pt x="98" y="87"/>
                    </a:lnTo>
                    <a:lnTo>
                      <a:pt x="102" y="123"/>
                    </a:lnTo>
                    <a:lnTo>
                      <a:pt x="102" y="99"/>
                    </a:lnTo>
                    <a:lnTo>
                      <a:pt x="102" y="130"/>
                    </a:lnTo>
                    <a:lnTo>
                      <a:pt x="106" y="142"/>
                    </a:lnTo>
                    <a:lnTo>
                      <a:pt x="110" y="146"/>
                    </a:lnTo>
                    <a:lnTo>
                      <a:pt x="110" y="158"/>
                    </a:lnTo>
                    <a:lnTo>
                      <a:pt x="110" y="111"/>
                    </a:lnTo>
                    <a:lnTo>
                      <a:pt x="110" y="127"/>
                    </a:lnTo>
                    <a:lnTo>
                      <a:pt x="114" y="138"/>
                    </a:lnTo>
                    <a:lnTo>
                      <a:pt x="114" y="182"/>
                    </a:lnTo>
                    <a:lnTo>
                      <a:pt x="114" y="111"/>
                    </a:lnTo>
                    <a:lnTo>
                      <a:pt x="118" y="134"/>
                    </a:lnTo>
                    <a:lnTo>
                      <a:pt x="118" y="119"/>
                    </a:lnTo>
                    <a:lnTo>
                      <a:pt x="118" y="162"/>
                    </a:lnTo>
                    <a:lnTo>
                      <a:pt x="122" y="127"/>
                    </a:lnTo>
                    <a:lnTo>
                      <a:pt x="122" y="138"/>
                    </a:lnTo>
                    <a:lnTo>
                      <a:pt x="122" y="107"/>
                    </a:lnTo>
                    <a:lnTo>
                      <a:pt x="122" y="130"/>
                    </a:lnTo>
                    <a:lnTo>
                      <a:pt x="126" y="115"/>
                    </a:lnTo>
                    <a:lnTo>
                      <a:pt x="126" y="138"/>
                    </a:lnTo>
                    <a:lnTo>
                      <a:pt x="126" y="127"/>
                    </a:lnTo>
                    <a:lnTo>
                      <a:pt x="130" y="142"/>
                    </a:lnTo>
                    <a:lnTo>
                      <a:pt x="130" y="130"/>
                    </a:lnTo>
                    <a:lnTo>
                      <a:pt x="134" y="115"/>
                    </a:lnTo>
                    <a:lnTo>
                      <a:pt x="138" y="130"/>
                    </a:lnTo>
                    <a:lnTo>
                      <a:pt x="138" y="190"/>
                    </a:lnTo>
                    <a:lnTo>
                      <a:pt x="138" y="87"/>
                    </a:lnTo>
                    <a:lnTo>
                      <a:pt x="138" y="111"/>
                    </a:lnTo>
                    <a:lnTo>
                      <a:pt x="142" y="166"/>
                    </a:lnTo>
                    <a:lnTo>
                      <a:pt x="146" y="158"/>
                    </a:lnTo>
                    <a:lnTo>
                      <a:pt x="146" y="79"/>
                    </a:lnTo>
                    <a:lnTo>
                      <a:pt x="150" y="134"/>
                    </a:lnTo>
                    <a:lnTo>
                      <a:pt x="154" y="99"/>
                    </a:lnTo>
                    <a:lnTo>
                      <a:pt x="154" y="217"/>
                    </a:lnTo>
                    <a:lnTo>
                      <a:pt x="154" y="134"/>
                    </a:lnTo>
                    <a:lnTo>
                      <a:pt x="158" y="123"/>
                    </a:lnTo>
                    <a:lnTo>
                      <a:pt x="158" y="40"/>
                    </a:lnTo>
                    <a:lnTo>
                      <a:pt x="162" y="158"/>
                    </a:lnTo>
                    <a:lnTo>
                      <a:pt x="169" y="87"/>
                    </a:lnTo>
                    <a:lnTo>
                      <a:pt x="173" y="127"/>
                    </a:lnTo>
                    <a:lnTo>
                      <a:pt x="177" y="150"/>
                    </a:lnTo>
                    <a:lnTo>
                      <a:pt x="177" y="67"/>
                    </a:lnTo>
                    <a:lnTo>
                      <a:pt x="177" y="134"/>
                    </a:lnTo>
                    <a:lnTo>
                      <a:pt x="181" y="48"/>
                    </a:lnTo>
                    <a:lnTo>
                      <a:pt x="181" y="127"/>
                    </a:lnTo>
                    <a:lnTo>
                      <a:pt x="185" y="36"/>
                    </a:lnTo>
                    <a:lnTo>
                      <a:pt x="185" y="150"/>
                    </a:lnTo>
                    <a:lnTo>
                      <a:pt x="189" y="95"/>
                    </a:lnTo>
                    <a:lnTo>
                      <a:pt x="197" y="127"/>
                    </a:lnTo>
                    <a:lnTo>
                      <a:pt x="197" y="146"/>
                    </a:lnTo>
                    <a:lnTo>
                      <a:pt x="201" y="138"/>
                    </a:lnTo>
                    <a:lnTo>
                      <a:pt x="201" y="56"/>
                    </a:lnTo>
                    <a:lnTo>
                      <a:pt x="205" y="79"/>
                    </a:lnTo>
                    <a:lnTo>
                      <a:pt x="205" y="36"/>
                    </a:lnTo>
                    <a:lnTo>
                      <a:pt x="209" y="115"/>
                    </a:lnTo>
                    <a:lnTo>
                      <a:pt x="209" y="63"/>
                    </a:lnTo>
                    <a:lnTo>
                      <a:pt x="213" y="123"/>
                    </a:lnTo>
                    <a:lnTo>
                      <a:pt x="213" y="71"/>
                    </a:lnTo>
                    <a:lnTo>
                      <a:pt x="217" y="127"/>
                    </a:lnTo>
                    <a:lnTo>
                      <a:pt x="217" y="99"/>
                    </a:lnTo>
                    <a:lnTo>
                      <a:pt x="221" y="40"/>
                    </a:lnTo>
                    <a:lnTo>
                      <a:pt x="221" y="138"/>
                    </a:lnTo>
                    <a:lnTo>
                      <a:pt x="221" y="44"/>
                    </a:lnTo>
                    <a:lnTo>
                      <a:pt x="225" y="56"/>
                    </a:lnTo>
                    <a:lnTo>
                      <a:pt x="225" y="91"/>
                    </a:lnTo>
                    <a:lnTo>
                      <a:pt x="232" y="59"/>
                    </a:lnTo>
                    <a:lnTo>
                      <a:pt x="236" y="138"/>
                    </a:lnTo>
                    <a:lnTo>
                      <a:pt x="236" y="123"/>
                    </a:lnTo>
                    <a:lnTo>
                      <a:pt x="244" y="111"/>
                    </a:lnTo>
                    <a:lnTo>
                      <a:pt x="244" y="8"/>
                    </a:lnTo>
                    <a:lnTo>
                      <a:pt x="248" y="115"/>
                    </a:lnTo>
                    <a:lnTo>
                      <a:pt x="252" y="63"/>
                    </a:lnTo>
                    <a:lnTo>
                      <a:pt x="252" y="40"/>
                    </a:lnTo>
                    <a:lnTo>
                      <a:pt x="256" y="87"/>
                    </a:lnTo>
                    <a:lnTo>
                      <a:pt x="256" y="83"/>
                    </a:lnTo>
                    <a:lnTo>
                      <a:pt x="260" y="28"/>
                    </a:lnTo>
                    <a:lnTo>
                      <a:pt x="260" y="24"/>
                    </a:lnTo>
                    <a:lnTo>
                      <a:pt x="264" y="83"/>
                    </a:lnTo>
                    <a:lnTo>
                      <a:pt x="264" y="59"/>
                    </a:lnTo>
                    <a:lnTo>
                      <a:pt x="268" y="44"/>
                    </a:lnTo>
                    <a:lnTo>
                      <a:pt x="268" y="67"/>
                    </a:lnTo>
                    <a:lnTo>
                      <a:pt x="268" y="0"/>
                    </a:lnTo>
                    <a:lnTo>
                      <a:pt x="268" y="63"/>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7" name="Freeform 68"/>
              <p:cNvSpPr>
                <a:spLocks/>
              </p:cNvSpPr>
              <p:nvPr/>
            </p:nvSpPr>
            <p:spPr bwMode="auto">
              <a:xfrm>
                <a:off x="6569075" y="5526088"/>
                <a:ext cx="376238" cy="407988"/>
              </a:xfrm>
              <a:custGeom>
                <a:avLst/>
                <a:gdLst>
                  <a:gd name="T0" fmla="*/ 4 w 237"/>
                  <a:gd name="T1" fmla="*/ 166 h 257"/>
                  <a:gd name="T2" fmla="*/ 16 w 237"/>
                  <a:gd name="T3" fmla="*/ 201 h 257"/>
                  <a:gd name="T4" fmla="*/ 24 w 237"/>
                  <a:gd name="T5" fmla="*/ 166 h 257"/>
                  <a:gd name="T6" fmla="*/ 28 w 237"/>
                  <a:gd name="T7" fmla="*/ 229 h 257"/>
                  <a:gd name="T8" fmla="*/ 32 w 237"/>
                  <a:gd name="T9" fmla="*/ 166 h 257"/>
                  <a:gd name="T10" fmla="*/ 35 w 237"/>
                  <a:gd name="T11" fmla="*/ 119 h 257"/>
                  <a:gd name="T12" fmla="*/ 39 w 237"/>
                  <a:gd name="T13" fmla="*/ 87 h 257"/>
                  <a:gd name="T14" fmla="*/ 43 w 237"/>
                  <a:gd name="T15" fmla="*/ 174 h 257"/>
                  <a:gd name="T16" fmla="*/ 51 w 237"/>
                  <a:gd name="T17" fmla="*/ 150 h 257"/>
                  <a:gd name="T18" fmla="*/ 55 w 237"/>
                  <a:gd name="T19" fmla="*/ 59 h 257"/>
                  <a:gd name="T20" fmla="*/ 63 w 237"/>
                  <a:gd name="T21" fmla="*/ 115 h 257"/>
                  <a:gd name="T22" fmla="*/ 71 w 237"/>
                  <a:gd name="T23" fmla="*/ 189 h 257"/>
                  <a:gd name="T24" fmla="*/ 79 w 237"/>
                  <a:gd name="T25" fmla="*/ 130 h 257"/>
                  <a:gd name="T26" fmla="*/ 83 w 237"/>
                  <a:gd name="T27" fmla="*/ 138 h 257"/>
                  <a:gd name="T28" fmla="*/ 91 w 237"/>
                  <a:gd name="T29" fmla="*/ 174 h 257"/>
                  <a:gd name="T30" fmla="*/ 95 w 237"/>
                  <a:gd name="T31" fmla="*/ 67 h 257"/>
                  <a:gd name="T32" fmla="*/ 99 w 237"/>
                  <a:gd name="T33" fmla="*/ 138 h 257"/>
                  <a:gd name="T34" fmla="*/ 102 w 237"/>
                  <a:gd name="T35" fmla="*/ 178 h 257"/>
                  <a:gd name="T36" fmla="*/ 106 w 237"/>
                  <a:gd name="T37" fmla="*/ 213 h 257"/>
                  <a:gd name="T38" fmla="*/ 110 w 237"/>
                  <a:gd name="T39" fmla="*/ 146 h 257"/>
                  <a:gd name="T40" fmla="*/ 118 w 237"/>
                  <a:gd name="T41" fmla="*/ 197 h 257"/>
                  <a:gd name="T42" fmla="*/ 122 w 237"/>
                  <a:gd name="T43" fmla="*/ 95 h 257"/>
                  <a:gd name="T44" fmla="*/ 134 w 237"/>
                  <a:gd name="T45" fmla="*/ 193 h 257"/>
                  <a:gd name="T46" fmla="*/ 138 w 237"/>
                  <a:gd name="T47" fmla="*/ 182 h 257"/>
                  <a:gd name="T48" fmla="*/ 142 w 237"/>
                  <a:gd name="T49" fmla="*/ 59 h 257"/>
                  <a:gd name="T50" fmla="*/ 146 w 237"/>
                  <a:gd name="T51" fmla="*/ 138 h 257"/>
                  <a:gd name="T52" fmla="*/ 154 w 237"/>
                  <a:gd name="T53" fmla="*/ 166 h 257"/>
                  <a:gd name="T54" fmla="*/ 162 w 237"/>
                  <a:gd name="T55" fmla="*/ 91 h 257"/>
                  <a:gd name="T56" fmla="*/ 166 w 237"/>
                  <a:gd name="T57" fmla="*/ 130 h 257"/>
                  <a:gd name="T58" fmla="*/ 170 w 237"/>
                  <a:gd name="T59" fmla="*/ 146 h 257"/>
                  <a:gd name="T60" fmla="*/ 173 w 237"/>
                  <a:gd name="T61" fmla="*/ 55 h 257"/>
                  <a:gd name="T62" fmla="*/ 181 w 237"/>
                  <a:gd name="T63" fmla="*/ 75 h 257"/>
                  <a:gd name="T64" fmla="*/ 185 w 237"/>
                  <a:gd name="T65" fmla="*/ 119 h 257"/>
                  <a:gd name="T66" fmla="*/ 201 w 237"/>
                  <a:gd name="T67" fmla="*/ 142 h 257"/>
                  <a:gd name="T68" fmla="*/ 205 w 237"/>
                  <a:gd name="T69" fmla="*/ 95 h 257"/>
                  <a:gd name="T70" fmla="*/ 209 w 237"/>
                  <a:gd name="T71" fmla="*/ 193 h 257"/>
                  <a:gd name="T72" fmla="*/ 213 w 237"/>
                  <a:gd name="T73" fmla="*/ 119 h 257"/>
                  <a:gd name="T74" fmla="*/ 217 w 237"/>
                  <a:gd name="T75" fmla="*/ 40 h 257"/>
                  <a:gd name="T76" fmla="*/ 221 w 237"/>
                  <a:gd name="T77" fmla="*/ 24 h 257"/>
                  <a:gd name="T78" fmla="*/ 225 w 237"/>
                  <a:gd name="T79" fmla="*/ 71 h 257"/>
                  <a:gd name="T80" fmla="*/ 229 w 237"/>
                  <a:gd name="T81" fmla="*/ 16 h 257"/>
                  <a:gd name="T82" fmla="*/ 233 w 237"/>
                  <a:gd name="T83"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257">
                    <a:moveTo>
                      <a:pt x="0" y="193"/>
                    </a:moveTo>
                    <a:lnTo>
                      <a:pt x="4" y="257"/>
                    </a:lnTo>
                    <a:lnTo>
                      <a:pt x="4" y="166"/>
                    </a:lnTo>
                    <a:lnTo>
                      <a:pt x="12" y="193"/>
                    </a:lnTo>
                    <a:lnTo>
                      <a:pt x="12" y="162"/>
                    </a:lnTo>
                    <a:lnTo>
                      <a:pt x="16" y="201"/>
                    </a:lnTo>
                    <a:lnTo>
                      <a:pt x="20" y="189"/>
                    </a:lnTo>
                    <a:lnTo>
                      <a:pt x="20" y="221"/>
                    </a:lnTo>
                    <a:lnTo>
                      <a:pt x="24" y="166"/>
                    </a:lnTo>
                    <a:lnTo>
                      <a:pt x="24" y="122"/>
                    </a:lnTo>
                    <a:lnTo>
                      <a:pt x="24" y="201"/>
                    </a:lnTo>
                    <a:lnTo>
                      <a:pt x="28" y="229"/>
                    </a:lnTo>
                    <a:lnTo>
                      <a:pt x="28" y="91"/>
                    </a:lnTo>
                    <a:lnTo>
                      <a:pt x="32" y="189"/>
                    </a:lnTo>
                    <a:lnTo>
                      <a:pt x="32" y="166"/>
                    </a:lnTo>
                    <a:lnTo>
                      <a:pt x="35" y="103"/>
                    </a:lnTo>
                    <a:lnTo>
                      <a:pt x="35" y="229"/>
                    </a:lnTo>
                    <a:lnTo>
                      <a:pt x="35" y="119"/>
                    </a:lnTo>
                    <a:lnTo>
                      <a:pt x="39" y="186"/>
                    </a:lnTo>
                    <a:lnTo>
                      <a:pt x="39" y="205"/>
                    </a:lnTo>
                    <a:lnTo>
                      <a:pt x="39" y="87"/>
                    </a:lnTo>
                    <a:lnTo>
                      <a:pt x="43" y="186"/>
                    </a:lnTo>
                    <a:lnTo>
                      <a:pt x="43" y="229"/>
                    </a:lnTo>
                    <a:lnTo>
                      <a:pt x="43" y="174"/>
                    </a:lnTo>
                    <a:lnTo>
                      <a:pt x="43" y="189"/>
                    </a:lnTo>
                    <a:lnTo>
                      <a:pt x="47" y="119"/>
                    </a:lnTo>
                    <a:lnTo>
                      <a:pt x="51" y="150"/>
                    </a:lnTo>
                    <a:lnTo>
                      <a:pt x="51" y="142"/>
                    </a:lnTo>
                    <a:lnTo>
                      <a:pt x="51" y="245"/>
                    </a:lnTo>
                    <a:lnTo>
                      <a:pt x="55" y="59"/>
                    </a:lnTo>
                    <a:lnTo>
                      <a:pt x="59" y="142"/>
                    </a:lnTo>
                    <a:lnTo>
                      <a:pt x="59" y="217"/>
                    </a:lnTo>
                    <a:lnTo>
                      <a:pt x="63" y="115"/>
                    </a:lnTo>
                    <a:lnTo>
                      <a:pt x="67" y="107"/>
                    </a:lnTo>
                    <a:lnTo>
                      <a:pt x="71" y="213"/>
                    </a:lnTo>
                    <a:lnTo>
                      <a:pt x="71" y="189"/>
                    </a:lnTo>
                    <a:lnTo>
                      <a:pt x="75" y="174"/>
                    </a:lnTo>
                    <a:lnTo>
                      <a:pt x="79" y="201"/>
                    </a:lnTo>
                    <a:lnTo>
                      <a:pt x="79" y="130"/>
                    </a:lnTo>
                    <a:lnTo>
                      <a:pt x="79" y="166"/>
                    </a:lnTo>
                    <a:lnTo>
                      <a:pt x="83" y="225"/>
                    </a:lnTo>
                    <a:lnTo>
                      <a:pt x="83" y="138"/>
                    </a:lnTo>
                    <a:lnTo>
                      <a:pt x="87" y="142"/>
                    </a:lnTo>
                    <a:lnTo>
                      <a:pt x="87" y="138"/>
                    </a:lnTo>
                    <a:lnTo>
                      <a:pt x="91" y="174"/>
                    </a:lnTo>
                    <a:lnTo>
                      <a:pt x="95" y="134"/>
                    </a:lnTo>
                    <a:lnTo>
                      <a:pt x="95" y="166"/>
                    </a:lnTo>
                    <a:lnTo>
                      <a:pt x="95" y="67"/>
                    </a:lnTo>
                    <a:lnTo>
                      <a:pt x="95" y="115"/>
                    </a:lnTo>
                    <a:lnTo>
                      <a:pt x="99" y="217"/>
                    </a:lnTo>
                    <a:lnTo>
                      <a:pt x="99" y="138"/>
                    </a:lnTo>
                    <a:lnTo>
                      <a:pt x="99" y="205"/>
                    </a:lnTo>
                    <a:lnTo>
                      <a:pt x="102" y="24"/>
                    </a:lnTo>
                    <a:lnTo>
                      <a:pt x="102" y="178"/>
                    </a:lnTo>
                    <a:lnTo>
                      <a:pt x="106" y="150"/>
                    </a:lnTo>
                    <a:lnTo>
                      <a:pt x="106" y="138"/>
                    </a:lnTo>
                    <a:lnTo>
                      <a:pt x="106" y="213"/>
                    </a:lnTo>
                    <a:lnTo>
                      <a:pt x="110" y="99"/>
                    </a:lnTo>
                    <a:lnTo>
                      <a:pt x="110" y="182"/>
                    </a:lnTo>
                    <a:lnTo>
                      <a:pt x="110" y="146"/>
                    </a:lnTo>
                    <a:lnTo>
                      <a:pt x="114" y="178"/>
                    </a:lnTo>
                    <a:lnTo>
                      <a:pt x="114" y="40"/>
                    </a:lnTo>
                    <a:lnTo>
                      <a:pt x="118" y="197"/>
                    </a:lnTo>
                    <a:lnTo>
                      <a:pt x="118" y="126"/>
                    </a:lnTo>
                    <a:lnTo>
                      <a:pt x="122" y="170"/>
                    </a:lnTo>
                    <a:lnTo>
                      <a:pt x="122" y="95"/>
                    </a:lnTo>
                    <a:lnTo>
                      <a:pt x="130" y="174"/>
                    </a:lnTo>
                    <a:lnTo>
                      <a:pt x="130" y="122"/>
                    </a:lnTo>
                    <a:lnTo>
                      <a:pt x="134" y="193"/>
                    </a:lnTo>
                    <a:lnTo>
                      <a:pt x="134" y="55"/>
                    </a:lnTo>
                    <a:lnTo>
                      <a:pt x="134" y="217"/>
                    </a:lnTo>
                    <a:lnTo>
                      <a:pt x="138" y="182"/>
                    </a:lnTo>
                    <a:lnTo>
                      <a:pt x="138" y="166"/>
                    </a:lnTo>
                    <a:lnTo>
                      <a:pt x="138" y="170"/>
                    </a:lnTo>
                    <a:lnTo>
                      <a:pt x="142" y="59"/>
                    </a:lnTo>
                    <a:lnTo>
                      <a:pt x="142" y="158"/>
                    </a:lnTo>
                    <a:lnTo>
                      <a:pt x="146" y="130"/>
                    </a:lnTo>
                    <a:lnTo>
                      <a:pt x="146" y="138"/>
                    </a:lnTo>
                    <a:lnTo>
                      <a:pt x="150" y="4"/>
                    </a:lnTo>
                    <a:lnTo>
                      <a:pt x="154" y="4"/>
                    </a:lnTo>
                    <a:lnTo>
                      <a:pt x="154" y="166"/>
                    </a:lnTo>
                    <a:lnTo>
                      <a:pt x="158" y="154"/>
                    </a:lnTo>
                    <a:lnTo>
                      <a:pt x="158" y="122"/>
                    </a:lnTo>
                    <a:lnTo>
                      <a:pt x="162" y="91"/>
                    </a:lnTo>
                    <a:lnTo>
                      <a:pt x="162" y="107"/>
                    </a:lnTo>
                    <a:lnTo>
                      <a:pt x="162" y="91"/>
                    </a:lnTo>
                    <a:lnTo>
                      <a:pt x="166" y="130"/>
                    </a:lnTo>
                    <a:lnTo>
                      <a:pt x="166" y="182"/>
                    </a:lnTo>
                    <a:lnTo>
                      <a:pt x="170" y="99"/>
                    </a:lnTo>
                    <a:lnTo>
                      <a:pt x="170" y="146"/>
                    </a:lnTo>
                    <a:lnTo>
                      <a:pt x="173" y="87"/>
                    </a:lnTo>
                    <a:lnTo>
                      <a:pt x="173" y="170"/>
                    </a:lnTo>
                    <a:lnTo>
                      <a:pt x="173" y="55"/>
                    </a:lnTo>
                    <a:lnTo>
                      <a:pt x="173" y="67"/>
                    </a:lnTo>
                    <a:lnTo>
                      <a:pt x="177" y="87"/>
                    </a:lnTo>
                    <a:lnTo>
                      <a:pt x="181" y="75"/>
                    </a:lnTo>
                    <a:lnTo>
                      <a:pt x="181" y="40"/>
                    </a:lnTo>
                    <a:lnTo>
                      <a:pt x="181" y="158"/>
                    </a:lnTo>
                    <a:lnTo>
                      <a:pt x="185" y="119"/>
                    </a:lnTo>
                    <a:lnTo>
                      <a:pt x="189" y="95"/>
                    </a:lnTo>
                    <a:lnTo>
                      <a:pt x="197" y="79"/>
                    </a:lnTo>
                    <a:lnTo>
                      <a:pt x="201" y="142"/>
                    </a:lnTo>
                    <a:lnTo>
                      <a:pt x="201" y="150"/>
                    </a:lnTo>
                    <a:lnTo>
                      <a:pt x="201" y="111"/>
                    </a:lnTo>
                    <a:lnTo>
                      <a:pt x="205" y="95"/>
                    </a:lnTo>
                    <a:lnTo>
                      <a:pt x="205" y="99"/>
                    </a:lnTo>
                    <a:lnTo>
                      <a:pt x="209" y="115"/>
                    </a:lnTo>
                    <a:lnTo>
                      <a:pt x="209" y="193"/>
                    </a:lnTo>
                    <a:lnTo>
                      <a:pt x="209" y="0"/>
                    </a:lnTo>
                    <a:lnTo>
                      <a:pt x="209" y="126"/>
                    </a:lnTo>
                    <a:lnTo>
                      <a:pt x="213" y="119"/>
                    </a:lnTo>
                    <a:lnTo>
                      <a:pt x="213" y="99"/>
                    </a:lnTo>
                    <a:lnTo>
                      <a:pt x="217" y="111"/>
                    </a:lnTo>
                    <a:lnTo>
                      <a:pt x="217" y="40"/>
                    </a:lnTo>
                    <a:lnTo>
                      <a:pt x="221" y="48"/>
                    </a:lnTo>
                    <a:lnTo>
                      <a:pt x="221" y="119"/>
                    </a:lnTo>
                    <a:lnTo>
                      <a:pt x="221" y="24"/>
                    </a:lnTo>
                    <a:lnTo>
                      <a:pt x="221" y="59"/>
                    </a:lnTo>
                    <a:lnTo>
                      <a:pt x="225" y="107"/>
                    </a:lnTo>
                    <a:lnTo>
                      <a:pt x="225" y="71"/>
                    </a:lnTo>
                    <a:lnTo>
                      <a:pt x="229" y="83"/>
                    </a:lnTo>
                    <a:lnTo>
                      <a:pt x="229" y="134"/>
                    </a:lnTo>
                    <a:lnTo>
                      <a:pt x="229" y="16"/>
                    </a:lnTo>
                    <a:lnTo>
                      <a:pt x="229" y="75"/>
                    </a:lnTo>
                    <a:lnTo>
                      <a:pt x="233" y="55"/>
                    </a:lnTo>
                    <a:lnTo>
                      <a:pt x="233" y="107"/>
                    </a:lnTo>
                    <a:lnTo>
                      <a:pt x="233" y="91"/>
                    </a:lnTo>
                    <a:lnTo>
                      <a:pt x="237" y="83"/>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8" name="Freeform 69"/>
              <p:cNvSpPr>
                <a:spLocks/>
              </p:cNvSpPr>
              <p:nvPr/>
            </p:nvSpPr>
            <p:spPr bwMode="auto">
              <a:xfrm>
                <a:off x="6945313" y="5257800"/>
                <a:ext cx="400050" cy="563563"/>
              </a:xfrm>
              <a:custGeom>
                <a:avLst/>
                <a:gdLst>
                  <a:gd name="T0" fmla="*/ 0 w 252"/>
                  <a:gd name="T1" fmla="*/ 217 h 355"/>
                  <a:gd name="T2" fmla="*/ 7 w 252"/>
                  <a:gd name="T3" fmla="*/ 98 h 355"/>
                  <a:gd name="T4" fmla="*/ 11 w 252"/>
                  <a:gd name="T5" fmla="*/ 181 h 355"/>
                  <a:gd name="T6" fmla="*/ 15 w 252"/>
                  <a:gd name="T7" fmla="*/ 264 h 355"/>
                  <a:gd name="T8" fmla="*/ 19 w 252"/>
                  <a:gd name="T9" fmla="*/ 252 h 355"/>
                  <a:gd name="T10" fmla="*/ 35 w 252"/>
                  <a:gd name="T11" fmla="*/ 264 h 355"/>
                  <a:gd name="T12" fmla="*/ 35 w 252"/>
                  <a:gd name="T13" fmla="*/ 213 h 355"/>
                  <a:gd name="T14" fmla="*/ 47 w 252"/>
                  <a:gd name="T15" fmla="*/ 228 h 355"/>
                  <a:gd name="T16" fmla="*/ 51 w 252"/>
                  <a:gd name="T17" fmla="*/ 193 h 355"/>
                  <a:gd name="T18" fmla="*/ 55 w 252"/>
                  <a:gd name="T19" fmla="*/ 217 h 355"/>
                  <a:gd name="T20" fmla="*/ 59 w 252"/>
                  <a:gd name="T21" fmla="*/ 220 h 355"/>
                  <a:gd name="T22" fmla="*/ 67 w 252"/>
                  <a:gd name="T23" fmla="*/ 240 h 355"/>
                  <a:gd name="T24" fmla="*/ 71 w 252"/>
                  <a:gd name="T25" fmla="*/ 209 h 355"/>
                  <a:gd name="T26" fmla="*/ 82 w 252"/>
                  <a:gd name="T27" fmla="*/ 201 h 355"/>
                  <a:gd name="T28" fmla="*/ 94 w 252"/>
                  <a:gd name="T29" fmla="*/ 185 h 355"/>
                  <a:gd name="T30" fmla="*/ 94 w 252"/>
                  <a:gd name="T31" fmla="*/ 205 h 355"/>
                  <a:gd name="T32" fmla="*/ 106 w 252"/>
                  <a:gd name="T33" fmla="*/ 153 h 355"/>
                  <a:gd name="T34" fmla="*/ 110 w 252"/>
                  <a:gd name="T35" fmla="*/ 284 h 355"/>
                  <a:gd name="T36" fmla="*/ 114 w 252"/>
                  <a:gd name="T37" fmla="*/ 224 h 355"/>
                  <a:gd name="T38" fmla="*/ 126 w 252"/>
                  <a:gd name="T39" fmla="*/ 138 h 355"/>
                  <a:gd name="T40" fmla="*/ 130 w 252"/>
                  <a:gd name="T41" fmla="*/ 173 h 355"/>
                  <a:gd name="T42" fmla="*/ 134 w 252"/>
                  <a:gd name="T43" fmla="*/ 220 h 355"/>
                  <a:gd name="T44" fmla="*/ 138 w 252"/>
                  <a:gd name="T45" fmla="*/ 228 h 355"/>
                  <a:gd name="T46" fmla="*/ 141 w 252"/>
                  <a:gd name="T47" fmla="*/ 130 h 355"/>
                  <a:gd name="T48" fmla="*/ 145 w 252"/>
                  <a:gd name="T49" fmla="*/ 181 h 355"/>
                  <a:gd name="T50" fmla="*/ 149 w 252"/>
                  <a:gd name="T51" fmla="*/ 118 h 355"/>
                  <a:gd name="T52" fmla="*/ 153 w 252"/>
                  <a:gd name="T53" fmla="*/ 201 h 355"/>
                  <a:gd name="T54" fmla="*/ 157 w 252"/>
                  <a:gd name="T55" fmla="*/ 153 h 355"/>
                  <a:gd name="T56" fmla="*/ 165 w 252"/>
                  <a:gd name="T57" fmla="*/ 146 h 355"/>
                  <a:gd name="T58" fmla="*/ 173 w 252"/>
                  <a:gd name="T59" fmla="*/ 256 h 355"/>
                  <a:gd name="T60" fmla="*/ 181 w 252"/>
                  <a:gd name="T61" fmla="*/ 98 h 355"/>
                  <a:gd name="T62" fmla="*/ 189 w 252"/>
                  <a:gd name="T63" fmla="*/ 284 h 355"/>
                  <a:gd name="T64" fmla="*/ 193 w 252"/>
                  <a:gd name="T65" fmla="*/ 0 h 355"/>
                  <a:gd name="T66" fmla="*/ 197 w 252"/>
                  <a:gd name="T67" fmla="*/ 189 h 355"/>
                  <a:gd name="T68" fmla="*/ 205 w 252"/>
                  <a:gd name="T69" fmla="*/ 181 h 355"/>
                  <a:gd name="T70" fmla="*/ 209 w 252"/>
                  <a:gd name="T71" fmla="*/ 260 h 355"/>
                  <a:gd name="T72" fmla="*/ 212 w 252"/>
                  <a:gd name="T73" fmla="*/ 217 h 355"/>
                  <a:gd name="T74" fmla="*/ 220 w 252"/>
                  <a:gd name="T75" fmla="*/ 244 h 355"/>
                  <a:gd name="T76" fmla="*/ 224 w 252"/>
                  <a:gd name="T77" fmla="*/ 169 h 355"/>
                  <a:gd name="T78" fmla="*/ 232 w 252"/>
                  <a:gd name="T79" fmla="*/ 98 h 355"/>
                  <a:gd name="T80" fmla="*/ 240 w 252"/>
                  <a:gd name="T81" fmla="*/ 177 h 355"/>
                  <a:gd name="T82" fmla="*/ 244 w 252"/>
                  <a:gd name="T83" fmla="*/ 7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355">
                    <a:moveTo>
                      <a:pt x="0" y="252"/>
                    </a:moveTo>
                    <a:lnTo>
                      <a:pt x="0" y="256"/>
                    </a:lnTo>
                    <a:lnTo>
                      <a:pt x="0" y="217"/>
                    </a:lnTo>
                    <a:lnTo>
                      <a:pt x="3" y="201"/>
                    </a:lnTo>
                    <a:lnTo>
                      <a:pt x="3" y="248"/>
                    </a:lnTo>
                    <a:lnTo>
                      <a:pt x="7" y="98"/>
                    </a:lnTo>
                    <a:lnTo>
                      <a:pt x="7" y="248"/>
                    </a:lnTo>
                    <a:lnTo>
                      <a:pt x="7" y="201"/>
                    </a:lnTo>
                    <a:lnTo>
                      <a:pt x="11" y="181"/>
                    </a:lnTo>
                    <a:lnTo>
                      <a:pt x="11" y="276"/>
                    </a:lnTo>
                    <a:lnTo>
                      <a:pt x="11" y="205"/>
                    </a:lnTo>
                    <a:lnTo>
                      <a:pt x="15" y="264"/>
                    </a:lnTo>
                    <a:lnTo>
                      <a:pt x="19" y="355"/>
                    </a:lnTo>
                    <a:lnTo>
                      <a:pt x="19" y="240"/>
                    </a:lnTo>
                    <a:lnTo>
                      <a:pt x="19" y="252"/>
                    </a:lnTo>
                    <a:lnTo>
                      <a:pt x="23" y="236"/>
                    </a:lnTo>
                    <a:lnTo>
                      <a:pt x="31" y="197"/>
                    </a:lnTo>
                    <a:lnTo>
                      <a:pt x="35" y="264"/>
                    </a:lnTo>
                    <a:lnTo>
                      <a:pt x="35" y="272"/>
                    </a:lnTo>
                    <a:lnTo>
                      <a:pt x="35" y="142"/>
                    </a:lnTo>
                    <a:lnTo>
                      <a:pt x="35" y="213"/>
                    </a:lnTo>
                    <a:lnTo>
                      <a:pt x="39" y="201"/>
                    </a:lnTo>
                    <a:lnTo>
                      <a:pt x="39" y="264"/>
                    </a:lnTo>
                    <a:lnTo>
                      <a:pt x="47" y="228"/>
                    </a:lnTo>
                    <a:lnTo>
                      <a:pt x="43" y="228"/>
                    </a:lnTo>
                    <a:lnTo>
                      <a:pt x="47" y="228"/>
                    </a:lnTo>
                    <a:lnTo>
                      <a:pt x="51" y="193"/>
                    </a:lnTo>
                    <a:lnTo>
                      <a:pt x="51" y="228"/>
                    </a:lnTo>
                    <a:lnTo>
                      <a:pt x="51" y="181"/>
                    </a:lnTo>
                    <a:lnTo>
                      <a:pt x="55" y="217"/>
                    </a:lnTo>
                    <a:lnTo>
                      <a:pt x="55" y="307"/>
                    </a:lnTo>
                    <a:lnTo>
                      <a:pt x="55" y="150"/>
                    </a:lnTo>
                    <a:lnTo>
                      <a:pt x="59" y="220"/>
                    </a:lnTo>
                    <a:lnTo>
                      <a:pt x="63" y="197"/>
                    </a:lnTo>
                    <a:lnTo>
                      <a:pt x="63" y="248"/>
                    </a:lnTo>
                    <a:lnTo>
                      <a:pt x="67" y="240"/>
                    </a:lnTo>
                    <a:lnTo>
                      <a:pt x="67" y="288"/>
                    </a:lnTo>
                    <a:lnTo>
                      <a:pt x="71" y="197"/>
                    </a:lnTo>
                    <a:lnTo>
                      <a:pt x="71" y="209"/>
                    </a:lnTo>
                    <a:lnTo>
                      <a:pt x="74" y="268"/>
                    </a:lnTo>
                    <a:lnTo>
                      <a:pt x="82" y="142"/>
                    </a:lnTo>
                    <a:lnTo>
                      <a:pt x="82" y="201"/>
                    </a:lnTo>
                    <a:lnTo>
                      <a:pt x="90" y="244"/>
                    </a:lnTo>
                    <a:lnTo>
                      <a:pt x="90" y="161"/>
                    </a:lnTo>
                    <a:lnTo>
                      <a:pt x="94" y="185"/>
                    </a:lnTo>
                    <a:lnTo>
                      <a:pt x="94" y="220"/>
                    </a:lnTo>
                    <a:lnTo>
                      <a:pt x="94" y="173"/>
                    </a:lnTo>
                    <a:lnTo>
                      <a:pt x="94" y="205"/>
                    </a:lnTo>
                    <a:lnTo>
                      <a:pt x="102" y="142"/>
                    </a:lnTo>
                    <a:lnTo>
                      <a:pt x="102" y="268"/>
                    </a:lnTo>
                    <a:lnTo>
                      <a:pt x="106" y="153"/>
                    </a:lnTo>
                    <a:lnTo>
                      <a:pt x="106" y="236"/>
                    </a:lnTo>
                    <a:lnTo>
                      <a:pt x="106" y="181"/>
                    </a:lnTo>
                    <a:lnTo>
                      <a:pt x="110" y="284"/>
                    </a:lnTo>
                    <a:lnTo>
                      <a:pt x="110" y="209"/>
                    </a:lnTo>
                    <a:lnTo>
                      <a:pt x="114" y="153"/>
                    </a:lnTo>
                    <a:lnTo>
                      <a:pt x="114" y="224"/>
                    </a:lnTo>
                    <a:lnTo>
                      <a:pt x="118" y="217"/>
                    </a:lnTo>
                    <a:lnTo>
                      <a:pt x="122" y="209"/>
                    </a:lnTo>
                    <a:lnTo>
                      <a:pt x="126" y="138"/>
                    </a:lnTo>
                    <a:lnTo>
                      <a:pt x="126" y="122"/>
                    </a:lnTo>
                    <a:lnTo>
                      <a:pt x="126" y="138"/>
                    </a:lnTo>
                    <a:lnTo>
                      <a:pt x="130" y="173"/>
                    </a:lnTo>
                    <a:lnTo>
                      <a:pt x="130" y="75"/>
                    </a:lnTo>
                    <a:lnTo>
                      <a:pt x="130" y="181"/>
                    </a:lnTo>
                    <a:lnTo>
                      <a:pt x="134" y="220"/>
                    </a:lnTo>
                    <a:lnTo>
                      <a:pt x="134" y="185"/>
                    </a:lnTo>
                    <a:lnTo>
                      <a:pt x="134" y="240"/>
                    </a:lnTo>
                    <a:lnTo>
                      <a:pt x="138" y="228"/>
                    </a:lnTo>
                    <a:lnTo>
                      <a:pt x="141" y="217"/>
                    </a:lnTo>
                    <a:lnTo>
                      <a:pt x="141" y="284"/>
                    </a:lnTo>
                    <a:lnTo>
                      <a:pt x="141" y="130"/>
                    </a:lnTo>
                    <a:lnTo>
                      <a:pt x="141" y="232"/>
                    </a:lnTo>
                    <a:lnTo>
                      <a:pt x="145" y="150"/>
                    </a:lnTo>
                    <a:lnTo>
                      <a:pt x="145" y="181"/>
                    </a:lnTo>
                    <a:lnTo>
                      <a:pt x="145" y="118"/>
                    </a:lnTo>
                    <a:lnTo>
                      <a:pt x="149" y="169"/>
                    </a:lnTo>
                    <a:lnTo>
                      <a:pt x="149" y="118"/>
                    </a:lnTo>
                    <a:lnTo>
                      <a:pt x="153" y="209"/>
                    </a:lnTo>
                    <a:lnTo>
                      <a:pt x="153" y="122"/>
                    </a:lnTo>
                    <a:lnTo>
                      <a:pt x="153" y="201"/>
                    </a:lnTo>
                    <a:lnTo>
                      <a:pt x="157" y="79"/>
                    </a:lnTo>
                    <a:lnTo>
                      <a:pt x="157" y="236"/>
                    </a:lnTo>
                    <a:lnTo>
                      <a:pt x="157" y="153"/>
                    </a:lnTo>
                    <a:lnTo>
                      <a:pt x="161" y="193"/>
                    </a:lnTo>
                    <a:lnTo>
                      <a:pt x="161" y="276"/>
                    </a:lnTo>
                    <a:lnTo>
                      <a:pt x="165" y="146"/>
                    </a:lnTo>
                    <a:lnTo>
                      <a:pt x="169" y="134"/>
                    </a:lnTo>
                    <a:lnTo>
                      <a:pt x="173" y="31"/>
                    </a:lnTo>
                    <a:lnTo>
                      <a:pt x="173" y="256"/>
                    </a:lnTo>
                    <a:lnTo>
                      <a:pt x="177" y="134"/>
                    </a:lnTo>
                    <a:lnTo>
                      <a:pt x="177" y="122"/>
                    </a:lnTo>
                    <a:lnTo>
                      <a:pt x="181" y="98"/>
                    </a:lnTo>
                    <a:lnTo>
                      <a:pt x="181" y="86"/>
                    </a:lnTo>
                    <a:lnTo>
                      <a:pt x="185" y="189"/>
                    </a:lnTo>
                    <a:lnTo>
                      <a:pt x="189" y="284"/>
                    </a:lnTo>
                    <a:lnTo>
                      <a:pt x="189" y="138"/>
                    </a:lnTo>
                    <a:lnTo>
                      <a:pt x="189" y="153"/>
                    </a:lnTo>
                    <a:lnTo>
                      <a:pt x="193" y="0"/>
                    </a:lnTo>
                    <a:lnTo>
                      <a:pt x="197" y="90"/>
                    </a:lnTo>
                    <a:lnTo>
                      <a:pt x="197" y="193"/>
                    </a:lnTo>
                    <a:lnTo>
                      <a:pt x="197" y="189"/>
                    </a:lnTo>
                    <a:lnTo>
                      <a:pt x="201" y="138"/>
                    </a:lnTo>
                    <a:lnTo>
                      <a:pt x="205" y="161"/>
                    </a:lnTo>
                    <a:lnTo>
                      <a:pt x="205" y="181"/>
                    </a:lnTo>
                    <a:lnTo>
                      <a:pt x="205" y="51"/>
                    </a:lnTo>
                    <a:lnTo>
                      <a:pt x="209" y="114"/>
                    </a:lnTo>
                    <a:lnTo>
                      <a:pt x="209" y="260"/>
                    </a:lnTo>
                    <a:lnTo>
                      <a:pt x="212" y="197"/>
                    </a:lnTo>
                    <a:lnTo>
                      <a:pt x="212" y="146"/>
                    </a:lnTo>
                    <a:lnTo>
                      <a:pt x="212" y="217"/>
                    </a:lnTo>
                    <a:lnTo>
                      <a:pt x="216" y="153"/>
                    </a:lnTo>
                    <a:lnTo>
                      <a:pt x="220" y="138"/>
                    </a:lnTo>
                    <a:lnTo>
                      <a:pt x="220" y="244"/>
                    </a:lnTo>
                    <a:lnTo>
                      <a:pt x="224" y="205"/>
                    </a:lnTo>
                    <a:lnTo>
                      <a:pt x="224" y="102"/>
                    </a:lnTo>
                    <a:lnTo>
                      <a:pt x="224" y="169"/>
                    </a:lnTo>
                    <a:lnTo>
                      <a:pt x="228" y="291"/>
                    </a:lnTo>
                    <a:lnTo>
                      <a:pt x="228" y="86"/>
                    </a:lnTo>
                    <a:lnTo>
                      <a:pt x="232" y="98"/>
                    </a:lnTo>
                    <a:lnTo>
                      <a:pt x="232" y="161"/>
                    </a:lnTo>
                    <a:lnTo>
                      <a:pt x="236" y="134"/>
                    </a:lnTo>
                    <a:lnTo>
                      <a:pt x="240" y="177"/>
                    </a:lnTo>
                    <a:lnTo>
                      <a:pt x="240" y="94"/>
                    </a:lnTo>
                    <a:lnTo>
                      <a:pt x="240" y="138"/>
                    </a:lnTo>
                    <a:lnTo>
                      <a:pt x="244" y="79"/>
                    </a:lnTo>
                    <a:lnTo>
                      <a:pt x="248" y="157"/>
                    </a:lnTo>
                    <a:lnTo>
                      <a:pt x="252" y="189"/>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9" name="Freeform 70"/>
              <p:cNvSpPr>
                <a:spLocks/>
              </p:cNvSpPr>
              <p:nvPr/>
            </p:nvSpPr>
            <p:spPr bwMode="auto">
              <a:xfrm>
                <a:off x="7345363" y="5157788"/>
                <a:ext cx="206375" cy="449263"/>
              </a:xfrm>
              <a:custGeom>
                <a:avLst/>
                <a:gdLst>
                  <a:gd name="T0" fmla="*/ 0 w 130"/>
                  <a:gd name="T1" fmla="*/ 252 h 283"/>
                  <a:gd name="T2" fmla="*/ 0 w 130"/>
                  <a:gd name="T3" fmla="*/ 209 h 283"/>
                  <a:gd name="T4" fmla="*/ 4 w 130"/>
                  <a:gd name="T5" fmla="*/ 153 h 283"/>
                  <a:gd name="T6" fmla="*/ 8 w 130"/>
                  <a:gd name="T7" fmla="*/ 142 h 283"/>
                  <a:gd name="T8" fmla="*/ 8 w 130"/>
                  <a:gd name="T9" fmla="*/ 134 h 283"/>
                  <a:gd name="T10" fmla="*/ 8 w 130"/>
                  <a:gd name="T11" fmla="*/ 177 h 283"/>
                  <a:gd name="T12" fmla="*/ 12 w 130"/>
                  <a:gd name="T13" fmla="*/ 248 h 283"/>
                  <a:gd name="T14" fmla="*/ 16 w 130"/>
                  <a:gd name="T15" fmla="*/ 181 h 283"/>
                  <a:gd name="T16" fmla="*/ 16 w 130"/>
                  <a:gd name="T17" fmla="*/ 189 h 283"/>
                  <a:gd name="T18" fmla="*/ 20 w 130"/>
                  <a:gd name="T19" fmla="*/ 283 h 283"/>
                  <a:gd name="T20" fmla="*/ 24 w 130"/>
                  <a:gd name="T21" fmla="*/ 193 h 283"/>
                  <a:gd name="T22" fmla="*/ 24 w 130"/>
                  <a:gd name="T23" fmla="*/ 67 h 283"/>
                  <a:gd name="T24" fmla="*/ 27 w 130"/>
                  <a:gd name="T25" fmla="*/ 122 h 283"/>
                  <a:gd name="T26" fmla="*/ 27 w 130"/>
                  <a:gd name="T27" fmla="*/ 205 h 283"/>
                  <a:gd name="T28" fmla="*/ 27 w 130"/>
                  <a:gd name="T29" fmla="*/ 94 h 283"/>
                  <a:gd name="T30" fmla="*/ 27 w 130"/>
                  <a:gd name="T31" fmla="*/ 145 h 283"/>
                  <a:gd name="T32" fmla="*/ 35 w 130"/>
                  <a:gd name="T33" fmla="*/ 193 h 283"/>
                  <a:gd name="T34" fmla="*/ 35 w 130"/>
                  <a:gd name="T35" fmla="*/ 43 h 283"/>
                  <a:gd name="T36" fmla="*/ 39 w 130"/>
                  <a:gd name="T37" fmla="*/ 165 h 283"/>
                  <a:gd name="T38" fmla="*/ 39 w 130"/>
                  <a:gd name="T39" fmla="*/ 122 h 283"/>
                  <a:gd name="T40" fmla="*/ 47 w 130"/>
                  <a:gd name="T41" fmla="*/ 216 h 283"/>
                  <a:gd name="T42" fmla="*/ 47 w 130"/>
                  <a:gd name="T43" fmla="*/ 240 h 283"/>
                  <a:gd name="T44" fmla="*/ 51 w 130"/>
                  <a:gd name="T45" fmla="*/ 122 h 283"/>
                  <a:gd name="T46" fmla="*/ 51 w 130"/>
                  <a:gd name="T47" fmla="*/ 268 h 283"/>
                  <a:gd name="T48" fmla="*/ 63 w 130"/>
                  <a:gd name="T49" fmla="*/ 134 h 283"/>
                  <a:gd name="T50" fmla="*/ 63 w 130"/>
                  <a:gd name="T51" fmla="*/ 193 h 283"/>
                  <a:gd name="T52" fmla="*/ 67 w 130"/>
                  <a:gd name="T53" fmla="*/ 232 h 283"/>
                  <a:gd name="T54" fmla="*/ 67 w 130"/>
                  <a:gd name="T55" fmla="*/ 283 h 283"/>
                  <a:gd name="T56" fmla="*/ 67 w 130"/>
                  <a:gd name="T57" fmla="*/ 134 h 283"/>
                  <a:gd name="T58" fmla="*/ 71 w 130"/>
                  <a:gd name="T59" fmla="*/ 0 h 283"/>
                  <a:gd name="T60" fmla="*/ 75 w 130"/>
                  <a:gd name="T61" fmla="*/ 106 h 283"/>
                  <a:gd name="T62" fmla="*/ 75 w 130"/>
                  <a:gd name="T63" fmla="*/ 240 h 283"/>
                  <a:gd name="T64" fmla="*/ 75 w 130"/>
                  <a:gd name="T65" fmla="*/ 165 h 283"/>
                  <a:gd name="T66" fmla="*/ 79 w 130"/>
                  <a:gd name="T67" fmla="*/ 216 h 283"/>
                  <a:gd name="T68" fmla="*/ 79 w 130"/>
                  <a:gd name="T69" fmla="*/ 173 h 283"/>
                  <a:gd name="T70" fmla="*/ 83 w 130"/>
                  <a:gd name="T71" fmla="*/ 280 h 283"/>
                  <a:gd name="T72" fmla="*/ 83 w 130"/>
                  <a:gd name="T73" fmla="*/ 71 h 283"/>
                  <a:gd name="T74" fmla="*/ 95 w 130"/>
                  <a:gd name="T75" fmla="*/ 130 h 283"/>
                  <a:gd name="T76" fmla="*/ 98 w 130"/>
                  <a:gd name="T77" fmla="*/ 149 h 283"/>
                  <a:gd name="T78" fmla="*/ 106 w 130"/>
                  <a:gd name="T79" fmla="*/ 165 h 283"/>
                  <a:gd name="T80" fmla="*/ 110 w 130"/>
                  <a:gd name="T81" fmla="*/ 201 h 283"/>
                  <a:gd name="T82" fmla="*/ 110 w 130"/>
                  <a:gd name="T83" fmla="*/ 138 h 283"/>
                  <a:gd name="T84" fmla="*/ 114 w 130"/>
                  <a:gd name="T85" fmla="*/ 240 h 283"/>
                  <a:gd name="T86" fmla="*/ 118 w 130"/>
                  <a:gd name="T87" fmla="*/ 114 h 283"/>
                  <a:gd name="T88" fmla="*/ 118 w 130"/>
                  <a:gd name="T89" fmla="*/ 98 h 283"/>
                  <a:gd name="T90" fmla="*/ 126 w 130"/>
                  <a:gd name="T91" fmla="*/ 145 h 283"/>
                  <a:gd name="T92" fmla="*/ 130 w 130"/>
                  <a:gd name="T93" fmla="*/ 14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283">
                    <a:moveTo>
                      <a:pt x="0" y="252"/>
                    </a:moveTo>
                    <a:lnTo>
                      <a:pt x="0" y="209"/>
                    </a:lnTo>
                    <a:lnTo>
                      <a:pt x="4" y="153"/>
                    </a:lnTo>
                    <a:lnTo>
                      <a:pt x="8" y="142"/>
                    </a:lnTo>
                    <a:lnTo>
                      <a:pt x="8" y="134"/>
                    </a:lnTo>
                    <a:lnTo>
                      <a:pt x="8" y="177"/>
                    </a:lnTo>
                    <a:lnTo>
                      <a:pt x="12" y="248"/>
                    </a:lnTo>
                    <a:lnTo>
                      <a:pt x="16" y="181"/>
                    </a:lnTo>
                    <a:lnTo>
                      <a:pt x="16" y="189"/>
                    </a:lnTo>
                    <a:lnTo>
                      <a:pt x="20" y="283"/>
                    </a:lnTo>
                    <a:lnTo>
                      <a:pt x="24" y="193"/>
                    </a:lnTo>
                    <a:lnTo>
                      <a:pt x="24" y="67"/>
                    </a:lnTo>
                    <a:lnTo>
                      <a:pt x="27" y="122"/>
                    </a:lnTo>
                    <a:lnTo>
                      <a:pt x="27" y="205"/>
                    </a:lnTo>
                    <a:lnTo>
                      <a:pt x="27" y="94"/>
                    </a:lnTo>
                    <a:lnTo>
                      <a:pt x="27" y="145"/>
                    </a:lnTo>
                    <a:lnTo>
                      <a:pt x="35" y="193"/>
                    </a:lnTo>
                    <a:lnTo>
                      <a:pt x="35" y="43"/>
                    </a:lnTo>
                    <a:lnTo>
                      <a:pt x="39" y="165"/>
                    </a:lnTo>
                    <a:lnTo>
                      <a:pt x="39" y="122"/>
                    </a:lnTo>
                    <a:lnTo>
                      <a:pt x="47" y="216"/>
                    </a:lnTo>
                    <a:lnTo>
                      <a:pt x="47" y="240"/>
                    </a:lnTo>
                    <a:lnTo>
                      <a:pt x="51" y="122"/>
                    </a:lnTo>
                    <a:lnTo>
                      <a:pt x="51" y="268"/>
                    </a:lnTo>
                    <a:lnTo>
                      <a:pt x="63" y="134"/>
                    </a:lnTo>
                    <a:lnTo>
                      <a:pt x="63" y="193"/>
                    </a:lnTo>
                    <a:lnTo>
                      <a:pt x="67" y="232"/>
                    </a:lnTo>
                    <a:lnTo>
                      <a:pt x="67" y="283"/>
                    </a:lnTo>
                    <a:lnTo>
                      <a:pt x="67" y="134"/>
                    </a:lnTo>
                    <a:lnTo>
                      <a:pt x="71" y="0"/>
                    </a:lnTo>
                    <a:lnTo>
                      <a:pt x="75" y="106"/>
                    </a:lnTo>
                    <a:lnTo>
                      <a:pt x="75" y="240"/>
                    </a:lnTo>
                    <a:lnTo>
                      <a:pt x="75" y="165"/>
                    </a:lnTo>
                    <a:lnTo>
                      <a:pt x="79" y="216"/>
                    </a:lnTo>
                    <a:lnTo>
                      <a:pt x="79" y="173"/>
                    </a:lnTo>
                    <a:lnTo>
                      <a:pt x="83" y="280"/>
                    </a:lnTo>
                    <a:lnTo>
                      <a:pt x="83" y="71"/>
                    </a:lnTo>
                    <a:lnTo>
                      <a:pt x="95" y="130"/>
                    </a:lnTo>
                    <a:lnTo>
                      <a:pt x="98" y="149"/>
                    </a:lnTo>
                    <a:lnTo>
                      <a:pt x="106" y="165"/>
                    </a:lnTo>
                    <a:lnTo>
                      <a:pt x="110" y="201"/>
                    </a:lnTo>
                    <a:lnTo>
                      <a:pt x="110" y="138"/>
                    </a:lnTo>
                    <a:lnTo>
                      <a:pt x="114" y="240"/>
                    </a:lnTo>
                    <a:lnTo>
                      <a:pt x="118" y="114"/>
                    </a:lnTo>
                    <a:lnTo>
                      <a:pt x="118" y="98"/>
                    </a:lnTo>
                    <a:lnTo>
                      <a:pt x="126" y="145"/>
                    </a:lnTo>
                    <a:lnTo>
                      <a:pt x="130" y="145"/>
                    </a:lnTo>
                  </a:path>
                </a:pathLst>
              </a:custGeom>
              <a:noFill/>
              <a:ln w="12700" cmpd="sng">
                <a:solidFill>
                  <a:srgbClr val="FF0000"/>
                </a:solidFill>
                <a:prstDash val="sys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sp>
          <p:nvSpPr>
            <p:cNvPr id="803" name="Freeform 7"/>
            <p:cNvSpPr>
              <a:spLocks/>
            </p:cNvSpPr>
            <p:nvPr/>
          </p:nvSpPr>
          <p:spPr bwMode="auto">
            <a:xfrm>
              <a:off x="5286375" y="2182812"/>
              <a:ext cx="0" cy="2141538"/>
            </a:xfrm>
            <a:custGeom>
              <a:avLst/>
              <a:gdLst>
                <a:gd name="T0" fmla="*/ 342 h 342"/>
                <a:gd name="T1" fmla="*/ 0 h 342"/>
                <a:gd name="T2" fmla="*/ 0 h 342"/>
              </a:gdLst>
              <a:ahLst/>
              <a:cxnLst>
                <a:cxn ang="0">
                  <a:pos x="0" y="T0"/>
                </a:cxn>
                <a:cxn ang="0">
                  <a:pos x="0" y="T1"/>
                </a:cxn>
                <a:cxn ang="0">
                  <a:pos x="0" y="T2"/>
                </a:cxn>
              </a:cxnLst>
              <a:rect l="0" t="0" r="r" b="b"/>
              <a:pathLst>
                <a:path h="342">
                  <a:moveTo>
                    <a:pt x="0" y="342"/>
                  </a:moveTo>
                  <a:lnTo>
                    <a:pt x="0" y="0"/>
                  </a:lnTo>
                  <a:lnTo>
                    <a:pt x="0" y="0"/>
                  </a:lnTo>
                </a:path>
              </a:pathLst>
            </a:custGeom>
            <a:noFill/>
            <a:ln w="6350"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04" name="Freeform 15"/>
            <p:cNvSpPr>
              <a:spLocks/>
            </p:cNvSpPr>
            <p:nvPr/>
          </p:nvSpPr>
          <p:spPr bwMode="auto">
            <a:xfrm>
              <a:off x="5286375" y="4324350"/>
              <a:ext cx="2716213" cy="0"/>
            </a:xfrm>
            <a:custGeom>
              <a:avLst/>
              <a:gdLst>
                <a:gd name="T0" fmla="*/ 0 w 434"/>
                <a:gd name="T1" fmla="*/ 434 w 434"/>
                <a:gd name="T2" fmla="*/ 434 w 434"/>
              </a:gdLst>
              <a:ahLst/>
              <a:cxnLst>
                <a:cxn ang="0">
                  <a:pos x="T0" y="0"/>
                </a:cxn>
                <a:cxn ang="0">
                  <a:pos x="T1" y="0"/>
                </a:cxn>
                <a:cxn ang="0">
                  <a:pos x="T2" y="0"/>
                </a:cxn>
              </a:cxnLst>
              <a:rect l="0" t="0" r="r" b="b"/>
              <a:pathLst>
                <a:path w="434">
                  <a:moveTo>
                    <a:pt x="0" y="0"/>
                  </a:moveTo>
                  <a:lnTo>
                    <a:pt x="434" y="0"/>
                  </a:lnTo>
                  <a:lnTo>
                    <a:pt x="434" y="0"/>
                  </a:lnTo>
                </a:path>
              </a:pathLst>
            </a:custGeom>
            <a:noFill/>
            <a:ln w="6350"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05" name="Line 21"/>
            <p:cNvSpPr>
              <a:spLocks noChangeShapeType="1"/>
            </p:cNvSpPr>
            <p:nvPr/>
          </p:nvSpPr>
          <p:spPr bwMode="auto">
            <a:xfrm flipV="1">
              <a:off x="5286375" y="4292600"/>
              <a:ext cx="0" cy="3175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06" name="Rectangle 22"/>
            <p:cNvSpPr>
              <a:spLocks noChangeArrowheads="1"/>
            </p:cNvSpPr>
            <p:nvPr/>
          </p:nvSpPr>
          <p:spPr bwMode="auto">
            <a:xfrm>
              <a:off x="5267325" y="4341812"/>
              <a:ext cx="641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07" name="Line 23"/>
            <p:cNvSpPr>
              <a:spLocks noChangeShapeType="1"/>
            </p:cNvSpPr>
            <p:nvPr/>
          </p:nvSpPr>
          <p:spPr bwMode="auto">
            <a:xfrm flipV="1">
              <a:off x="5673725"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08" name="Rectangle 24"/>
            <p:cNvSpPr>
              <a:spLocks noChangeArrowheads="1"/>
            </p:cNvSpPr>
            <p:nvPr/>
          </p:nvSpPr>
          <p:spPr bwMode="auto">
            <a:xfrm>
              <a:off x="5599113" y="4341812"/>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09" name="Line 25"/>
            <p:cNvSpPr>
              <a:spLocks noChangeShapeType="1"/>
            </p:cNvSpPr>
            <p:nvPr/>
          </p:nvSpPr>
          <p:spPr bwMode="auto">
            <a:xfrm flipV="1">
              <a:off x="6062663"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10" name="Rectangle 26"/>
            <p:cNvSpPr>
              <a:spLocks noChangeArrowheads="1"/>
            </p:cNvSpPr>
            <p:nvPr/>
          </p:nvSpPr>
          <p:spPr bwMode="auto">
            <a:xfrm>
              <a:off x="6005513" y="4341812"/>
              <a:ext cx="16030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1" name="Line 27"/>
            <p:cNvSpPr>
              <a:spLocks noChangeShapeType="1"/>
            </p:cNvSpPr>
            <p:nvPr/>
          </p:nvSpPr>
          <p:spPr bwMode="auto">
            <a:xfrm flipV="1">
              <a:off x="6450013"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12" name="Rectangle 28"/>
            <p:cNvSpPr>
              <a:spLocks noChangeArrowheads="1"/>
            </p:cNvSpPr>
            <p:nvPr/>
          </p:nvSpPr>
          <p:spPr bwMode="auto">
            <a:xfrm>
              <a:off x="6375400" y="4341812"/>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0.15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3" name="Line 29"/>
            <p:cNvSpPr>
              <a:spLocks noChangeShapeType="1"/>
            </p:cNvSpPr>
            <p:nvPr/>
          </p:nvSpPr>
          <p:spPr bwMode="auto">
            <a:xfrm flipV="1">
              <a:off x="6838950"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14" name="Rectangle 30"/>
            <p:cNvSpPr>
              <a:spLocks noChangeArrowheads="1"/>
            </p:cNvSpPr>
            <p:nvPr/>
          </p:nvSpPr>
          <p:spPr bwMode="auto">
            <a:xfrm>
              <a:off x="6781800" y="4341812"/>
              <a:ext cx="16030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5" name="Line 31"/>
            <p:cNvSpPr>
              <a:spLocks noChangeShapeType="1"/>
            </p:cNvSpPr>
            <p:nvPr/>
          </p:nvSpPr>
          <p:spPr bwMode="auto">
            <a:xfrm flipV="1">
              <a:off x="7226300"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16" name="Rectangle 32"/>
            <p:cNvSpPr>
              <a:spLocks noChangeArrowheads="1"/>
            </p:cNvSpPr>
            <p:nvPr/>
          </p:nvSpPr>
          <p:spPr bwMode="auto">
            <a:xfrm>
              <a:off x="7151688" y="4341812"/>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0.25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7" name="Line 33"/>
            <p:cNvSpPr>
              <a:spLocks noChangeShapeType="1"/>
            </p:cNvSpPr>
            <p:nvPr/>
          </p:nvSpPr>
          <p:spPr bwMode="auto">
            <a:xfrm flipV="1">
              <a:off x="7615238"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18" name="Rectangle 34"/>
            <p:cNvSpPr>
              <a:spLocks noChangeArrowheads="1"/>
            </p:cNvSpPr>
            <p:nvPr/>
          </p:nvSpPr>
          <p:spPr bwMode="auto">
            <a:xfrm>
              <a:off x="7558088" y="4341812"/>
              <a:ext cx="16030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0.3</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9" name="Line 35"/>
            <p:cNvSpPr>
              <a:spLocks noChangeShapeType="1"/>
            </p:cNvSpPr>
            <p:nvPr/>
          </p:nvSpPr>
          <p:spPr bwMode="auto">
            <a:xfrm flipV="1">
              <a:off x="8002588" y="4292600"/>
              <a:ext cx="0" cy="3175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20" name="Rectangle 36"/>
            <p:cNvSpPr>
              <a:spLocks noChangeArrowheads="1"/>
            </p:cNvSpPr>
            <p:nvPr/>
          </p:nvSpPr>
          <p:spPr bwMode="auto">
            <a:xfrm>
              <a:off x="7927975" y="4341812"/>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0.35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21" name="Line 37"/>
            <p:cNvSpPr>
              <a:spLocks noChangeShapeType="1"/>
            </p:cNvSpPr>
            <p:nvPr/>
          </p:nvSpPr>
          <p:spPr bwMode="auto">
            <a:xfrm>
              <a:off x="5286375" y="4324350"/>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22" name="Rectangle 38"/>
            <p:cNvSpPr>
              <a:spLocks noChangeArrowheads="1"/>
            </p:cNvSpPr>
            <p:nvPr/>
          </p:nvSpPr>
          <p:spPr bwMode="auto">
            <a:xfrm>
              <a:off x="5181600" y="4273550"/>
              <a:ext cx="641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23" name="Line 39"/>
            <p:cNvSpPr>
              <a:spLocks noChangeShapeType="1"/>
            </p:cNvSpPr>
            <p:nvPr/>
          </p:nvSpPr>
          <p:spPr bwMode="auto">
            <a:xfrm>
              <a:off x="5286375" y="3609975"/>
              <a:ext cx="25400" cy="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24" name="Rectangle 40"/>
            <p:cNvSpPr>
              <a:spLocks noChangeArrowheads="1"/>
            </p:cNvSpPr>
            <p:nvPr/>
          </p:nvSpPr>
          <p:spPr bwMode="auto">
            <a:xfrm>
              <a:off x="4969259" y="3560762"/>
              <a:ext cx="2885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0.005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25" name="Line 41"/>
            <p:cNvSpPr>
              <a:spLocks noChangeShapeType="1"/>
            </p:cNvSpPr>
            <p:nvPr/>
          </p:nvSpPr>
          <p:spPr bwMode="auto">
            <a:xfrm>
              <a:off x="5286375" y="2890837"/>
              <a:ext cx="25400" cy="0"/>
            </a:xfrm>
            <a:prstGeom prst="line">
              <a:avLst/>
            </a:prstGeom>
            <a:noFill/>
            <a:ln w="6350" cmpd="sng">
              <a:solidFill>
                <a:schemeClr val="tx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26" name="Rectangle 42"/>
            <p:cNvSpPr>
              <a:spLocks noChangeArrowheads="1"/>
            </p:cNvSpPr>
            <p:nvPr/>
          </p:nvSpPr>
          <p:spPr bwMode="auto">
            <a:xfrm>
              <a:off x="5013709" y="2840037"/>
              <a:ext cx="22442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27" name="Line 43"/>
            <p:cNvSpPr>
              <a:spLocks noChangeShapeType="1"/>
            </p:cNvSpPr>
            <p:nvPr/>
          </p:nvSpPr>
          <p:spPr bwMode="auto">
            <a:xfrm>
              <a:off x="5286375" y="2182812"/>
              <a:ext cx="25400" cy="0"/>
            </a:xfrm>
            <a:prstGeom prst="line">
              <a:avLst/>
            </a:prstGeom>
            <a:noFill/>
            <a:ln w="0">
              <a:solidFill>
                <a:srgbClr val="0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28" name="Rectangle 44"/>
            <p:cNvSpPr>
              <a:spLocks noChangeArrowheads="1"/>
            </p:cNvSpPr>
            <p:nvPr/>
          </p:nvSpPr>
          <p:spPr bwMode="auto">
            <a:xfrm>
              <a:off x="4969259" y="2133600"/>
              <a:ext cx="28854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0.015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829" name="Group 147"/>
            <p:cNvGrpSpPr/>
            <p:nvPr/>
          </p:nvGrpSpPr>
          <p:grpSpPr>
            <a:xfrm>
              <a:off x="5286375" y="2514600"/>
              <a:ext cx="2722563" cy="1803400"/>
              <a:chOff x="4829175" y="4875213"/>
              <a:chExt cx="2722563" cy="1803400"/>
            </a:xfrm>
          </p:grpSpPr>
          <p:sp>
            <p:nvSpPr>
              <p:cNvPr id="855" name="Freeform 45"/>
              <p:cNvSpPr>
                <a:spLocks/>
              </p:cNvSpPr>
              <p:nvPr/>
            </p:nvSpPr>
            <p:spPr bwMode="auto">
              <a:xfrm>
                <a:off x="4829175" y="6389688"/>
                <a:ext cx="863600" cy="288925"/>
              </a:xfrm>
              <a:custGeom>
                <a:avLst/>
                <a:gdLst>
                  <a:gd name="T0" fmla="*/ 4 w 544"/>
                  <a:gd name="T1" fmla="*/ 182 h 182"/>
                  <a:gd name="T2" fmla="*/ 16 w 544"/>
                  <a:gd name="T3" fmla="*/ 178 h 182"/>
                  <a:gd name="T4" fmla="*/ 27 w 544"/>
                  <a:gd name="T5" fmla="*/ 174 h 182"/>
                  <a:gd name="T6" fmla="*/ 43 w 544"/>
                  <a:gd name="T7" fmla="*/ 170 h 182"/>
                  <a:gd name="T8" fmla="*/ 55 w 544"/>
                  <a:gd name="T9" fmla="*/ 166 h 182"/>
                  <a:gd name="T10" fmla="*/ 67 w 544"/>
                  <a:gd name="T11" fmla="*/ 162 h 182"/>
                  <a:gd name="T12" fmla="*/ 79 w 544"/>
                  <a:gd name="T13" fmla="*/ 158 h 182"/>
                  <a:gd name="T14" fmla="*/ 98 w 544"/>
                  <a:gd name="T15" fmla="*/ 150 h 182"/>
                  <a:gd name="T16" fmla="*/ 114 w 544"/>
                  <a:gd name="T17" fmla="*/ 146 h 182"/>
                  <a:gd name="T18" fmla="*/ 126 w 544"/>
                  <a:gd name="T19" fmla="*/ 142 h 182"/>
                  <a:gd name="T20" fmla="*/ 138 w 544"/>
                  <a:gd name="T21" fmla="*/ 138 h 182"/>
                  <a:gd name="T22" fmla="*/ 150 w 544"/>
                  <a:gd name="T23" fmla="*/ 134 h 182"/>
                  <a:gd name="T24" fmla="*/ 165 w 544"/>
                  <a:gd name="T25" fmla="*/ 127 h 182"/>
                  <a:gd name="T26" fmla="*/ 181 w 544"/>
                  <a:gd name="T27" fmla="*/ 123 h 182"/>
                  <a:gd name="T28" fmla="*/ 193 w 544"/>
                  <a:gd name="T29" fmla="*/ 119 h 182"/>
                  <a:gd name="T30" fmla="*/ 205 w 544"/>
                  <a:gd name="T31" fmla="*/ 115 h 182"/>
                  <a:gd name="T32" fmla="*/ 217 w 544"/>
                  <a:gd name="T33" fmla="*/ 111 h 182"/>
                  <a:gd name="T34" fmla="*/ 229 w 544"/>
                  <a:gd name="T35" fmla="*/ 107 h 182"/>
                  <a:gd name="T36" fmla="*/ 244 w 544"/>
                  <a:gd name="T37" fmla="*/ 103 h 182"/>
                  <a:gd name="T38" fmla="*/ 260 w 544"/>
                  <a:gd name="T39" fmla="*/ 95 h 182"/>
                  <a:gd name="T40" fmla="*/ 272 w 544"/>
                  <a:gd name="T41" fmla="*/ 91 h 182"/>
                  <a:gd name="T42" fmla="*/ 284 w 544"/>
                  <a:gd name="T43" fmla="*/ 87 h 182"/>
                  <a:gd name="T44" fmla="*/ 296 w 544"/>
                  <a:gd name="T45" fmla="*/ 83 h 182"/>
                  <a:gd name="T46" fmla="*/ 307 w 544"/>
                  <a:gd name="T47" fmla="*/ 79 h 182"/>
                  <a:gd name="T48" fmla="*/ 323 w 544"/>
                  <a:gd name="T49" fmla="*/ 75 h 182"/>
                  <a:gd name="T50" fmla="*/ 335 w 544"/>
                  <a:gd name="T51" fmla="*/ 71 h 182"/>
                  <a:gd name="T52" fmla="*/ 347 w 544"/>
                  <a:gd name="T53" fmla="*/ 67 h 182"/>
                  <a:gd name="T54" fmla="*/ 359 w 544"/>
                  <a:gd name="T55" fmla="*/ 63 h 182"/>
                  <a:gd name="T56" fmla="*/ 370 w 544"/>
                  <a:gd name="T57" fmla="*/ 59 h 182"/>
                  <a:gd name="T58" fmla="*/ 386 w 544"/>
                  <a:gd name="T59" fmla="*/ 56 h 182"/>
                  <a:gd name="T60" fmla="*/ 398 w 544"/>
                  <a:gd name="T61" fmla="*/ 52 h 182"/>
                  <a:gd name="T62" fmla="*/ 410 w 544"/>
                  <a:gd name="T63" fmla="*/ 48 h 182"/>
                  <a:gd name="T64" fmla="*/ 422 w 544"/>
                  <a:gd name="T65" fmla="*/ 44 h 182"/>
                  <a:gd name="T66" fmla="*/ 434 w 544"/>
                  <a:gd name="T67" fmla="*/ 40 h 182"/>
                  <a:gd name="T68" fmla="*/ 445 w 544"/>
                  <a:gd name="T69" fmla="*/ 36 h 182"/>
                  <a:gd name="T70" fmla="*/ 461 w 544"/>
                  <a:gd name="T71" fmla="*/ 28 h 182"/>
                  <a:gd name="T72" fmla="*/ 473 w 544"/>
                  <a:gd name="T73" fmla="*/ 24 h 182"/>
                  <a:gd name="T74" fmla="*/ 485 w 544"/>
                  <a:gd name="T75" fmla="*/ 20 h 182"/>
                  <a:gd name="T76" fmla="*/ 497 w 544"/>
                  <a:gd name="T77" fmla="*/ 20 h 182"/>
                  <a:gd name="T78" fmla="*/ 508 w 544"/>
                  <a:gd name="T79" fmla="*/ 16 h 182"/>
                  <a:gd name="T80" fmla="*/ 524 w 544"/>
                  <a:gd name="T81" fmla="*/ 8 h 182"/>
                  <a:gd name="T82" fmla="*/ 536 w 544"/>
                  <a:gd name="T83" fmla="*/ 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4" h="182">
                    <a:moveTo>
                      <a:pt x="4" y="182"/>
                    </a:moveTo>
                    <a:lnTo>
                      <a:pt x="0" y="182"/>
                    </a:lnTo>
                    <a:lnTo>
                      <a:pt x="4" y="182"/>
                    </a:lnTo>
                    <a:lnTo>
                      <a:pt x="8" y="182"/>
                    </a:lnTo>
                    <a:lnTo>
                      <a:pt x="12" y="178"/>
                    </a:lnTo>
                    <a:lnTo>
                      <a:pt x="16" y="178"/>
                    </a:lnTo>
                    <a:lnTo>
                      <a:pt x="20" y="178"/>
                    </a:lnTo>
                    <a:lnTo>
                      <a:pt x="24" y="174"/>
                    </a:lnTo>
                    <a:lnTo>
                      <a:pt x="27" y="174"/>
                    </a:lnTo>
                    <a:lnTo>
                      <a:pt x="31" y="174"/>
                    </a:lnTo>
                    <a:lnTo>
                      <a:pt x="35" y="170"/>
                    </a:lnTo>
                    <a:lnTo>
                      <a:pt x="43" y="170"/>
                    </a:lnTo>
                    <a:lnTo>
                      <a:pt x="47" y="166"/>
                    </a:lnTo>
                    <a:lnTo>
                      <a:pt x="51" y="166"/>
                    </a:lnTo>
                    <a:lnTo>
                      <a:pt x="55" y="166"/>
                    </a:lnTo>
                    <a:lnTo>
                      <a:pt x="59" y="162"/>
                    </a:lnTo>
                    <a:lnTo>
                      <a:pt x="63" y="162"/>
                    </a:lnTo>
                    <a:lnTo>
                      <a:pt x="67" y="162"/>
                    </a:lnTo>
                    <a:lnTo>
                      <a:pt x="71" y="158"/>
                    </a:lnTo>
                    <a:lnTo>
                      <a:pt x="75" y="158"/>
                    </a:lnTo>
                    <a:lnTo>
                      <a:pt x="79" y="158"/>
                    </a:lnTo>
                    <a:lnTo>
                      <a:pt x="83" y="158"/>
                    </a:lnTo>
                    <a:lnTo>
                      <a:pt x="94" y="150"/>
                    </a:lnTo>
                    <a:lnTo>
                      <a:pt x="98" y="150"/>
                    </a:lnTo>
                    <a:lnTo>
                      <a:pt x="102" y="150"/>
                    </a:lnTo>
                    <a:lnTo>
                      <a:pt x="110" y="146"/>
                    </a:lnTo>
                    <a:lnTo>
                      <a:pt x="114" y="146"/>
                    </a:lnTo>
                    <a:lnTo>
                      <a:pt x="118" y="142"/>
                    </a:lnTo>
                    <a:lnTo>
                      <a:pt x="122" y="142"/>
                    </a:lnTo>
                    <a:lnTo>
                      <a:pt x="126" y="142"/>
                    </a:lnTo>
                    <a:lnTo>
                      <a:pt x="130" y="138"/>
                    </a:lnTo>
                    <a:lnTo>
                      <a:pt x="134" y="138"/>
                    </a:lnTo>
                    <a:lnTo>
                      <a:pt x="138" y="138"/>
                    </a:lnTo>
                    <a:lnTo>
                      <a:pt x="142" y="134"/>
                    </a:lnTo>
                    <a:lnTo>
                      <a:pt x="146" y="134"/>
                    </a:lnTo>
                    <a:lnTo>
                      <a:pt x="150" y="134"/>
                    </a:lnTo>
                    <a:lnTo>
                      <a:pt x="158" y="130"/>
                    </a:lnTo>
                    <a:lnTo>
                      <a:pt x="162" y="130"/>
                    </a:lnTo>
                    <a:lnTo>
                      <a:pt x="165" y="127"/>
                    </a:lnTo>
                    <a:lnTo>
                      <a:pt x="169" y="127"/>
                    </a:lnTo>
                    <a:lnTo>
                      <a:pt x="177" y="123"/>
                    </a:lnTo>
                    <a:lnTo>
                      <a:pt x="181" y="123"/>
                    </a:lnTo>
                    <a:lnTo>
                      <a:pt x="185" y="123"/>
                    </a:lnTo>
                    <a:lnTo>
                      <a:pt x="189" y="119"/>
                    </a:lnTo>
                    <a:lnTo>
                      <a:pt x="193" y="119"/>
                    </a:lnTo>
                    <a:lnTo>
                      <a:pt x="197" y="119"/>
                    </a:lnTo>
                    <a:lnTo>
                      <a:pt x="201" y="115"/>
                    </a:lnTo>
                    <a:lnTo>
                      <a:pt x="205" y="115"/>
                    </a:lnTo>
                    <a:lnTo>
                      <a:pt x="209" y="115"/>
                    </a:lnTo>
                    <a:lnTo>
                      <a:pt x="213" y="111"/>
                    </a:lnTo>
                    <a:lnTo>
                      <a:pt x="217" y="111"/>
                    </a:lnTo>
                    <a:lnTo>
                      <a:pt x="221" y="111"/>
                    </a:lnTo>
                    <a:lnTo>
                      <a:pt x="225" y="107"/>
                    </a:lnTo>
                    <a:lnTo>
                      <a:pt x="229" y="107"/>
                    </a:lnTo>
                    <a:lnTo>
                      <a:pt x="232" y="107"/>
                    </a:lnTo>
                    <a:lnTo>
                      <a:pt x="236" y="103"/>
                    </a:lnTo>
                    <a:lnTo>
                      <a:pt x="244" y="103"/>
                    </a:lnTo>
                    <a:lnTo>
                      <a:pt x="252" y="99"/>
                    </a:lnTo>
                    <a:lnTo>
                      <a:pt x="256" y="99"/>
                    </a:lnTo>
                    <a:lnTo>
                      <a:pt x="260" y="95"/>
                    </a:lnTo>
                    <a:lnTo>
                      <a:pt x="264" y="95"/>
                    </a:lnTo>
                    <a:lnTo>
                      <a:pt x="268" y="95"/>
                    </a:lnTo>
                    <a:lnTo>
                      <a:pt x="272" y="91"/>
                    </a:lnTo>
                    <a:lnTo>
                      <a:pt x="276" y="91"/>
                    </a:lnTo>
                    <a:lnTo>
                      <a:pt x="280" y="91"/>
                    </a:lnTo>
                    <a:lnTo>
                      <a:pt x="284" y="87"/>
                    </a:lnTo>
                    <a:lnTo>
                      <a:pt x="288" y="87"/>
                    </a:lnTo>
                    <a:lnTo>
                      <a:pt x="292" y="87"/>
                    </a:lnTo>
                    <a:lnTo>
                      <a:pt x="296" y="83"/>
                    </a:lnTo>
                    <a:lnTo>
                      <a:pt x="300" y="83"/>
                    </a:lnTo>
                    <a:lnTo>
                      <a:pt x="307" y="83"/>
                    </a:lnTo>
                    <a:lnTo>
                      <a:pt x="307" y="79"/>
                    </a:lnTo>
                    <a:lnTo>
                      <a:pt x="315" y="79"/>
                    </a:lnTo>
                    <a:lnTo>
                      <a:pt x="319" y="75"/>
                    </a:lnTo>
                    <a:lnTo>
                      <a:pt x="323" y="75"/>
                    </a:lnTo>
                    <a:lnTo>
                      <a:pt x="327" y="75"/>
                    </a:lnTo>
                    <a:lnTo>
                      <a:pt x="331" y="71"/>
                    </a:lnTo>
                    <a:lnTo>
                      <a:pt x="335" y="71"/>
                    </a:lnTo>
                    <a:lnTo>
                      <a:pt x="339" y="71"/>
                    </a:lnTo>
                    <a:lnTo>
                      <a:pt x="343" y="67"/>
                    </a:lnTo>
                    <a:lnTo>
                      <a:pt x="347" y="67"/>
                    </a:lnTo>
                    <a:lnTo>
                      <a:pt x="351" y="67"/>
                    </a:lnTo>
                    <a:lnTo>
                      <a:pt x="355" y="67"/>
                    </a:lnTo>
                    <a:lnTo>
                      <a:pt x="359" y="63"/>
                    </a:lnTo>
                    <a:lnTo>
                      <a:pt x="363" y="63"/>
                    </a:lnTo>
                    <a:lnTo>
                      <a:pt x="367" y="59"/>
                    </a:lnTo>
                    <a:lnTo>
                      <a:pt x="370" y="59"/>
                    </a:lnTo>
                    <a:lnTo>
                      <a:pt x="374" y="59"/>
                    </a:lnTo>
                    <a:lnTo>
                      <a:pt x="378" y="59"/>
                    </a:lnTo>
                    <a:lnTo>
                      <a:pt x="386" y="56"/>
                    </a:lnTo>
                    <a:lnTo>
                      <a:pt x="390" y="52"/>
                    </a:lnTo>
                    <a:lnTo>
                      <a:pt x="394" y="52"/>
                    </a:lnTo>
                    <a:lnTo>
                      <a:pt x="398" y="52"/>
                    </a:lnTo>
                    <a:lnTo>
                      <a:pt x="402" y="48"/>
                    </a:lnTo>
                    <a:lnTo>
                      <a:pt x="406" y="48"/>
                    </a:lnTo>
                    <a:lnTo>
                      <a:pt x="410" y="48"/>
                    </a:lnTo>
                    <a:lnTo>
                      <a:pt x="414" y="44"/>
                    </a:lnTo>
                    <a:lnTo>
                      <a:pt x="418" y="44"/>
                    </a:lnTo>
                    <a:lnTo>
                      <a:pt x="422" y="44"/>
                    </a:lnTo>
                    <a:lnTo>
                      <a:pt x="426" y="44"/>
                    </a:lnTo>
                    <a:lnTo>
                      <a:pt x="430" y="40"/>
                    </a:lnTo>
                    <a:lnTo>
                      <a:pt x="434" y="40"/>
                    </a:lnTo>
                    <a:lnTo>
                      <a:pt x="438" y="36"/>
                    </a:lnTo>
                    <a:lnTo>
                      <a:pt x="441" y="36"/>
                    </a:lnTo>
                    <a:lnTo>
                      <a:pt x="445" y="36"/>
                    </a:lnTo>
                    <a:lnTo>
                      <a:pt x="453" y="32"/>
                    </a:lnTo>
                    <a:lnTo>
                      <a:pt x="457" y="32"/>
                    </a:lnTo>
                    <a:lnTo>
                      <a:pt x="461" y="28"/>
                    </a:lnTo>
                    <a:lnTo>
                      <a:pt x="465" y="28"/>
                    </a:lnTo>
                    <a:lnTo>
                      <a:pt x="469" y="28"/>
                    </a:lnTo>
                    <a:lnTo>
                      <a:pt x="473" y="24"/>
                    </a:lnTo>
                    <a:lnTo>
                      <a:pt x="477" y="24"/>
                    </a:lnTo>
                    <a:lnTo>
                      <a:pt x="481" y="24"/>
                    </a:lnTo>
                    <a:lnTo>
                      <a:pt x="485" y="20"/>
                    </a:lnTo>
                    <a:lnTo>
                      <a:pt x="489" y="20"/>
                    </a:lnTo>
                    <a:lnTo>
                      <a:pt x="493" y="20"/>
                    </a:lnTo>
                    <a:lnTo>
                      <a:pt x="497" y="20"/>
                    </a:lnTo>
                    <a:lnTo>
                      <a:pt x="501" y="16"/>
                    </a:lnTo>
                    <a:lnTo>
                      <a:pt x="505" y="16"/>
                    </a:lnTo>
                    <a:lnTo>
                      <a:pt x="508" y="16"/>
                    </a:lnTo>
                    <a:lnTo>
                      <a:pt x="512" y="12"/>
                    </a:lnTo>
                    <a:lnTo>
                      <a:pt x="516" y="12"/>
                    </a:lnTo>
                    <a:lnTo>
                      <a:pt x="524" y="8"/>
                    </a:lnTo>
                    <a:lnTo>
                      <a:pt x="536" y="4"/>
                    </a:lnTo>
                    <a:lnTo>
                      <a:pt x="532" y="4"/>
                    </a:lnTo>
                    <a:lnTo>
                      <a:pt x="536" y="4"/>
                    </a:lnTo>
                    <a:lnTo>
                      <a:pt x="540" y="4"/>
                    </a:lnTo>
                    <a:lnTo>
                      <a:pt x="544"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6" name="Freeform 46"/>
              <p:cNvSpPr>
                <a:spLocks/>
              </p:cNvSpPr>
              <p:nvPr/>
            </p:nvSpPr>
            <p:spPr bwMode="auto">
              <a:xfrm>
                <a:off x="5692775" y="6096000"/>
                <a:ext cx="901700" cy="293688"/>
              </a:xfrm>
              <a:custGeom>
                <a:avLst/>
                <a:gdLst>
                  <a:gd name="T0" fmla="*/ 8 w 568"/>
                  <a:gd name="T1" fmla="*/ 185 h 185"/>
                  <a:gd name="T2" fmla="*/ 20 w 568"/>
                  <a:gd name="T3" fmla="*/ 181 h 185"/>
                  <a:gd name="T4" fmla="*/ 39 w 568"/>
                  <a:gd name="T5" fmla="*/ 174 h 185"/>
                  <a:gd name="T6" fmla="*/ 63 w 568"/>
                  <a:gd name="T7" fmla="*/ 166 h 185"/>
                  <a:gd name="T8" fmla="*/ 75 w 568"/>
                  <a:gd name="T9" fmla="*/ 162 h 185"/>
                  <a:gd name="T10" fmla="*/ 87 w 568"/>
                  <a:gd name="T11" fmla="*/ 158 h 185"/>
                  <a:gd name="T12" fmla="*/ 99 w 568"/>
                  <a:gd name="T13" fmla="*/ 154 h 185"/>
                  <a:gd name="T14" fmla="*/ 110 w 568"/>
                  <a:gd name="T15" fmla="*/ 150 h 185"/>
                  <a:gd name="T16" fmla="*/ 122 w 568"/>
                  <a:gd name="T17" fmla="*/ 146 h 185"/>
                  <a:gd name="T18" fmla="*/ 134 w 568"/>
                  <a:gd name="T19" fmla="*/ 142 h 185"/>
                  <a:gd name="T20" fmla="*/ 146 w 568"/>
                  <a:gd name="T21" fmla="*/ 138 h 185"/>
                  <a:gd name="T22" fmla="*/ 158 w 568"/>
                  <a:gd name="T23" fmla="*/ 134 h 185"/>
                  <a:gd name="T24" fmla="*/ 170 w 568"/>
                  <a:gd name="T25" fmla="*/ 130 h 185"/>
                  <a:gd name="T26" fmla="*/ 181 w 568"/>
                  <a:gd name="T27" fmla="*/ 126 h 185"/>
                  <a:gd name="T28" fmla="*/ 193 w 568"/>
                  <a:gd name="T29" fmla="*/ 122 h 185"/>
                  <a:gd name="T30" fmla="*/ 205 w 568"/>
                  <a:gd name="T31" fmla="*/ 118 h 185"/>
                  <a:gd name="T32" fmla="*/ 233 w 568"/>
                  <a:gd name="T33" fmla="*/ 110 h 185"/>
                  <a:gd name="T34" fmla="*/ 244 w 568"/>
                  <a:gd name="T35" fmla="*/ 106 h 185"/>
                  <a:gd name="T36" fmla="*/ 256 w 568"/>
                  <a:gd name="T37" fmla="*/ 103 h 185"/>
                  <a:gd name="T38" fmla="*/ 272 w 568"/>
                  <a:gd name="T39" fmla="*/ 99 h 185"/>
                  <a:gd name="T40" fmla="*/ 284 w 568"/>
                  <a:gd name="T41" fmla="*/ 95 h 185"/>
                  <a:gd name="T42" fmla="*/ 300 w 568"/>
                  <a:gd name="T43" fmla="*/ 87 h 185"/>
                  <a:gd name="T44" fmla="*/ 315 w 568"/>
                  <a:gd name="T45" fmla="*/ 83 h 185"/>
                  <a:gd name="T46" fmla="*/ 327 w 568"/>
                  <a:gd name="T47" fmla="*/ 79 h 185"/>
                  <a:gd name="T48" fmla="*/ 339 w 568"/>
                  <a:gd name="T49" fmla="*/ 75 h 185"/>
                  <a:gd name="T50" fmla="*/ 351 w 568"/>
                  <a:gd name="T51" fmla="*/ 71 h 185"/>
                  <a:gd name="T52" fmla="*/ 363 w 568"/>
                  <a:gd name="T53" fmla="*/ 67 h 185"/>
                  <a:gd name="T54" fmla="*/ 375 w 568"/>
                  <a:gd name="T55" fmla="*/ 63 h 185"/>
                  <a:gd name="T56" fmla="*/ 386 w 568"/>
                  <a:gd name="T57" fmla="*/ 59 h 185"/>
                  <a:gd name="T58" fmla="*/ 398 w 568"/>
                  <a:gd name="T59" fmla="*/ 55 h 185"/>
                  <a:gd name="T60" fmla="*/ 410 w 568"/>
                  <a:gd name="T61" fmla="*/ 51 h 185"/>
                  <a:gd name="T62" fmla="*/ 422 w 568"/>
                  <a:gd name="T63" fmla="*/ 47 h 185"/>
                  <a:gd name="T64" fmla="*/ 434 w 568"/>
                  <a:gd name="T65" fmla="*/ 43 h 185"/>
                  <a:gd name="T66" fmla="*/ 446 w 568"/>
                  <a:gd name="T67" fmla="*/ 39 h 185"/>
                  <a:gd name="T68" fmla="*/ 461 w 568"/>
                  <a:gd name="T69" fmla="*/ 36 h 185"/>
                  <a:gd name="T70" fmla="*/ 473 w 568"/>
                  <a:gd name="T71" fmla="*/ 32 h 185"/>
                  <a:gd name="T72" fmla="*/ 489 w 568"/>
                  <a:gd name="T73" fmla="*/ 24 h 185"/>
                  <a:gd name="T74" fmla="*/ 501 w 568"/>
                  <a:gd name="T75" fmla="*/ 20 h 185"/>
                  <a:gd name="T76" fmla="*/ 516 w 568"/>
                  <a:gd name="T77" fmla="*/ 16 h 185"/>
                  <a:gd name="T78" fmla="*/ 532 w 568"/>
                  <a:gd name="T79" fmla="*/ 12 h 185"/>
                  <a:gd name="T80" fmla="*/ 544 w 568"/>
                  <a:gd name="T81" fmla="*/ 8 h 185"/>
                  <a:gd name="T82" fmla="*/ 556 w 568"/>
                  <a:gd name="T83" fmla="*/ 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8" h="185">
                    <a:moveTo>
                      <a:pt x="0" y="185"/>
                    </a:moveTo>
                    <a:lnTo>
                      <a:pt x="4" y="185"/>
                    </a:lnTo>
                    <a:lnTo>
                      <a:pt x="8" y="185"/>
                    </a:lnTo>
                    <a:lnTo>
                      <a:pt x="12" y="181"/>
                    </a:lnTo>
                    <a:lnTo>
                      <a:pt x="16" y="181"/>
                    </a:lnTo>
                    <a:lnTo>
                      <a:pt x="20" y="181"/>
                    </a:lnTo>
                    <a:lnTo>
                      <a:pt x="24" y="177"/>
                    </a:lnTo>
                    <a:lnTo>
                      <a:pt x="28" y="177"/>
                    </a:lnTo>
                    <a:lnTo>
                      <a:pt x="39" y="174"/>
                    </a:lnTo>
                    <a:lnTo>
                      <a:pt x="47" y="174"/>
                    </a:lnTo>
                    <a:lnTo>
                      <a:pt x="51" y="170"/>
                    </a:lnTo>
                    <a:lnTo>
                      <a:pt x="63" y="166"/>
                    </a:lnTo>
                    <a:lnTo>
                      <a:pt x="67" y="166"/>
                    </a:lnTo>
                    <a:lnTo>
                      <a:pt x="71" y="162"/>
                    </a:lnTo>
                    <a:lnTo>
                      <a:pt x="75" y="162"/>
                    </a:lnTo>
                    <a:lnTo>
                      <a:pt x="79" y="162"/>
                    </a:lnTo>
                    <a:lnTo>
                      <a:pt x="83" y="158"/>
                    </a:lnTo>
                    <a:lnTo>
                      <a:pt x="87" y="158"/>
                    </a:lnTo>
                    <a:lnTo>
                      <a:pt x="91" y="158"/>
                    </a:lnTo>
                    <a:lnTo>
                      <a:pt x="95" y="154"/>
                    </a:lnTo>
                    <a:lnTo>
                      <a:pt x="99" y="154"/>
                    </a:lnTo>
                    <a:lnTo>
                      <a:pt x="102" y="154"/>
                    </a:lnTo>
                    <a:lnTo>
                      <a:pt x="106" y="154"/>
                    </a:lnTo>
                    <a:lnTo>
                      <a:pt x="110" y="150"/>
                    </a:lnTo>
                    <a:lnTo>
                      <a:pt x="114" y="150"/>
                    </a:lnTo>
                    <a:lnTo>
                      <a:pt x="118" y="146"/>
                    </a:lnTo>
                    <a:lnTo>
                      <a:pt x="122" y="146"/>
                    </a:lnTo>
                    <a:lnTo>
                      <a:pt x="126" y="146"/>
                    </a:lnTo>
                    <a:lnTo>
                      <a:pt x="130" y="142"/>
                    </a:lnTo>
                    <a:lnTo>
                      <a:pt x="134" y="142"/>
                    </a:lnTo>
                    <a:lnTo>
                      <a:pt x="138" y="142"/>
                    </a:lnTo>
                    <a:lnTo>
                      <a:pt x="142" y="138"/>
                    </a:lnTo>
                    <a:lnTo>
                      <a:pt x="146" y="138"/>
                    </a:lnTo>
                    <a:lnTo>
                      <a:pt x="150" y="138"/>
                    </a:lnTo>
                    <a:lnTo>
                      <a:pt x="154" y="138"/>
                    </a:lnTo>
                    <a:lnTo>
                      <a:pt x="158" y="134"/>
                    </a:lnTo>
                    <a:lnTo>
                      <a:pt x="162" y="134"/>
                    </a:lnTo>
                    <a:lnTo>
                      <a:pt x="166" y="134"/>
                    </a:lnTo>
                    <a:lnTo>
                      <a:pt x="170" y="130"/>
                    </a:lnTo>
                    <a:lnTo>
                      <a:pt x="173" y="130"/>
                    </a:lnTo>
                    <a:lnTo>
                      <a:pt x="177" y="130"/>
                    </a:lnTo>
                    <a:lnTo>
                      <a:pt x="181" y="126"/>
                    </a:lnTo>
                    <a:lnTo>
                      <a:pt x="185" y="126"/>
                    </a:lnTo>
                    <a:lnTo>
                      <a:pt x="189" y="126"/>
                    </a:lnTo>
                    <a:lnTo>
                      <a:pt x="193" y="122"/>
                    </a:lnTo>
                    <a:lnTo>
                      <a:pt x="197" y="122"/>
                    </a:lnTo>
                    <a:lnTo>
                      <a:pt x="201" y="122"/>
                    </a:lnTo>
                    <a:lnTo>
                      <a:pt x="205" y="118"/>
                    </a:lnTo>
                    <a:lnTo>
                      <a:pt x="217" y="114"/>
                    </a:lnTo>
                    <a:lnTo>
                      <a:pt x="221" y="114"/>
                    </a:lnTo>
                    <a:lnTo>
                      <a:pt x="233" y="110"/>
                    </a:lnTo>
                    <a:lnTo>
                      <a:pt x="237" y="110"/>
                    </a:lnTo>
                    <a:lnTo>
                      <a:pt x="240" y="106"/>
                    </a:lnTo>
                    <a:lnTo>
                      <a:pt x="244" y="106"/>
                    </a:lnTo>
                    <a:lnTo>
                      <a:pt x="248" y="106"/>
                    </a:lnTo>
                    <a:lnTo>
                      <a:pt x="252" y="103"/>
                    </a:lnTo>
                    <a:lnTo>
                      <a:pt x="256" y="103"/>
                    </a:lnTo>
                    <a:lnTo>
                      <a:pt x="260" y="103"/>
                    </a:lnTo>
                    <a:lnTo>
                      <a:pt x="264" y="99"/>
                    </a:lnTo>
                    <a:lnTo>
                      <a:pt x="272" y="99"/>
                    </a:lnTo>
                    <a:lnTo>
                      <a:pt x="276" y="95"/>
                    </a:lnTo>
                    <a:lnTo>
                      <a:pt x="280" y="95"/>
                    </a:lnTo>
                    <a:lnTo>
                      <a:pt x="284" y="95"/>
                    </a:lnTo>
                    <a:lnTo>
                      <a:pt x="288" y="91"/>
                    </a:lnTo>
                    <a:lnTo>
                      <a:pt x="296" y="91"/>
                    </a:lnTo>
                    <a:lnTo>
                      <a:pt x="300" y="87"/>
                    </a:lnTo>
                    <a:lnTo>
                      <a:pt x="304" y="87"/>
                    </a:lnTo>
                    <a:lnTo>
                      <a:pt x="308" y="87"/>
                    </a:lnTo>
                    <a:lnTo>
                      <a:pt x="315" y="83"/>
                    </a:lnTo>
                    <a:lnTo>
                      <a:pt x="319" y="83"/>
                    </a:lnTo>
                    <a:lnTo>
                      <a:pt x="323" y="79"/>
                    </a:lnTo>
                    <a:lnTo>
                      <a:pt x="327" y="79"/>
                    </a:lnTo>
                    <a:lnTo>
                      <a:pt x="331" y="79"/>
                    </a:lnTo>
                    <a:lnTo>
                      <a:pt x="335" y="75"/>
                    </a:lnTo>
                    <a:lnTo>
                      <a:pt x="339" y="75"/>
                    </a:lnTo>
                    <a:lnTo>
                      <a:pt x="343" y="75"/>
                    </a:lnTo>
                    <a:lnTo>
                      <a:pt x="347" y="71"/>
                    </a:lnTo>
                    <a:lnTo>
                      <a:pt x="351" y="71"/>
                    </a:lnTo>
                    <a:lnTo>
                      <a:pt x="355" y="71"/>
                    </a:lnTo>
                    <a:lnTo>
                      <a:pt x="359" y="67"/>
                    </a:lnTo>
                    <a:lnTo>
                      <a:pt x="363" y="67"/>
                    </a:lnTo>
                    <a:lnTo>
                      <a:pt x="367" y="67"/>
                    </a:lnTo>
                    <a:lnTo>
                      <a:pt x="371" y="63"/>
                    </a:lnTo>
                    <a:lnTo>
                      <a:pt x="375" y="63"/>
                    </a:lnTo>
                    <a:lnTo>
                      <a:pt x="378" y="63"/>
                    </a:lnTo>
                    <a:lnTo>
                      <a:pt x="382" y="59"/>
                    </a:lnTo>
                    <a:lnTo>
                      <a:pt x="386" y="59"/>
                    </a:lnTo>
                    <a:lnTo>
                      <a:pt x="390" y="59"/>
                    </a:lnTo>
                    <a:lnTo>
                      <a:pt x="394" y="55"/>
                    </a:lnTo>
                    <a:lnTo>
                      <a:pt x="398" y="55"/>
                    </a:lnTo>
                    <a:lnTo>
                      <a:pt x="402" y="55"/>
                    </a:lnTo>
                    <a:lnTo>
                      <a:pt x="406" y="51"/>
                    </a:lnTo>
                    <a:lnTo>
                      <a:pt x="410" y="51"/>
                    </a:lnTo>
                    <a:lnTo>
                      <a:pt x="414" y="51"/>
                    </a:lnTo>
                    <a:lnTo>
                      <a:pt x="418" y="51"/>
                    </a:lnTo>
                    <a:lnTo>
                      <a:pt x="422" y="47"/>
                    </a:lnTo>
                    <a:lnTo>
                      <a:pt x="426" y="47"/>
                    </a:lnTo>
                    <a:lnTo>
                      <a:pt x="430" y="43"/>
                    </a:lnTo>
                    <a:lnTo>
                      <a:pt x="434" y="43"/>
                    </a:lnTo>
                    <a:lnTo>
                      <a:pt x="438" y="43"/>
                    </a:lnTo>
                    <a:lnTo>
                      <a:pt x="442" y="39"/>
                    </a:lnTo>
                    <a:lnTo>
                      <a:pt x="446" y="39"/>
                    </a:lnTo>
                    <a:lnTo>
                      <a:pt x="453" y="39"/>
                    </a:lnTo>
                    <a:lnTo>
                      <a:pt x="457" y="36"/>
                    </a:lnTo>
                    <a:lnTo>
                      <a:pt x="461" y="36"/>
                    </a:lnTo>
                    <a:lnTo>
                      <a:pt x="465" y="36"/>
                    </a:lnTo>
                    <a:lnTo>
                      <a:pt x="469" y="32"/>
                    </a:lnTo>
                    <a:lnTo>
                      <a:pt x="473" y="32"/>
                    </a:lnTo>
                    <a:lnTo>
                      <a:pt x="481" y="28"/>
                    </a:lnTo>
                    <a:lnTo>
                      <a:pt x="485" y="28"/>
                    </a:lnTo>
                    <a:lnTo>
                      <a:pt x="489" y="24"/>
                    </a:lnTo>
                    <a:lnTo>
                      <a:pt x="493" y="24"/>
                    </a:lnTo>
                    <a:lnTo>
                      <a:pt x="497" y="24"/>
                    </a:lnTo>
                    <a:lnTo>
                      <a:pt x="501" y="20"/>
                    </a:lnTo>
                    <a:lnTo>
                      <a:pt x="505" y="20"/>
                    </a:lnTo>
                    <a:lnTo>
                      <a:pt x="509" y="20"/>
                    </a:lnTo>
                    <a:lnTo>
                      <a:pt x="516" y="16"/>
                    </a:lnTo>
                    <a:lnTo>
                      <a:pt x="520" y="16"/>
                    </a:lnTo>
                    <a:lnTo>
                      <a:pt x="528" y="12"/>
                    </a:lnTo>
                    <a:lnTo>
                      <a:pt x="532" y="12"/>
                    </a:lnTo>
                    <a:lnTo>
                      <a:pt x="536" y="8"/>
                    </a:lnTo>
                    <a:lnTo>
                      <a:pt x="540" y="8"/>
                    </a:lnTo>
                    <a:lnTo>
                      <a:pt x="544" y="8"/>
                    </a:lnTo>
                    <a:lnTo>
                      <a:pt x="548" y="4"/>
                    </a:lnTo>
                    <a:lnTo>
                      <a:pt x="552" y="4"/>
                    </a:lnTo>
                    <a:lnTo>
                      <a:pt x="556" y="4"/>
                    </a:lnTo>
                    <a:lnTo>
                      <a:pt x="564" y="0"/>
                    </a:lnTo>
                    <a:lnTo>
                      <a:pt x="568"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7" name="Freeform 47"/>
              <p:cNvSpPr>
                <a:spLocks/>
              </p:cNvSpPr>
              <p:nvPr/>
            </p:nvSpPr>
            <p:spPr bwMode="auto">
              <a:xfrm>
                <a:off x="6594475" y="5815013"/>
                <a:ext cx="850900" cy="280988"/>
              </a:xfrm>
              <a:custGeom>
                <a:avLst/>
                <a:gdLst>
                  <a:gd name="T0" fmla="*/ 8 w 536"/>
                  <a:gd name="T1" fmla="*/ 173 h 177"/>
                  <a:gd name="T2" fmla="*/ 19 w 536"/>
                  <a:gd name="T3" fmla="*/ 169 h 177"/>
                  <a:gd name="T4" fmla="*/ 31 w 536"/>
                  <a:gd name="T5" fmla="*/ 165 h 177"/>
                  <a:gd name="T6" fmla="*/ 43 w 536"/>
                  <a:gd name="T7" fmla="*/ 161 h 177"/>
                  <a:gd name="T8" fmla="*/ 55 w 536"/>
                  <a:gd name="T9" fmla="*/ 157 h 177"/>
                  <a:gd name="T10" fmla="*/ 67 w 536"/>
                  <a:gd name="T11" fmla="*/ 153 h 177"/>
                  <a:gd name="T12" fmla="*/ 79 w 536"/>
                  <a:gd name="T13" fmla="*/ 149 h 177"/>
                  <a:gd name="T14" fmla="*/ 90 w 536"/>
                  <a:gd name="T15" fmla="*/ 145 h 177"/>
                  <a:gd name="T16" fmla="*/ 102 w 536"/>
                  <a:gd name="T17" fmla="*/ 142 h 177"/>
                  <a:gd name="T18" fmla="*/ 118 w 536"/>
                  <a:gd name="T19" fmla="*/ 138 h 177"/>
                  <a:gd name="T20" fmla="*/ 130 w 536"/>
                  <a:gd name="T21" fmla="*/ 134 h 177"/>
                  <a:gd name="T22" fmla="*/ 142 w 536"/>
                  <a:gd name="T23" fmla="*/ 130 h 177"/>
                  <a:gd name="T24" fmla="*/ 154 w 536"/>
                  <a:gd name="T25" fmla="*/ 126 h 177"/>
                  <a:gd name="T26" fmla="*/ 165 w 536"/>
                  <a:gd name="T27" fmla="*/ 122 h 177"/>
                  <a:gd name="T28" fmla="*/ 181 w 536"/>
                  <a:gd name="T29" fmla="*/ 118 h 177"/>
                  <a:gd name="T30" fmla="*/ 193 w 536"/>
                  <a:gd name="T31" fmla="*/ 110 h 177"/>
                  <a:gd name="T32" fmla="*/ 205 w 536"/>
                  <a:gd name="T33" fmla="*/ 106 h 177"/>
                  <a:gd name="T34" fmla="*/ 217 w 536"/>
                  <a:gd name="T35" fmla="*/ 102 h 177"/>
                  <a:gd name="T36" fmla="*/ 228 w 536"/>
                  <a:gd name="T37" fmla="*/ 102 h 177"/>
                  <a:gd name="T38" fmla="*/ 240 w 536"/>
                  <a:gd name="T39" fmla="*/ 94 h 177"/>
                  <a:gd name="T40" fmla="*/ 256 w 536"/>
                  <a:gd name="T41" fmla="*/ 90 h 177"/>
                  <a:gd name="T42" fmla="*/ 268 w 536"/>
                  <a:gd name="T43" fmla="*/ 86 h 177"/>
                  <a:gd name="T44" fmla="*/ 280 w 536"/>
                  <a:gd name="T45" fmla="*/ 82 h 177"/>
                  <a:gd name="T46" fmla="*/ 292 w 536"/>
                  <a:gd name="T47" fmla="*/ 78 h 177"/>
                  <a:gd name="T48" fmla="*/ 315 w 536"/>
                  <a:gd name="T49" fmla="*/ 71 h 177"/>
                  <a:gd name="T50" fmla="*/ 323 w 536"/>
                  <a:gd name="T51" fmla="*/ 71 h 177"/>
                  <a:gd name="T52" fmla="*/ 335 w 536"/>
                  <a:gd name="T53" fmla="*/ 63 h 177"/>
                  <a:gd name="T54" fmla="*/ 347 w 536"/>
                  <a:gd name="T55" fmla="*/ 63 h 177"/>
                  <a:gd name="T56" fmla="*/ 359 w 536"/>
                  <a:gd name="T57" fmla="*/ 59 h 177"/>
                  <a:gd name="T58" fmla="*/ 370 w 536"/>
                  <a:gd name="T59" fmla="*/ 51 h 177"/>
                  <a:gd name="T60" fmla="*/ 382 w 536"/>
                  <a:gd name="T61" fmla="*/ 51 h 177"/>
                  <a:gd name="T62" fmla="*/ 394 w 536"/>
                  <a:gd name="T63" fmla="*/ 43 h 177"/>
                  <a:gd name="T64" fmla="*/ 406 w 536"/>
                  <a:gd name="T65" fmla="*/ 43 h 177"/>
                  <a:gd name="T66" fmla="*/ 418 w 536"/>
                  <a:gd name="T67" fmla="*/ 39 h 177"/>
                  <a:gd name="T68" fmla="*/ 430 w 536"/>
                  <a:gd name="T69" fmla="*/ 35 h 177"/>
                  <a:gd name="T70" fmla="*/ 441 w 536"/>
                  <a:gd name="T71" fmla="*/ 27 h 177"/>
                  <a:gd name="T72" fmla="*/ 453 w 536"/>
                  <a:gd name="T73" fmla="*/ 27 h 177"/>
                  <a:gd name="T74" fmla="*/ 465 w 536"/>
                  <a:gd name="T75" fmla="*/ 23 h 177"/>
                  <a:gd name="T76" fmla="*/ 477 w 536"/>
                  <a:gd name="T77" fmla="*/ 19 h 177"/>
                  <a:gd name="T78" fmla="*/ 489 w 536"/>
                  <a:gd name="T79" fmla="*/ 15 h 177"/>
                  <a:gd name="T80" fmla="*/ 500 w 536"/>
                  <a:gd name="T81" fmla="*/ 7 h 177"/>
                  <a:gd name="T82" fmla="*/ 520 w 536"/>
                  <a:gd name="T83"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177">
                    <a:moveTo>
                      <a:pt x="0" y="177"/>
                    </a:moveTo>
                    <a:lnTo>
                      <a:pt x="4" y="173"/>
                    </a:lnTo>
                    <a:lnTo>
                      <a:pt x="8" y="173"/>
                    </a:lnTo>
                    <a:lnTo>
                      <a:pt x="12" y="173"/>
                    </a:lnTo>
                    <a:lnTo>
                      <a:pt x="16" y="169"/>
                    </a:lnTo>
                    <a:lnTo>
                      <a:pt x="19" y="169"/>
                    </a:lnTo>
                    <a:lnTo>
                      <a:pt x="23" y="169"/>
                    </a:lnTo>
                    <a:lnTo>
                      <a:pt x="27" y="165"/>
                    </a:lnTo>
                    <a:lnTo>
                      <a:pt x="31" y="165"/>
                    </a:lnTo>
                    <a:lnTo>
                      <a:pt x="35" y="165"/>
                    </a:lnTo>
                    <a:lnTo>
                      <a:pt x="39" y="161"/>
                    </a:lnTo>
                    <a:lnTo>
                      <a:pt x="43" y="161"/>
                    </a:lnTo>
                    <a:lnTo>
                      <a:pt x="47" y="161"/>
                    </a:lnTo>
                    <a:lnTo>
                      <a:pt x="51" y="161"/>
                    </a:lnTo>
                    <a:lnTo>
                      <a:pt x="55" y="157"/>
                    </a:lnTo>
                    <a:lnTo>
                      <a:pt x="59" y="157"/>
                    </a:lnTo>
                    <a:lnTo>
                      <a:pt x="63" y="153"/>
                    </a:lnTo>
                    <a:lnTo>
                      <a:pt x="67" y="153"/>
                    </a:lnTo>
                    <a:lnTo>
                      <a:pt x="71" y="153"/>
                    </a:lnTo>
                    <a:lnTo>
                      <a:pt x="75" y="149"/>
                    </a:lnTo>
                    <a:lnTo>
                      <a:pt x="79" y="149"/>
                    </a:lnTo>
                    <a:lnTo>
                      <a:pt x="83" y="149"/>
                    </a:lnTo>
                    <a:lnTo>
                      <a:pt x="86" y="145"/>
                    </a:lnTo>
                    <a:lnTo>
                      <a:pt x="90" y="145"/>
                    </a:lnTo>
                    <a:lnTo>
                      <a:pt x="94" y="145"/>
                    </a:lnTo>
                    <a:lnTo>
                      <a:pt x="98" y="142"/>
                    </a:lnTo>
                    <a:lnTo>
                      <a:pt x="102" y="142"/>
                    </a:lnTo>
                    <a:lnTo>
                      <a:pt x="106" y="142"/>
                    </a:lnTo>
                    <a:lnTo>
                      <a:pt x="114" y="138"/>
                    </a:lnTo>
                    <a:lnTo>
                      <a:pt x="118" y="138"/>
                    </a:lnTo>
                    <a:lnTo>
                      <a:pt x="122" y="134"/>
                    </a:lnTo>
                    <a:lnTo>
                      <a:pt x="126" y="134"/>
                    </a:lnTo>
                    <a:lnTo>
                      <a:pt x="130" y="134"/>
                    </a:lnTo>
                    <a:lnTo>
                      <a:pt x="134" y="130"/>
                    </a:lnTo>
                    <a:lnTo>
                      <a:pt x="138" y="130"/>
                    </a:lnTo>
                    <a:lnTo>
                      <a:pt x="142" y="130"/>
                    </a:lnTo>
                    <a:lnTo>
                      <a:pt x="146" y="126"/>
                    </a:lnTo>
                    <a:lnTo>
                      <a:pt x="150" y="126"/>
                    </a:lnTo>
                    <a:lnTo>
                      <a:pt x="154" y="126"/>
                    </a:lnTo>
                    <a:lnTo>
                      <a:pt x="157" y="122"/>
                    </a:lnTo>
                    <a:lnTo>
                      <a:pt x="161" y="122"/>
                    </a:lnTo>
                    <a:lnTo>
                      <a:pt x="165" y="122"/>
                    </a:lnTo>
                    <a:lnTo>
                      <a:pt x="169" y="122"/>
                    </a:lnTo>
                    <a:lnTo>
                      <a:pt x="173" y="118"/>
                    </a:lnTo>
                    <a:lnTo>
                      <a:pt x="181" y="118"/>
                    </a:lnTo>
                    <a:lnTo>
                      <a:pt x="185" y="114"/>
                    </a:lnTo>
                    <a:lnTo>
                      <a:pt x="189" y="114"/>
                    </a:lnTo>
                    <a:lnTo>
                      <a:pt x="193" y="110"/>
                    </a:lnTo>
                    <a:lnTo>
                      <a:pt x="197" y="110"/>
                    </a:lnTo>
                    <a:lnTo>
                      <a:pt x="201" y="110"/>
                    </a:lnTo>
                    <a:lnTo>
                      <a:pt x="205" y="106"/>
                    </a:lnTo>
                    <a:lnTo>
                      <a:pt x="209" y="106"/>
                    </a:lnTo>
                    <a:lnTo>
                      <a:pt x="213" y="106"/>
                    </a:lnTo>
                    <a:lnTo>
                      <a:pt x="217" y="102"/>
                    </a:lnTo>
                    <a:lnTo>
                      <a:pt x="221" y="102"/>
                    </a:lnTo>
                    <a:lnTo>
                      <a:pt x="224" y="102"/>
                    </a:lnTo>
                    <a:lnTo>
                      <a:pt x="228" y="102"/>
                    </a:lnTo>
                    <a:lnTo>
                      <a:pt x="232" y="98"/>
                    </a:lnTo>
                    <a:lnTo>
                      <a:pt x="236" y="98"/>
                    </a:lnTo>
                    <a:lnTo>
                      <a:pt x="240" y="94"/>
                    </a:lnTo>
                    <a:lnTo>
                      <a:pt x="244" y="94"/>
                    </a:lnTo>
                    <a:lnTo>
                      <a:pt x="252" y="94"/>
                    </a:lnTo>
                    <a:lnTo>
                      <a:pt x="256" y="90"/>
                    </a:lnTo>
                    <a:lnTo>
                      <a:pt x="260" y="90"/>
                    </a:lnTo>
                    <a:lnTo>
                      <a:pt x="264" y="90"/>
                    </a:lnTo>
                    <a:lnTo>
                      <a:pt x="268" y="86"/>
                    </a:lnTo>
                    <a:lnTo>
                      <a:pt x="272" y="86"/>
                    </a:lnTo>
                    <a:lnTo>
                      <a:pt x="276" y="82"/>
                    </a:lnTo>
                    <a:lnTo>
                      <a:pt x="280" y="82"/>
                    </a:lnTo>
                    <a:lnTo>
                      <a:pt x="284" y="82"/>
                    </a:lnTo>
                    <a:lnTo>
                      <a:pt x="288" y="78"/>
                    </a:lnTo>
                    <a:lnTo>
                      <a:pt x="292" y="78"/>
                    </a:lnTo>
                    <a:lnTo>
                      <a:pt x="295" y="78"/>
                    </a:lnTo>
                    <a:lnTo>
                      <a:pt x="303" y="75"/>
                    </a:lnTo>
                    <a:lnTo>
                      <a:pt x="315" y="71"/>
                    </a:lnTo>
                    <a:lnTo>
                      <a:pt x="311" y="71"/>
                    </a:lnTo>
                    <a:lnTo>
                      <a:pt x="315" y="71"/>
                    </a:lnTo>
                    <a:lnTo>
                      <a:pt x="323" y="71"/>
                    </a:lnTo>
                    <a:lnTo>
                      <a:pt x="327" y="67"/>
                    </a:lnTo>
                    <a:lnTo>
                      <a:pt x="331" y="67"/>
                    </a:lnTo>
                    <a:lnTo>
                      <a:pt x="335" y="63"/>
                    </a:lnTo>
                    <a:lnTo>
                      <a:pt x="339" y="63"/>
                    </a:lnTo>
                    <a:lnTo>
                      <a:pt x="343" y="63"/>
                    </a:lnTo>
                    <a:lnTo>
                      <a:pt x="347" y="63"/>
                    </a:lnTo>
                    <a:lnTo>
                      <a:pt x="351" y="59"/>
                    </a:lnTo>
                    <a:lnTo>
                      <a:pt x="355" y="59"/>
                    </a:lnTo>
                    <a:lnTo>
                      <a:pt x="359" y="59"/>
                    </a:lnTo>
                    <a:lnTo>
                      <a:pt x="362" y="55"/>
                    </a:lnTo>
                    <a:lnTo>
                      <a:pt x="366" y="55"/>
                    </a:lnTo>
                    <a:lnTo>
                      <a:pt x="370" y="51"/>
                    </a:lnTo>
                    <a:lnTo>
                      <a:pt x="374" y="51"/>
                    </a:lnTo>
                    <a:lnTo>
                      <a:pt x="378" y="51"/>
                    </a:lnTo>
                    <a:lnTo>
                      <a:pt x="382" y="51"/>
                    </a:lnTo>
                    <a:lnTo>
                      <a:pt x="386" y="47"/>
                    </a:lnTo>
                    <a:lnTo>
                      <a:pt x="390" y="47"/>
                    </a:lnTo>
                    <a:lnTo>
                      <a:pt x="394" y="43"/>
                    </a:lnTo>
                    <a:lnTo>
                      <a:pt x="398" y="43"/>
                    </a:lnTo>
                    <a:lnTo>
                      <a:pt x="402" y="43"/>
                    </a:lnTo>
                    <a:lnTo>
                      <a:pt x="406" y="43"/>
                    </a:lnTo>
                    <a:lnTo>
                      <a:pt x="410" y="39"/>
                    </a:lnTo>
                    <a:lnTo>
                      <a:pt x="414" y="39"/>
                    </a:lnTo>
                    <a:lnTo>
                      <a:pt x="418" y="39"/>
                    </a:lnTo>
                    <a:lnTo>
                      <a:pt x="422" y="35"/>
                    </a:lnTo>
                    <a:lnTo>
                      <a:pt x="426" y="35"/>
                    </a:lnTo>
                    <a:lnTo>
                      <a:pt x="430" y="35"/>
                    </a:lnTo>
                    <a:lnTo>
                      <a:pt x="433" y="31"/>
                    </a:lnTo>
                    <a:lnTo>
                      <a:pt x="437" y="31"/>
                    </a:lnTo>
                    <a:lnTo>
                      <a:pt x="441" y="27"/>
                    </a:lnTo>
                    <a:lnTo>
                      <a:pt x="445" y="27"/>
                    </a:lnTo>
                    <a:lnTo>
                      <a:pt x="449" y="27"/>
                    </a:lnTo>
                    <a:lnTo>
                      <a:pt x="453" y="27"/>
                    </a:lnTo>
                    <a:lnTo>
                      <a:pt x="457" y="23"/>
                    </a:lnTo>
                    <a:lnTo>
                      <a:pt x="461" y="23"/>
                    </a:lnTo>
                    <a:lnTo>
                      <a:pt x="465" y="23"/>
                    </a:lnTo>
                    <a:lnTo>
                      <a:pt x="469" y="19"/>
                    </a:lnTo>
                    <a:lnTo>
                      <a:pt x="473" y="19"/>
                    </a:lnTo>
                    <a:lnTo>
                      <a:pt x="477" y="19"/>
                    </a:lnTo>
                    <a:lnTo>
                      <a:pt x="481" y="15"/>
                    </a:lnTo>
                    <a:lnTo>
                      <a:pt x="485" y="15"/>
                    </a:lnTo>
                    <a:lnTo>
                      <a:pt x="489" y="15"/>
                    </a:lnTo>
                    <a:lnTo>
                      <a:pt x="493" y="11"/>
                    </a:lnTo>
                    <a:lnTo>
                      <a:pt x="497" y="11"/>
                    </a:lnTo>
                    <a:lnTo>
                      <a:pt x="500" y="7"/>
                    </a:lnTo>
                    <a:lnTo>
                      <a:pt x="508" y="7"/>
                    </a:lnTo>
                    <a:lnTo>
                      <a:pt x="512" y="7"/>
                    </a:lnTo>
                    <a:lnTo>
                      <a:pt x="520" y="4"/>
                    </a:lnTo>
                    <a:lnTo>
                      <a:pt x="524" y="4"/>
                    </a:lnTo>
                    <a:lnTo>
                      <a:pt x="536"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8" name="Freeform 48"/>
              <p:cNvSpPr>
                <a:spLocks/>
              </p:cNvSpPr>
              <p:nvPr/>
            </p:nvSpPr>
            <p:spPr bwMode="auto">
              <a:xfrm>
                <a:off x="7445375" y="5776913"/>
                <a:ext cx="106363" cy="38100"/>
              </a:xfrm>
              <a:custGeom>
                <a:avLst/>
                <a:gdLst>
                  <a:gd name="T0" fmla="*/ 0 w 67"/>
                  <a:gd name="T1" fmla="*/ 24 h 24"/>
                  <a:gd name="T2" fmla="*/ 4 w 67"/>
                  <a:gd name="T3" fmla="*/ 20 h 24"/>
                  <a:gd name="T4" fmla="*/ 8 w 67"/>
                  <a:gd name="T5" fmla="*/ 20 h 24"/>
                  <a:gd name="T6" fmla="*/ 12 w 67"/>
                  <a:gd name="T7" fmla="*/ 20 h 24"/>
                  <a:gd name="T8" fmla="*/ 16 w 67"/>
                  <a:gd name="T9" fmla="*/ 16 h 24"/>
                  <a:gd name="T10" fmla="*/ 20 w 67"/>
                  <a:gd name="T11" fmla="*/ 16 h 24"/>
                  <a:gd name="T12" fmla="*/ 32 w 67"/>
                  <a:gd name="T13" fmla="*/ 12 h 24"/>
                  <a:gd name="T14" fmla="*/ 35 w 67"/>
                  <a:gd name="T15" fmla="*/ 12 h 24"/>
                  <a:gd name="T16" fmla="*/ 43 w 67"/>
                  <a:gd name="T17" fmla="*/ 8 h 24"/>
                  <a:gd name="T18" fmla="*/ 47 w 67"/>
                  <a:gd name="T19" fmla="*/ 8 h 24"/>
                  <a:gd name="T20" fmla="*/ 51 w 67"/>
                  <a:gd name="T21" fmla="*/ 4 h 24"/>
                  <a:gd name="T22" fmla="*/ 55 w 67"/>
                  <a:gd name="T23" fmla="*/ 4 h 24"/>
                  <a:gd name="T24" fmla="*/ 63 w 67"/>
                  <a:gd name="T25" fmla="*/ 0 h 24"/>
                  <a:gd name="T26" fmla="*/ 67 w 6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24">
                    <a:moveTo>
                      <a:pt x="0" y="24"/>
                    </a:moveTo>
                    <a:lnTo>
                      <a:pt x="4" y="20"/>
                    </a:lnTo>
                    <a:lnTo>
                      <a:pt x="8" y="20"/>
                    </a:lnTo>
                    <a:lnTo>
                      <a:pt x="12" y="20"/>
                    </a:lnTo>
                    <a:lnTo>
                      <a:pt x="16" y="16"/>
                    </a:lnTo>
                    <a:lnTo>
                      <a:pt x="20" y="16"/>
                    </a:lnTo>
                    <a:lnTo>
                      <a:pt x="32" y="12"/>
                    </a:lnTo>
                    <a:lnTo>
                      <a:pt x="35" y="12"/>
                    </a:lnTo>
                    <a:lnTo>
                      <a:pt x="43" y="8"/>
                    </a:lnTo>
                    <a:lnTo>
                      <a:pt x="47" y="8"/>
                    </a:lnTo>
                    <a:lnTo>
                      <a:pt x="51" y="4"/>
                    </a:lnTo>
                    <a:lnTo>
                      <a:pt x="55" y="4"/>
                    </a:lnTo>
                    <a:lnTo>
                      <a:pt x="63" y="0"/>
                    </a:lnTo>
                    <a:lnTo>
                      <a:pt x="67"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9" name="Freeform 49"/>
              <p:cNvSpPr>
                <a:spLocks/>
              </p:cNvSpPr>
              <p:nvPr/>
            </p:nvSpPr>
            <p:spPr bwMode="auto">
              <a:xfrm>
                <a:off x="4835525" y="6102350"/>
                <a:ext cx="857250" cy="576263"/>
              </a:xfrm>
              <a:custGeom>
                <a:avLst/>
                <a:gdLst>
                  <a:gd name="T0" fmla="*/ 4 w 540"/>
                  <a:gd name="T1" fmla="*/ 359 h 363"/>
                  <a:gd name="T2" fmla="*/ 16 w 540"/>
                  <a:gd name="T3" fmla="*/ 351 h 363"/>
                  <a:gd name="T4" fmla="*/ 27 w 540"/>
                  <a:gd name="T5" fmla="*/ 343 h 363"/>
                  <a:gd name="T6" fmla="*/ 43 w 540"/>
                  <a:gd name="T7" fmla="*/ 331 h 363"/>
                  <a:gd name="T8" fmla="*/ 55 w 540"/>
                  <a:gd name="T9" fmla="*/ 323 h 363"/>
                  <a:gd name="T10" fmla="*/ 67 w 540"/>
                  <a:gd name="T11" fmla="*/ 315 h 363"/>
                  <a:gd name="T12" fmla="*/ 79 w 540"/>
                  <a:gd name="T13" fmla="*/ 311 h 363"/>
                  <a:gd name="T14" fmla="*/ 98 w 540"/>
                  <a:gd name="T15" fmla="*/ 296 h 363"/>
                  <a:gd name="T16" fmla="*/ 114 w 540"/>
                  <a:gd name="T17" fmla="*/ 284 h 363"/>
                  <a:gd name="T18" fmla="*/ 126 w 540"/>
                  <a:gd name="T19" fmla="*/ 276 h 363"/>
                  <a:gd name="T20" fmla="*/ 138 w 540"/>
                  <a:gd name="T21" fmla="*/ 268 h 363"/>
                  <a:gd name="T22" fmla="*/ 154 w 540"/>
                  <a:gd name="T23" fmla="*/ 256 h 363"/>
                  <a:gd name="T24" fmla="*/ 165 w 540"/>
                  <a:gd name="T25" fmla="*/ 248 h 363"/>
                  <a:gd name="T26" fmla="*/ 181 w 540"/>
                  <a:gd name="T27" fmla="*/ 240 h 363"/>
                  <a:gd name="T28" fmla="*/ 193 w 540"/>
                  <a:gd name="T29" fmla="*/ 233 h 363"/>
                  <a:gd name="T30" fmla="*/ 205 w 540"/>
                  <a:gd name="T31" fmla="*/ 225 h 363"/>
                  <a:gd name="T32" fmla="*/ 217 w 540"/>
                  <a:gd name="T33" fmla="*/ 217 h 363"/>
                  <a:gd name="T34" fmla="*/ 228 w 540"/>
                  <a:gd name="T35" fmla="*/ 209 h 363"/>
                  <a:gd name="T36" fmla="*/ 252 w 540"/>
                  <a:gd name="T37" fmla="*/ 193 h 363"/>
                  <a:gd name="T38" fmla="*/ 256 w 540"/>
                  <a:gd name="T39" fmla="*/ 189 h 363"/>
                  <a:gd name="T40" fmla="*/ 268 w 540"/>
                  <a:gd name="T41" fmla="*/ 181 h 363"/>
                  <a:gd name="T42" fmla="*/ 280 w 540"/>
                  <a:gd name="T43" fmla="*/ 173 h 363"/>
                  <a:gd name="T44" fmla="*/ 292 w 540"/>
                  <a:gd name="T45" fmla="*/ 166 h 363"/>
                  <a:gd name="T46" fmla="*/ 303 w 540"/>
                  <a:gd name="T47" fmla="*/ 158 h 363"/>
                  <a:gd name="T48" fmla="*/ 319 w 540"/>
                  <a:gd name="T49" fmla="*/ 146 h 363"/>
                  <a:gd name="T50" fmla="*/ 331 w 540"/>
                  <a:gd name="T51" fmla="*/ 142 h 363"/>
                  <a:gd name="T52" fmla="*/ 343 w 540"/>
                  <a:gd name="T53" fmla="*/ 134 h 363"/>
                  <a:gd name="T54" fmla="*/ 355 w 540"/>
                  <a:gd name="T55" fmla="*/ 126 h 363"/>
                  <a:gd name="T56" fmla="*/ 366 w 540"/>
                  <a:gd name="T57" fmla="*/ 114 h 363"/>
                  <a:gd name="T58" fmla="*/ 382 w 540"/>
                  <a:gd name="T59" fmla="*/ 106 h 363"/>
                  <a:gd name="T60" fmla="*/ 394 w 540"/>
                  <a:gd name="T61" fmla="*/ 99 h 363"/>
                  <a:gd name="T62" fmla="*/ 406 w 540"/>
                  <a:gd name="T63" fmla="*/ 91 h 363"/>
                  <a:gd name="T64" fmla="*/ 418 w 540"/>
                  <a:gd name="T65" fmla="*/ 83 h 363"/>
                  <a:gd name="T66" fmla="*/ 430 w 540"/>
                  <a:gd name="T67" fmla="*/ 75 h 363"/>
                  <a:gd name="T68" fmla="*/ 441 w 540"/>
                  <a:gd name="T69" fmla="*/ 67 h 363"/>
                  <a:gd name="T70" fmla="*/ 457 w 540"/>
                  <a:gd name="T71" fmla="*/ 55 h 363"/>
                  <a:gd name="T72" fmla="*/ 469 w 540"/>
                  <a:gd name="T73" fmla="*/ 47 h 363"/>
                  <a:gd name="T74" fmla="*/ 481 w 540"/>
                  <a:gd name="T75" fmla="*/ 39 h 363"/>
                  <a:gd name="T76" fmla="*/ 493 w 540"/>
                  <a:gd name="T77" fmla="*/ 35 h 363"/>
                  <a:gd name="T78" fmla="*/ 504 w 540"/>
                  <a:gd name="T79" fmla="*/ 28 h 363"/>
                  <a:gd name="T80" fmla="*/ 520 w 540"/>
                  <a:gd name="T81" fmla="*/ 16 h 363"/>
                  <a:gd name="T82" fmla="*/ 532 w 540"/>
                  <a:gd name="T83" fmla="*/ 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363">
                    <a:moveTo>
                      <a:pt x="0" y="363"/>
                    </a:moveTo>
                    <a:lnTo>
                      <a:pt x="0" y="359"/>
                    </a:lnTo>
                    <a:lnTo>
                      <a:pt x="4" y="359"/>
                    </a:lnTo>
                    <a:lnTo>
                      <a:pt x="8" y="355"/>
                    </a:lnTo>
                    <a:lnTo>
                      <a:pt x="12" y="351"/>
                    </a:lnTo>
                    <a:lnTo>
                      <a:pt x="16" y="351"/>
                    </a:lnTo>
                    <a:lnTo>
                      <a:pt x="20" y="347"/>
                    </a:lnTo>
                    <a:lnTo>
                      <a:pt x="23" y="343"/>
                    </a:lnTo>
                    <a:lnTo>
                      <a:pt x="27" y="343"/>
                    </a:lnTo>
                    <a:lnTo>
                      <a:pt x="31" y="339"/>
                    </a:lnTo>
                    <a:lnTo>
                      <a:pt x="39" y="335"/>
                    </a:lnTo>
                    <a:lnTo>
                      <a:pt x="43" y="331"/>
                    </a:lnTo>
                    <a:lnTo>
                      <a:pt x="47" y="327"/>
                    </a:lnTo>
                    <a:lnTo>
                      <a:pt x="51" y="327"/>
                    </a:lnTo>
                    <a:lnTo>
                      <a:pt x="55" y="323"/>
                    </a:lnTo>
                    <a:lnTo>
                      <a:pt x="59" y="323"/>
                    </a:lnTo>
                    <a:lnTo>
                      <a:pt x="63" y="319"/>
                    </a:lnTo>
                    <a:lnTo>
                      <a:pt x="67" y="315"/>
                    </a:lnTo>
                    <a:lnTo>
                      <a:pt x="71" y="315"/>
                    </a:lnTo>
                    <a:lnTo>
                      <a:pt x="75" y="311"/>
                    </a:lnTo>
                    <a:lnTo>
                      <a:pt x="79" y="311"/>
                    </a:lnTo>
                    <a:lnTo>
                      <a:pt x="90" y="300"/>
                    </a:lnTo>
                    <a:lnTo>
                      <a:pt x="94" y="300"/>
                    </a:lnTo>
                    <a:lnTo>
                      <a:pt x="98" y="296"/>
                    </a:lnTo>
                    <a:lnTo>
                      <a:pt x="106" y="292"/>
                    </a:lnTo>
                    <a:lnTo>
                      <a:pt x="110" y="288"/>
                    </a:lnTo>
                    <a:lnTo>
                      <a:pt x="114" y="284"/>
                    </a:lnTo>
                    <a:lnTo>
                      <a:pt x="118" y="284"/>
                    </a:lnTo>
                    <a:lnTo>
                      <a:pt x="122" y="280"/>
                    </a:lnTo>
                    <a:lnTo>
                      <a:pt x="126" y="276"/>
                    </a:lnTo>
                    <a:lnTo>
                      <a:pt x="130" y="272"/>
                    </a:lnTo>
                    <a:lnTo>
                      <a:pt x="134" y="272"/>
                    </a:lnTo>
                    <a:lnTo>
                      <a:pt x="138" y="268"/>
                    </a:lnTo>
                    <a:lnTo>
                      <a:pt x="142" y="264"/>
                    </a:lnTo>
                    <a:lnTo>
                      <a:pt x="146" y="264"/>
                    </a:lnTo>
                    <a:lnTo>
                      <a:pt x="154" y="256"/>
                    </a:lnTo>
                    <a:lnTo>
                      <a:pt x="158" y="256"/>
                    </a:lnTo>
                    <a:lnTo>
                      <a:pt x="161" y="252"/>
                    </a:lnTo>
                    <a:lnTo>
                      <a:pt x="165" y="248"/>
                    </a:lnTo>
                    <a:lnTo>
                      <a:pt x="173" y="244"/>
                    </a:lnTo>
                    <a:lnTo>
                      <a:pt x="177" y="240"/>
                    </a:lnTo>
                    <a:lnTo>
                      <a:pt x="181" y="240"/>
                    </a:lnTo>
                    <a:lnTo>
                      <a:pt x="185" y="237"/>
                    </a:lnTo>
                    <a:lnTo>
                      <a:pt x="189" y="237"/>
                    </a:lnTo>
                    <a:lnTo>
                      <a:pt x="193" y="233"/>
                    </a:lnTo>
                    <a:lnTo>
                      <a:pt x="197" y="229"/>
                    </a:lnTo>
                    <a:lnTo>
                      <a:pt x="201" y="229"/>
                    </a:lnTo>
                    <a:lnTo>
                      <a:pt x="205" y="225"/>
                    </a:lnTo>
                    <a:lnTo>
                      <a:pt x="209" y="221"/>
                    </a:lnTo>
                    <a:lnTo>
                      <a:pt x="213" y="221"/>
                    </a:lnTo>
                    <a:lnTo>
                      <a:pt x="217" y="217"/>
                    </a:lnTo>
                    <a:lnTo>
                      <a:pt x="221" y="213"/>
                    </a:lnTo>
                    <a:lnTo>
                      <a:pt x="225" y="213"/>
                    </a:lnTo>
                    <a:lnTo>
                      <a:pt x="228" y="209"/>
                    </a:lnTo>
                    <a:lnTo>
                      <a:pt x="232" y="205"/>
                    </a:lnTo>
                    <a:lnTo>
                      <a:pt x="240" y="201"/>
                    </a:lnTo>
                    <a:lnTo>
                      <a:pt x="252" y="193"/>
                    </a:lnTo>
                    <a:lnTo>
                      <a:pt x="248" y="193"/>
                    </a:lnTo>
                    <a:lnTo>
                      <a:pt x="252" y="193"/>
                    </a:lnTo>
                    <a:lnTo>
                      <a:pt x="256" y="189"/>
                    </a:lnTo>
                    <a:lnTo>
                      <a:pt x="260" y="185"/>
                    </a:lnTo>
                    <a:lnTo>
                      <a:pt x="264" y="185"/>
                    </a:lnTo>
                    <a:lnTo>
                      <a:pt x="268" y="181"/>
                    </a:lnTo>
                    <a:lnTo>
                      <a:pt x="272" y="177"/>
                    </a:lnTo>
                    <a:lnTo>
                      <a:pt x="276" y="177"/>
                    </a:lnTo>
                    <a:lnTo>
                      <a:pt x="280" y="173"/>
                    </a:lnTo>
                    <a:lnTo>
                      <a:pt x="284" y="170"/>
                    </a:lnTo>
                    <a:lnTo>
                      <a:pt x="288" y="170"/>
                    </a:lnTo>
                    <a:lnTo>
                      <a:pt x="292" y="166"/>
                    </a:lnTo>
                    <a:lnTo>
                      <a:pt x="296" y="166"/>
                    </a:lnTo>
                    <a:lnTo>
                      <a:pt x="303" y="162"/>
                    </a:lnTo>
                    <a:lnTo>
                      <a:pt x="303" y="158"/>
                    </a:lnTo>
                    <a:lnTo>
                      <a:pt x="311" y="154"/>
                    </a:lnTo>
                    <a:lnTo>
                      <a:pt x="315" y="150"/>
                    </a:lnTo>
                    <a:lnTo>
                      <a:pt x="319" y="146"/>
                    </a:lnTo>
                    <a:lnTo>
                      <a:pt x="323" y="146"/>
                    </a:lnTo>
                    <a:lnTo>
                      <a:pt x="327" y="142"/>
                    </a:lnTo>
                    <a:lnTo>
                      <a:pt x="331" y="142"/>
                    </a:lnTo>
                    <a:lnTo>
                      <a:pt x="335" y="138"/>
                    </a:lnTo>
                    <a:lnTo>
                      <a:pt x="339" y="134"/>
                    </a:lnTo>
                    <a:lnTo>
                      <a:pt x="343" y="134"/>
                    </a:lnTo>
                    <a:lnTo>
                      <a:pt x="347" y="130"/>
                    </a:lnTo>
                    <a:lnTo>
                      <a:pt x="351" y="130"/>
                    </a:lnTo>
                    <a:lnTo>
                      <a:pt x="355" y="126"/>
                    </a:lnTo>
                    <a:lnTo>
                      <a:pt x="359" y="122"/>
                    </a:lnTo>
                    <a:lnTo>
                      <a:pt x="363" y="118"/>
                    </a:lnTo>
                    <a:lnTo>
                      <a:pt x="366" y="114"/>
                    </a:lnTo>
                    <a:lnTo>
                      <a:pt x="370" y="114"/>
                    </a:lnTo>
                    <a:lnTo>
                      <a:pt x="374" y="114"/>
                    </a:lnTo>
                    <a:lnTo>
                      <a:pt x="382" y="106"/>
                    </a:lnTo>
                    <a:lnTo>
                      <a:pt x="386" y="102"/>
                    </a:lnTo>
                    <a:lnTo>
                      <a:pt x="390" y="102"/>
                    </a:lnTo>
                    <a:lnTo>
                      <a:pt x="394" y="99"/>
                    </a:lnTo>
                    <a:lnTo>
                      <a:pt x="398" y="95"/>
                    </a:lnTo>
                    <a:lnTo>
                      <a:pt x="402" y="95"/>
                    </a:lnTo>
                    <a:lnTo>
                      <a:pt x="406" y="91"/>
                    </a:lnTo>
                    <a:lnTo>
                      <a:pt x="410" y="87"/>
                    </a:lnTo>
                    <a:lnTo>
                      <a:pt x="414" y="87"/>
                    </a:lnTo>
                    <a:lnTo>
                      <a:pt x="418" y="83"/>
                    </a:lnTo>
                    <a:lnTo>
                      <a:pt x="422" y="83"/>
                    </a:lnTo>
                    <a:lnTo>
                      <a:pt x="426" y="79"/>
                    </a:lnTo>
                    <a:lnTo>
                      <a:pt x="430" y="75"/>
                    </a:lnTo>
                    <a:lnTo>
                      <a:pt x="434" y="71"/>
                    </a:lnTo>
                    <a:lnTo>
                      <a:pt x="437" y="71"/>
                    </a:lnTo>
                    <a:lnTo>
                      <a:pt x="441" y="67"/>
                    </a:lnTo>
                    <a:lnTo>
                      <a:pt x="449" y="63"/>
                    </a:lnTo>
                    <a:lnTo>
                      <a:pt x="453" y="59"/>
                    </a:lnTo>
                    <a:lnTo>
                      <a:pt x="457" y="55"/>
                    </a:lnTo>
                    <a:lnTo>
                      <a:pt x="461" y="55"/>
                    </a:lnTo>
                    <a:lnTo>
                      <a:pt x="465" y="51"/>
                    </a:lnTo>
                    <a:lnTo>
                      <a:pt x="469" y="47"/>
                    </a:lnTo>
                    <a:lnTo>
                      <a:pt x="473" y="47"/>
                    </a:lnTo>
                    <a:lnTo>
                      <a:pt x="477" y="43"/>
                    </a:lnTo>
                    <a:lnTo>
                      <a:pt x="481" y="39"/>
                    </a:lnTo>
                    <a:lnTo>
                      <a:pt x="485" y="39"/>
                    </a:lnTo>
                    <a:lnTo>
                      <a:pt x="489" y="35"/>
                    </a:lnTo>
                    <a:lnTo>
                      <a:pt x="493" y="35"/>
                    </a:lnTo>
                    <a:lnTo>
                      <a:pt x="497" y="32"/>
                    </a:lnTo>
                    <a:lnTo>
                      <a:pt x="501" y="28"/>
                    </a:lnTo>
                    <a:lnTo>
                      <a:pt x="504" y="28"/>
                    </a:lnTo>
                    <a:lnTo>
                      <a:pt x="508" y="24"/>
                    </a:lnTo>
                    <a:lnTo>
                      <a:pt x="512" y="20"/>
                    </a:lnTo>
                    <a:lnTo>
                      <a:pt x="520" y="16"/>
                    </a:lnTo>
                    <a:lnTo>
                      <a:pt x="532" y="8"/>
                    </a:lnTo>
                    <a:lnTo>
                      <a:pt x="528" y="8"/>
                    </a:lnTo>
                    <a:lnTo>
                      <a:pt x="532" y="8"/>
                    </a:lnTo>
                    <a:lnTo>
                      <a:pt x="536" y="4"/>
                    </a:lnTo>
                    <a:lnTo>
                      <a:pt x="540"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0" name="Freeform 50"/>
              <p:cNvSpPr>
                <a:spLocks/>
              </p:cNvSpPr>
              <p:nvPr/>
            </p:nvSpPr>
            <p:spPr bwMode="auto">
              <a:xfrm>
                <a:off x="5692775" y="5532438"/>
                <a:ext cx="863600" cy="569913"/>
              </a:xfrm>
              <a:custGeom>
                <a:avLst/>
                <a:gdLst>
                  <a:gd name="T0" fmla="*/ 8 w 544"/>
                  <a:gd name="T1" fmla="*/ 355 h 359"/>
                  <a:gd name="T2" fmla="*/ 20 w 544"/>
                  <a:gd name="T3" fmla="*/ 347 h 359"/>
                  <a:gd name="T4" fmla="*/ 39 w 544"/>
                  <a:gd name="T5" fmla="*/ 335 h 359"/>
                  <a:gd name="T6" fmla="*/ 63 w 544"/>
                  <a:gd name="T7" fmla="*/ 320 h 359"/>
                  <a:gd name="T8" fmla="*/ 75 w 544"/>
                  <a:gd name="T9" fmla="*/ 312 h 359"/>
                  <a:gd name="T10" fmla="*/ 87 w 544"/>
                  <a:gd name="T11" fmla="*/ 304 h 359"/>
                  <a:gd name="T12" fmla="*/ 95 w 544"/>
                  <a:gd name="T13" fmla="*/ 296 h 359"/>
                  <a:gd name="T14" fmla="*/ 106 w 544"/>
                  <a:gd name="T15" fmla="*/ 292 h 359"/>
                  <a:gd name="T16" fmla="*/ 118 w 544"/>
                  <a:gd name="T17" fmla="*/ 280 h 359"/>
                  <a:gd name="T18" fmla="*/ 130 w 544"/>
                  <a:gd name="T19" fmla="*/ 272 h 359"/>
                  <a:gd name="T20" fmla="*/ 142 w 544"/>
                  <a:gd name="T21" fmla="*/ 264 h 359"/>
                  <a:gd name="T22" fmla="*/ 154 w 544"/>
                  <a:gd name="T23" fmla="*/ 260 h 359"/>
                  <a:gd name="T24" fmla="*/ 166 w 544"/>
                  <a:gd name="T25" fmla="*/ 253 h 359"/>
                  <a:gd name="T26" fmla="*/ 177 w 544"/>
                  <a:gd name="T27" fmla="*/ 245 h 359"/>
                  <a:gd name="T28" fmla="*/ 189 w 544"/>
                  <a:gd name="T29" fmla="*/ 237 h 359"/>
                  <a:gd name="T30" fmla="*/ 201 w 544"/>
                  <a:gd name="T31" fmla="*/ 229 h 359"/>
                  <a:gd name="T32" fmla="*/ 221 w 544"/>
                  <a:gd name="T33" fmla="*/ 217 h 359"/>
                  <a:gd name="T34" fmla="*/ 237 w 544"/>
                  <a:gd name="T35" fmla="*/ 205 h 359"/>
                  <a:gd name="T36" fmla="*/ 248 w 544"/>
                  <a:gd name="T37" fmla="*/ 197 h 359"/>
                  <a:gd name="T38" fmla="*/ 260 w 544"/>
                  <a:gd name="T39" fmla="*/ 189 h 359"/>
                  <a:gd name="T40" fmla="*/ 276 w 544"/>
                  <a:gd name="T41" fmla="*/ 178 h 359"/>
                  <a:gd name="T42" fmla="*/ 288 w 544"/>
                  <a:gd name="T43" fmla="*/ 170 h 359"/>
                  <a:gd name="T44" fmla="*/ 304 w 544"/>
                  <a:gd name="T45" fmla="*/ 158 h 359"/>
                  <a:gd name="T46" fmla="*/ 315 w 544"/>
                  <a:gd name="T47" fmla="*/ 150 h 359"/>
                  <a:gd name="T48" fmla="*/ 327 w 544"/>
                  <a:gd name="T49" fmla="*/ 142 h 359"/>
                  <a:gd name="T50" fmla="*/ 339 w 544"/>
                  <a:gd name="T51" fmla="*/ 134 h 359"/>
                  <a:gd name="T52" fmla="*/ 351 w 544"/>
                  <a:gd name="T53" fmla="*/ 126 h 359"/>
                  <a:gd name="T54" fmla="*/ 363 w 544"/>
                  <a:gd name="T55" fmla="*/ 122 h 359"/>
                  <a:gd name="T56" fmla="*/ 375 w 544"/>
                  <a:gd name="T57" fmla="*/ 111 h 359"/>
                  <a:gd name="T58" fmla="*/ 386 w 544"/>
                  <a:gd name="T59" fmla="*/ 107 h 359"/>
                  <a:gd name="T60" fmla="*/ 398 w 544"/>
                  <a:gd name="T61" fmla="*/ 95 h 359"/>
                  <a:gd name="T62" fmla="*/ 410 w 544"/>
                  <a:gd name="T63" fmla="*/ 87 h 359"/>
                  <a:gd name="T64" fmla="*/ 426 w 544"/>
                  <a:gd name="T65" fmla="*/ 79 h 359"/>
                  <a:gd name="T66" fmla="*/ 430 w 544"/>
                  <a:gd name="T67" fmla="*/ 75 h 359"/>
                  <a:gd name="T68" fmla="*/ 442 w 544"/>
                  <a:gd name="T69" fmla="*/ 67 h 359"/>
                  <a:gd name="T70" fmla="*/ 457 w 544"/>
                  <a:gd name="T71" fmla="*/ 59 h 359"/>
                  <a:gd name="T72" fmla="*/ 469 w 544"/>
                  <a:gd name="T73" fmla="*/ 51 h 359"/>
                  <a:gd name="T74" fmla="*/ 481 w 544"/>
                  <a:gd name="T75" fmla="*/ 40 h 359"/>
                  <a:gd name="T76" fmla="*/ 493 w 544"/>
                  <a:gd name="T77" fmla="*/ 36 h 359"/>
                  <a:gd name="T78" fmla="*/ 505 w 544"/>
                  <a:gd name="T79" fmla="*/ 24 h 359"/>
                  <a:gd name="T80" fmla="*/ 520 w 544"/>
                  <a:gd name="T81" fmla="*/ 16 h 359"/>
                  <a:gd name="T82" fmla="*/ 536 w 544"/>
                  <a:gd name="T83" fmla="*/ 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4" h="359">
                    <a:moveTo>
                      <a:pt x="0" y="359"/>
                    </a:moveTo>
                    <a:lnTo>
                      <a:pt x="4" y="359"/>
                    </a:lnTo>
                    <a:lnTo>
                      <a:pt x="8" y="355"/>
                    </a:lnTo>
                    <a:lnTo>
                      <a:pt x="12" y="351"/>
                    </a:lnTo>
                    <a:lnTo>
                      <a:pt x="16" y="351"/>
                    </a:lnTo>
                    <a:lnTo>
                      <a:pt x="20" y="347"/>
                    </a:lnTo>
                    <a:lnTo>
                      <a:pt x="24" y="343"/>
                    </a:lnTo>
                    <a:lnTo>
                      <a:pt x="28" y="343"/>
                    </a:lnTo>
                    <a:lnTo>
                      <a:pt x="39" y="335"/>
                    </a:lnTo>
                    <a:lnTo>
                      <a:pt x="47" y="331"/>
                    </a:lnTo>
                    <a:lnTo>
                      <a:pt x="51" y="327"/>
                    </a:lnTo>
                    <a:lnTo>
                      <a:pt x="63" y="320"/>
                    </a:lnTo>
                    <a:lnTo>
                      <a:pt x="67" y="316"/>
                    </a:lnTo>
                    <a:lnTo>
                      <a:pt x="71" y="312"/>
                    </a:lnTo>
                    <a:lnTo>
                      <a:pt x="75" y="312"/>
                    </a:lnTo>
                    <a:lnTo>
                      <a:pt x="79" y="308"/>
                    </a:lnTo>
                    <a:lnTo>
                      <a:pt x="83" y="304"/>
                    </a:lnTo>
                    <a:lnTo>
                      <a:pt x="87" y="304"/>
                    </a:lnTo>
                    <a:lnTo>
                      <a:pt x="91" y="304"/>
                    </a:lnTo>
                    <a:lnTo>
                      <a:pt x="99" y="296"/>
                    </a:lnTo>
                    <a:lnTo>
                      <a:pt x="95" y="296"/>
                    </a:lnTo>
                    <a:lnTo>
                      <a:pt x="99" y="296"/>
                    </a:lnTo>
                    <a:lnTo>
                      <a:pt x="102" y="292"/>
                    </a:lnTo>
                    <a:lnTo>
                      <a:pt x="106" y="292"/>
                    </a:lnTo>
                    <a:lnTo>
                      <a:pt x="110" y="288"/>
                    </a:lnTo>
                    <a:lnTo>
                      <a:pt x="114" y="284"/>
                    </a:lnTo>
                    <a:lnTo>
                      <a:pt x="118" y="280"/>
                    </a:lnTo>
                    <a:lnTo>
                      <a:pt x="122" y="280"/>
                    </a:lnTo>
                    <a:lnTo>
                      <a:pt x="126" y="276"/>
                    </a:lnTo>
                    <a:lnTo>
                      <a:pt x="130" y="272"/>
                    </a:lnTo>
                    <a:lnTo>
                      <a:pt x="134" y="272"/>
                    </a:lnTo>
                    <a:lnTo>
                      <a:pt x="138" y="268"/>
                    </a:lnTo>
                    <a:lnTo>
                      <a:pt x="142" y="264"/>
                    </a:lnTo>
                    <a:lnTo>
                      <a:pt x="146" y="264"/>
                    </a:lnTo>
                    <a:lnTo>
                      <a:pt x="150" y="260"/>
                    </a:lnTo>
                    <a:lnTo>
                      <a:pt x="154" y="260"/>
                    </a:lnTo>
                    <a:lnTo>
                      <a:pt x="158" y="256"/>
                    </a:lnTo>
                    <a:lnTo>
                      <a:pt x="162" y="253"/>
                    </a:lnTo>
                    <a:lnTo>
                      <a:pt x="166" y="253"/>
                    </a:lnTo>
                    <a:lnTo>
                      <a:pt x="170" y="249"/>
                    </a:lnTo>
                    <a:lnTo>
                      <a:pt x="173" y="245"/>
                    </a:lnTo>
                    <a:lnTo>
                      <a:pt x="177" y="245"/>
                    </a:lnTo>
                    <a:lnTo>
                      <a:pt x="181" y="241"/>
                    </a:lnTo>
                    <a:lnTo>
                      <a:pt x="185" y="237"/>
                    </a:lnTo>
                    <a:lnTo>
                      <a:pt x="189" y="237"/>
                    </a:lnTo>
                    <a:lnTo>
                      <a:pt x="193" y="233"/>
                    </a:lnTo>
                    <a:lnTo>
                      <a:pt x="197" y="229"/>
                    </a:lnTo>
                    <a:lnTo>
                      <a:pt x="201" y="229"/>
                    </a:lnTo>
                    <a:lnTo>
                      <a:pt x="205" y="225"/>
                    </a:lnTo>
                    <a:lnTo>
                      <a:pt x="217" y="217"/>
                    </a:lnTo>
                    <a:lnTo>
                      <a:pt x="221" y="217"/>
                    </a:lnTo>
                    <a:lnTo>
                      <a:pt x="237" y="205"/>
                    </a:lnTo>
                    <a:lnTo>
                      <a:pt x="233" y="205"/>
                    </a:lnTo>
                    <a:lnTo>
                      <a:pt x="237" y="205"/>
                    </a:lnTo>
                    <a:lnTo>
                      <a:pt x="240" y="201"/>
                    </a:lnTo>
                    <a:lnTo>
                      <a:pt x="244" y="197"/>
                    </a:lnTo>
                    <a:lnTo>
                      <a:pt x="248" y="197"/>
                    </a:lnTo>
                    <a:lnTo>
                      <a:pt x="252" y="193"/>
                    </a:lnTo>
                    <a:lnTo>
                      <a:pt x="256" y="189"/>
                    </a:lnTo>
                    <a:lnTo>
                      <a:pt x="260" y="189"/>
                    </a:lnTo>
                    <a:lnTo>
                      <a:pt x="264" y="185"/>
                    </a:lnTo>
                    <a:lnTo>
                      <a:pt x="272" y="182"/>
                    </a:lnTo>
                    <a:lnTo>
                      <a:pt x="276" y="178"/>
                    </a:lnTo>
                    <a:lnTo>
                      <a:pt x="280" y="174"/>
                    </a:lnTo>
                    <a:lnTo>
                      <a:pt x="284" y="174"/>
                    </a:lnTo>
                    <a:lnTo>
                      <a:pt x="288" y="170"/>
                    </a:lnTo>
                    <a:lnTo>
                      <a:pt x="296" y="166"/>
                    </a:lnTo>
                    <a:lnTo>
                      <a:pt x="300" y="162"/>
                    </a:lnTo>
                    <a:lnTo>
                      <a:pt x="304" y="158"/>
                    </a:lnTo>
                    <a:lnTo>
                      <a:pt x="308" y="158"/>
                    </a:lnTo>
                    <a:lnTo>
                      <a:pt x="319" y="150"/>
                    </a:lnTo>
                    <a:lnTo>
                      <a:pt x="315" y="150"/>
                    </a:lnTo>
                    <a:lnTo>
                      <a:pt x="319" y="150"/>
                    </a:lnTo>
                    <a:lnTo>
                      <a:pt x="323" y="146"/>
                    </a:lnTo>
                    <a:lnTo>
                      <a:pt x="327" y="142"/>
                    </a:lnTo>
                    <a:lnTo>
                      <a:pt x="331" y="142"/>
                    </a:lnTo>
                    <a:lnTo>
                      <a:pt x="335" y="138"/>
                    </a:lnTo>
                    <a:lnTo>
                      <a:pt x="339" y="134"/>
                    </a:lnTo>
                    <a:lnTo>
                      <a:pt x="343" y="134"/>
                    </a:lnTo>
                    <a:lnTo>
                      <a:pt x="347" y="130"/>
                    </a:lnTo>
                    <a:lnTo>
                      <a:pt x="351" y="126"/>
                    </a:lnTo>
                    <a:lnTo>
                      <a:pt x="355" y="126"/>
                    </a:lnTo>
                    <a:lnTo>
                      <a:pt x="359" y="122"/>
                    </a:lnTo>
                    <a:lnTo>
                      <a:pt x="363" y="122"/>
                    </a:lnTo>
                    <a:lnTo>
                      <a:pt x="367" y="118"/>
                    </a:lnTo>
                    <a:lnTo>
                      <a:pt x="371" y="115"/>
                    </a:lnTo>
                    <a:lnTo>
                      <a:pt x="375" y="111"/>
                    </a:lnTo>
                    <a:lnTo>
                      <a:pt x="378" y="111"/>
                    </a:lnTo>
                    <a:lnTo>
                      <a:pt x="382" y="107"/>
                    </a:lnTo>
                    <a:lnTo>
                      <a:pt x="386" y="107"/>
                    </a:lnTo>
                    <a:lnTo>
                      <a:pt x="390" y="103"/>
                    </a:lnTo>
                    <a:lnTo>
                      <a:pt x="394" y="99"/>
                    </a:lnTo>
                    <a:lnTo>
                      <a:pt x="398" y="95"/>
                    </a:lnTo>
                    <a:lnTo>
                      <a:pt x="402" y="95"/>
                    </a:lnTo>
                    <a:lnTo>
                      <a:pt x="406" y="91"/>
                    </a:lnTo>
                    <a:lnTo>
                      <a:pt x="410" y="87"/>
                    </a:lnTo>
                    <a:lnTo>
                      <a:pt x="414" y="87"/>
                    </a:lnTo>
                    <a:lnTo>
                      <a:pt x="418" y="87"/>
                    </a:lnTo>
                    <a:lnTo>
                      <a:pt x="426" y="79"/>
                    </a:lnTo>
                    <a:lnTo>
                      <a:pt x="422" y="79"/>
                    </a:lnTo>
                    <a:lnTo>
                      <a:pt x="426" y="79"/>
                    </a:lnTo>
                    <a:lnTo>
                      <a:pt x="430" y="75"/>
                    </a:lnTo>
                    <a:lnTo>
                      <a:pt x="434" y="75"/>
                    </a:lnTo>
                    <a:lnTo>
                      <a:pt x="438" y="71"/>
                    </a:lnTo>
                    <a:lnTo>
                      <a:pt x="442" y="67"/>
                    </a:lnTo>
                    <a:lnTo>
                      <a:pt x="446" y="63"/>
                    </a:lnTo>
                    <a:lnTo>
                      <a:pt x="453" y="63"/>
                    </a:lnTo>
                    <a:lnTo>
                      <a:pt x="457" y="59"/>
                    </a:lnTo>
                    <a:lnTo>
                      <a:pt x="461" y="55"/>
                    </a:lnTo>
                    <a:lnTo>
                      <a:pt x="465" y="55"/>
                    </a:lnTo>
                    <a:lnTo>
                      <a:pt x="469" y="51"/>
                    </a:lnTo>
                    <a:lnTo>
                      <a:pt x="473" y="47"/>
                    </a:lnTo>
                    <a:lnTo>
                      <a:pt x="485" y="40"/>
                    </a:lnTo>
                    <a:lnTo>
                      <a:pt x="481" y="40"/>
                    </a:lnTo>
                    <a:lnTo>
                      <a:pt x="485" y="40"/>
                    </a:lnTo>
                    <a:lnTo>
                      <a:pt x="489" y="36"/>
                    </a:lnTo>
                    <a:lnTo>
                      <a:pt x="493" y="36"/>
                    </a:lnTo>
                    <a:lnTo>
                      <a:pt x="497" y="32"/>
                    </a:lnTo>
                    <a:lnTo>
                      <a:pt x="501" y="28"/>
                    </a:lnTo>
                    <a:lnTo>
                      <a:pt x="505" y="24"/>
                    </a:lnTo>
                    <a:lnTo>
                      <a:pt x="509" y="24"/>
                    </a:lnTo>
                    <a:lnTo>
                      <a:pt x="516" y="20"/>
                    </a:lnTo>
                    <a:lnTo>
                      <a:pt x="520" y="16"/>
                    </a:lnTo>
                    <a:lnTo>
                      <a:pt x="528" y="12"/>
                    </a:lnTo>
                    <a:lnTo>
                      <a:pt x="532" y="8"/>
                    </a:lnTo>
                    <a:lnTo>
                      <a:pt x="536" y="4"/>
                    </a:lnTo>
                    <a:lnTo>
                      <a:pt x="540" y="4"/>
                    </a:lnTo>
                    <a:lnTo>
                      <a:pt x="544"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1" name="Freeform 51"/>
              <p:cNvSpPr>
                <a:spLocks/>
              </p:cNvSpPr>
              <p:nvPr/>
            </p:nvSpPr>
            <p:spPr bwMode="auto">
              <a:xfrm>
                <a:off x="6556375" y="4975225"/>
                <a:ext cx="831850" cy="557213"/>
              </a:xfrm>
              <a:custGeom>
                <a:avLst/>
                <a:gdLst>
                  <a:gd name="T0" fmla="*/ 8 w 524"/>
                  <a:gd name="T1" fmla="*/ 347 h 351"/>
                  <a:gd name="T2" fmla="*/ 24 w 524"/>
                  <a:gd name="T3" fmla="*/ 335 h 351"/>
                  <a:gd name="T4" fmla="*/ 36 w 524"/>
                  <a:gd name="T5" fmla="*/ 328 h 351"/>
                  <a:gd name="T6" fmla="*/ 47 w 524"/>
                  <a:gd name="T7" fmla="*/ 320 h 351"/>
                  <a:gd name="T8" fmla="*/ 59 w 524"/>
                  <a:gd name="T9" fmla="*/ 312 h 351"/>
                  <a:gd name="T10" fmla="*/ 71 w 524"/>
                  <a:gd name="T11" fmla="*/ 304 h 351"/>
                  <a:gd name="T12" fmla="*/ 83 w 524"/>
                  <a:gd name="T13" fmla="*/ 296 h 351"/>
                  <a:gd name="T14" fmla="*/ 95 w 524"/>
                  <a:gd name="T15" fmla="*/ 288 h 351"/>
                  <a:gd name="T16" fmla="*/ 107 w 524"/>
                  <a:gd name="T17" fmla="*/ 280 h 351"/>
                  <a:gd name="T18" fmla="*/ 118 w 524"/>
                  <a:gd name="T19" fmla="*/ 272 h 351"/>
                  <a:gd name="T20" fmla="*/ 130 w 524"/>
                  <a:gd name="T21" fmla="*/ 264 h 351"/>
                  <a:gd name="T22" fmla="*/ 146 w 524"/>
                  <a:gd name="T23" fmla="*/ 253 h 351"/>
                  <a:gd name="T24" fmla="*/ 158 w 524"/>
                  <a:gd name="T25" fmla="*/ 245 h 351"/>
                  <a:gd name="T26" fmla="*/ 170 w 524"/>
                  <a:gd name="T27" fmla="*/ 237 h 351"/>
                  <a:gd name="T28" fmla="*/ 181 w 524"/>
                  <a:gd name="T29" fmla="*/ 229 h 351"/>
                  <a:gd name="T30" fmla="*/ 193 w 524"/>
                  <a:gd name="T31" fmla="*/ 225 h 351"/>
                  <a:gd name="T32" fmla="*/ 209 w 524"/>
                  <a:gd name="T33" fmla="*/ 213 h 351"/>
                  <a:gd name="T34" fmla="*/ 221 w 524"/>
                  <a:gd name="T35" fmla="*/ 205 h 351"/>
                  <a:gd name="T36" fmla="*/ 233 w 524"/>
                  <a:gd name="T37" fmla="*/ 197 h 351"/>
                  <a:gd name="T38" fmla="*/ 245 w 524"/>
                  <a:gd name="T39" fmla="*/ 190 h 351"/>
                  <a:gd name="T40" fmla="*/ 256 w 524"/>
                  <a:gd name="T41" fmla="*/ 182 h 351"/>
                  <a:gd name="T42" fmla="*/ 268 w 524"/>
                  <a:gd name="T43" fmla="*/ 174 h 351"/>
                  <a:gd name="T44" fmla="*/ 284 w 524"/>
                  <a:gd name="T45" fmla="*/ 162 h 351"/>
                  <a:gd name="T46" fmla="*/ 296 w 524"/>
                  <a:gd name="T47" fmla="*/ 154 h 351"/>
                  <a:gd name="T48" fmla="*/ 308 w 524"/>
                  <a:gd name="T49" fmla="*/ 146 h 351"/>
                  <a:gd name="T50" fmla="*/ 319 w 524"/>
                  <a:gd name="T51" fmla="*/ 138 h 351"/>
                  <a:gd name="T52" fmla="*/ 335 w 524"/>
                  <a:gd name="T53" fmla="*/ 126 h 351"/>
                  <a:gd name="T54" fmla="*/ 351 w 524"/>
                  <a:gd name="T55" fmla="*/ 119 h 351"/>
                  <a:gd name="T56" fmla="*/ 363 w 524"/>
                  <a:gd name="T57" fmla="*/ 111 h 351"/>
                  <a:gd name="T58" fmla="*/ 375 w 524"/>
                  <a:gd name="T59" fmla="*/ 103 h 351"/>
                  <a:gd name="T60" fmla="*/ 386 w 524"/>
                  <a:gd name="T61" fmla="*/ 95 h 351"/>
                  <a:gd name="T62" fmla="*/ 398 w 524"/>
                  <a:gd name="T63" fmla="*/ 87 h 351"/>
                  <a:gd name="T64" fmla="*/ 410 w 524"/>
                  <a:gd name="T65" fmla="*/ 79 h 351"/>
                  <a:gd name="T66" fmla="*/ 422 w 524"/>
                  <a:gd name="T67" fmla="*/ 71 h 351"/>
                  <a:gd name="T68" fmla="*/ 434 w 524"/>
                  <a:gd name="T69" fmla="*/ 63 h 351"/>
                  <a:gd name="T70" fmla="*/ 446 w 524"/>
                  <a:gd name="T71" fmla="*/ 55 h 351"/>
                  <a:gd name="T72" fmla="*/ 457 w 524"/>
                  <a:gd name="T73" fmla="*/ 48 h 351"/>
                  <a:gd name="T74" fmla="*/ 469 w 524"/>
                  <a:gd name="T75" fmla="*/ 40 h 351"/>
                  <a:gd name="T76" fmla="*/ 481 w 524"/>
                  <a:gd name="T77" fmla="*/ 32 h 351"/>
                  <a:gd name="T78" fmla="*/ 493 w 524"/>
                  <a:gd name="T79" fmla="*/ 24 h 351"/>
                  <a:gd name="T80" fmla="*/ 505 w 524"/>
                  <a:gd name="T81" fmla="*/ 16 h 351"/>
                  <a:gd name="T82" fmla="*/ 517 w 524"/>
                  <a:gd name="T83" fmla="*/ 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351">
                    <a:moveTo>
                      <a:pt x="0" y="351"/>
                    </a:moveTo>
                    <a:lnTo>
                      <a:pt x="4" y="347"/>
                    </a:lnTo>
                    <a:lnTo>
                      <a:pt x="8" y="347"/>
                    </a:lnTo>
                    <a:lnTo>
                      <a:pt x="12" y="343"/>
                    </a:lnTo>
                    <a:lnTo>
                      <a:pt x="20" y="339"/>
                    </a:lnTo>
                    <a:lnTo>
                      <a:pt x="24" y="335"/>
                    </a:lnTo>
                    <a:lnTo>
                      <a:pt x="28" y="331"/>
                    </a:lnTo>
                    <a:lnTo>
                      <a:pt x="32" y="331"/>
                    </a:lnTo>
                    <a:lnTo>
                      <a:pt x="36" y="328"/>
                    </a:lnTo>
                    <a:lnTo>
                      <a:pt x="40" y="324"/>
                    </a:lnTo>
                    <a:lnTo>
                      <a:pt x="43" y="324"/>
                    </a:lnTo>
                    <a:lnTo>
                      <a:pt x="47" y="320"/>
                    </a:lnTo>
                    <a:lnTo>
                      <a:pt x="51" y="316"/>
                    </a:lnTo>
                    <a:lnTo>
                      <a:pt x="55" y="316"/>
                    </a:lnTo>
                    <a:lnTo>
                      <a:pt x="59" y="312"/>
                    </a:lnTo>
                    <a:lnTo>
                      <a:pt x="63" y="308"/>
                    </a:lnTo>
                    <a:lnTo>
                      <a:pt x="67" y="308"/>
                    </a:lnTo>
                    <a:lnTo>
                      <a:pt x="71" y="304"/>
                    </a:lnTo>
                    <a:lnTo>
                      <a:pt x="75" y="304"/>
                    </a:lnTo>
                    <a:lnTo>
                      <a:pt x="79" y="300"/>
                    </a:lnTo>
                    <a:lnTo>
                      <a:pt x="83" y="296"/>
                    </a:lnTo>
                    <a:lnTo>
                      <a:pt x="87" y="292"/>
                    </a:lnTo>
                    <a:lnTo>
                      <a:pt x="91" y="288"/>
                    </a:lnTo>
                    <a:lnTo>
                      <a:pt x="95" y="288"/>
                    </a:lnTo>
                    <a:lnTo>
                      <a:pt x="99" y="284"/>
                    </a:lnTo>
                    <a:lnTo>
                      <a:pt x="103" y="284"/>
                    </a:lnTo>
                    <a:lnTo>
                      <a:pt x="107" y="280"/>
                    </a:lnTo>
                    <a:lnTo>
                      <a:pt x="110" y="276"/>
                    </a:lnTo>
                    <a:lnTo>
                      <a:pt x="114" y="272"/>
                    </a:lnTo>
                    <a:lnTo>
                      <a:pt x="118" y="272"/>
                    </a:lnTo>
                    <a:lnTo>
                      <a:pt x="122" y="268"/>
                    </a:lnTo>
                    <a:lnTo>
                      <a:pt x="126" y="268"/>
                    </a:lnTo>
                    <a:lnTo>
                      <a:pt x="130" y="264"/>
                    </a:lnTo>
                    <a:lnTo>
                      <a:pt x="138" y="260"/>
                    </a:lnTo>
                    <a:lnTo>
                      <a:pt x="142" y="257"/>
                    </a:lnTo>
                    <a:lnTo>
                      <a:pt x="146" y="253"/>
                    </a:lnTo>
                    <a:lnTo>
                      <a:pt x="150" y="253"/>
                    </a:lnTo>
                    <a:lnTo>
                      <a:pt x="154" y="249"/>
                    </a:lnTo>
                    <a:lnTo>
                      <a:pt x="158" y="245"/>
                    </a:lnTo>
                    <a:lnTo>
                      <a:pt x="162" y="245"/>
                    </a:lnTo>
                    <a:lnTo>
                      <a:pt x="166" y="241"/>
                    </a:lnTo>
                    <a:lnTo>
                      <a:pt x="170" y="237"/>
                    </a:lnTo>
                    <a:lnTo>
                      <a:pt x="174" y="237"/>
                    </a:lnTo>
                    <a:lnTo>
                      <a:pt x="178" y="233"/>
                    </a:lnTo>
                    <a:lnTo>
                      <a:pt x="181" y="229"/>
                    </a:lnTo>
                    <a:lnTo>
                      <a:pt x="185" y="229"/>
                    </a:lnTo>
                    <a:lnTo>
                      <a:pt x="189" y="225"/>
                    </a:lnTo>
                    <a:lnTo>
                      <a:pt x="193" y="225"/>
                    </a:lnTo>
                    <a:lnTo>
                      <a:pt x="197" y="221"/>
                    </a:lnTo>
                    <a:lnTo>
                      <a:pt x="205" y="217"/>
                    </a:lnTo>
                    <a:lnTo>
                      <a:pt x="209" y="213"/>
                    </a:lnTo>
                    <a:lnTo>
                      <a:pt x="213" y="209"/>
                    </a:lnTo>
                    <a:lnTo>
                      <a:pt x="217" y="205"/>
                    </a:lnTo>
                    <a:lnTo>
                      <a:pt x="221" y="205"/>
                    </a:lnTo>
                    <a:lnTo>
                      <a:pt x="225" y="201"/>
                    </a:lnTo>
                    <a:lnTo>
                      <a:pt x="229" y="197"/>
                    </a:lnTo>
                    <a:lnTo>
                      <a:pt x="233" y="197"/>
                    </a:lnTo>
                    <a:lnTo>
                      <a:pt x="237" y="193"/>
                    </a:lnTo>
                    <a:lnTo>
                      <a:pt x="241" y="190"/>
                    </a:lnTo>
                    <a:lnTo>
                      <a:pt x="245" y="190"/>
                    </a:lnTo>
                    <a:lnTo>
                      <a:pt x="248" y="186"/>
                    </a:lnTo>
                    <a:lnTo>
                      <a:pt x="252" y="186"/>
                    </a:lnTo>
                    <a:lnTo>
                      <a:pt x="256" y="182"/>
                    </a:lnTo>
                    <a:lnTo>
                      <a:pt x="260" y="178"/>
                    </a:lnTo>
                    <a:lnTo>
                      <a:pt x="264" y="174"/>
                    </a:lnTo>
                    <a:lnTo>
                      <a:pt x="268" y="174"/>
                    </a:lnTo>
                    <a:lnTo>
                      <a:pt x="276" y="170"/>
                    </a:lnTo>
                    <a:lnTo>
                      <a:pt x="280" y="166"/>
                    </a:lnTo>
                    <a:lnTo>
                      <a:pt x="284" y="162"/>
                    </a:lnTo>
                    <a:lnTo>
                      <a:pt x="288" y="162"/>
                    </a:lnTo>
                    <a:lnTo>
                      <a:pt x="292" y="158"/>
                    </a:lnTo>
                    <a:lnTo>
                      <a:pt x="296" y="154"/>
                    </a:lnTo>
                    <a:lnTo>
                      <a:pt x="300" y="150"/>
                    </a:lnTo>
                    <a:lnTo>
                      <a:pt x="304" y="150"/>
                    </a:lnTo>
                    <a:lnTo>
                      <a:pt x="308" y="146"/>
                    </a:lnTo>
                    <a:lnTo>
                      <a:pt x="312" y="142"/>
                    </a:lnTo>
                    <a:lnTo>
                      <a:pt x="316" y="142"/>
                    </a:lnTo>
                    <a:lnTo>
                      <a:pt x="319" y="138"/>
                    </a:lnTo>
                    <a:lnTo>
                      <a:pt x="327" y="134"/>
                    </a:lnTo>
                    <a:lnTo>
                      <a:pt x="339" y="126"/>
                    </a:lnTo>
                    <a:lnTo>
                      <a:pt x="335" y="126"/>
                    </a:lnTo>
                    <a:lnTo>
                      <a:pt x="339" y="126"/>
                    </a:lnTo>
                    <a:lnTo>
                      <a:pt x="347" y="122"/>
                    </a:lnTo>
                    <a:lnTo>
                      <a:pt x="351" y="119"/>
                    </a:lnTo>
                    <a:lnTo>
                      <a:pt x="355" y="115"/>
                    </a:lnTo>
                    <a:lnTo>
                      <a:pt x="359" y="111"/>
                    </a:lnTo>
                    <a:lnTo>
                      <a:pt x="363" y="111"/>
                    </a:lnTo>
                    <a:lnTo>
                      <a:pt x="367" y="107"/>
                    </a:lnTo>
                    <a:lnTo>
                      <a:pt x="371" y="107"/>
                    </a:lnTo>
                    <a:lnTo>
                      <a:pt x="375" y="103"/>
                    </a:lnTo>
                    <a:lnTo>
                      <a:pt x="379" y="99"/>
                    </a:lnTo>
                    <a:lnTo>
                      <a:pt x="383" y="99"/>
                    </a:lnTo>
                    <a:lnTo>
                      <a:pt x="386" y="95"/>
                    </a:lnTo>
                    <a:lnTo>
                      <a:pt x="390" y="91"/>
                    </a:lnTo>
                    <a:lnTo>
                      <a:pt x="394" y="87"/>
                    </a:lnTo>
                    <a:lnTo>
                      <a:pt x="398" y="87"/>
                    </a:lnTo>
                    <a:lnTo>
                      <a:pt x="402" y="83"/>
                    </a:lnTo>
                    <a:lnTo>
                      <a:pt x="406" y="83"/>
                    </a:lnTo>
                    <a:lnTo>
                      <a:pt x="410" y="79"/>
                    </a:lnTo>
                    <a:lnTo>
                      <a:pt x="414" y="75"/>
                    </a:lnTo>
                    <a:lnTo>
                      <a:pt x="418" y="71"/>
                    </a:lnTo>
                    <a:lnTo>
                      <a:pt x="422" y="71"/>
                    </a:lnTo>
                    <a:lnTo>
                      <a:pt x="426" y="71"/>
                    </a:lnTo>
                    <a:lnTo>
                      <a:pt x="430" y="67"/>
                    </a:lnTo>
                    <a:lnTo>
                      <a:pt x="434" y="63"/>
                    </a:lnTo>
                    <a:lnTo>
                      <a:pt x="438" y="59"/>
                    </a:lnTo>
                    <a:lnTo>
                      <a:pt x="442" y="59"/>
                    </a:lnTo>
                    <a:lnTo>
                      <a:pt x="446" y="55"/>
                    </a:lnTo>
                    <a:lnTo>
                      <a:pt x="450" y="52"/>
                    </a:lnTo>
                    <a:lnTo>
                      <a:pt x="454" y="52"/>
                    </a:lnTo>
                    <a:lnTo>
                      <a:pt x="457" y="48"/>
                    </a:lnTo>
                    <a:lnTo>
                      <a:pt x="461" y="44"/>
                    </a:lnTo>
                    <a:lnTo>
                      <a:pt x="465" y="40"/>
                    </a:lnTo>
                    <a:lnTo>
                      <a:pt x="469" y="40"/>
                    </a:lnTo>
                    <a:lnTo>
                      <a:pt x="473" y="40"/>
                    </a:lnTo>
                    <a:lnTo>
                      <a:pt x="477" y="36"/>
                    </a:lnTo>
                    <a:lnTo>
                      <a:pt x="481" y="32"/>
                    </a:lnTo>
                    <a:lnTo>
                      <a:pt x="485" y="28"/>
                    </a:lnTo>
                    <a:lnTo>
                      <a:pt x="489" y="28"/>
                    </a:lnTo>
                    <a:lnTo>
                      <a:pt x="493" y="24"/>
                    </a:lnTo>
                    <a:lnTo>
                      <a:pt x="497" y="20"/>
                    </a:lnTo>
                    <a:lnTo>
                      <a:pt x="501" y="20"/>
                    </a:lnTo>
                    <a:lnTo>
                      <a:pt x="505" y="16"/>
                    </a:lnTo>
                    <a:lnTo>
                      <a:pt x="509" y="16"/>
                    </a:lnTo>
                    <a:lnTo>
                      <a:pt x="513" y="12"/>
                    </a:lnTo>
                    <a:lnTo>
                      <a:pt x="517" y="8"/>
                    </a:lnTo>
                    <a:lnTo>
                      <a:pt x="521" y="4"/>
                    </a:lnTo>
                    <a:lnTo>
                      <a:pt x="524"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62" name="Freeform 52"/>
              <p:cNvSpPr>
                <a:spLocks/>
              </p:cNvSpPr>
              <p:nvPr/>
            </p:nvSpPr>
            <p:spPr bwMode="auto">
              <a:xfrm>
                <a:off x="7388225" y="4875213"/>
                <a:ext cx="163513" cy="100013"/>
              </a:xfrm>
              <a:custGeom>
                <a:avLst/>
                <a:gdLst>
                  <a:gd name="T0" fmla="*/ 0 w 103"/>
                  <a:gd name="T1" fmla="*/ 63 h 63"/>
                  <a:gd name="T2" fmla="*/ 8 w 103"/>
                  <a:gd name="T3" fmla="*/ 59 h 63"/>
                  <a:gd name="T4" fmla="*/ 12 w 103"/>
                  <a:gd name="T5" fmla="*/ 59 h 63"/>
                  <a:gd name="T6" fmla="*/ 20 w 103"/>
                  <a:gd name="T7" fmla="*/ 51 h 63"/>
                  <a:gd name="T8" fmla="*/ 24 w 103"/>
                  <a:gd name="T9" fmla="*/ 51 h 63"/>
                  <a:gd name="T10" fmla="*/ 36 w 103"/>
                  <a:gd name="T11" fmla="*/ 44 h 63"/>
                  <a:gd name="T12" fmla="*/ 40 w 103"/>
                  <a:gd name="T13" fmla="*/ 40 h 63"/>
                  <a:gd name="T14" fmla="*/ 44 w 103"/>
                  <a:gd name="T15" fmla="*/ 36 h 63"/>
                  <a:gd name="T16" fmla="*/ 48 w 103"/>
                  <a:gd name="T17" fmla="*/ 36 h 63"/>
                  <a:gd name="T18" fmla="*/ 52 w 103"/>
                  <a:gd name="T19" fmla="*/ 32 h 63"/>
                  <a:gd name="T20" fmla="*/ 56 w 103"/>
                  <a:gd name="T21" fmla="*/ 28 h 63"/>
                  <a:gd name="T22" fmla="*/ 68 w 103"/>
                  <a:gd name="T23" fmla="*/ 24 h 63"/>
                  <a:gd name="T24" fmla="*/ 71 w 103"/>
                  <a:gd name="T25" fmla="*/ 20 h 63"/>
                  <a:gd name="T26" fmla="*/ 79 w 103"/>
                  <a:gd name="T27" fmla="*/ 12 h 63"/>
                  <a:gd name="T28" fmla="*/ 83 w 103"/>
                  <a:gd name="T29" fmla="*/ 12 h 63"/>
                  <a:gd name="T30" fmla="*/ 87 w 103"/>
                  <a:gd name="T31" fmla="*/ 8 h 63"/>
                  <a:gd name="T32" fmla="*/ 91 w 103"/>
                  <a:gd name="T33" fmla="*/ 4 h 63"/>
                  <a:gd name="T34" fmla="*/ 99 w 103"/>
                  <a:gd name="T35" fmla="*/ 0 h 63"/>
                  <a:gd name="T36" fmla="*/ 103 w 103"/>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63">
                    <a:moveTo>
                      <a:pt x="0" y="63"/>
                    </a:moveTo>
                    <a:lnTo>
                      <a:pt x="8" y="59"/>
                    </a:lnTo>
                    <a:lnTo>
                      <a:pt x="12" y="59"/>
                    </a:lnTo>
                    <a:lnTo>
                      <a:pt x="20" y="51"/>
                    </a:lnTo>
                    <a:lnTo>
                      <a:pt x="24" y="51"/>
                    </a:lnTo>
                    <a:lnTo>
                      <a:pt x="36" y="44"/>
                    </a:lnTo>
                    <a:lnTo>
                      <a:pt x="40" y="40"/>
                    </a:lnTo>
                    <a:lnTo>
                      <a:pt x="44" y="36"/>
                    </a:lnTo>
                    <a:lnTo>
                      <a:pt x="48" y="36"/>
                    </a:lnTo>
                    <a:lnTo>
                      <a:pt x="52" y="32"/>
                    </a:lnTo>
                    <a:lnTo>
                      <a:pt x="56" y="28"/>
                    </a:lnTo>
                    <a:lnTo>
                      <a:pt x="68" y="24"/>
                    </a:lnTo>
                    <a:lnTo>
                      <a:pt x="71" y="20"/>
                    </a:lnTo>
                    <a:lnTo>
                      <a:pt x="79" y="12"/>
                    </a:lnTo>
                    <a:lnTo>
                      <a:pt x="83" y="12"/>
                    </a:lnTo>
                    <a:lnTo>
                      <a:pt x="87" y="8"/>
                    </a:lnTo>
                    <a:lnTo>
                      <a:pt x="91" y="4"/>
                    </a:lnTo>
                    <a:lnTo>
                      <a:pt x="99" y="0"/>
                    </a:lnTo>
                    <a:lnTo>
                      <a:pt x="103" y="0"/>
                    </a:lnTo>
                  </a:path>
                </a:pathLst>
              </a:custGeom>
              <a:noFill/>
              <a:ln w="6350">
                <a:solidFill>
                  <a:srgbClr val="000000"/>
                </a:solidFill>
                <a:prstDash val="dash"/>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grpSp>
          <p:nvGrpSpPr>
            <p:cNvPr id="830" name="Group 155"/>
            <p:cNvGrpSpPr/>
            <p:nvPr/>
          </p:nvGrpSpPr>
          <p:grpSpPr>
            <a:xfrm>
              <a:off x="5286375" y="2990850"/>
              <a:ext cx="2722563" cy="1327150"/>
              <a:chOff x="4829175" y="5351463"/>
              <a:chExt cx="2722563" cy="1327150"/>
            </a:xfrm>
          </p:grpSpPr>
          <p:grpSp>
            <p:nvGrpSpPr>
              <p:cNvPr id="850" name="Group 153"/>
              <p:cNvGrpSpPr/>
              <p:nvPr/>
            </p:nvGrpSpPr>
            <p:grpSpPr>
              <a:xfrm>
                <a:off x="4829175" y="5400675"/>
                <a:ext cx="2622550" cy="1277938"/>
                <a:chOff x="4829175" y="5400675"/>
                <a:chExt cx="2622550" cy="1277938"/>
              </a:xfrm>
            </p:grpSpPr>
            <p:sp>
              <p:nvSpPr>
                <p:cNvPr id="852" name="Freeform 53"/>
                <p:cNvSpPr>
                  <a:spLocks/>
                </p:cNvSpPr>
                <p:nvPr/>
              </p:nvSpPr>
              <p:spPr bwMode="auto">
                <a:xfrm>
                  <a:off x="4829175" y="6259513"/>
                  <a:ext cx="869950" cy="419100"/>
                </a:xfrm>
                <a:custGeom>
                  <a:avLst/>
                  <a:gdLst>
                    <a:gd name="T0" fmla="*/ 4 w 548"/>
                    <a:gd name="T1" fmla="*/ 264 h 264"/>
                    <a:gd name="T2" fmla="*/ 16 w 548"/>
                    <a:gd name="T3" fmla="*/ 256 h 264"/>
                    <a:gd name="T4" fmla="*/ 27 w 548"/>
                    <a:gd name="T5" fmla="*/ 252 h 264"/>
                    <a:gd name="T6" fmla="*/ 43 w 548"/>
                    <a:gd name="T7" fmla="*/ 244 h 264"/>
                    <a:gd name="T8" fmla="*/ 55 w 548"/>
                    <a:gd name="T9" fmla="*/ 236 h 264"/>
                    <a:gd name="T10" fmla="*/ 67 w 548"/>
                    <a:gd name="T11" fmla="*/ 232 h 264"/>
                    <a:gd name="T12" fmla="*/ 79 w 548"/>
                    <a:gd name="T13" fmla="*/ 228 h 264"/>
                    <a:gd name="T14" fmla="*/ 94 w 548"/>
                    <a:gd name="T15" fmla="*/ 216 h 264"/>
                    <a:gd name="T16" fmla="*/ 110 w 548"/>
                    <a:gd name="T17" fmla="*/ 212 h 264"/>
                    <a:gd name="T18" fmla="*/ 122 w 548"/>
                    <a:gd name="T19" fmla="*/ 205 h 264"/>
                    <a:gd name="T20" fmla="*/ 134 w 548"/>
                    <a:gd name="T21" fmla="*/ 197 h 264"/>
                    <a:gd name="T22" fmla="*/ 146 w 548"/>
                    <a:gd name="T23" fmla="*/ 193 h 264"/>
                    <a:gd name="T24" fmla="*/ 162 w 548"/>
                    <a:gd name="T25" fmla="*/ 185 h 264"/>
                    <a:gd name="T26" fmla="*/ 177 w 548"/>
                    <a:gd name="T27" fmla="*/ 177 h 264"/>
                    <a:gd name="T28" fmla="*/ 189 w 548"/>
                    <a:gd name="T29" fmla="*/ 173 h 264"/>
                    <a:gd name="T30" fmla="*/ 201 w 548"/>
                    <a:gd name="T31" fmla="*/ 165 h 264"/>
                    <a:gd name="T32" fmla="*/ 213 w 548"/>
                    <a:gd name="T33" fmla="*/ 161 h 264"/>
                    <a:gd name="T34" fmla="*/ 225 w 548"/>
                    <a:gd name="T35" fmla="*/ 153 h 264"/>
                    <a:gd name="T36" fmla="*/ 236 w 548"/>
                    <a:gd name="T37" fmla="*/ 149 h 264"/>
                    <a:gd name="T38" fmla="*/ 256 w 548"/>
                    <a:gd name="T39" fmla="*/ 141 h 264"/>
                    <a:gd name="T40" fmla="*/ 268 w 548"/>
                    <a:gd name="T41" fmla="*/ 134 h 264"/>
                    <a:gd name="T42" fmla="*/ 280 w 548"/>
                    <a:gd name="T43" fmla="*/ 130 h 264"/>
                    <a:gd name="T44" fmla="*/ 292 w 548"/>
                    <a:gd name="T45" fmla="*/ 122 h 264"/>
                    <a:gd name="T46" fmla="*/ 307 w 548"/>
                    <a:gd name="T47" fmla="*/ 114 h 264"/>
                    <a:gd name="T48" fmla="*/ 323 w 548"/>
                    <a:gd name="T49" fmla="*/ 106 h 264"/>
                    <a:gd name="T50" fmla="*/ 335 w 548"/>
                    <a:gd name="T51" fmla="*/ 102 h 264"/>
                    <a:gd name="T52" fmla="*/ 347 w 548"/>
                    <a:gd name="T53" fmla="*/ 94 h 264"/>
                    <a:gd name="T54" fmla="*/ 359 w 548"/>
                    <a:gd name="T55" fmla="*/ 90 h 264"/>
                    <a:gd name="T56" fmla="*/ 370 w 548"/>
                    <a:gd name="T57" fmla="*/ 82 h 264"/>
                    <a:gd name="T58" fmla="*/ 386 w 548"/>
                    <a:gd name="T59" fmla="*/ 78 h 264"/>
                    <a:gd name="T60" fmla="*/ 398 w 548"/>
                    <a:gd name="T61" fmla="*/ 71 h 264"/>
                    <a:gd name="T62" fmla="*/ 410 w 548"/>
                    <a:gd name="T63" fmla="*/ 67 h 264"/>
                    <a:gd name="T64" fmla="*/ 422 w 548"/>
                    <a:gd name="T65" fmla="*/ 59 h 264"/>
                    <a:gd name="T66" fmla="*/ 434 w 548"/>
                    <a:gd name="T67" fmla="*/ 51 h 264"/>
                    <a:gd name="T68" fmla="*/ 445 w 548"/>
                    <a:gd name="T69" fmla="*/ 47 h 264"/>
                    <a:gd name="T70" fmla="*/ 461 w 548"/>
                    <a:gd name="T71" fmla="*/ 39 h 264"/>
                    <a:gd name="T72" fmla="*/ 473 w 548"/>
                    <a:gd name="T73" fmla="*/ 35 h 264"/>
                    <a:gd name="T74" fmla="*/ 485 w 548"/>
                    <a:gd name="T75" fmla="*/ 27 h 264"/>
                    <a:gd name="T76" fmla="*/ 497 w 548"/>
                    <a:gd name="T77" fmla="*/ 23 h 264"/>
                    <a:gd name="T78" fmla="*/ 508 w 548"/>
                    <a:gd name="T79" fmla="*/ 19 h 264"/>
                    <a:gd name="T80" fmla="*/ 524 w 548"/>
                    <a:gd name="T81" fmla="*/ 7 h 264"/>
                    <a:gd name="T82" fmla="*/ 540 w 548"/>
                    <a:gd name="T8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8" h="264">
                      <a:moveTo>
                        <a:pt x="4" y="264"/>
                      </a:moveTo>
                      <a:lnTo>
                        <a:pt x="0" y="264"/>
                      </a:lnTo>
                      <a:lnTo>
                        <a:pt x="4" y="264"/>
                      </a:lnTo>
                      <a:lnTo>
                        <a:pt x="8" y="260"/>
                      </a:lnTo>
                      <a:lnTo>
                        <a:pt x="12" y="260"/>
                      </a:lnTo>
                      <a:lnTo>
                        <a:pt x="16" y="256"/>
                      </a:lnTo>
                      <a:lnTo>
                        <a:pt x="20" y="256"/>
                      </a:lnTo>
                      <a:lnTo>
                        <a:pt x="24" y="252"/>
                      </a:lnTo>
                      <a:lnTo>
                        <a:pt x="27" y="252"/>
                      </a:lnTo>
                      <a:lnTo>
                        <a:pt x="31" y="248"/>
                      </a:lnTo>
                      <a:lnTo>
                        <a:pt x="35" y="248"/>
                      </a:lnTo>
                      <a:lnTo>
                        <a:pt x="43" y="244"/>
                      </a:lnTo>
                      <a:lnTo>
                        <a:pt x="47" y="240"/>
                      </a:lnTo>
                      <a:lnTo>
                        <a:pt x="51" y="240"/>
                      </a:lnTo>
                      <a:lnTo>
                        <a:pt x="55" y="236"/>
                      </a:lnTo>
                      <a:lnTo>
                        <a:pt x="59" y="236"/>
                      </a:lnTo>
                      <a:lnTo>
                        <a:pt x="63" y="236"/>
                      </a:lnTo>
                      <a:lnTo>
                        <a:pt x="67" y="232"/>
                      </a:lnTo>
                      <a:lnTo>
                        <a:pt x="71" y="228"/>
                      </a:lnTo>
                      <a:lnTo>
                        <a:pt x="75" y="228"/>
                      </a:lnTo>
                      <a:lnTo>
                        <a:pt x="79" y="228"/>
                      </a:lnTo>
                      <a:lnTo>
                        <a:pt x="83" y="224"/>
                      </a:lnTo>
                      <a:lnTo>
                        <a:pt x="98" y="216"/>
                      </a:lnTo>
                      <a:lnTo>
                        <a:pt x="94" y="216"/>
                      </a:lnTo>
                      <a:lnTo>
                        <a:pt x="98" y="216"/>
                      </a:lnTo>
                      <a:lnTo>
                        <a:pt x="102" y="212"/>
                      </a:lnTo>
                      <a:lnTo>
                        <a:pt x="110" y="212"/>
                      </a:lnTo>
                      <a:lnTo>
                        <a:pt x="114" y="209"/>
                      </a:lnTo>
                      <a:lnTo>
                        <a:pt x="118" y="209"/>
                      </a:lnTo>
                      <a:lnTo>
                        <a:pt x="122" y="205"/>
                      </a:lnTo>
                      <a:lnTo>
                        <a:pt x="126" y="201"/>
                      </a:lnTo>
                      <a:lnTo>
                        <a:pt x="130" y="201"/>
                      </a:lnTo>
                      <a:lnTo>
                        <a:pt x="134" y="197"/>
                      </a:lnTo>
                      <a:lnTo>
                        <a:pt x="138" y="197"/>
                      </a:lnTo>
                      <a:lnTo>
                        <a:pt x="142" y="197"/>
                      </a:lnTo>
                      <a:lnTo>
                        <a:pt x="146" y="193"/>
                      </a:lnTo>
                      <a:lnTo>
                        <a:pt x="150" y="193"/>
                      </a:lnTo>
                      <a:lnTo>
                        <a:pt x="158" y="189"/>
                      </a:lnTo>
                      <a:lnTo>
                        <a:pt x="162" y="185"/>
                      </a:lnTo>
                      <a:lnTo>
                        <a:pt x="165" y="185"/>
                      </a:lnTo>
                      <a:lnTo>
                        <a:pt x="169" y="181"/>
                      </a:lnTo>
                      <a:lnTo>
                        <a:pt x="177" y="177"/>
                      </a:lnTo>
                      <a:lnTo>
                        <a:pt x="181" y="177"/>
                      </a:lnTo>
                      <a:lnTo>
                        <a:pt x="185" y="173"/>
                      </a:lnTo>
                      <a:lnTo>
                        <a:pt x="189" y="173"/>
                      </a:lnTo>
                      <a:lnTo>
                        <a:pt x="193" y="169"/>
                      </a:lnTo>
                      <a:lnTo>
                        <a:pt x="197" y="169"/>
                      </a:lnTo>
                      <a:lnTo>
                        <a:pt x="201" y="165"/>
                      </a:lnTo>
                      <a:lnTo>
                        <a:pt x="205" y="165"/>
                      </a:lnTo>
                      <a:lnTo>
                        <a:pt x="209" y="161"/>
                      </a:lnTo>
                      <a:lnTo>
                        <a:pt x="213" y="161"/>
                      </a:lnTo>
                      <a:lnTo>
                        <a:pt x="217" y="157"/>
                      </a:lnTo>
                      <a:lnTo>
                        <a:pt x="221" y="157"/>
                      </a:lnTo>
                      <a:lnTo>
                        <a:pt x="225" y="153"/>
                      </a:lnTo>
                      <a:lnTo>
                        <a:pt x="229" y="153"/>
                      </a:lnTo>
                      <a:lnTo>
                        <a:pt x="232" y="149"/>
                      </a:lnTo>
                      <a:lnTo>
                        <a:pt x="236" y="149"/>
                      </a:lnTo>
                      <a:lnTo>
                        <a:pt x="244" y="145"/>
                      </a:lnTo>
                      <a:lnTo>
                        <a:pt x="252" y="141"/>
                      </a:lnTo>
                      <a:lnTo>
                        <a:pt x="256" y="141"/>
                      </a:lnTo>
                      <a:lnTo>
                        <a:pt x="260" y="138"/>
                      </a:lnTo>
                      <a:lnTo>
                        <a:pt x="264" y="134"/>
                      </a:lnTo>
                      <a:lnTo>
                        <a:pt x="268" y="134"/>
                      </a:lnTo>
                      <a:lnTo>
                        <a:pt x="272" y="134"/>
                      </a:lnTo>
                      <a:lnTo>
                        <a:pt x="276" y="130"/>
                      </a:lnTo>
                      <a:lnTo>
                        <a:pt x="280" y="130"/>
                      </a:lnTo>
                      <a:lnTo>
                        <a:pt x="284" y="126"/>
                      </a:lnTo>
                      <a:lnTo>
                        <a:pt x="288" y="122"/>
                      </a:lnTo>
                      <a:lnTo>
                        <a:pt x="292" y="122"/>
                      </a:lnTo>
                      <a:lnTo>
                        <a:pt x="296" y="122"/>
                      </a:lnTo>
                      <a:lnTo>
                        <a:pt x="300" y="118"/>
                      </a:lnTo>
                      <a:lnTo>
                        <a:pt x="307" y="114"/>
                      </a:lnTo>
                      <a:lnTo>
                        <a:pt x="315" y="110"/>
                      </a:lnTo>
                      <a:lnTo>
                        <a:pt x="319" y="110"/>
                      </a:lnTo>
                      <a:lnTo>
                        <a:pt x="323" y="106"/>
                      </a:lnTo>
                      <a:lnTo>
                        <a:pt x="327" y="106"/>
                      </a:lnTo>
                      <a:lnTo>
                        <a:pt x="331" y="102"/>
                      </a:lnTo>
                      <a:lnTo>
                        <a:pt x="335" y="102"/>
                      </a:lnTo>
                      <a:lnTo>
                        <a:pt x="339" y="98"/>
                      </a:lnTo>
                      <a:lnTo>
                        <a:pt x="343" y="98"/>
                      </a:lnTo>
                      <a:lnTo>
                        <a:pt x="347" y="94"/>
                      </a:lnTo>
                      <a:lnTo>
                        <a:pt x="351" y="94"/>
                      </a:lnTo>
                      <a:lnTo>
                        <a:pt x="355" y="94"/>
                      </a:lnTo>
                      <a:lnTo>
                        <a:pt x="359" y="90"/>
                      </a:lnTo>
                      <a:lnTo>
                        <a:pt x="363" y="86"/>
                      </a:lnTo>
                      <a:lnTo>
                        <a:pt x="367" y="86"/>
                      </a:lnTo>
                      <a:lnTo>
                        <a:pt x="370" y="82"/>
                      </a:lnTo>
                      <a:lnTo>
                        <a:pt x="374" y="82"/>
                      </a:lnTo>
                      <a:lnTo>
                        <a:pt x="378" y="82"/>
                      </a:lnTo>
                      <a:lnTo>
                        <a:pt x="386" y="78"/>
                      </a:lnTo>
                      <a:lnTo>
                        <a:pt x="390" y="74"/>
                      </a:lnTo>
                      <a:lnTo>
                        <a:pt x="394" y="71"/>
                      </a:lnTo>
                      <a:lnTo>
                        <a:pt x="398" y="71"/>
                      </a:lnTo>
                      <a:lnTo>
                        <a:pt x="402" y="67"/>
                      </a:lnTo>
                      <a:lnTo>
                        <a:pt x="406" y="67"/>
                      </a:lnTo>
                      <a:lnTo>
                        <a:pt x="410" y="67"/>
                      </a:lnTo>
                      <a:lnTo>
                        <a:pt x="414" y="63"/>
                      </a:lnTo>
                      <a:lnTo>
                        <a:pt x="418" y="59"/>
                      </a:lnTo>
                      <a:lnTo>
                        <a:pt x="422" y="59"/>
                      </a:lnTo>
                      <a:lnTo>
                        <a:pt x="426" y="59"/>
                      </a:lnTo>
                      <a:lnTo>
                        <a:pt x="430" y="55"/>
                      </a:lnTo>
                      <a:lnTo>
                        <a:pt x="434" y="51"/>
                      </a:lnTo>
                      <a:lnTo>
                        <a:pt x="438" y="51"/>
                      </a:lnTo>
                      <a:lnTo>
                        <a:pt x="441" y="51"/>
                      </a:lnTo>
                      <a:lnTo>
                        <a:pt x="445" y="47"/>
                      </a:lnTo>
                      <a:lnTo>
                        <a:pt x="453" y="43"/>
                      </a:lnTo>
                      <a:lnTo>
                        <a:pt x="457" y="43"/>
                      </a:lnTo>
                      <a:lnTo>
                        <a:pt x="461" y="39"/>
                      </a:lnTo>
                      <a:lnTo>
                        <a:pt x="465" y="39"/>
                      </a:lnTo>
                      <a:lnTo>
                        <a:pt x="469" y="35"/>
                      </a:lnTo>
                      <a:lnTo>
                        <a:pt x="473" y="35"/>
                      </a:lnTo>
                      <a:lnTo>
                        <a:pt x="477" y="31"/>
                      </a:lnTo>
                      <a:lnTo>
                        <a:pt x="481" y="31"/>
                      </a:lnTo>
                      <a:lnTo>
                        <a:pt x="485" y="27"/>
                      </a:lnTo>
                      <a:lnTo>
                        <a:pt x="489" y="27"/>
                      </a:lnTo>
                      <a:lnTo>
                        <a:pt x="493" y="23"/>
                      </a:lnTo>
                      <a:lnTo>
                        <a:pt x="497" y="23"/>
                      </a:lnTo>
                      <a:lnTo>
                        <a:pt x="501" y="19"/>
                      </a:lnTo>
                      <a:lnTo>
                        <a:pt x="505" y="19"/>
                      </a:lnTo>
                      <a:lnTo>
                        <a:pt x="508" y="19"/>
                      </a:lnTo>
                      <a:lnTo>
                        <a:pt x="512" y="15"/>
                      </a:lnTo>
                      <a:lnTo>
                        <a:pt x="516" y="11"/>
                      </a:lnTo>
                      <a:lnTo>
                        <a:pt x="524" y="7"/>
                      </a:lnTo>
                      <a:lnTo>
                        <a:pt x="532" y="3"/>
                      </a:lnTo>
                      <a:lnTo>
                        <a:pt x="536" y="3"/>
                      </a:lnTo>
                      <a:lnTo>
                        <a:pt x="540" y="0"/>
                      </a:lnTo>
                      <a:lnTo>
                        <a:pt x="544" y="0"/>
                      </a:lnTo>
                      <a:lnTo>
                        <a:pt x="548" y="0"/>
                      </a:lnTo>
                    </a:path>
                  </a:pathLst>
                </a:custGeom>
                <a:noFill/>
                <a:ln w="12700"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3" name="Freeform 54"/>
                <p:cNvSpPr>
                  <a:spLocks/>
                </p:cNvSpPr>
                <p:nvPr/>
              </p:nvSpPr>
              <p:spPr bwMode="auto">
                <a:xfrm>
                  <a:off x="5699125" y="5821363"/>
                  <a:ext cx="895350" cy="438150"/>
                </a:xfrm>
                <a:custGeom>
                  <a:avLst/>
                  <a:gdLst>
                    <a:gd name="T0" fmla="*/ 8 w 564"/>
                    <a:gd name="T1" fmla="*/ 268 h 276"/>
                    <a:gd name="T2" fmla="*/ 20 w 564"/>
                    <a:gd name="T3" fmla="*/ 264 h 276"/>
                    <a:gd name="T4" fmla="*/ 43 w 564"/>
                    <a:gd name="T5" fmla="*/ 252 h 276"/>
                    <a:gd name="T6" fmla="*/ 63 w 564"/>
                    <a:gd name="T7" fmla="*/ 240 h 276"/>
                    <a:gd name="T8" fmla="*/ 75 w 564"/>
                    <a:gd name="T9" fmla="*/ 236 h 276"/>
                    <a:gd name="T10" fmla="*/ 87 w 564"/>
                    <a:gd name="T11" fmla="*/ 232 h 276"/>
                    <a:gd name="T12" fmla="*/ 98 w 564"/>
                    <a:gd name="T13" fmla="*/ 224 h 276"/>
                    <a:gd name="T14" fmla="*/ 110 w 564"/>
                    <a:gd name="T15" fmla="*/ 220 h 276"/>
                    <a:gd name="T16" fmla="*/ 122 w 564"/>
                    <a:gd name="T17" fmla="*/ 212 h 276"/>
                    <a:gd name="T18" fmla="*/ 134 w 564"/>
                    <a:gd name="T19" fmla="*/ 209 h 276"/>
                    <a:gd name="T20" fmla="*/ 146 w 564"/>
                    <a:gd name="T21" fmla="*/ 201 h 276"/>
                    <a:gd name="T22" fmla="*/ 158 w 564"/>
                    <a:gd name="T23" fmla="*/ 197 h 276"/>
                    <a:gd name="T24" fmla="*/ 169 w 564"/>
                    <a:gd name="T25" fmla="*/ 189 h 276"/>
                    <a:gd name="T26" fmla="*/ 181 w 564"/>
                    <a:gd name="T27" fmla="*/ 185 h 276"/>
                    <a:gd name="T28" fmla="*/ 193 w 564"/>
                    <a:gd name="T29" fmla="*/ 177 h 276"/>
                    <a:gd name="T30" fmla="*/ 213 w 564"/>
                    <a:gd name="T31" fmla="*/ 169 h 276"/>
                    <a:gd name="T32" fmla="*/ 233 w 564"/>
                    <a:gd name="T33" fmla="*/ 161 h 276"/>
                    <a:gd name="T34" fmla="*/ 244 w 564"/>
                    <a:gd name="T35" fmla="*/ 153 h 276"/>
                    <a:gd name="T36" fmla="*/ 256 w 564"/>
                    <a:gd name="T37" fmla="*/ 149 h 276"/>
                    <a:gd name="T38" fmla="*/ 268 w 564"/>
                    <a:gd name="T39" fmla="*/ 141 h 276"/>
                    <a:gd name="T40" fmla="*/ 280 w 564"/>
                    <a:gd name="T41" fmla="*/ 138 h 276"/>
                    <a:gd name="T42" fmla="*/ 296 w 564"/>
                    <a:gd name="T43" fmla="*/ 130 h 276"/>
                    <a:gd name="T44" fmla="*/ 311 w 564"/>
                    <a:gd name="T45" fmla="*/ 122 h 276"/>
                    <a:gd name="T46" fmla="*/ 323 w 564"/>
                    <a:gd name="T47" fmla="*/ 114 h 276"/>
                    <a:gd name="T48" fmla="*/ 335 w 564"/>
                    <a:gd name="T49" fmla="*/ 110 h 276"/>
                    <a:gd name="T50" fmla="*/ 347 w 564"/>
                    <a:gd name="T51" fmla="*/ 102 h 276"/>
                    <a:gd name="T52" fmla="*/ 359 w 564"/>
                    <a:gd name="T53" fmla="*/ 98 h 276"/>
                    <a:gd name="T54" fmla="*/ 371 w 564"/>
                    <a:gd name="T55" fmla="*/ 94 h 276"/>
                    <a:gd name="T56" fmla="*/ 382 w 564"/>
                    <a:gd name="T57" fmla="*/ 86 h 276"/>
                    <a:gd name="T58" fmla="*/ 394 w 564"/>
                    <a:gd name="T59" fmla="*/ 82 h 276"/>
                    <a:gd name="T60" fmla="*/ 406 w 564"/>
                    <a:gd name="T61" fmla="*/ 74 h 276"/>
                    <a:gd name="T62" fmla="*/ 418 w 564"/>
                    <a:gd name="T63" fmla="*/ 71 h 276"/>
                    <a:gd name="T64" fmla="*/ 430 w 564"/>
                    <a:gd name="T65" fmla="*/ 63 h 276"/>
                    <a:gd name="T66" fmla="*/ 442 w 564"/>
                    <a:gd name="T67" fmla="*/ 59 h 276"/>
                    <a:gd name="T68" fmla="*/ 457 w 564"/>
                    <a:gd name="T69" fmla="*/ 51 h 276"/>
                    <a:gd name="T70" fmla="*/ 469 w 564"/>
                    <a:gd name="T71" fmla="*/ 47 h 276"/>
                    <a:gd name="T72" fmla="*/ 485 w 564"/>
                    <a:gd name="T73" fmla="*/ 35 h 276"/>
                    <a:gd name="T74" fmla="*/ 497 w 564"/>
                    <a:gd name="T75" fmla="*/ 31 h 276"/>
                    <a:gd name="T76" fmla="*/ 512 w 564"/>
                    <a:gd name="T77" fmla="*/ 23 h 276"/>
                    <a:gd name="T78" fmla="*/ 528 w 564"/>
                    <a:gd name="T79" fmla="*/ 15 h 276"/>
                    <a:gd name="T80" fmla="*/ 540 w 564"/>
                    <a:gd name="T81" fmla="*/ 11 h 276"/>
                    <a:gd name="T82" fmla="*/ 552 w 564"/>
                    <a:gd name="T83" fmla="*/ 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4" h="276">
                      <a:moveTo>
                        <a:pt x="0" y="276"/>
                      </a:moveTo>
                      <a:lnTo>
                        <a:pt x="4" y="272"/>
                      </a:lnTo>
                      <a:lnTo>
                        <a:pt x="8" y="268"/>
                      </a:lnTo>
                      <a:lnTo>
                        <a:pt x="12" y="268"/>
                      </a:lnTo>
                      <a:lnTo>
                        <a:pt x="16" y="264"/>
                      </a:lnTo>
                      <a:lnTo>
                        <a:pt x="20" y="264"/>
                      </a:lnTo>
                      <a:lnTo>
                        <a:pt x="24" y="260"/>
                      </a:lnTo>
                      <a:lnTo>
                        <a:pt x="35" y="256"/>
                      </a:lnTo>
                      <a:lnTo>
                        <a:pt x="43" y="252"/>
                      </a:lnTo>
                      <a:lnTo>
                        <a:pt x="47" y="252"/>
                      </a:lnTo>
                      <a:lnTo>
                        <a:pt x="59" y="244"/>
                      </a:lnTo>
                      <a:lnTo>
                        <a:pt x="63" y="240"/>
                      </a:lnTo>
                      <a:lnTo>
                        <a:pt x="67" y="240"/>
                      </a:lnTo>
                      <a:lnTo>
                        <a:pt x="71" y="240"/>
                      </a:lnTo>
                      <a:lnTo>
                        <a:pt x="75" y="236"/>
                      </a:lnTo>
                      <a:lnTo>
                        <a:pt x="79" y="236"/>
                      </a:lnTo>
                      <a:lnTo>
                        <a:pt x="83" y="232"/>
                      </a:lnTo>
                      <a:lnTo>
                        <a:pt x="87" y="232"/>
                      </a:lnTo>
                      <a:lnTo>
                        <a:pt x="91" y="228"/>
                      </a:lnTo>
                      <a:lnTo>
                        <a:pt x="95" y="228"/>
                      </a:lnTo>
                      <a:lnTo>
                        <a:pt x="98" y="224"/>
                      </a:lnTo>
                      <a:lnTo>
                        <a:pt x="102" y="224"/>
                      </a:lnTo>
                      <a:lnTo>
                        <a:pt x="106" y="220"/>
                      </a:lnTo>
                      <a:lnTo>
                        <a:pt x="110" y="220"/>
                      </a:lnTo>
                      <a:lnTo>
                        <a:pt x="114" y="216"/>
                      </a:lnTo>
                      <a:lnTo>
                        <a:pt x="118" y="216"/>
                      </a:lnTo>
                      <a:lnTo>
                        <a:pt x="122" y="212"/>
                      </a:lnTo>
                      <a:lnTo>
                        <a:pt x="126" y="212"/>
                      </a:lnTo>
                      <a:lnTo>
                        <a:pt x="130" y="209"/>
                      </a:lnTo>
                      <a:lnTo>
                        <a:pt x="134" y="209"/>
                      </a:lnTo>
                      <a:lnTo>
                        <a:pt x="138" y="205"/>
                      </a:lnTo>
                      <a:lnTo>
                        <a:pt x="142" y="205"/>
                      </a:lnTo>
                      <a:lnTo>
                        <a:pt x="146" y="201"/>
                      </a:lnTo>
                      <a:lnTo>
                        <a:pt x="150" y="201"/>
                      </a:lnTo>
                      <a:lnTo>
                        <a:pt x="154" y="197"/>
                      </a:lnTo>
                      <a:lnTo>
                        <a:pt x="158" y="197"/>
                      </a:lnTo>
                      <a:lnTo>
                        <a:pt x="162" y="193"/>
                      </a:lnTo>
                      <a:lnTo>
                        <a:pt x="166" y="193"/>
                      </a:lnTo>
                      <a:lnTo>
                        <a:pt x="169" y="189"/>
                      </a:lnTo>
                      <a:lnTo>
                        <a:pt x="173" y="189"/>
                      </a:lnTo>
                      <a:lnTo>
                        <a:pt x="177" y="185"/>
                      </a:lnTo>
                      <a:lnTo>
                        <a:pt x="181" y="185"/>
                      </a:lnTo>
                      <a:lnTo>
                        <a:pt x="185" y="181"/>
                      </a:lnTo>
                      <a:lnTo>
                        <a:pt x="189" y="181"/>
                      </a:lnTo>
                      <a:lnTo>
                        <a:pt x="193" y="177"/>
                      </a:lnTo>
                      <a:lnTo>
                        <a:pt x="197" y="177"/>
                      </a:lnTo>
                      <a:lnTo>
                        <a:pt x="201" y="173"/>
                      </a:lnTo>
                      <a:lnTo>
                        <a:pt x="213" y="169"/>
                      </a:lnTo>
                      <a:lnTo>
                        <a:pt x="217" y="169"/>
                      </a:lnTo>
                      <a:lnTo>
                        <a:pt x="229" y="161"/>
                      </a:lnTo>
                      <a:lnTo>
                        <a:pt x="233" y="161"/>
                      </a:lnTo>
                      <a:lnTo>
                        <a:pt x="236" y="157"/>
                      </a:lnTo>
                      <a:lnTo>
                        <a:pt x="240" y="157"/>
                      </a:lnTo>
                      <a:lnTo>
                        <a:pt x="244" y="153"/>
                      </a:lnTo>
                      <a:lnTo>
                        <a:pt x="248" y="153"/>
                      </a:lnTo>
                      <a:lnTo>
                        <a:pt x="252" y="149"/>
                      </a:lnTo>
                      <a:lnTo>
                        <a:pt x="256" y="149"/>
                      </a:lnTo>
                      <a:lnTo>
                        <a:pt x="260" y="145"/>
                      </a:lnTo>
                      <a:lnTo>
                        <a:pt x="272" y="141"/>
                      </a:lnTo>
                      <a:lnTo>
                        <a:pt x="268" y="141"/>
                      </a:lnTo>
                      <a:lnTo>
                        <a:pt x="272" y="141"/>
                      </a:lnTo>
                      <a:lnTo>
                        <a:pt x="276" y="138"/>
                      </a:lnTo>
                      <a:lnTo>
                        <a:pt x="280" y="138"/>
                      </a:lnTo>
                      <a:lnTo>
                        <a:pt x="284" y="134"/>
                      </a:lnTo>
                      <a:lnTo>
                        <a:pt x="292" y="130"/>
                      </a:lnTo>
                      <a:lnTo>
                        <a:pt x="296" y="130"/>
                      </a:lnTo>
                      <a:lnTo>
                        <a:pt x="300" y="126"/>
                      </a:lnTo>
                      <a:lnTo>
                        <a:pt x="304" y="126"/>
                      </a:lnTo>
                      <a:lnTo>
                        <a:pt x="311" y="122"/>
                      </a:lnTo>
                      <a:lnTo>
                        <a:pt x="315" y="118"/>
                      </a:lnTo>
                      <a:lnTo>
                        <a:pt x="319" y="118"/>
                      </a:lnTo>
                      <a:lnTo>
                        <a:pt x="323" y="114"/>
                      </a:lnTo>
                      <a:lnTo>
                        <a:pt x="327" y="114"/>
                      </a:lnTo>
                      <a:lnTo>
                        <a:pt x="331" y="110"/>
                      </a:lnTo>
                      <a:lnTo>
                        <a:pt x="335" y="110"/>
                      </a:lnTo>
                      <a:lnTo>
                        <a:pt x="339" y="106"/>
                      </a:lnTo>
                      <a:lnTo>
                        <a:pt x="343" y="106"/>
                      </a:lnTo>
                      <a:lnTo>
                        <a:pt x="347" y="102"/>
                      </a:lnTo>
                      <a:lnTo>
                        <a:pt x="351" y="102"/>
                      </a:lnTo>
                      <a:lnTo>
                        <a:pt x="355" y="102"/>
                      </a:lnTo>
                      <a:lnTo>
                        <a:pt x="359" y="98"/>
                      </a:lnTo>
                      <a:lnTo>
                        <a:pt x="363" y="94"/>
                      </a:lnTo>
                      <a:lnTo>
                        <a:pt x="367" y="94"/>
                      </a:lnTo>
                      <a:lnTo>
                        <a:pt x="371" y="94"/>
                      </a:lnTo>
                      <a:lnTo>
                        <a:pt x="374" y="90"/>
                      </a:lnTo>
                      <a:lnTo>
                        <a:pt x="378" y="86"/>
                      </a:lnTo>
                      <a:lnTo>
                        <a:pt x="382" y="86"/>
                      </a:lnTo>
                      <a:lnTo>
                        <a:pt x="386" y="86"/>
                      </a:lnTo>
                      <a:lnTo>
                        <a:pt x="390" y="82"/>
                      </a:lnTo>
                      <a:lnTo>
                        <a:pt x="394" y="82"/>
                      </a:lnTo>
                      <a:lnTo>
                        <a:pt x="398" y="78"/>
                      </a:lnTo>
                      <a:lnTo>
                        <a:pt x="402" y="78"/>
                      </a:lnTo>
                      <a:lnTo>
                        <a:pt x="406" y="74"/>
                      </a:lnTo>
                      <a:lnTo>
                        <a:pt x="410" y="74"/>
                      </a:lnTo>
                      <a:lnTo>
                        <a:pt x="414" y="71"/>
                      </a:lnTo>
                      <a:lnTo>
                        <a:pt x="418" y="71"/>
                      </a:lnTo>
                      <a:lnTo>
                        <a:pt x="422" y="67"/>
                      </a:lnTo>
                      <a:lnTo>
                        <a:pt x="426" y="67"/>
                      </a:lnTo>
                      <a:lnTo>
                        <a:pt x="430" y="63"/>
                      </a:lnTo>
                      <a:lnTo>
                        <a:pt x="434" y="63"/>
                      </a:lnTo>
                      <a:lnTo>
                        <a:pt x="438" y="59"/>
                      </a:lnTo>
                      <a:lnTo>
                        <a:pt x="442" y="59"/>
                      </a:lnTo>
                      <a:lnTo>
                        <a:pt x="449" y="55"/>
                      </a:lnTo>
                      <a:lnTo>
                        <a:pt x="453" y="55"/>
                      </a:lnTo>
                      <a:lnTo>
                        <a:pt x="457" y="51"/>
                      </a:lnTo>
                      <a:lnTo>
                        <a:pt x="461" y="51"/>
                      </a:lnTo>
                      <a:lnTo>
                        <a:pt x="465" y="47"/>
                      </a:lnTo>
                      <a:lnTo>
                        <a:pt x="469" y="47"/>
                      </a:lnTo>
                      <a:lnTo>
                        <a:pt x="477" y="39"/>
                      </a:lnTo>
                      <a:lnTo>
                        <a:pt x="481" y="39"/>
                      </a:lnTo>
                      <a:lnTo>
                        <a:pt x="485" y="35"/>
                      </a:lnTo>
                      <a:lnTo>
                        <a:pt x="489" y="35"/>
                      </a:lnTo>
                      <a:lnTo>
                        <a:pt x="493" y="31"/>
                      </a:lnTo>
                      <a:lnTo>
                        <a:pt x="497" y="31"/>
                      </a:lnTo>
                      <a:lnTo>
                        <a:pt x="501" y="27"/>
                      </a:lnTo>
                      <a:lnTo>
                        <a:pt x="505" y="27"/>
                      </a:lnTo>
                      <a:lnTo>
                        <a:pt x="512" y="23"/>
                      </a:lnTo>
                      <a:lnTo>
                        <a:pt x="516" y="23"/>
                      </a:lnTo>
                      <a:lnTo>
                        <a:pt x="524" y="19"/>
                      </a:lnTo>
                      <a:lnTo>
                        <a:pt x="528" y="15"/>
                      </a:lnTo>
                      <a:lnTo>
                        <a:pt x="532" y="11"/>
                      </a:lnTo>
                      <a:lnTo>
                        <a:pt x="536" y="11"/>
                      </a:lnTo>
                      <a:lnTo>
                        <a:pt x="540" y="11"/>
                      </a:lnTo>
                      <a:lnTo>
                        <a:pt x="544" y="7"/>
                      </a:lnTo>
                      <a:lnTo>
                        <a:pt x="548" y="7"/>
                      </a:lnTo>
                      <a:lnTo>
                        <a:pt x="552" y="3"/>
                      </a:lnTo>
                      <a:lnTo>
                        <a:pt x="560" y="0"/>
                      </a:lnTo>
                      <a:lnTo>
                        <a:pt x="564" y="0"/>
                      </a:lnTo>
                    </a:path>
                  </a:pathLst>
                </a:custGeom>
                <a:noFill/>
                <a:ln w="12700"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54" name="Freeform 55"/>
                <p:cNvSpPr>
                  <a:spLocks/>
                </p:cNvSpPr>
                <p:nvPr/>
              </p:nvSpPr>
              <p:spPr bwMode="auto">
                <a:xfrm>
                  <a:off x="6594475" y="5400675"/>
                  <a:ext cx="857250" cy="420688"/>
                </a:xfrm>
                <a:custGeom>
                  <a:avLst/>
                  <a:gdLst>
                    <a:gd name="T0" fmla="*/ 8 w 540"/>
                    <a:gd name="T1" fmla="*/ 261 h 265"/>
                    <a:gd name="T2" fmla="*/ 19 w 540"/>
                    <a:gd name="T3" fmla="*/ 253 h 265"/>
                    <a:gd name="T4" fmla="*/ 31 w 540"/>
                    <a:gd name="T5" fmla="*/ 249 h 265"/>
                    <a:gd name="T6" fmla="*/ 43 w 540"/>
                    <a:gd name="T7" fmla="*/ 241 h 265"/>
                    <a:gd name="T8" fmla="*/ 55 w 540"/>
                    <a:gd name="T9" fmla="*/ 237 h 265"/>
                    <a:gd name="T10" fmla="*/ 67 w 540"/>
                    <a:gd name="T11" fmla="*/ 229 h 265"/>
                    <a:gd name="T12" fmla="*/ 79 w 540"/>
                    <a:gd name="T13" fmla="*/ 225 h 265"/>
                    <a:gd name="T14" fmla="*/ 90 w 540"/>
                    <a:gd name="T15" fmla="*/ 217 h 265"/>
                    <a:gd name="T16" fmla="*/ 102 w 540"/>
                    <a:gd name="T17" fmla="*/ 213 h 265"/>
                    <a:gd name="T18" fmla="*/ 118 w 540"/>
                    <a:gd name="T19" fmla="*/ 205 h 265"/>
                    <a:gd name="T20" fmla="*/ 130 w 540"/>
                    <a:gd name="T21" fmla="*/ 201 h 265"/>
                    <a:gd name="T22" fmla="*/ 142 w 540"/>
                    <a:gd name="T23" fmla="*/ 194 h 265"/>
                    <a:gd name="T24" fmla="*/ 154 w 540"/>
                    <a:gd name="T25" fmla="*/ 190 h 265"/>
                    <a:gd name="T26" fmla="*/ 165 w 540"/>
                    <a:gd name="T27" fmla="*/ 182 h 265"/>
                    <a:gd name="T28" fmla="*/ 181 w 540"/>
                    <a:gd name="T29" fmla="*/ 174 h 265"/>
                    <a:gd name="T30" fmla="*/ 193 w 540"/>
                    <a:gd name="T31" fmla="*/ 170 h 265"/>
                    <a:gd name="T32" fmla="*/ 205 w 540"/>
                    <a:gd name="T33" fmla="*/ 162 h 265"/>
                    <a:gd name="T34" fmla="*/ 217 w 540"/>
                    <a:gd name="T35" fmla="*/ 158 h 265"/>
                    <a:gd name="T36" fmla="*/ 228 w 540"/>
                    <a:gd name="T37" fmla="*/ 154 h 265"/>
                    <a:gd name="T38" fmla="*/ 240 w 540"/>
                    <a:gd name="T39" fmla="*/ 146 h 265"/>
                    <a:gd name="T40" fmla="*/ 256 w 540"/>
                    <a:gd name="T41" fmla="*/ 138 h 265"/>
                    <a:gd name="T42" fmla="*/ 268 w 540"/>
                    <a:gd name="T43" fmla="*/ 134 h 265"/>
                    <a:gd name="T44" fmla="*/ 280 w 540"/>
                    <a:gd name="T45" fmla="*/ 127 h 265"/>
                    <a:gd name="T46" fmla="*/ 292 w 540"/>
                    <a:gd name="T47" fmla="*/ 123 h 265"/>
                    <a:gd name="T48" fmla="*/ 311 w 540"/>
                    <a:gd name="T49" fmla="*/ 111 h 265"/>
                    <a:gd name="T50" fmla="*/ 327 w 540"/>
                    <a:gd name="T51" fmla="*/ 103 h 265"/>
                    <a:gd name="T52" fmla="*/ 339 w 540"/>
                    <a:gd name="T53" fmla="*/ 99 h 265"/>
                    <a:gd name="T54" fmla="*/ 351 w 540"/>
                    <a:gd name="T55" fmla="*/ 91 h 265"/>
                    <a:gd name="T56" fmla="*/ 362 w 540"/>
                    <a:gd name="T57" fmla="*/ 87 h 265"/>
                    <a:gd name="T58" fmla="*/ 374 w 540"/>
                    <a:gd name="T59" fmla="*/ 79 h 265"/>
                    <a:gd name="T60" fmla="*/ 386 w 540"/>
                    <a:gd name="T61" fmla="*/ 75 h 265"/>
                    <a:gd name="T62" fmla="*/ 398 w 540"/>
                    <a:gd name="T63" fmla="*/ 71 h 265"/>
                    <a:gd name="T64" fmla="*/ 410 w 540"/>
                    <a:gd name="T65" fmla="*/ 63 h 265"/>
                    <a:gd name="T66" fmla="*/ 422 w 540"/>
                    <a:gd name="T67" fmla="*/ 60 h 265"/>
                    <a:gd name="T68" fmla="*/ 433 w 540"/>
                    <a:gd name="T69" fmla="*/ 52 h 265"/>
                    <a:gd name="T70" fmla="*/ 445 w 540"/>
                    <a:gd name="T71" fmla="*/ 48 h 265"/>
                    <a:gd name="T72" fmla="*/ 457 w 540"/>
                    <a:gd name="T73" fmla="*/ 40 h 265"/>
                    <a:gd name="T74" fmla="*/ 469 w 540"/>
                    <a:gd name="T75" fmla="*/ 36 h 265"/>
                    <a:gd name="T76" fmla="*/ 481 w 540"/>
                    <a:gd name="T77" fmla="*/ 28 h 265"/>
                    <a:gd name="T78" fmla="*/ 493 w 540"/>
                    <a:gd name="T79" fmla="*/ 24 h 265"/>
                    <a:gd name="T80" fmla="*/ 508 w 540"/>
                    <a:gd name="T81" fmla="*/ 16 h 265"/>
                    <a:gd name="T82" fmla="*/ 524 w 540"/>
                    <a:gd name="T83" fmla="*/ 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265">
                      <a:moveTo>
                        <a:pt x="0" y="265"/>
                      </a:moveTo>
                      <a:lnTo>
                        <a:pt x="4" y="261"/>
                      </a:lnTo>
                      <a:lnTo>
                        <a:pt x="8" y="261"/>
                      </a:lnTo>
                      <a:lnTo>
                        <a:pt x="12" y="257"/>
                      </a:lnTo>
                      <a:lnTo>
                        <a:pt x="16" y="257"/>
                      </a:lnTo>
                      <a:lnTo>
                        <a:pt x="19" y="253"/>
                      </a:lnTo>
                      <a:lnTo>
                        <a:pt x="23" y="253"/>
                      </a:lnTo>
                      <a:lnTo>
                        <a:pt x="27" y="249"/>
                      </a:lnTo>
                      <a:lnTo>
                        <a:pt x="31" y="249"/>
                      </a:lnTo>
                      <a:lnTo>
                        <a:pt x="35" y="245"/>
                      </a:lnTo>
                      <a:lnTo>
                        <a:pt x="39" y="245"/>
                      </a:lnTo>
                      <a:lnTo>
                        <a:pt x="43" y="241"/>
                      </a:lnTo>
                      <a:lnTo>
                        <a:pt x="47" y="241"/>
                      </a:lnTo>
                      <a:lnTo>
                        <a:pt x="51" y="241"/>
                      </a:lnTo>
                      <a:lnTo>
                        <a:pt x="55" y="237"/>
                      </a:lnTo>
                      <a:lnTo>
                        <a:pt x="59" y="233"/>
                      </a:lnTo>
                      <a:lnTo>
                        <a:pt x="63" y="233"/>
                      </a:lnTo>
                      <a:lnTo>
                        <a:pt x="67" y="229"/>
                      </a:lnTo>
                      <a:lnTo>
                        <a:pt x="71" y="229"/>
                      </a:lnTo>
                      <a:lnTo>
                        <a:pt x="75" y="225"/>
                      </a:lnTo>
                      <a:lnTo>
                        <a:pt x="79" y="225"/>
                      </a:lnTo>
                      <a:lnTo>
                        <a:pt x="83" y="221"/>
                      </a:lnTo>
                      <a:lnTo>
                        <a:pt x="86" y="221"/>
                      </a:lnTo>
                      <a:lnTo>
                        <a:pt x="90" y="217"/>
                      </a:lnTo>
                      <a:lnTo>
                        <a:pt x="94" y="217"/>
                      </a:lnTo>
                      <a:lnTo>
                        <a:pt x="98" y="213"/>
                      </a:lnTo>
                      <a:lnTo>
                        <a:pt x="102" y="213"/>
                      </a:lnTo>
                      <a:lnTo>
                        <a:pt x="106" y="213"/>
                      </a:lnTo>
                      <a:lnTo>
                        <a:pt x="114" y="209"/>
                      </a:lnTo>
                      <a:lnTo>
                        <a:pt x="118" y="205"/>
                      </a:lnTo>
                      <a:lnTo>
                        <a:pt x="122" y="205"/>
                      </a:lnTo>
                      <a:lnTo>
                        <a:pt x="126" y="201"/>
                      </a:lnTo>
                      <a:lnTo>
                        <a:pt x="130" y="201"/>
                      </a:lnTo>
                      <a:lnTo>
                        <a:pt x="134" y="198"/>
                      </a:lnTo>
                      <a:lnTo>
                        <a:pt x="138" y="198"/>
                      </a:lnTo>
                      <a:lnTo>
                        <a:pt x="142" y="194"/>
                      </a:lnTo>
                      <a:lnTo>
                        <a:pt x="146" y="194"/>
                      </a:lnTo>
                      <a:lnTo>
                        <a:pt x="150" y="190"/>
                      </a:lnTo>
                      <a:lnTo>
                        <a:pt x="154" y="190"/>
                      </a:lnTo>
                      <a:lnTo>
                        <a:pt x="157" y="186"/>
                      </a:lnTo>
                      <a:lnTo>
                        <a:pt x="161" y="186"/>
                      </a:lnTo>
                      <a:lnTo>
                        <a:pt x="165" y="182"/>
                      </a:lnTo>
                      <a:lnTo>
                        <a:pt x="169" y="182"/>
                      </a:lnTo>
                      <a:lnTo>
                        <a:pt x="173" y="178"/>
                      </a:lnTo>
                      <a:lnTo>
                        <a:pt x="181" y="174"/>
                      </a:lnTo>
                      <a:lnTo>
                        <a:pt x="185" y="174"/>
                      </a:lnTo>
                      <a:lnTo>
                        <a:pt x="189" y="170"/>
                      </a:lnTo>
                      <a:lnTo>
                        <a:pt x="193" y="170"/>
                      </a:lnTo>
                      <a:lnTo>
                        <a:pt x="197" y="166"/>
                      </a:lnTo>
                      <a:lnTo>
                        <a:pt x="201" y="166"/>
                      </a:lnTo>
                      <a:lnTo>
                        <a:pt x="205" y="162"/>
                      </a:lnTo>
                      <a:lnTo>
                        <a:pt x="209" y="162"/>
                      </a:lnTo>
                      <a:lnTo>
                        <a:pt x="213" y="158"/>
                      </a:lnTo>
                      <a:lnTo>
                        <a:pt x="217" y="158"/>
                      </a:lnTo>
                      <a:lnTo>
                        <a:pt x="221" y="154"/>
                      </a:lnTo>
                      <a:lnTo>
                        <a:pt x="224" y="154"/>
                      </a:lnTo>
                      <a:lnTo>
                        <a:pt x="228" y="154"/>
                      </a:lnTo>
                      <a:lnTo>
                        <a:pt x="232" y="150"/>
                      </a:lnTo>
                      <a:lnTo>
                        <a:pt x="236" y="146"/>
                      </a:lnTo>
                      <a:lnTo>
                        <a:pt x="240" y="146"/>
                      </a:lnTo>
                      <a:lnTo>
                        <a:pt x="244" y="142"/>
                      </a:lnTo>
                      <a:lnTo>
                        <a:pt x="252" y="142"/>
                      </a:lnTo>
                      <a:lnTo>
                        <a:pt x="256" y="138"/>
                      </a:lnTo>
                      <a:lnTo>
                        <a:pt x="260" y="134"/>
                      </a:lnTo>
                      <a:lnTo>
                        <a:pt x="264" y="134"/>
                      </a:lnTo>
                      <a:lnTo>
                        <a:pt x="268" y="134"/>
                      </a:lnTo>
                      <a:lnTo>
                        <a:pt x="272" y="130"/>
                      </a:lnTo>
                      <a:lnTo>
                        <a:pt x="276" y="127"/>
                      </a:lnTo>
                      <a:lnTo>
                        <a:pt x="280" y="127"/>
                      </a:lnTo>
                      <a:lnTo>
                        <a:pt x="284" y="123"/>
                      </a:lnTo>
                      <a:lnTo>
                        <a:pt x="288" y="123"/>
                      </a:lnTo>
                      <a:lnTo>
                        <a:pt x="292" y="123"/>
                      </a:lnTo>
                      <a:lnTo>
                        <a:pt x="295" y="119"/>
                      </a:lnTo>
                      <a:lnTo>
                        <a:pt x="303" y="115"/>
                      </a:lnTo>
                      <a:lnTo>
                        <a:pt x="311" y="111"/>
                      </a:lnTo>
                      <a:lnTo>
                        <a:pt x="315" y="111"/>
                      </a:lnTo>
                      <a:lnTo>
                        <a:pt x="323" y="107"/>
                      </a:lnTo>
                      <a:lnTo>
                        <a:pt x="327" y="103"/>
                      </a:lnTo>
                      <a:lnTo>
                        <a:pt x="331" y="103"/>
                      </a:lnTo>
                      <a:lnTo>
                        <a:pt x="335" y="99"/>
                      </a:lnTo>
                      <a:lnTo>
                        <a:pt x="339" y="99"/>
                      </a:lnTo>
                      <a:lnTo>
                        <a:pt x="343" y="95"/>
                      </a:lnTo>
                      <a:lnTo>
                        <a:pt x="347" y="95"/>
                      </a:lnTo>
                      <a:lnTo>
                        <a:pt x="351" y="91"/>
                      </a:lnTo>
                      <a:lnTo>
                        <a:pt x="355" y="91"/>
                      </a:lnTo>
                      <a:lnTo>
                        <a:pt x="359" y="87"/>
                      </a:lnTo>
                      <a:lnTo>
                        <a:pt x="362" y="87"/>
                      </a:lnTo>
                      <a:lnTo>
                        <a:pt x="366" y="83"/>
                      </a:lnTo>
                      <a:lnTo>
                        <a:pt x="370" y="83"/>
                      </a:lnTo>
                      <a:lnTo>
                        <a:pt x="374" y="79"/>
                      </a:lnTo>
                      <a:lnTo>
                        <a:pt x="378" y="79"/>
                      </a:lnTo>
                      <a:lnTo>
                        <a:pt x="382" y="75"/>
                      </a:lnTo>
                      <a:lnTo>
                        <a:pt x="386" y="75"/>
                      </a:lnTo>
                      <a:lnTo>
                        <a:pt x="390" y="71"/>
                      </a:lnTo>
                      <a:lnTo>
                        <a:pt x="394" y="71"/>
                      </a:lnTo>
                      <a:lnTo>
                        <a:pt x="398" y="71"/>
                      </a:lnTo>
                      <a:lnTo>
                        <a:pt x="402" y="67"/>
                      </a:lnTo>
                      <a:lnTo>
                        <a:pt x="406" y="67"/>
                      </a:lnTo>
                      <a:lnTo>
                        <a:pt x="410" y="63"/>
                      </a:lnTo>
                      <a:lnTo>
                        <a:pt x="414" y="60"/>
                      </a:lnTo>
                      <a:lnTo>
                        <a:pt x="418" y="60"/>
                      </a:lnTo>
                      <a:lnTo>
                        <a:pt x="422" y="60"/>
                      </a:lnTo>
                      <a:lnTo>
                        <a:pt x="426" y="56"/>
                      </a:lnTo>
                      <a:lnTo>
                        <a:pt x="430" y="56"/>
                      </a:lnTo>
                      <a:lnTo>
                        <a:pt x="433" y="52"/>
                      </a:lnTo>
                      <a:lnTo>
                        <a:pt x="437" y="52"/>
                      </a:lnTo>
                      <a:lnTo>
                        <a:pt x="441" y="48"/>
                      </a:lnTo>
                      <a:lnTo>
                        <a:pt x="445" y="48"/>
                      </a:lnTo>
                      <a:lnTo>
                        <a:pt x="449" y="44"/>
                      </a:lnTo>
                      <a:lnTo>
                        <a:pt x="453" y="44"/>
                      </a:lnTo>
                      <a:lnTo>
                        <a:pt x="457" y="40"/>
                      </a:lnTo>
                      <a:lnTo>
                        <a:pt x="461" y="40"/>
                      </a:lnTo>
                      <a:lnTo>
                        <a:pt x="465" y="36"/>
                      </a:lnTo>
                      <a:lnTo>
                        <a:pt x="469" y="36"/>
                      </a:lnTo>
                      <a:lnTo>
                        <a:pt x="473" y="32"/>
                      </a:lnTo>
                      <a:lnTo>
                        <a:pt x="477" y="32"/>
                      </a:lnTo>
                      <a:lnTo>
                        <a:pt x="481" y="28"/>
                      </a:lnTo>
                      <a:lnTo>
                        <a:pt x="485" y="28"/>
                      </a:lnTo>
                      <a:lnTo>
                        <a:pt x="489" y="24"/>
                      </a:lnTo>
                      <a:lnTo>
                        <a:pt x="493" y="24"/>
                      </a:lnTo>
                      <a:lnTo>
                        <a:pt x="497" y="20"/>
                      </a:lnTo>
                      <a:lnTo>
                        <a:pt x="500" y="20"/>
                      </a:lnTo>
                      <a:lnTo>
                        <a:pt x="508" y="16"/>
                      </a:lnTo>
                      <a:lnTo>
                        <a:pt x="512" y="12"/>
                      </a:lnTo>
                      <a:lnTo>
                        <a:pt x="520" y="8"/>
                      </a:lnTo>
                      <a:lnTo>
                        <a:pt x="524" y="8"/>
                      </a:lnTo>
                      <a:lnTo>
                        <a:pt x="536" y="0"/>
                      </a:lnTo>
                      <a:lnTo>
                        <a:pt x="540" y="0"/>
                      </a:lnTo>
                    </a:path>
                  </a:pathLst>
                </a:custGeom>
                <a:noFill/>
                <a:ln w="12700"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sp>
            <p:nvSpPr>
              <p:cNvPr id="851" name="Freeform 56"/>
              <p:cNvSpPr>
                <a:spLocks/>
              </p:cNvSpPr>
              <p:nvPr/>
            </p:nvSpPr>
            <p:spPr bwMode="auto">
              <a:xfrm>
                <a:off x="7451725" y="5351463"/>
                <a:ext cx="100013" cy="49213"/>
              </a:xfrm>
              <a:custGeom>
                <a:avLst/>
                <a:gdLst>
                  <a:gd name="T0" fmla="*/ 0 w 63"/>
                  <a:gd name="T1" fmla="*/ 31 h 31"/>
                  <a:gd name="T2" fmla="*/ 4 w 63"/>
                  <a:gd name="T3" fmla="*/ 27 h 31"/>
                  <a:gd name="T4" fmla="*/ 8 w 63"/>
                  <a:gd name="T5" fmla="*/ 27 h 31"/>
                  <a:gd name="T6" fmla="*/ 12 w 63"/>
                  <a:gd name="T7" fmla="*/ 23 h 31"/>
                  <a:gd name="T8" fmla="*/ 16 w 63"/>
                  <a:gd name="T9" fmla="*/ 23 h 31"/>
                  <a:gd name="T10" fmla="*/ 28 w 63"/>
                  <a:gd name="T11" fmla="*/ 20 h 31"/>
                  <a:gd name="T12" fmla="*/ 31 w 63"/>
                  <a:gd name="T13" fmla="*/ 16 h 31"/>
                  <a:gd name="T14" fmla="*/ 39 w 63"/>
                  <a:gd name="T15" fmla="*/ 12 h 31"/>
                  <a:gd name="T16" fmla="*/ 43 w 63"/>
                  <a:gd name="T17" fmla="*/ 8 h 31"/>
                  <a:gd name="T18" fmla="*/ 47 w 63"/>
                  <a:gd name="T19" fmla="*/ 8 h 31"/>
                  <a:gd name="T20" fmla="*/ 51 w 63"/>
                  <a:gd name="T21" fmla="*/ 8 h 31"/>
                  <a:gd name="T22" fmla="*/ 59 w 63"/>
                  <a:gd name="T23" fmla="*/ 4 h 31"/>
                  <a:gd name="T24" fmla="*/ 63 w 6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31">
                    <a:moveTo>
                      <a:pt x="0" y="31"/>
                    </a:moveTo>
                    <a:lnTo>
                      <a:pt x="4" y="27"/>
                    </a:lnTo>
                    <a:lnTo>
                      <a:pt x="8" y="27"/>
                    </a:lnTo>
                    <a:lnTo>
                      <a:pt x="12" y="23"/>
                    </a:lnTo>
                    <a:lnTo>
                      <a:pt x="16" y="23"/>
                    </a:lnTo>
                    <a:lnTo>
                      <a:pt x="28" y="20"/>
                    </a:lnTo>
                    <a:lnTo>
                      <a:pt x="31" y="16"/>
                    </a:lnTo>
                    <a:lnTo>
                      <a:pt x="39" y="12"/>
                    </a:lnTo>
                    <a:lnTo>
                      <a:pt x="43" y="8"/>
                    </a:lnTo>
                    <a:lnTo>
                      <a:pt x="47" y="8"/>
                    </a:lnTo>
                    <a:lnTo>
                      <a:pt x="51" y="8"/>
                    </a:lnTo>
                    <a:lnTo>
                      <a:pt x="59" y="4"/>
                    </a:lnTo>
                    <a:lnTo>
                      <a:pt x="63" y="0"/>
                    </a:lnTo>
                  </a:path>
                </a:pathLst>
              </a:custGeom>
              <a:noFill/>
              <a:ln w="12700">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grpSp>
          <p:nvGrpSpPr>
            <p:cNvPr id="831" name="Group 156"/>
            <p:cNvGrpSpPr/>
            <p:nvPr/>
          </p:nvGrpSpPr>
          <p:grpSpPr>
            <a:xfrm>
              <a:off x="5292725" y="3109912"/>
              <a:ext cx="2716213" cy="1208088"/>
              <a:chOff x="4835525" y="5470525"/>
              <a:chExt cx="2716213" cy="1208088"/>
            </a:xfrm>
          </p:grpSpPr>
          <p:grpSp>
            <p:nvGrpSpPr>
              <p:cNvPr id="842" name="Group 152"/>
              <p:cNvGrpSpPr/>
              <p:nvPr/>
            </p:nvGrpSpPr>
            <p:grpSpPr>
              <a:xfrm>
                <a:off x="4835525" y="5470525"/>
                <a:ext cx="2609850" cy="1208088"/>
                <a:chOff x="4835525" y="5470525"/>
                <a:chExt cx="2609850" cy="1208088"/>
              </a:xfrm>
            </p:grpSpPr>
            <p:sp>
              <p:nvSpPr>
                <p:cNvPr id="844" name="Freeform 57"/>
                <p:cNvSpPr>
                  <a:spLocks/>
                </p:cNvSpPr>
                <p:nvPr/>
              </p:nvSpPr>
              <p:spPr bwMode="auto">
                <a:xfrm>
                  <a:off x="4835525" y="6421438"/>
                  <a:ext cx="512763" cy="257175"/>
                </a:xfrm>
                <a:custGeom>
                  <a:avLst/>
                  <a:gdLst>
                    <a:gd name="T0" fmla="*/ 4 w 323"/>
                    <a:gd name="T1" fmla="*/ 158 h 162"/>
                    <a:gd name="T2" fmla="*/ 16 w 323"/>
                    <a:gd name="T3" fmla="*/ 154 h 162"/>
                    <a:gd name="T4" fmla="*/ 27 w 323"/>
                    <a:gd name="T5" fmla="*/ 146 h 162"/>
                    <a:gd name="T6" fmla="*/ 43 w 323"/>
                    <a:gd name="T7" fmla="*/ 138 h 162"/>
                    <a:gd name="T8" fmla="*/ 55 w 323"/>
                    <a:gd name="T9" fmla="*/ 130 h 162"/>
                    <a:gd name="T10" fmla="*/ 63 w 323"/>
                    <a:gd name="T11" fmla="*/ 130 h 162"/>
                    <a:gd name="T12" fmla="*/ 67 w 323"/>
                    <a:gd name="T13" fmla="*/ 126 h 162"/>
                    <a:gd name="T14" fmla="*/ 75 w 323"/>
                    <a:gd name="T15" fmla="*/ 126 h 162"/>
                    <a:gd name="T16" fmla="*/ 94 w 323"/>
                    <a:gd name="T17" fmla="*/ 118 h 162"/>
                    <a:gd name="T18" fmla="*/ 98 w 323"/>
                    <a:gd name="T19" fmla="*/ 110 h 162"/>
                    <a:gd name="T20" fmla="*/ 106 w 323"/>
                    <a:gd name="T21" fmla="*/ 110 h 162"/>
                    <a:gd name="T22" fmla="*/ 110 w 323"/>
                    <a:gd name="T23" fmla="*/ 110 h 162"/>
                    <a:gd name="T24" fmla="*/ 114 w 323"/>
                    <a:gd name="T25" fmla="*/ 103 h 162"/>
                    <a:gd name="T26" fmla="*/ 118 w 323"/>
                    <a:gd name="T27" fmla="*/ 103 h 162"/>
                    <a:gd name="T28" fmla="*/ 130 w 323"/>
                    <a:gd name="T29" fmla="*/ 95 h 162"/>
                    <a:gd name="T30" fmla="*/ 138 w 323"/>
                    <a:gd name="T31" fmla="*/ 95 h 162"/>
                    <a:gd name="T32" fmla="*/ 142 w 323"/>
                    <a:gd name="T33" fmla="*/ 91 h 162"/>
                    <a:gd name="T34" fmla="*/ 158 w 323"/>
                    <a:gd name="T35" fmla="*/ 83 h 162"/>
                    <a:gd name="T36" fmla="*/ 161 w 323"/>
                    <a:gd name="T37" fmla="*/ 83 h 162"/>
                    <a:gd name="T38" fmla="*/ 165 w 323"/>
                    <a:gd name="T39" fmla="*/ 83 h 162"/>
                    <a:gd name="T40" fmla="*/ 173 w 323"/>
                    <a:gd name="T41" fmla="*/ 75 h 162"/>
                    <a:gd name="T42" fmla="*/ 185 w 323"/>
                    <a:gd name="T43" fmla="*/ 75 h 162"/>
                    <a:gd name="T44" fmla="*/ 189 w 323"/>
                    <a:gd name="T45" fmla="*/ 67 h 162"/>
                    <a:gd name="T46" fmla="*/ 197 w 323"/>
                    <a:gd name="T47" fmla="*/ 59 h 162"/>
                    <a:gd name="T48" fmla="*/ 205 w 323"/>
                    <a:gd name="T49" fmla="*/ 55 h 162"/>
                    <a:gd name="T50" fmla="*/ 213 w 323"/>
                    <a:gd name="T51" fmla="*/ 67 h 162"/>
                    <a:gd name="T52" fmla="*/ 221 w 323"/>
                    <a:gd name="T53" fmla="*/ 43 h 162"/>
                    <a:gd name="T54" fmla="*/ 225 w 323"/>
                    <a:gd name="T55" fmla="*/ 59 h 162"/>
                    <a:gd name="T56" fmla="*/ 228 w 323"/>
                    <a:gd name="T57" fmla="*/ 47 h 162"/>
                    <a:gd name="T58" fmla="*/ 232 w 323"/>
                    <a:gd name="T59" fmla="*/ 51 h 162"/>
                    <a:gd name="T60" fmla="*/ 240 w 323"/>
                    <a:gd name="T61" fmla="*/ 39 h 162"/>
                    <a:gd name="T62" fmla="*/ 248 w 323"/>
                    <a:gd name="T63" fmla="*/ 43 h 162"/>
                    <a:gd name="T64" fmla="*/ 256 w 323"/>
                    <a:gd name="T65" fmla="*/ 36 h 162"/>
                    <a:gd name="T66" fmla="*/ 260 w 323"/>
                    <a:gd name="T67" fmla="*/ 47 h 162"/>
                    <a:gd name="T68" fmla="*/ 264 w 323"/>
                    <a:gd name="T69" fmla="*/ 36 h 162"/>
                    <a:gd name="T70" fmla="*/ 272 w 323"/>
                    <a:gd name="T71" fmla="*/ 20 h 162"/>
                    <a:gd name="T72" fmla="*/ 284 w 323"/>
                    <a:gd name="T73" fmla="*/ 32 h 162"/>
                    <a:gd name="T74" fmla="*/ 288 w 323"/>
                    <a:gd name="T75" fmla="*/ 28 h 162"/>
                    <a:gd name="T76" fmla="*/ 296 w 323"/>
                    <a:gd name="T77" fmla="*/ 12 h 162"/>
                    <a:gd name="T78" fmla="*/ 303 w 323"/>
                    <a:gd name="T79" fmla="*/ 8 h 162"/>
                    <a:gd name="T80" fmla="*/ 311 w 323"/>
                    <a:gd name="T81" fmla="*/ 12 h 162"/>
                    <a:gd name="T82" fmla="*/ 315 w 323"/>
                    <a:gd name="T83" fmla="*/ 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3" h="162">
                      <a:moveTo>
                        <a:pt x="0" y="162"/>
                      </a:moveTo>
                      <a:lnTo>
                        <a:pt x="0" y="158"/>
                      </a:lnTo>
                      <a:lnTo>
                        <a:pt x="4" y="158"/>
                      </a:lnTo>
                      <a:lnTo>
                        <a:pt x="8" y="158"/>
                      </a:lnTo>
                      <a:lnTo>
                        <a:pt x="12" y="154"/>
                      </a:lnTo>
                      <a:lnTo>
                        <a:pt x="16" y="154"/>
                      </a:lnTo>
                      <a:lnTo>
                        <a:pt x="20" y="150"/>
                      </a:lnTo>
                      <a:lnTo>
                        <a:pt x="23" y="150"/>
                      </a:lnTo>
                      <a:lnTo>
                        <a:pt x="27" y="146"/>
                      </a:lnTo>
                      <a:lnTo>
                        <a:pt x="31" y="142"/>
                      </a:lnTo>
                      <a:lnTo>
                        <a:pt x="39" y="142"/>
                      </a:lnTo>
                      <a:lnTo>
                        <a:pt x="43" y="138"/>
                      </a:lnTo>
                      <a:lnTo>
                        <a:pt x="47" y="138"/>
                      </a:lnTo>
                      <a:lnTo>
                        <a:pt x="51" y="138"/>
                      </a:lnTo>
                      <a:lnTo>
                        <a:pt x="55" y="130"/>
                      </a:lnTo>
                      <a:lnTo>
                        <a:pt x="55" y="138"/>
                      </a:lnTo>
                      <a:lnTo>
                        <a:pt x="59" y="134"/>
                      </a:lnTo>
                      <a:lnTo>
                        <a:pt x="63" y="130"/>
                      </a:lnTo>
                      <a:lnTo>
                        <a:pt x="63" y="126"/>
                      </a:lnTo>
                      <a:lnTo>
                        <a:pt x="63" y="130"/>
                      </a:lnTo>
                      <a:lnTo>
                        <a:pt x="67" y="126"/>
                      </a:lnTo>
                      <a:lnTo>
                        <a:pt x="71" y="126"/>
                      </a:lnTo>
                      <a:lnTo>
                        <a:pt x="75" y="122"/>
                      </a:lnTo>
                      <a:lnTo>
                        <a:pt x="75" y="126"/>
                      </a:lnTo>
                      <a:lnTo>
                        <a:pt x="79" y="122"/>
                      </a:lnTo>
                      <a:lnTo>
                        <a:pt x="90" y="114"/>
                      </a:lnTo>
                      <a:lnTo>
                        <a:pt x="94" y="118"/>
                      </a:lnTo>
                      <a:lnTo>
                        <a:pt x="94" y="110"/>
                      </a:lnTo>
                      <a:lnTo>
                        <a:pt x="94" y="118"/>
                      </a:lnTo>
                      <a:lnTo>
                        <a:pt x="98" y="110"/>
                      </a:lnTo>
                      <a:lnTo>
                        <a:pt x="98" y="114"/>
                      </a:lnTo>
                      <a:lnTo>
                        <a:pt x="106" y="107"/>
                      </a:lnTo>
                      <a:lnTo>
                        <a:pt x="106" y="110"/>
                      </a:lnTo>
                      <a:lnTo>
                        <a:pt x="106" y="99"/>
                      </a:lnTo>
                      <a:lnTo>
                        <a:pt x="106" y="107"/>
                      </a:lnTo>
                      <a:lnTo>
                        <a:pt x="110" y="110"/>
                      </a:lnTo>
                      <a:lnTo>
                        <a:pt x="114" y="103"/>
                      </a:lnTo>
                      <a:lnTo>
                        <a:pt x="114" y="110"/>
                      </a:lnTo>
                      <a:lnTo>
                        <a:pt x="114" y="103"/>
                      </a:lnTo>
                      <a:lnTo>
                        <a:pt x="118" y="107"/>
                      </a:lnTo>
                      <a:lnTo>
                        <a:pt x="118" y="110"/>
                      </a:lnTo>
                      <a:lnTo>
                        <a:pt x="118" y="103"/>
                      </a:lnTo>
                      <a:lnTo>
                        <a:pt x="122" y="103"/>
                      </a:lnTo>
                      <a:lnTo>
                        <a:pt x="126" y="103"/>
                      </a:lnTo>
                      <a:lnTo>
                        <a:pt x="130" y="95"/>
                      </a:lnTo>
                      <a:lnTo>
                        <a:pt x="130" y="91"/>
                      </a:lnTo>
                      <a:lnTo>
                        <a:pt x="134" y="99"/>
                      </a:lnTo>
                      <a:lnTo>
                        <a:pt x="138" y="95"/>
                      </a:lnTo>
                      <a:lnTo>
                        <a:pt x="138" y="99"/>
                      </a:lnTo>
                      <a:lnTo>
                        <a:pt x="146" y="91"/>
                      </a:lnTo>
                      <a:lnTo>
                        <a:pt x="142" y="91"/>
                      </a:lnTo>
                      <a:lnTo>
                        <a:pt x="146" y="91"/>
                      </a:lnTo>
                      <a:lnTo>
                        <a:pt x="154" y="87"/>
                      </a:lnTo>
                      <a:lnTo>
                        <a:pt x="158" y="83"/>
                      </a:lnTo>
                      <a:lnTo>
                        <a:pt x="158" y="79"/>
                      </a:lnTo>
                      <a:lnTo>
                        <a:pt x="158" y="83"/>
                      </a:lnTo>
                      <a:lnTo>
                        <a:pt x="161" y="83"/>
                      </a:lnTo>
                      <a:lnTo>
                        <a:pt x="161" y="75"/>
                      </a:lnTo>
                      <a:lnTo>
                        <a:pt x="165" y="79"/>
                      </a:lnTo>
                      <a:lnTo>
                        <a:pt x="165" y="83"/>
                      </a:lnTo>
                      <a:lnTo>
                        <a:pt x="165" y="75"/>
                      </a:lnTo>
                      <a:lnTo>
                        <a:pt x="165" y="79"/>
                      </a:lnTo>
                      <a:lnTo>
                        <a:pt x="173" y="75"/>
                      </a:lnTo>
                      <a:lnTo>
                        <a:pt x="177" y="71"/>
                      </a:lnTo>
                      <a:lnTo>
                        <a:pt x="181" y="71"/>
                      </a:lnTo>
                      <a:lnTo>
                        <a:pt x="185" y="75"/>
                      </a:lnTo>
                      <a:lnTo>
                        <a:pt x="185" y="67"/>
                      </a:lnTo>
                      <a:lnTo>
                        <a:pt x="185" y="71"/>
                      </a:lnTo>
                      <a:lnTo>
                        <a:pt x="189" y="67"/>
                      </a:lnTo>
                      <a:lnTo>
                        <a:pt x="193" y="63"/>
                      </a:lnTo>
                      <a:lnTo>
                        <a:pt x="197" y="71"/>
                      </a:lnTo>
                      <a:lnTo>
                        <a:pt x="197" y="59"/>
                      </a:lnTo>
                      <a:lnTo>
                        <a:pt x="201" y="63"/>
                      </a:lnTo>
                      <a:lnTo>
                        <a:pt x="205" y="67"/>
                      </a:lnTo>
                      <a:lnTo>
                        <a:pt x="205" y="55"/>
                      </a:lnTo>
                      <a:lnTo>
                        <a:pt x="209" y="67"/>
                      </a:lnTo>
                      <a:lnTo>
                        <a:pt x="213" y="43"/>
                      </a:lnTo>
                      <a:lnTo>
                        <a:pt x="213" y="67"/>
                      </a:lnTo>
                      <a:lnTo>
                        <a:pt x="217" y="55"/>
                      </a:lnTo>
                      <a:lnTo>
                        <a:pt x="217" y="51"/>
                      </a:lnTo>
                      <a:lnTo>
                        <a:pt x="221" y="43"/>
                      </a:lnTo>
                      <a:lnTo>
                        <a:pt x="221" y="67"/>
                      </a:lnTo>
                      <a:lnTo>
                        <a:pt x="225" y="51"/>
                      </a:lnTo>
                      <a:lnTo>
                        <a:pt x="225" y="59"/>
                      </a:lnTo>
                      <a:lnTo>
                        <a:pt x="225" y="43"/>
                      </a:lnTo>
                      <a:lnTo>
                        <a:pt x="225" y="47"/>
                      </a:lnTo>
                      <a:lnTo>
                        <a:pt x="228" y="47"/>
                      </a:lnTo>
                      <a:lnTo>
                        <a:pt x="228" y="55"/>
                      </a:lnTo>
                      <a:lnTo>
                        <a:pt x="232" y="47"/>
                      </a:lnTo>
                      <a:lnTo>
                        <a:pt x="232" y="51"/>
                      </a:lnTo>
                      <a:lnTo>
                        <a:pt x="232" y="47"/>
                      </a:lnTo>
                      <a:lnTo>
                        <a:pt x="240" y="43"/>
                      </a:lnTo>
                      <a:lnTo>
                        <a:pt x="240" y="39"/>
                      </a:lnTo>
                      <a:lnTo>
                        <a:pt x="248" y="47"/>
                      </a:lnTo>
                      <a:lnTo>
                        <a:pt x="248" y="39"/>
                      </a:lnTo>
                      <a:lnTo>
                        <a:pt x="248" y="43"/>
                      </a:lnTo>
                      <a:lnTo>
                        <a:pt x="252" y="39"/>
                      </a:lnTo>
                      <a:lnTo>
                        <a:pt x="252" y="47"/>
                      </a:lnTo>
                      <a:lnTo>
                        <a:pt x="256" y="36"/>
                      </a:lnTo>
                      <a:lnTo>
                        <a:pt x="256" y="43"/>
                      </a:lnTo>
                      <a:lnTo>
                        <a:pt x="260" y="36"/>
                      </a:lnTo>
                      <a:lnTo>
                        <a:pt x="260" y="47"/>
                      </a:lnTo>
                      <a:lnTo>
                        <a:pt x="260" y="28"/>
                      </a:lnTo>
                      <a:lnTo>
                        <a:pt x="260" y="39"/>
                      </a:lnTo>
                      <a:lnTo>
                        <a:pt x="264" y="36"/>
                      </a:lnTo>
                      <a:lnTo>
                        <a:pt x="268" y="32"/>
                      </a:lnTo>
                      <a:lnTo>
                        <a:pt x="272" y="36"/>
                      </a:lnTo>
                      <a:lnTo>
                        <a:pt x="272" y="20"/>
                      </a:lnTo>
                      <a:lnTo>
                        <a:pt x="276" y="28"/>
                      </a:lnTo>
                      <a:lnTo>
                        <a:pt x="280" y="24"/>
                      </a:lnTo>
                      <a:lnTo>
                        <a:pt x="284" y="32"/>
                      </a:lnTo>
                      <a:lnTo>
                        <a:pt x="284" y="36"/>
                      </a:lnTo>
                      <a:lnTo>
                        <a:pt x="288" y="20"/>
                      </a:lnTo>
                      <a:lnTo>
                        <a:pt x="288" y="28"/>
                      </a:lnTo>
                      <a:lnTo>
                        <a:pt x="292" y="20"/>
                      </a:lnTo>
                      <a:lnTo>
                        <a:pt x="292" y="0"/>
                      </a:lnTo>
                      <a:lnTo>
                        <a:pt x="296" y="12"/>
                      </a:lnTo>
                      <a:lnTo>
                        <a:pt x="296" y="20"/>
                      </a:lnTo>
                      <a:lnTo>
                        <a:pt x="296" y="4"/>
                      </a:lnTo>
                      <a:lnTo>
                        <a:pt x="303" y="8"/>
                      </a:lnTo>
                      <a:lnTo>
                        <a:pt x="303" y="16"/>
                      </a:lnTo>
                      <a:lnTo>
                        <a:pt x="311" y="0"/>
                      </a:lnTo>
                      <a:lnTo>
                        <a:pt x="311" y="12"/>
                      </a:lnTo>
                      <a:lnTo>
                        <a:pt x="315" y="4"/>
                      </a:lnTo>
                      <a:lnTo>
                        <a:pt x="315" y="24"/>
                      </a:lnTo>
                      <a:lnTo>
                        <a:pt x="315" y="8"/>
                      </a:lnTo>
                      <a:lnTo>
                        <a:pt x="319" y="8"/>
                      </a:lnTo>
                      <a:lnTo>
                        <a:pt x="323" y="16"/>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45" name="Freeform 58"/>
                <p:cNvSpPr>
                  <a:spLocks/>
                </p:cNvSpPr>
                <p:nvPr/>
              </p:nvSpPr>
              <p:spPr bwMode="auto">
                <a:xfrm>
                  <a:off x="5348288" y="6176963"/>
                  <a:ext cx="444500" cy="269875"/>
                </a:xfrm>
                <a:custGeom>
                  <a:avLst/>
                  <a:gdLst>
                    <a:gd name="T0" fmla="*/ 4 w 280"/>
                    <a:gd name="T1" fmla="*/ 146 h 170"/>
                    <a:gd name="T2" fmla="*/ 8 w 280"/>
                    <a:gd name="T3" fmla="*/ 162 h 170"/>
                    <a:gd name="T4" fmla="*/ 16 w 280"/>
                    <a:gd name="T5" fmla="*/ 150 h 170"/>
                    <a:gd name="T6" fmla="*/ 24 w 280"/>
                    <a:gd name="T7" fmla="*/ 134 h 170"/>
                    <a:gd name="T8" fmla="*/ 32 w 280"/>
                    <a:gd name="T9" fmla="*/ 126 h 170"/>
                    <a:gd name="T10" fmla="*/ 36 w 280"/>
                    <a:gd name="T11" fmla="*/ 134 h 170"/>
                    <a:gd name="T12" fmla="*/ 47 w 280"/>
                    <a:gd name="T13" fmla="*/ 138 h 170"/>
                    <a:gd name="T14" fmla="*/ 59 w 280"/>
                    <a:gd name="T15" fmla="*/ 123 h 170"/>
                    <a:gd name="T16" fmla="*/ 67 w 280"/>
                    <a:gd name="T17" fmla="*/ 130 h 170"/>
                    <a:gd name="T18" fmla="*/ 75 w 280"/>
                    <a:gd name="T19" fmla="*/ 130 h 170"/>
                    <a:gd name="T20" fmla="*/ 79 w 280"/>
                    <a:gd name="T21" fmla="*/ 134 h 170"/>
                    <a:gd name="T22" fmla="*/ 87 w 280"/>
                    <a:gd name="T23" fmla="*/ 107 h 170"/>
                    <a:gd name="T24" fmla="*/ 91 w 280"/>
                    <a:gd name="T25" fmla="*/ 95 h 170"/>
                    <a:gd name="T26" fmla="*/ 99 w 280"/>
                    <a:gd name="T27" fmla="*/ 115 h 170"/>
                    <a:gd name="T28" fmla="*/ 103 w 280"/>
                    <a:gd name="T29" fmla="*/ 107 h 170"/>
                    <a:gd name="T30" fmla="*/ 107 w 280"/>
                    <a:gd name="T31" fmla="*/ 75 h 170"/>
                    <a:gd name="T32" fmla="*/ 111 w 280"/>
                    <a:gd name="T33" fmla="*/ 123 h 170"/>
                    <a:gd name="T34" fmla="*/ 118 w 280"/>
                    <a:gd name="T35" fmla="*/ 95 h 170"/>
                    <a:gd name="T36" fmla="*/ 118 w 280"/>
                    <a:gd name="T37" fmla="*/ 99 h 170"/>
                    <a:gd name="T38" fmla="*/ 130 w 280"/>
                    <a:gd name="T39" fmla="*/ 103 h 170"/>
                    <a:gd name="T40" fmla="*/ 134 w 280"/>
                    <a:gd name="T41" fmla="*/ 111 h 170"/>
                    <a:gd name="T42" fmla="*/ 138 w 280"/>
                    <a:gd name="T43" fmla="*/ 103 h 170"/>
                    <a:gd name="T44" fmla="*/ 142 w 280"/>
                    <a:gd name="T45" fmla="*/ 91 h 170"/>
                    <a:gd name="T46" fmla="*/ 150 w 280"/>
                    <a:gd name="T47" fmla="*/ 91 h 170"/>
                    <a:gd name="T48" fmla="*/ 154 w 280"/>
                    <a:gd name="T49" fmla="*/ 71 h 170"/>
                    <a:gd name="T50" fmla="*/ 158 w 280"/>
                    <a:gd name="T51" fmla="*/ 75 h 170"/>
                    <a:gd name="T52" fmla="*/ 166 w 280"/>
                    <a:gd name="T53" fmla="*/ 79 h 170"/>
                    <a:gd name="T54" fmla="*/ 170 w 280"/>
                    <a:gd name="T55" fmla="*/ 44 h 170"/>
                    <a:gd name="T56" fmla="*/ 178 w 280"/>
                    <a:gd name="T57" fmla="*/ 59 h 170"/>
                    <a:gd name="T58" fmla="*/ 181 w 280"/>
                    <a:gd name="T59" fmla="*/ 91 h 170"/>
                    <a:gd name="T60" fmla="*/ 189 w 280"/>
                    <a:gd name="T61" fmla="*/ 63 h 170"/>
                    <a:gd name="T62" fmla="*/ 205 w 280"/>
                    <a:gd name="T63" fmla="*/ 48 h 170"/>
                    <a:gd name="T64" fmla="*/ 209 w 280"/>
                    <a:gd name="T65" fmla="*/ 55 h 170"/>
                    <a:gd name="T66" fmla="*/ 213 w 280"/>
                    <a:gd name="T67" fmla="*/ 44 h 170"/>
                    <a:gd name="T68" fmla="*/ 221 w 280"/>
                    <a:gd name="T69" fmla="*/ 63 h 170"/>
                    <a:gd name="T70" fmla="*/ 225 w 280"/>
                    <a:gd name="T71" fmla="*/ 55 h 170"/>
                    <a:gd name="T72" fmla="*/ 233 w 280"/>
                    <a:gd name="T73" fmla="*/ 55 h 170"/>
                    <a:gd name="T74" fmla="*/ 237 w 280"/>
                    <a:gd name="T75" fmla="*/ 55 h 170"/>
                    <a:gd name="T76" fmla="*/ 241 w 280"/>
                    <a:gd name="T77" fmla="*/ 24 h 170"/>
                    <a:gd name="T78" fmla="*/ 245 w 280"/>
                    <a:gd name="T79" fmla="*/ 40 h 170"/>
                    <a:gd name="T80" fmla="*/ 256 w 280"/>
                    <a:gd name="T81" fmla="*/ 12 h 170"/>
                    <a:gd name="T82" fmla="*/ 280 w 280"/>
                    <a:gd name="T83" fmla="*/ 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170">
                      <a:moveTo>
                        <a:pt x="0" y="170"/>
                      </a:moveTo>
                      <a:lnTo>
                        <a:pt x="0" y="158"/>
                      </a:lnTo>
                      <a:lnTo>
                        <a:pt x="4" y="146"/>
                      </a:lnTo>
                      <a:lnTo>
                        <a:pt x="4" y="154"/>
                      </a:lnTo>
                      <a:lnTo>
                        <a:pt x="4" y="146"/>
                      </a:lnTo>
                      <a:lnTo>
                        <a:pt x="8" y="162"/>
                      </a:lnTo>
                      <a:lnTo>
                        <a:pt x="12" y="162"/>
                      </a:lnTo>
                      <a:lnTo>
                        <a:pt x="12" y="154"/>
                      </a:lnTo>
                      <a:lnTo>
                        <a:pt x="16" y="150"/>
                      </a:lnTo>
                      <a:lnTo>
                        <a:pt x="20" y="162"/>
                      </a:lnTo>
                      <a:lnTo>
                        <a:pt x="24" y="154"/>
                      </a:lnTo>
                      <a:lnTo>
                        <a:pt x="24" y="134"/>
                      </a:lnTo>
                      <a:lnTo>
                        <a:pt x="28" y="146"/>
                      </a:lnTo>
                      <a:lnTo>
                        <a:pt x="32" y="142"/>
                      </a:lnTo>
                      <a:lnTo>
                        <a:pt x="32" y="126"/>
                      </a:lnTo>
                      <a:lnTo>
                        <a:pt x="32" y="158"/>
                      </a:lnTo>
                      <a:lnTo>
                        <a:pt x="36" y="142"/>
                      </a:lnTo>
                      <a:lnTo>
                        <a:pt x="36" y="134"/>
                      </a:lnTo>
                      <a:lnTo>
                        <a:pt x="40" y="119"/>
                      </a:lnTo>
                      <a:lnTo>
                        <a:pt x="43" y="130"/>
                      </a:lnTo>
                      <a:lnTo>
                        <a:pt x="47" y="138"/>
                      </a:lnTo>
                      <a:lnTo>
                        <a:pt x="47" y="154"/>
                      </a:lnTo>
                      <a:lnTo>
                        <a:pt x="51" y="146"/>
                      </a:lnTo>
                      <a:lnTo>
                        <a:pt x="59" y="123"/>
                      </a:lnTo>
                      <a:lnTo>
                        <a:pt x="63" y="130"/>
                      </a:lnTo>
                      <a:lnTo>
                        <a:pt x="67" y="123"/>
                      </a:lnTo>
                      <a:lnTo>
                        <a:pt x="67" y="130"/>
                      </a:lnTo>
                      <a:lnTo>
                        <a:pt x="71" y="126"/>
                      </a:lnTo>
                      <a:lnTo>
                        <a:pt x="71" y="119"/>
                      </a:lnTo>
                      <a:lnTo>
                        <a:pt x="75" y="130"/>
                      </a:lnTo>
                      <a:lnTo>
                        <a:pt x="75" y="123"/>
                      </a:lnTo>
                      <a:lnTo>
                        <a:pt x="79" y="103"/>
                      </a:lnTo>
                      <a:lnTo>
                        <a:pt x="79" y="134"/>
                      </a:lnTo>
                      <a:lnTo>
                        <a:pt x="79" y="126"/>
                      </a:lnTo>
                      <a:lnTo>
                        <a:pt x="83" y="111"/>
                      </a:lnTo>
                      <a:lnTo>
                        <a:pt x="87" y="107"/>
                      </a:lnTo>
                      <a:lnTo>
                        <a:pt x="87" y="138"/>
                      </a:lnTo>
                      <a:lnTo>
                        <a:pt x="87" y="119"/>
                      </a:lnTo>
                      <a:lnTo>
                        <a:pt x="91" y="95"/>
                      </a:lnTo>
                      <a:lnTo>
                        <a:pt x="95" y="150"/>
                      </a:lnTo>
                      <a:lnTo>
                        <a:pt x="95" y="126"/>
                      </a:lnTo>
                      <a:lnTo>
                        <a:pt x="99" y="115"/>
                      </a:lnTo>
                      <a:lnTo>
                        <a:pt x="99" y="111"/>
                      </a:lnTo>
                      <a:lnTo>
                        <a:pt x="103" y="119"/>
                      </a:lnTo>
                      <a:lnTo>
                        <a:pt x="103" y="107"/>
                      </a:lnTo>
                      <a:lnTo>
                        <a:pt x="107" y="95"/>
                      </a:lnTo>
                      <a:lnTo>
                        <a:pt x="107" y="119"/>
                      </a:lnTo>
                      <a:lnTo>
                        <a:pt x="107" y="75"/>
                      </a:lnTo>
                      <a:lnTo>
                        <a:pt x="107" y="107"/>
                      </a:lnTo>
                      <a:lnTo>
                        <a:pt x="111" y="95"/>
                      </a:lnTo>
                      <a:lnTo>
                        <a:pt x="111" y="123"/>
                      </a:lnTo>
                      <a:lnTo>
                        <a:pt x="111" y="111"/>
                      </a:lnTo>
                      <a:lnTo>
                        <a:pt x="114" y="87"/>
                      </a:lnTo>
                      <a:lnTo>
                        <a:pt x="118" y="95"/>
                      </a:lnTo>
                      <a:lnTo>
                        <a:pt x="118" y="107"/>
                      </a:lnTo>
                      <a:lnTo>
                        <a:pt x="118" y="71"/>
                      </a:lnTo>
                      <a:lnTo>
                        <a:pt x="118" y="99"/>
                      </a:lnTo>
                      <a:lnTo>
                        <a:pt x="126" y="99"/>
                      </a:lnTo>
                      <a:lnTo>
                        <a:pt x="126" y="91"/>
                      </a:lnTo>
                      <a:lnTo>
                        <a:pt x="130" y="103"/>
                      </a:lnTo>
                      <a:lnTo>
                        <a:pt x="130" y="87"/>
                      </a:lnTo>
                      <a:lnTo>
                        <a:pt x="134" y="83"/>
                      </a:lnTo>
                      <a:lnTo>
                        <a:pt x="134" y="111"/>
                      </a:lnTo>
                      <a:lnTo>
                        <a:pt x="134" y="107"/>
                      </a:lnTo>
                      <a:lnTo>
                        <a:pt x="138" y="83"/>
                      </a:lnTo>
                      <a:lnTo>
                        <a:pt x="138" y="103"/>
                      </a:lnTo>
                      <a:lnTo>
                        <a:pt x="138" y="79"/>
                      </a:lnTo>
                      <a:lnTo>
                        <a:pt x="142" y="75"/>
                      </a:lnTo>
                      <a:lnTo>
                        <a:pt x="142" y="91"/>
                      </a:lnTo>
                      <a:lnTo>
                        <a:pt x="146" y="95"/>
                      </a:lnTo>
                      <a:lnTo>
                        <a:pt x="146" y="123"/>
                      </a:lnTo>
                      <a:lnTo>
                        <a:pt x="150" y="91"/>
                      </a:lnTo>
                      <a:lnTo>
                        <a:pt x="150" y="95"/>
                      </a:lnTo>
                      <a:lnTo>
                        <a:pt x="150" y="83"/>
                      </a:lnTo>
                      <a:lnTo>
                        <a:pt x="154" y="71"/>
                      </a:lnTo>
                      <a:lnTo>
                        <a:pt x="154" y="59"/>
                      </a:lnTo>
                      <a:lnTo>
                        <a:pt x="158" y="67"/>
                      </a:lnTo>
                      <a:lnTo>
                        <a:pt x="158" y="75"/>
                      </a:lnTo>
                      <a:lnTo>
                        <a:pt x="158" y="71"/>
                      </a:lnTo>
                      <a:lnTo>
                        <a:pt x="162" y="59"/>
                      </a:lnTo>
                      <a:lnTo>
                        <a:pt x="166" y="79"/>
                      </a:lnTo>
                      <a:lnTo>
                        <a:pt x="166" y="63"/>
                      </a:lnTo>
                      <a:lnTo>
                        <a:pt x="166" y="67"/>
                      </a:lnTo>
                      <a:lnTo>
                        <a:pt x="170" y="44"/>
                      </a:lnTo>
                      <a:lnTo>
                        <a:pt x="174" y="95"/>
                      </a:lnTo>
                      <a:lnTo>
                        <a:pt x="174" y="87"/>
                      </a:lnTo>
                      <a:lnTo>
                        <a:pt x="178" y="59"/>
                      </a:lnTo>
                      <a:lnTo>
                        <a:pt x="178" y="79"/>
                      </a:lnTo>
                      <a:lnTo>
                        <a:pt x="178" y="71"/>
                      </a:lnTo>
                      <a:lnTo>
                        <a:pt x="181" y="91"/>
                      </a:lnTo>
                      <a:lnTo>
                        <a:pt x="185" y="63"/>
                      </a:lnTo>
                      <a:lnTo>
                        <a:pt x="189" y="75"/>
                      </a:lnTo>
                      <a:lnTo>
                        <a:pt x="189" y="63"/>
                      </a:lnTo>
                      <a:lnTo>
                        <a:pt x="197" y="55"/>
                      </a:lnTo>
                      <a:lnTo>
                        <a:pt x="205" y="59"/>
                      </a:lnTo>
                      <a:lnTo>
                        <a:pt x="205" y="48"/>
                      </a:lnTo>
                      <a:lnTo>
                        <a:pt x="205" y="71"/>
                      </a:lnTo>
                      <a:lnTo>
                        <a:pt x="209" y="59"/>
                      </a:lnTo>
                      <a:lnTo>
                        <a:pt x="209" y="55"/>
                      </a:lnTo>
                      <a:lnTo>
                        <a:pt x="213" y="28"/>
                      </a:lnTo>
                      <a:lnTo>
                        <a:pt x="213" y="20"/>
                      </a:lnTo>
                      <a:lnTo>
                        <a:pt x="213" y="44"/>
                      </a:lnTo>
                      <a:lnTo>
                        <a:pt x="217" y="55"/>
                      </a:lnTo>
                      <a:lnTo>
                        <a:pt x="217" y="87"/>
                      </a:lnTo>
                      <a:lnTo>
                        <a:pt x="221" y="63"/>
                      </a:lnTo>
                      <a:lnTo>
                        <a:pt x="225" y="59"/>
                      </a:lnTo>
                      <a:lnTo>
                        <a:pt x="225" y="36"/>
                      </a:lnTo>
                      <a:lnTo>
                        <a:pt x="225" y="55"/>
                      </a:lnTo>
                      <a:lnTo>
                        <a:pt x="229" y="32"/>
                      </a:lnTo>
                      <a:lnTo>
                        <a:pt x="229" y="20"/>
                      </a:lnTo>
                      <a:lnTo>
                        <a:pt x="233" y="55"/>
                      </a:lnTo>
                      <a:lnTo>
                        <a:pt x="233" y="36"/>
                      </a:lnTo>
                      <a:lnTo>
                        <a:pt x="237" y="32"/>
                      </a:lnTo>
                      <a:lnTo>
                        <a:pt x="237" y="55"/>
                      </a:lnTo>
                      <a:lnTo>
                        <a:pt x="237" y="40"/>
                      </a:lnTo>
                      <a:lnTo>
                        <a:pt x="241" y="55"/>
                      </a:lnTo>
                      <a:lnTo>
                        <a:pt x="241" y="24"/>
                      </a:lnTo>
                      <a:lnTo>
                        <a:pt x="245" y="32"/>
                      </a:lnTo>
                      <a:lnTo>
                        <a:pt x="245" y="24"/>
                      </a:lnTo>
                      <a:lnTo>
                        <a:pt x="245" y="40"/>
                      </a:lnTo>
                      <a:lnTo>
                        <a:pt x="256" y="32"/>
                      </a:lnTo>
                      <a:lnTo>
                        <a:pt x="256" y="4"/>
                      </a:lnTo>
                      <a:lnTo>
                        <a:pt x="256" y="12"/>
                      </a:lnTo>
                      <a:lnTo>
                        <a:pt x="264" y="48"/>
                      </a:lnTo>
                      <a:lnTo>
                        <a:pt x="268" y="40"/>
                      </a:lnTo>
                      <a:lnTo>
                        <a:pt x="280" y="44"/>
                      </a:lnTo>
                      <a:lnTo>
                        <a:pt x="280" y="0"/>
                      </a:lnTo>
                      <a:lnTo>
                        <a:pt x="280" y="24"/>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46" name="Freeform 59"/>
                <p:cNvSpPr>
                  <a:spLocks/>
                </p:cNvSpPr>
                <p:nvPr/>
              </p:nvSpPr>
              <p:spPr bwMode="auto">
                <a:xfrm>
                  <a:off x="5792788" y="5957888"/>
                  <a:ext cx="400050" cy="269875"/>
                </a:xfrm>
                <a:custGeom>
                  <a:avLst/>
                  <a:gdLst>
                    <a:gd name="T0" fmla="*/ 8 w 252"/>
                    <a:gd name="T1" fmla="*/ 158 h 170"/>
                    <a:gd name="T2" fmla="*/ 12 w 252"/>
                    <a:gd name="T3" fmla="*/ 123 h 170"/>
                    <a:gd name="T4" fmla="*/ 20 w 252"/>
                    <a:gd name="T5" fmla="*/ 162 h 170"/>
                    <a:gd name="T6" fmla="*/ 28 w 252"/>
                    <a:gd name="T7" fmla="*/ 150 h 170"/>
                    <a:gd name="T8" fmla="*/ 32 w 252"/>
                    <a:gd name="T9" fmla="*/ 134 h 170"/>
                    <a:gd name="T10" fmla="*/ 36 w 252"/>
                    <a:gd name="T11" fmla="*/ 91 h 170"/>
                    <a:gd name="T12" fmla="*/ 43 w 252"/>
                    <a:gd name="T13" fmla="*/ 138 h 170"/>
                    <a:gd name="T14" fmla="*/ 51 w 252"/>
                    <a:gd name="T15" fmla="*/ 142 h 170"/>
                    <a:gd name="T16" fmla="*/ 55 w 252"/>
                    <a:gd name="T17" fmla="*/ 142 h 170"/>
                    <a:gd name="T18" fmla="*/ 55 w 252"/>
                    <a:gd name="T19" fmla="*/ 150 h 170"/>
                    <a:gd name="T20" fmla="*/ 63 w 252"/>
                    <a:gd name="T21" fmla="*/ 103 h 170"/>
                    <a:gd name="T22" fmla="*/ 71 w 252"/>
                    <a:gd name="T23" fmla="*/ 146 h 170"/>
                    <a:gd name="T24" fmla="*/ 75 w 252"/>
                    <a:gd name="T25" fmla="*/ 115 h 170"/>
                    <a:gd name="T26" fmla="*/ 83 w 252"/>
                    <a:gd name="T27" fmla="*/ 130 h 170"/>
                    <a:gd name="T28" fmla="*/ 87 w 252"/>
                    <a:gd name="T29" fmla="*/ 130 h 170"/>
                    <a:gd name="T30" fmla="*/ 91 w 252"/>
                    <a:gd name="T31" fmla="*/ 99 h 170"/>
                    <a:gd name="T32" fmla="*/ 99 w 252"/>
                    <a:gd name="T33" fmla="*/ 95 h 170"/>
                    <a:gd name="T34" fmla="*/ 103 w 252"/>
                    <a:gd name="T35" fmla="*/ 123 h 170"/>
                    <a:gd name="T36" fmla="*/ 107 w 252"/>
                    <a:gd name="T37" fmla="*/ 99 h 170"/>
                    <a:gd name="T38" fmla="*/ 110 w 252"/>
                    <a:gd name="T39" fmla="*/ 79 h 170"/>
                    <a:gd name="T40" fmla="*/ 118 w 252"/>
                    <a:gd name="T41" fmla="*/ 95 h 170"/>
                    <a:gd name="T42" fmla="*/ 122 w 252"/>
                    <a:gd name="T43" fmla="*/ 146 h 170"/>
                    <a:gd name="T44" fmla="*/ 126 w 252"/>
                    <a:gd name="T45" fmla="*/ 79 h 170"/>
                    <a:gd name="T46" fmla="*/ 130 w 252"/>
                    <a:gd name="T47" fmla="*/ 79 h 170"/>
                    <a:gd name="T48" fmla="*/ 134 w 252"/>
                    <a:gd name="T49" fmla="*/ 103 h 170"/>
                    <a:gd name="T50" fmla="*/ 142 w 252"/>
                    <a:gd name="T51" fmla="*/ 75 h 170"/>
                    <a:gd name="T52" fmla="*/ 154 w 252"/>
                    <a:gd name="T53" fmla="*/ 63 h 170"/>
                    <a:gd name="T54" fmla="*/ 170 w 252"/>
                    <a:gd name="T55" fmla="*/ 103 h 170"/>
                    <a:gd name="T56" fmla="*/ 174 w 252"/>
                    <a:gd name="T57" fmla="*/ 71 h 170"/>
                    <a:gd name="T58" fmla="*/ 177 w 252"/>
                    <a:gd name="T59" fmla="*/ 83 h 170"/>
                    <a:gd name="T60" fmla="*/ 181 w 252"/>
                    <a:gd name="T61" fmla="*/ 55 h 170"/>
                    <a:gd name="T62" fmla="*/ 185 w 252"/>
                    <a:gd name="T63" fmla="*/ 95 h 170"/>
                    <a:gd name="T64" fmla="*/ 189 w 252"/>
                    <a:gd name="T65" fmla="*/ 99 h 170"/>
                    <a:gd name="T66" fmla="*/ 193 w 252"/>
                    <a:gd name="T67" fmla="*/ 67 h 170"/>
                    <a:gd name="T68" fmla="*/ 201 w 252"/>
                    <a:gd name="T69" fmla="*/ 8 h 170"/>
                    <a:gd name="T70" fmla="*/ 209 w 252"/>
                    <a:gd name="T71" fmla="*/ 24 h 170"/>
                    <a:gd name="T72" fmla="*/ 213 w 252"/>
                    <a:gd name="T73" fmla="*/ 44 h 170"/>
                    <a:gd name="T74" fmla="*/ 221 w 252"/>
                    <a:gd name="T75" fmla="*/ 40 h 170"/>
                    <a:gd name="T76" fmla="*/ 225 w 252"/>
                    <a:gd name="T77" fmla="*/ 0 h 170"/>
                    <a:gd name="T78" fmla="*/ 233 w 252"/>
                    <a:gd name="T79" fmla="*/ 36 h 170"/>
                    <a:gd name="T80" fmla="*/ 241 w 252"/>
                    <a:gd name="T81" fmla="*/ 40 h 170"/>
                    <a:gd name="T82" fmla="*/ 245 w 252"/>
                    <a:gd name="T83" fmla="*/ 5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70">
                      <a:moveTo>
                        <a:pt x="0" y="162"/>
                      </a:moveTo>
                      <a:lnTo>
                        <a:pt x="4" y="170"/>
                      </a:lnTo>
                      <a:lnTo>
                        <a:pt x="8" y="158"/>
                      </a:lnTo>
                      <a:lnTo>
                        <a:pt x="8" y="170"/>
                      </a:lnTo>
                      <a:lnTo>
                        <a:pt x="8" y="138"/>
                      </a:lnTo>
                      <a:lnTo>
                        <a:pt x="12" y="123"/>
                      </a:lnTo>
                      <a:lnTo>
                        <a:pt x="12" y="166"/>
                      </a:lnTo>
                      <a:lnTo>
                        <a:pt x="16" y="138"/>
                      </a:lnTo>
                      <a:lnTo>
                        <a:pt x="20" y="162"/>
                      </a:lnTo>
                      <a:lnTo>
                        <a:pt x="24" y="134"/>
                      </a:lnTo>
                      <a:lnTo>
                        <a:pt x="24" y="142"/>
                      </a:lnTo>
                      <a:lnTo>
                        <a:pt x="28" y="150"/>
                      </a:lnTo>
                      <a:lnTo>
                        <a:pt x="28" y="115"/>
                      </a:lnTo>
                      <a:lnTo>
                        <a:pt x="32" y="170"/>
                      </a:lnTo>
                      <a:lnTo>
                        <a:pt x="32" y="134"/>
                      </a:lnTo>
                      <a:lnTo>
                        <a:pt x="36" y="134"/>
                      </a:lnTo>
                      <a:lnTo>
                        <a:pt x="36" y="166"/>
                      </a:lnTo>
                      <a:lnTo>
                        <a:pt x="36" y="91"/>
                      </a:lnTo>
                      <a:lnTo>
                        <a:pt x="39" y="142"/>
                      </a:lnTo>
                      <a:lnTo>
                        <a:pt x="39" y="126"/>
                      </a:lnTo>
                      <a:lnTo>
                        <a:pt x="43" y="138"/>
                      </a:lnTo>
                      <a:lnTo>
                        <a:pt x="47" y="107"/>
                      </a:lnTo>
                      <a:lnTo>
                        <a:pt x="47" y="123"/>
                      </a:lnTo>
                      <a:lnTo>
                        <a:pt x="51" y="142"/>
                      </a:lnTo>
                      <a:lnTo>
                        <a:pt x="51" y="162"/>
                      </a:lnTo>
                      <a:lnTo>
                        <a:pt x="51" y="130"/>
                      </a:lnTo>
                      <a:lnTo>
                        <a:pt x="55" y="142"/>
                      </a:lnTo>
                      <a:lnTo>
                        <a:pt x="55" y="170"/>
                      </a:lnTo>
                      <a:lnTo>
                        <a:pt x="55" y="126"/>
                      </a:lnTo>
                      <a:lnTo>
                        <a:pt x="55" y="150"/>
                      </a:lnTo>
                      <a:lnTo>
                        <a:pt x="59" y="123"/>
                      </a:lnTo>
                      <a:lnTo>
                        <a:pt x="63" y="170"/>
                      </a:lnTo>
                      <a:lnTo>
                        <a:pt x="63" y="103"/>
                      </a:lnTo>
                      <a:lnTo>
                        <a:pt x="67" y="162"/>
                      </a:lnTo>
                      <a:lnTo>
                        <a:pt x="67" y="126"/>
                      </a:lnTo>
                      <a:lnTo>
                        <a:pt x="71" y="146"/>
                      </a:lnTo>
                      <a:lnTo>
                        <a:pt x="75" y="111"/>
                      </a:lnTo>
                      <a:lnTo>
                        <a:pt x="75" y="138"/>
                      </a:lnTo>
                      <a:lnTo>
                        <a:pt x="75" y="115"/>
                      </a:lnTo>
                      <a:lnTo>
                        <a:pt x="79" y="107"/>
                      </a:lnTo>
                      <a:lnTo>
                        <a:pt x="79" y="126"/>
                      </a:lnTo>
                      <a:lnTo>
                        <a:pt x="83" y="130"/>
                      </a:lnTo>
                      <a:lnTo>
                        <a:pt x="83" y="134"/>
                      </a:lnTo>
                      <a:lnTo>
                        <a:pt x="83" y="123"/>
                      </a:lnTo>
                      <a:lnTo>
                        <a:pt x="87" y="130"/>
                      </a:lnTo>
                      <a:lnTo>
                        <a:pt x="87" y="87"/>
                      </a:lnTo>
                      <a:lnTo>
                        <a:pt x="91" y="107"/>
                      </a:lnTo>
                      <a:lnTo>
                        <a:pt x="91" y="99"/>
                      </a:lnTo>
                      <a:lnTo>
                        <a:pt x="95" y="119"/>
                      </a:lnTo>
                      <a:lnTo>
                        <a:pt x="95" y="111"/>
                      </a:lnTo>
                      <a:lnTo>
                        <a:pt x="99" y="95"/>
                      </a:lnTo>
                      <a:lnTo>
                        <a:pt x="99" y="71"/>
                      </a:lnTo>
                      <a:lnTo>
                        <a:pt x="99" y="91"/>
                      </a:lnTo>
                      <a:lnTo>
                        <a:pt x="103" y="123"/>
                      </a:lnTo>
                      <a:lnTo>
                        <a:pt x="103" y="99"/>
                      </a:lnTo>
                      <a:lnTo>
                        <a:pt x="107" y="95"/>
                      </a:lnTo>
                      <a:lnTo>
                        <a:pt x="107" y="99"/>
                      </a:lnTo>
                      <a:lnTo>
                        <a:pt x="107" y="63"/>
                      </a:lnTo>
                      <a:lnTo>
                        <a:pt x="110" y="103"/>
                      </a:lnTo>
                      <a:lnTo>
                        <a:pt x="110" y="79"/>
                      </a:lnTo>
                      <a:lnTo>
                        <a:pt x="110" y="99"/>
                      </a:lnTo>
                      <a:lnTo>
                        <a:pt x="114" y="95"/>
                      </a:lnTo>
                      <a:lnTo>
                        <a:pt x="118" y="95"/>
                      </a:lnTo>
                      <a:lnTo>
                        <a:pt x="118" y="111"/>
                      </a:lnTo>
                      <a:lnTo>
                        <a:pt x="118" y="63"/>
                      </a:lnTo>
                      <a:lnTo>
                        <a:pt x="122" y="146"/>
                      </a:lnTo>
                      <a:lnTo>
                        <a:pt x="122" y="99"/>
                      </a:lnTo>
                      <a:lnTo>
                        <a:pt x="122" y="103"/>
                      </a:lnTo>
                      <a:lnTo>
                        <a:pt x="126" y="79"/>
                      </a:lnTo>
                      <a:lnTo>
                        <a:pt x="126" y="75"/>
                      </a:lnTo>
                      <a:lnTo>
                        <a:pt x="126" y="138"/>
                      </a:lnTo>
                      <a:lnTo>
                        <a:pt x="130" y="79"/>
                      </a:lnTo>
                      <a:lnTo>
                        <a:pt x="130" y="107"/>
                      </a:lnTo>
                      <a:lnTo>
                        <a:pt x="134" y="99"/>
                      </a:lnTo>
                      <a:lnTo>
                        <a:pt x="134" y="103"/>
                      </a:lnTo>
                      <a:lnTo>
                        <a:pt x="134" y="87"/>
                      </a:lnTo>
                      <a:lnTo>
                        <a:pt x="138" y="111"/>
                      </a:lnTo>
                      <a:lnTo>
                        <a:pt x="142" y="75"/>
                      </a:lnTo>
                      <a:lnTo>
                        <a:pt x="142" y="71"/>
                      </a:lnTo>
                      <a:lnTo>
                        <a:pt x="154" y="79"/>
                      </a:lnTo>
                      <a:lnTo>
                        <a:pt x="154" y="63"/>
                      </a:lnTo>
                      <a:lnTo>
                        <a:pt x="154" y="87"/>
                      </a:lnTo>
                      <a:lnTo>
                        <a:pt x="158" y="91"/>
                      </a:lnTo>
                      <a:lnTo>
                        <a:pt x="170" y="103"/>
                      </a:lnTo>
                      <a:lnTo>
                        <a:pt x="170" y="79"/>
                      </a:lnTo>
                      <a:lnTo>
                        <a:pt x="174" y="75"/>
                      </a:lnTo>
                      <a:lnTo>
                        <a:pt x="174" y="71"/>
                      </a:lnTo>
                      <a:lnTo>
                        <a:pt x="174" y="79"/>
                      </a:lnTo>
                      <a:lnTo>
                        <a:pt x="177" y="71"/>
                      </a:lnTo>
                      <a:lnTo>
                        <a:pt x="177" y="83"/>
                      </a:lnTo>
                      <a:lnTo>
                        <a:pt x="177" y="40"/>
                      </a:lnTo>
                      <a:lnTo>
                        <a:pt x="177" y="59"/>
                      </a:lnTo>
                      <a:lnTo>
                        <a:pt x="181" y="55"/>
                      </a:lnTo>
                      <a:lnTo>
                        <a:pt x="181" y="91"/>
                      </a:lnTo>
                      <a:lnTo>
                        <a:pt x="185" y="52"/>
                      </a:lnTo>
                      <a:lnTo>
                        <a:pt x="185" y="95"/>
                      </a:lnTo>
                      <a:lnTo>
                        <a:pt x="185" y="44"/>
                      </a:lnTo>
                      <a:lnTo>
                        <a:pt x="185" y="71"/>
                      </a:lnTo>
                      <a:lnTo>
                        <a:pt x="189" y="99"/>
                      </a:lnTo>
                      <a:lnTo>
                        <a:pt x="189" y="28"/>
                      </a:lnTo>
                      <a:lnTo>
                        <a:pt x="193" y="59"/>
                      </a:lnTo>
                      <a:lnTo>
                        <a:pt x="193" y="67"/>
                      </a:lnTo>
                      <a:lnTo>
                        <a:pt x="197" y="63"/>
                      </a:lnTo>
                      <a:lnTo>
                        <a:pt x="197" y="55"/>
                      </a:lnTo>
                      <a:lnTo>
                        <a:pt x="201" y="8"/>
                      </a:lnTo>
                      <a:lnTo>
                        <a:pt x="201" y="4"/>
                      </a:lnTo>
                      <a:lnTo>
                        <a:pt x="201" y="48"/>
                      </a:lnTo>
                      <a:lnTo>
                        <a:pt x="209" y="24"/>
                      </a:lnTo>
                      <a:lnTo>
                        <a:pt x="209" y="91"/>
                      </a:lnTo>
                      <a:lnTo>
                        <a:pt x="213" y="40"/>
                      </a:lnTo>
                      <a:lnTo>
                        <a:pt x="213" y="44"/>
                      </a:lnTo>
                      <a:lnTo>
                        <a:pt x="217" y="52"/>
                      </a:lnTo>
                      <a:lnTo>
                        <a:pt x="221" y="32"/>
                      </a:lnTo>
                      <a:lnTo>
                        <a:pt x="221" y="40"/>
                      </a:lnTo>
                      <a:lnTo>
                        <a:pt x="221" y="20"/>
                      </a:lnTo>
                      <a:lnTo>
                        <a:pt x="225" y="63"/>
                      </a:lnTo>
                      <a:lnTo>
                        <a:pt x="225" y="0"/>
                      </a:lnTo>
                      <a:lnTo>
                        <a:pt x="225" y="40"/>
                      </a:lnTo>
                      <a:lnTo>
                        <a:pt x="233" y="24"/>
                      </a:lnTo>
                      <a:lnTo>
                        <a:pt x="233" y="36"/>
                      </a:lnTo>
                      <a:lnTo>
                        <a:pt x="237" y="28"/>
                      </a:lnTo>
                      <a:lnTo>
                        <a:pt x="241" y="55"/>
                      </a:lnTo>
                      <a:lnTo>
                        <a:pt x="241" y="40"/>
                      </a:lnTo>
                      <a:lnTo>
                        <a:pt x="245" y="32"/>
                      </a:lnTo>
                      <a:lnTo>
                        <a:pt x="245" y="24"/>
                      </a:lnTo>
                      <a:lnTo>
                        <a:pt x="245" y="52"/>
                      </a:lnTo>
                      <a:lnTo>
                        <a:pt x="252" y="55"/>
                      </a:lnTo>
                      <a:lnTo>
                        <a:pt x="252" y="12"/>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47" name="Freeform 60"/>
                <p:cNvSpPr>
                  <a:spLocks/>
                </p:cNvSpPr>
                <p:nvPr/>
              </p:nvSpPr>
              <p:spPr bwMode="auto">
                <a:xfrm>
                  <a:off x="6192838" y="5683250"/>
                  <a:ext cx="444500" cy="374650"/>
                </a:xfrm>
                <a:custGeom>
                  <a:avLst/>
                  <a:gdLst>
                    <a:gd name="T0" fmla="*/ 4 w 280"/>
                    <a:gd name="T1" fmla="*/ 221 h 236"/>
                    <a:gd name="T2" fmla="*/ 16 w 280"/>
                    <a:gd name="T3" fmla="*/ 201 h 236"/>
                    <a:gd name="T4" fmla="*/ 20 w 280"/>
                    <a:gd name="T5" fmla="*/ 158 h 236"/>
                    <a:gd name="T6" fmla="*/ 28 w 280"/>
                    <a:gd name="T7" fmla="*/ 165 h 236"/>
                    <a:gd name="T8" fmla="*/ 36 w 280"/>
                    <a:gd name="T9" fmla="*/ 217 h 236"/>
                    <a:gd name="T10" fmla="*/ 40 w 280"/>
                    <a:gd name="T11" fmla="*/ 228 h 236"/>
                    <a:gd name="T12" fmla="*/ 48 w 280"/>
                    <a:gd name="T13" fmla="*/ 185 h 236"/>
                    <a:gd name="T14" fmla="*/ 56 w 280"/>
                    <a:gd name="T15" fmla="*/ 165 h 236"/>
                    <a:gd name="T16" fmla="*/ 60 w 280"/>
                    <a:gd name="T17" fmla="*/ 197 h 236"/>
                    <a:gd name="T18" fmla="*/ 67 w 280"/>
                    <a:gd name="T19" fmla="*/ 205 h 236"/>
                    <a:gd name="T20" fmla="*/ 71 w 280"/>
                    <a:gd name="T21" fmla="*/ 217 h 236"/>
                    <a:gd name="T22" fmla="*/ 79 w 280"/>
                    <a:gd name="T23" fmla="*/ 213 h 236"/>
                    <a:gd name="T24" fmla="*/ 83 w 280"/>
                    <a:gd name="T25" fmla="*/ 209 h 236"/>
                    <a:gd name="T26" fmla="*/ 87 w 280"/>
                    <a:gd name="T27" fmla="*/ 161 h 236"/>
                    <a:gd name="T28" fmla="*/ 91 w 280"/>
                    <a:gd name="T29" fmla="*/ 142 h 236"/>
                    <a:gd name="T30" fmla="*/ 95 w 280"/>
                    <a:gd name="T31" fmla="*/ 142 h 236"/>
                    <a:gd name="T32" fmla="*/ 99 w 280"/>
                    <a:gd name="T33" fmla="*/ 173 h 236"/>
                    <a:gd name="T34" fmla="*/ 107 w 280"/>
                    <a:gd name="T35" fmla="*/ 201 h 236"/>
                    <a:gd name="T36" fmla="*/ 115 w 280"/>
                    <a:gd name="T37" fmla="*/ 158 h 236"/>
                    <a:gd name="T38" fmla="*/ 123 w 280"/>
                    <a:gd name="T39" fmla="*/ 102 h 236"/>
                    <a:gd name="T40" fmla="*/ 127 w 280"/>
                    <a:gd name="T41" fmla="*/ 138 h 236"/>
                    <a:gd name="T42" fmla="*/ 142 w 280"/>
                    <a:gd name="T43" fmla="*/ 134 h 236"/>
                    <a:gd name="T44" fmla="*/ 150 w 280"/>
                    <a:gd name="T45" fmla="*/ 193 h 236"/>
                    <a:gd name="T46" fmla="*/ 154 w 280"/>
                    <a:gd name="T47" fmla="*/ 122 h 236"/>
                    <a:gd name="T48" fmla="*/ 166 w 280"/>
                    <a:gd name="T49" fmla="*/ 126 h 236"/>
                    <a:gd name="T50" fmla="*/ 174 w 280"/>
                    <a:gd name="T51" fmla="*/ 94 h 236"/>
                    <a:gd name="T52" fmla="*/ 178 w 280"/>
                    <a:gd name="T53" fmla="*/ 134 h 236"/>
                    <a:gd name="T54" fmla="*/ 182 w 280"/>
                    <a:gd name="T55" fmla="*/ 75 h 236"/>
                    <a:gd name="T56" fmla="*/ 186 w 280"/>
                    <a:gd name="T57" fmla="*/ 59 h 236"/>
                    <a:gd name="T58" fmla="*/ 190 w 280"/>
                    <a:gd name="T59" fmla="*/ 118 h 236"/>
                    <a:gd name="T60" fmla="*/ 201 w 280"/>
                    <a:gd name="T61" fmla="*/ 110 h 236"/>
                    <a:gd name="T62" fmla="*/ 213 w 280"/>
                    <a:gd name="T63" fmla="*/ 67 h 236"/>
                    <a:gd name="T64" fmla="*/ 221 w 280"/>
                    <a:gd name="T65" fmla="*/ 126 h 236"/>
                    <a:gd name="T66" fmla="*/ 225 w 280"/>
                    <a:gd name="T67" fmla="*/ 126 h 236"/>
                    <a:gd name="T68" fmla="*/ 233 w 280"/>
                    <a:gd name="T69" fmla="*/ 98 h 236"/>
                    <a:gd name="T70" fmla="*/ 237 w 280"/>
                    <a:gd name="T71" fmla="*/ 122 h 236"/>
                    <a:gd name="T72" fmla="*/ 249 w 280"/>
                    <a:gd name="T73" fmla="*/ 83 h 236"/>
                    <a:gd name="T74" fmla="*/ 257 w 280"/>
                    <a:gd name="T75" fmla="*/ 94 h 236"/>
                    <a:gd name="T76" fmla="*/ 261 w 280"/>
                    <a:gd name="T77" fmla="*/ 114 h 236"/>
                    <a:gd name="T78" fmla="*/ 269 w 280"/>
                    <a:gd name="T79" fmla="*/ 102 h 236"/>
                    <a:gd name="T80" fmla="*/ 272 w 280"/>
                    <a:gd name="T81" fmla="*/ 43 h 236"/>
                    <a:gd name="T82" fmla="*/ 276 w 280"/>
                    <a:gd name="T83" fmla="*/ 8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236">
                      <a:moveTo>
                        <a:pt x="0" y="185"/>
                      </a:moveTo>
                      <a:lnTo>
                        <a:pt x="4" y="236"/>
                      </a:lnTo>
                      <a:lnTo>
                        <a:pt x="4" y="221"/>
                      </a:lnTo>
                      <a:lnTo>
                        <a:pt x="8" y="236"/>
                      </a:lnTo>
                      <a:lnTo>
                        <a:pt x="12" y="213"/>
                      </a:lnTo>
                      <a:lnTo>
                        <a:pt x="16" y="201"/>
                      </a:lnTo>
                      <a:lnTo>
                        <a:pt x="16" y="217"/>
                      </a:lnTo>
                      <a:lnTo>
                        <a:pt x="20" y="221"/>
                      </a:lnTo>
                      <a:lnTo>
                        <a:pt x="20" y="158"/>
                      </a:lnTo>
                      <a:lnTo>
                        <a:pt x="24" y="181"/>
                      </a:lnTo>
                      <a:lnTo>
                        <a:pt x="28" y="177"/>
                      </a:lnTo>
                      <a:lnTo>
                        <a:pt x="28" y="165"/>
                      </a:lnTo>
                      <a:lnTo>
                        <a:pt x="32" y="185"/>
                      </a:lnTo>
                      <a:lnTo>
                        <a:pt x="36" y="193"/>
                      </a:lnTo>
                      <a:lnTo>
                        <a:pt x="36" y="217"/>
                      </a:lnTo>
                      <a:lnTo>
                        <a:pt x="36" y="173"/>
                      </a:lnTo>
                      <a:lnTo>
                        <a:pt x="40" y="209"/>
                      </a:lnTo>
                      <a:lnTo>
                        <a:pt x="40" y="228"/>
                      </a:lnTo>
                      <a:lnTo>
                        <a:pt x="44" y="185"/>
                      </a:lnTo>
                      <a:lnTo>
                        <a:pt x="48" y="173"/>
                      </a:lnTo>
                      <a:lnTo>
                        <a:pt x="48" y="185"/>
                      </a:lnTo>
                      <a:lnTo>
                        <a:pt x="52" y="221"/>
                      </a:lnTo>
                      <a:lnTo>
                        <a:pt x="52" y="189"/>
                      </a:lnTo>
                      <a:lnTo>
                        <a:pt x="56" y="165"/>
                      </a:lnTo>
                      <a:lnTo>
                        <a:pt x="60" y="205"/>
                      </a:lnTo>
                      <a:lnTo>
                        <a:pt x="60" y="181"/>
                      </a:lnTo>
                      <a:lnTo>
                        <a:pt x="60" y="197"/>
                      </a:lnTo>
                      <a:lnTo>
                        <a:pt x="63" y="177"/>
                      </a:lnTo>
                      <a:lnTo>
                        <a:pt x="63" y="173"/>
                      </a:lnTo>
                      <a:lnTo>
                        <a:pt x="67" y="205"/>
                      </a:lnTo>
                      <a:lnTo>
                        <a:pt x="67" y="154"/>
                      </a:lnTo>
                      <a:lnTo>
                        <a:pt x="71" y="154"/>
                      </a:lnTo>
                      <a:lnTo>
                        <a:pt x="71" y="217"/>
                      </a:lnTo>
                      <a:lnTo>
                        <a:pt x="71" y="138"/>
                      </a:lnTo>
                      <a:lnTo>
                        <a:pt x="75" y="197"/>
                      </a:lnTo>
                      <a:lnTo>
                        <a:pt x="79" y="213"/>
                      </a:lnTo>
                      <a:lnTo>
                        <a:pt x="79" y="134"/>
                      </a:lnTo>
                      <a:lnTo>
                        <a:pt x="79" y="169"/>
                      </a:lnTo>
                      <a:lnTo>
                        <a:pt x="83" y="209"/>
                      </a:lnTo>
                      <a:lnTo>
                        <a:pt x="83" y="118"/>
                      </a:lnTo>
                      <a:lnTo>
                        <a:pt x="83" y="189"/>
                      </a:lnTo>
                      <a:lnTo>
                        <a:pt x="87" y="161"/>
                      </a:lnTo>
                      <a:lnTo>
                        <a:pt x="87" y="209"/>
                      </a:lnTo>
                      <a:lnTo>
                        <a:pt x="87" y="150"/>
                      </a:lnTo>
                      <a:lnTo>
                        <a:pt x="91" y="142"/>
                      </a:lnTo>
                      <a:lnTo>
                        <a:pt x="91" y="197"/>
                      </a:lnTo>
                      <a:lnTo>
                        <a:pt x="91" y="169"/>
                      </a:lnTo>
                      <a:lnTo>
                        <a:pt x="95" y="142"/>
                      </a:lnTo>
                      <a:lnTo>
                        <a:pt x="95" y="173"/>
                      </a:lnTo>
                      <a:lnTo>
                        <a:pt x="99" y="161"/>
                      </a:lnTo>
                      <a:lnTo>
                        <a:pt x="99" y="173"/>
                      </a:lnTo>
                      <a:lnTo>
                        <a:pt x="103" y="189"/>
                      </a:lnTo>
                      <a:lnTo>
                        <a:pt x="107" y="102"/>
                      </a:lnTo>
                      <a:lnTo>
                        <a:pt x="107" y="201"/>
                      </a:lnTo>
                      <a:lnTo>
                        <a:pt x="107" y="173"/>
                      </a:lnTo>
                      <a:lnTo>
                        <a:pt x="111" y="161"/>
                      </a:lnTo>
                      <a:lnTo>
                        <a:pt x="115" y="158"/>
                      </a:lnTo>
                      <a:lnTo>
                        <a:pt x="115" y="142"/>
                      </a:lnTo>
                      <a:lnTo>
                        <a:pt x="119" y="173"/>
                      </a:lnTo>
                      <a:lnTo>
                        <a:pt x="123" y="102"/>
                      </a:lnTo>
                      <a:lnTo>
                        <a:pt x="123" y="165"/>
                      </a:lnTo>
                      <a:lnTo>
                        <a:pt x="127" y="158"/>
                      </a:lnTo>
                      <a:lnTo>
                        <a:pt x="127" y="138"/>
                      </a:lnTo>
                      <a:lnTo>
                        <a:pt x="131" y="158"/>
                      </a:lnTo>
                      <a:lnTo>
                        <a:pt x="138" y="165"/>
                      </a:lnTo>
                      <a:lnTo>
                        <a:pt x="142" y="134"/>
                      </a:lnTo>
                      <a:lnTo>
                        <a:pt x="146" y="154"/>
                      </a:lnTo>
                      <a:lnTo>
                        <a:pt x="146" y="126"/>
                      </a:lnTo>
                      <a:lnTo>
                        <a:pt x="150" y="193"/>
                      </a:lnTo>
                      <a:lnTo>
                        <a:pt x="150" y="165"/>
                      </a:lnTo>
                      <a:lnTo>
                        <a:pt x="154" y="138"/>
                      </a:lnTo>
                      <a:lnTo>
                        <a:pt x="154" y="122"/>
                      </a:lnTo>
                      <a:lnTo>
                        <a:pt x="154" y="142"/>
                      </a:lnTo>
                      <a:lnTo>
                        <a:pt x="158" y="165"/>
                      </a:lnTo>
                      <a:lnTo>
                        <a:pt x="166" y="126"/>
                      </a:lnTo>
                      <a:lnTo>
                        <a:pt x="166" y="134"/>
                      </a:lnTo>
                      <a:lnTo>
                        <a:pt x="170" y="154"/>
                      </a:lnTo>
                      <a:lnTo>
                        <a:pt x="174" y="94"/>
                      </a:lnTo>
                      <a:lnTo>
                        <a:pt x="174" y="138"/>
                      </a:lnTo>
                      <a:lnTo>
                        <a:pt x="174" y="126"/>
                      </a:lnTo>
                      <a:lnTo>
                        <a:pt x="178" y="134"/>
                      </a:lnTo>
                      <a:lnTo>
                        <a:pt x="178" y="146"/>
                      </a:lnTo>
                      <a:lnTo>
                        <a:pt x="178" y="87"/>
                      </a:lnTo>
                      <a:lnTo>
                        <a:pt x="182" y="75"/>
                      </a:lnTo>
                      <a:lnTo>
                        <a:pt x="182" y="114"/>
                      </a:lnTo>
                      <a:lnTo>
                        <a:pt x="186" y="165"/>
                      </a:lnTo>
                      <a:lnTo>
                        <a:pt x="186" y="59"/>
                      </a:lnTo>
                      <a:lnTo>
                        <a:pt x="190" y="118"/>
                      </a:lnTo>
                      <a:lnTo>
                        <a:pt x="190" y="177"/>
                      </a:lnTo>
                      <a:lnTo>
                        <a:pt x="190" y="118"/>
                      </a:lnTo>
                      <a:lnTo>
                        <a:pt x="194" y="83"/>
                      </a:lnTo>
                      <a:lnTo>
                        <a:pt x="194" y="102"/>
                      </a:lnTo>
                      <a:lnTo>
                        <a:pt x="201" y="110"/>
                      </a:lnTo>
                      <a:lnTo>
                        <a:pt x="205" y="130"/>
                      </a:lnTo>
                      <a:lnTo>
                        <a:pt x="205" y="98"/>
                      </a:lnTo>
                      <a:lnTo>
                        <a:pt x="213" y="67"/>
                      </a:lnTo>
                      <a:lnTo>
                        <a:pt x="217" y="118"/>
                      </a:lnTo>
                      <a:lnTo>
                        <a:pt x="221" y="87"/>
                      </a:lnTo>
                      <a:lnTo>
                        <a:pt x="221" y="126"/>
                      </a:lnTo>
                      <a:lnTo>
                        <a:pt x="221" y="118"/>
                      </a:lnTo>
                      <a:lnTo>
                        <a:pt x="229" y="126"/>
                      </a:lnTo>
                      <a:lnTo>
                        <a:pt x="225" y="126"/>
                      </a:lnTo>
                      <a:lnTo>
                        <a:pt x="229" y="106"/>
                      </a:lnTo>
                      <a:lnTo>
                        <a:pt x="233" y="102"/>
                      </a:lnTo>
                      <a:lnTo>
                        <a:pt x="233" y="98"/>
                      </a:lnTo>
                      <a:lnTo>
                        <a:pt x="237" y="79"/>
                      </a:lnTo>
                      <a:lnTo>
                        <a:pt x="237" y="126"/>
                      </a:lnTo>
                      <a:lnTo>
                        <a:pt x="237" y="122"/>
                      </a:lnTo>
                      <a:lnTo>
                        <a:pt x="241" y="87"/>
                      </a:lnTo>
                      <a:lnTo>
                        <a:pt x="241" y="169"/>
                      </a:lnTo>
                      <a:lnTo>
                        <a:pt x="249" y="83"/>
                      </a:lnTo>
                      <a:lnTo>
                        <a:pt x="249" y="110"/>
                      </a:lnTo>
                      <a:lnTo>
                        <a:pt x="253" y="0"/>
                      </a:lnTo>
                      <a:lnTo>
                        <a:pt x="257" y="94"/>
                      </a:lnTo>
                      <a:lnTo>
                        <a:pt x="257" y="110"/>
                      </a:lnTo>
                      <a:lnTo>
                        <a:pt x="261" y="79"/>
                      </a:lnTo>
                      <a:lnTo>
                        <a:pt x="261" y="114"/>
                      </a:lnTo>
                      <a:lnTo>
                        <a:pt x="265" y="87"/>
                      </a:lnTo>
                      <a:lnTo>
                        <a:pt x="265" y="102"/>
                      </a:lnTo>
                      <a:lnTo>
                        <a:pt x="269" y="102"/>
                      </a:lnTo>
                      <a:lnTo>
                        <a:pt x="269" y="47"/>
                      </a:lnTo>
                      <a:lnTo>
                        <a:pt x="269" y="130"/>
                      </a:lnTo>
                      <a:lnTo>
                        <a:pt x="272" y="43"/>
                      </a:lnTo>
                      <a:lnTo>
                        <a:pt x="272" y="110"/>
                      </a:lnTo>
                      <a:lnTo>
                        <a:pt x="272" y="63"/>
                      </a:lnTo>
                      <a:lnTo>
                        <a:pt x="276" y="83"/>
                      </a:lnTo>
                      <a:lnTo>
                        <a:pt x="276" y="47"/>
                      </a:lnTo>
                      <a:lnTo>
                        <a:pt x="280" y="90"/>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48" name="Freeform 61"/>
                <p:cNvSpPr>
                  <a:spLocks/>
                </p:cNvSpPr>
                <p:nvPr/>
              </p:nvSpPr>
              <p:spPr bwMode="auto">
                <a:xfrm>
                  <a:off x="6637338" y="5595938"/>
                  <a:ext cx="382588" cy="293688"/>
                </a:xfrm>
                <a:custGeom>
                  <a:avLst/>
                  <a:gdLst>
                    <a:gd name="T0" fmla="*/ 0 w 241"/>
                    <a:gd name="T1" fmla="*/ 67 h 185"/>
                    <a:gd name="T2" fmla="*/ 8 w 241"/>
                    <a:gd name="T3" fmla="*/ 118 h 185"/>
                    <a:gd name="T4" fmla="*/ 12 w 241"/>
                    <a:gd name="T5" fmla="*/ 165 h 185"/>
                    <a:gd name="T6" fmla="*/ 20 w 241"/>
                    <a:gd name="T7" fmla="*/ 157 h 185"/>
                    <a:gd name="T8" fmla="*/ 28 w 241"/>
                    <a:gd name="T9" fmla="*/ 142 h 185"/>
                    <a:gd name="T10" fmla="*/ 36 w 241"/>
                    <a:gd name="T11" fmla="*/ 94 h 185"/>
                    <a:gd name="T12" fmla="*/ 40 w 241"/>
                    <a:gd name="T13" fmla="*/ 130 h 185"/>
                    <a:gd name="T14" fmla="*/ 48 w 241"/>
                    <a:gd name="T15" fmla="*/ 98 h 185"/>
                    <a:gd name="T16" fmla="*/ 52 w 241"/>
                    <a:gd name="T17" fmla="*/ 82 h 185"/>
                    <a:gd name="T18" fmla="*/ 56 w 241"/>
                    <a:gd name="T19" fmla="*/ 90 h 185"/>
                    <a:gd name="T20" fmla="*/ 63 w 241"/>
                    <a:gd name="T21" fmla="*/ 134 h 185"/>
                    <a:gd name="T22" fmla="*/ 63 w 241"/>
                    <a:gd name="T23" fmla="*/ 130 h 185"/>
                    <a:gd name="T24" fmla="*/ 71 w 241"/>
                    <a:gd name="T25" fmla="*/ 98 h 185"/>
                    <a:gd name="T26" fmla="*/ 75 w 241"/>
                    <a:gd name="T27" fmla="*/ 90 h 185"/>
                    <a:gd name="T28" fmla="*/ 87 w 241"/>
                    <a:gd name="T29" fmla="*/ 130 h 185"/>
                    <a:gd name="T30" fmla="*/ 91 w 241"/>
                    <a:gd name="T31" fmla="*/ 145 h 185"/>
                    <a:gd name="T32" fmla="*/ 95 w 241"/>
                    <a:gd name="T33" fmla="*/ 169 h 185"/>
                    <a:gd name="T34" fmla="*/ 99 w 241"/>
                    <a:gd name="T35" fmla="*/ 165 h 185"/>
                    <a:gd name="T36" fmla="*/ 107 w 241"/>
                    <a:gd name="T37" fmla="*/ 114 h 185"/>
                    <a:gd name="T38" fmla="*/ 115 w 241"/>
                    <a:gd name="T39" fmla="*/ 94 h 185"/>
                    <a:gd name="T40" fmla="*/ 119 w 241"/>
                    <a:gd name="T41" fmla="*/ 86 h 185"/>
                    <a:gd name="T42" fmla="*/ 127 w 241"/>
                    <a:gd name="T43" fmla="*/ 27 h 185"/>
                    <a:gd name="T44" fmla="*/ 130 w 241"/>
                    <a:gd name="T45" fmla="*/ 106 h 185"/>
                    <a:gd name="T46" fmla="*/ 134 w 241"/>
                    <a:gd name="T47" fmla="*/ 142 h 185"/>
                    <a:gd name="T48" fmla="*/ 138 w 241"/>
                    <a:gd name="T49" fmla="*/ 39 h 185"/>
                    <a:gd name="T50" fmla="*/ 146 w 241"/>
                    <a:gd name="T51" fmla="*/ 59 h 185"/>
                    <a:gd name="T52" fmla="*/ 158 w 241"/>
                    <a:gd name="T53" fmla="*/ 59 h 185"/>
                    <a:gd name="T54" fmla="*/ 162 w 241"/>
                    <a:gd name="T55" fmla="*/ 67 h 185"/>
                    <a:gd name="T56" fmla="*/ 170 w 241"/>
                    <a:gd name="T57" fmla="*/ 31 h 185"/>
                    <a:gd name="T58" fmla="*/ 174 w 241"/>
                    <a:gd name="T59" fmla="*/ 126 h 185"/>
                    <a:gd name="T60" fmla="*/ 178 w 241"/>
                    <a:gd name="T61" fmla="*/ 106 h 185"/>
                    <a:gd name="T62" fmla="*/ 182 w 241"/>
                    <a:gd name="T63" fmla="*/ 106 h 185"/>
                    <a:gd name="T64" fmla="*/ 186 w 241"/>
                    <a:gd name="T65" fmla="*/ 43 h 185"/>
                    <a:gd name="T66" fmla="*/ 190 w 241"/>
                    <a:gd name="T67" fmla="*/ 47 h 185"/>
                    <a:gd name="T68" fmla="*/ 194 w 241"/>
                    <a:gd name="T69" fmla="*/ 51 h 185"/>
                    <a:gd name="T70" fmla="*/ 197 w 241"/>
                    <a:gd name="T71" fmla="*/ 82 h 185"/>
                    <a:gd name="T72" fmla="*/ 201 w 241"/>
                    <a:gd name="T73" fmla="*/ 0 h 185"/>
                    <a:gd name="T74" fmla="*/ 205 w 241"/>
                    <a:gd name="T75" fmla="*/ 63 h 185"/>
                    <a:gd name="T76" fmla="*/ 213 w 241"/>
                    <a:gd name="T77" fmla="*/ 102 h 185"/>
                    <a:gd name="T78" fmla="*/ 225 w 241"/>
                    <a:gd name="T79" fmla="*/ 15 h 185"/>
                    <a:gd name="T80" fmla="*/ 229 w 241"/>
                    <a:gd name="T81" fmla="*/ 106 h 185"/>
                    <a:gd name="T82" fmla="*/ 237 w 241"/>
                    <a:gd name="T83" fmla="*/ 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1" h="185">
                      <a:moveTo>
                        <a:pt x="0" y="145"/>
                      </a:moveTo>
                      <a:lnTo>
                        <a:pt x="0" y="149"/>
                      </a:lnTo>
                      <a:lnTo>
                        <a:pt x="0" y="67"/>
                      </a:lnTo>
                      <a:lnTo>
                        <a:pt x="0" y="134"/>
                      </a:lnTo>
                      <a:lnTo>
                        <a:pt x="4" y="114"/>
                      </a:lnTo>
                      <a:lnTo>
                        <a:pt x="8" y="118"/>
                      </a:lnTo>
                      <a:lnTo>
                        <a:pt x="8" y="114"/>
                      </a:lnTo>
                      <a:lnTo>
                        <a:pt x="8" y="130"/>
                      </a:lnTo>
                      <a:lnTo>
                        <a:pt x="12" y="165"/>
                      </a:lnTo>
                      <a:lnTo>
                        <a:pt x="16" y="138"/>
                      </a:lnTo>
                      <a:lnTo>
                        <a:pt x="16" y="122"/>
                      </a:lnTo>
                      <a:lnTo>
                        <a:pt x="20" y="157"/>
                      </a:lnTo>
                      <a:lnTo>
                        <a:pt x="24" y="114"/>
                      </a:lnTo>
                      <a:lnTo>
                        <a:pt x="28" y="138"/>
                      </a:lnTo>
                      <a:lnTo>
                        <a:pt x="28" y="142"/>
                      </a:lnTo>
                      <a:lnTo>
                        <a:pt x="32" y="106"/>
                      </a:lnTo>
                      <a:lnTo>
                        <a:pt x="36" y="185"/>
                      </a:lnTo>
                      <a:lnTo>
                        <a:pt x="36" y="94"/>
                      </a:lnTo>
                      <a:lnTo>
                        <a:pt x="36" y="122"/>
                      </a:lnTo>
                      <a:lnTo>
                        <a:pt x="40" y="138"/>
                      </a:lnTo>
                      <a:lnTo>
                        <a:pt x="40" y="130"/>
                      </a:lnTo>
                      <a:lnTo>
                        <a:pt x="44" y="106"/>
                      </a:lnTo>
                      <a:lnTo>
                        <a:pt x="44" y="142"/>
                      </a:lnTo>
                      <a:lnTo>
                        <a:pt x="48" y="98"/>
                      </a:lnTo>
                      <a:lnTo>
                        <a:pt x="52" y="94"/>
                      </a:lnTo>
                      <a:lnTo>
                        <a:pt x="52" y="59"/>
                      </a:lnTo>
                      <a:lnTo>
                        <a:pt x="52" y="82"/>
                      </a:lnTo>
                      <a:lnTo>
                        <a:pt x="56" y="122"/>
                      </a:lnTo>
                      <a:lnTo>
                        <a:pt x="56" y="126"/>
                      </a:lnTo>
                      <a:lnTo>
                        <a:pt x="56" y="90"/>
                      </a:lnTo>
                      <a:lnTo>
                        <a:pt x="59" y="142"/>
                      </a:lnTo>
                      <a:lnTo>
                        <a:pt x="59" y="94"/>
                      </a:lnTo>
                      <a:lnTo>
                        <a:pt x="63" y="134"/>
                      </a:lnTo>
                      <a:lnTo>
                        <a:pt x="63" y="149"/>
                      </a:lnTo>
                      <a:lnTo>
                        <a:pt x="63" y="102"/>
                      </a:lnTo>
                      <a:lnTo>
                        <a:pt x="63" y="130"/>
                      </a:lnTo>
                      <a:lnTo>
                        <a:pt x="67" y="130"/>
                      </a:lnTo>
                      <a:lnTo>
                        <a:pt x="67" y="86"/>
                      </a:lnTo>
                      <a:lnTo>
                        <a:pt x="71" y="98"/>
                      </a:lnTo>
                      <a:lnTo>
                        <a:pt x="71" y="122"/>
                      </a:lnTo>
                      <a:lnTo>
                        <a:pt x="75" y="106"/>
                      </a:lnTo>
                      <a:lnTo>
                        <a:pt x="75" y="90"/>
                      </a:lnTo>
                      <a:lnTo>
                        <a:pt x="79" y="126"/>
                      </a:lnTo>
                      <a:lnTo>
                        <a:pt x="87" y="126"/>
                      </a:lnTo>
                      <a:lnTo>
                        <a:pt x="87" y="130"/>
                      </a:lnTo>
                      <a:lnTo>
                        <a:pt x="87" y="110"/>
                      </a:lnTo>
                      <a:lnTo>
                        <a:pt x="91" y="102"/>
                      </a:lnTo>
                      <a:lnTo>
                        <a:pt x="91" y="145"/>
                      </a:lnTo>
                      <a:lnTo>
                        <a:pt x="91" y="82"/>
                      </a:lnTo>
                      <a:lnTo>
                        <a:pt x="95" y="78"/>
                      </a:lnTo>
                      <a:lnTo>
                        <a:pt x="95" y="169"/>
                      </a:lnTo>
                      <a:lnTo>
                        <a:pt x="95" y="63"/>
                      </a:lnTo>
                      <a:lnTo>
                        <a:pt x="99" y="35"/>
                      </a:lnTo>
                      <a:lnTo>
                        <a:pt x="99" y="165"/>
                      </a:lnTo>
                      <a:lnTo>
                        <a:pt x="103" y="82"/>
                      </a:lnTo>
                      <a:lnTo>
                        <a:pt x="103" y="142"/>
                      </a:lnTo>
                      <a:lnTo>
                        <a:pt x="107" y="114"/>
                      </a:lnTo>
                      <a:lnTo>
                        <a:pt x="111" y="114"/>
                      </a:lnTo>
                      <a:lnTo>
                        <a:pt x="111" y="106"/>
                      </a:lnTo>
                      <a:lnTo>
                        <a:pt x="115" y="94"/>
                      </a:lnTo>
                      <a:lnTo>
                        <a:pt x="115" y="102"/>
                      </a:lnTo>
                      <a:lnTo>
                        <a:pt x="119" y="138"/>
                      </a:lnTo>
                      <a:lnTo>
                        <a:pt x="119" y="86"/>
                      </a:lnTo>
                      <a:lnTo>
                        <a:pt x="123" y="114"/>
                      </a:lnTo>
                      <a:lnTo>
                        <a:pt x="123" y="110"/>
                      </a:lnTo>
                      <a:lnTo>
                        <a:pt x="127" y="27"/>
                      </a:lnTo>
                      <a:lnTo>
                        <a:pt x="127" y="114"/>
                      </a:lnTo>
                      <a:lnTo>
                        <a:pt x="127" y="102"/>
                      </a:lnTo>
                      <a:lnTo>
                        <a:pt x="130" y="106"/>
                      </a:lnTo>
                      <a:lnTo>
                        <a:pt x="130" y="114"/>
                      </a:lnTo>
                      <a:lnTo>
                        <a:pt x="130" y="71"/>
                      </a:lnTo>
                      <a:lnTo>
                        <a:pt x="134" y="142"/>
                      </a:lnTo>
                      <a:lnTo>
                        <a:pt x="138" y="59"/>
                      </a:lnTo>
                      <a:lnTo>
                        <a:pt x="138" y="98"/>
                      </a:lnTo>
                      <a:lnTo>
                        <a:pt x="138" y="39"/>
                      </a:lnTo>
                      <a:lnTo>
                        <a:pt x="138" y="90"/>
                      </a:lnTo>
                      <a:lnTo>
                        <a:pt x="142" y="78"/>
                      </a:lnTo>
                      <a:lnTo>
                        <a:pt x="146" y="59"/>
                      </a:lnTo>
                      <a:lnTo>
                        <a:pt x="154" y="71"/>
                      </a:lnTo>
                      <a:lnTo>
                        <a:pt x="158" y="102"/>
                      </a:lnTo>
                      <a:lnTo>
                        <a:pt x="158" y="59"/>
                      </a:lnTo>
                      <a:lnTo>
                        <a:pt x="158" y="102"/>
                      </a:lnTo>
                      <a:lnTo>
                        <a:pt x="162" y="134"/>
                      </a:lnTo>
                      <a:lnTo>
                        <a:pt x="162" y="67"/>
                      </a:lnTo>
                      <a:lnTo>
                        <a:pt x="166" y="110"/>
                      </a:lnTo>
                      <a:lnTo>
                        <a:pt x="166" y="59"/>
                      </a:lnTo>
                      <a:lnTo>
                        <a:pt x="170" y="31"/>
                      </a:lnTo>
                      <a:lnTo>
                        <a:pt x="170" y="75"/>
                      </a:lnTo>
                      <a:lnTo>
                        <a:pt x="170" y="59"/>
                      </a:lnTo>
                      <a:lnTo>
                        <a:pt x="174" y="126"/>
                      </a:lnTo>
                      <a:lnTo>
                        <a:pt x="174" y="63"/>
                      </a:lnTo>
                      <a:lnTo>
                        <a:pt x="178" y="90"/>
                      </a:lnTo>
                      <a:lnTo>
                        <a:pt x="178" y="106"/>
                      </a:lnTo>
                      <a:lnTo>
                        <a:pt x="178" y="55"/>
                      </a:lnTo>
                      <a:lnTo>
                        <a:pt x="178" y="63"/>
                      </a:lnTo>
                      <a:lnTo>
                        <a:pt x="182" y="106"/>
                      </a:lnTo>
                      <a:lnTo>
                        <a:pt x="182" y="27"/>
                      </a:lnTo>
                      <a:lnTo>
                        <a:pt x="182" y="59"/>
                      </a:lnTo>
                      <a:lnTo>
                        <a:pt x="186" y="43"/>
                      </a:lnTo>
                      <a:lnTo>
                        <a:pt x="186" y="114"/>
                      </a:lnTo>
                      <a:lnTo>
                        <a:pt x="186" y="98"/>
                      </a:lnTo>
                      <a:lnTo>
                        <a:pt x="190" y="47"/>
                      </a:lnTo>
                      <a:lnTo>
                        <a:pt x="190" y="78"/>
                      </a:lnTo>
                      <a:lnTo>
                        <a:pt x="190" y="35"/>
                      </a:lnTo>
                      <a:lnTo>
                        <a:pt x="194" y="51"/>
                      </a:lnTo>
                      <a:lnTo>
                        <a:pt x="194" y="98"/>
                      </a:lnTo>
                      <a:lnTo>
                        <a:pt x="197" y="51"/>
                      </a:lnTo>
                      <a:lnTo>
                        <a:pt x="197" y="82"/>
                      </a:lnTo>
                      <a:lnTo>
                        <a:pt x="201" y="35"/>
                      </a:lnTo>
                      <a:lnTo>
                        <a:pt x="201" y="94"/>
                      </a:lnTo>
                      <a:lnTo>
                        <a:pt x="201" y="0"/>
                      </a:lnTo>
                      <a:lnTo>
                        <a:pt x="201" y="19"/>
                      </a:lnTo>
                      <a:lnTo>
                        <a:pt x="205" y="82"/>
                      </a:lnTo>
                      <a:lnTo>
                        <a:pt x="205" y="63"/>
                      </a:lnTo>
                      <a:lnTo>
                        <a:pt x="205" y="114"/>
                      </a:lnTo>
                      <a:lnTo>
                        <a:pt x="209" y="51"/>
                      </a:lnTo>
                      <a:lnTo>
                        <a:pt x="213" y="102"/>
                      </a:lnTo>
                      <a:lnTo>
                        <a:pt x="213" y="15"/>
                      </a:lnTo>
                      <a:lnTo>
                        <a:pt x="217" y="94"/>
                      </a:lnTo>
                      <a:lnTo>
                        <a:pt x="225" y="15"/>
                      </a:lnTo>
                      <a:lnTo>
                        <a:pt x="229" y="39"/>
                      </a:lnTo>
                      <a:lnTo>
                        <a:pt x="229" y="35"/>
                      </a:lnTo>
                      <a:lnTo>
                        <a:pt x="229" y="106"/>
                      </a:lnTo>
                      <a:lnTo>
                        <a:pt x="233" y="7"/>
                      </a:lnTo>
                      <a:lnTo>
                        <a:pt x="233" y="27"/>
                      </a:lnTo>
                      <a:lnTo>
                        <a:pt x="237" y="43"/>
                      </a:lnTo>
                      <a:lnTo>
                        <a:pt x="237" y="51"/>
                      </a:lnTo>
                      <a:lnTo>
                        <a:pt x="241" y="71"/>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49" name="Freeform 62"/>
                <p:cNvSpPr>
                  <a:spLocks/>
                </p:cNvSpPr>
                <p:nvPr/>
              </p:nvSpPr>
              <p:spPr bwMode="auto">
                <a:xfrm>
                  <a:off x="7019925" y="5470525"/>
                  <a:ext cx="425450" cy="319088"/>
                </a:xfrm>
                <a:custGeom>
                  <a:avLst/>
                  <a:gdLst>
                    <a:gd name="T0" fmla="*/ 4 w 268"/>
                    <a:gd name="T1" fmla="*/ 126 h 201"/>
                    <a:gd name="T2" fmla="*/ 8 w 268"/>
                    <a:gd name="T3" fmla="*/ 150 h 201"/>
                    <a:gd name="T4" fmla="*/ 16 w 268"/>
                    <a:gd name="T5" fmla="*/ 169 h 201"/>
                    <a:gd name="T6" fmla="*/ 24 w 268"/>
                    <a:gd name="T7" fmla="*/ 154 h 201"/>
                    <a:gd name="T8" fmla="*/ 35 w 268"/>
                    <a:gd name="T9" fmla="*/ 122 h 201"/>
                    <a:gd name="T10" fmla="*/ 43 w 268"/>
                    <a:gd name="T11" fmla="*/ 161 h 201"/>
                    <a:gd name="T12" fmla="*/ 47 w 268"/>
                    <a:gd name="T13" fmla="*/ 106 h 201"/>
                    <a:gd name="T14" fmla="*/ 55 w 268"/>
                    <a:gd name="T15" fmla="*/ 146 h 201"/>
                    <a:gd name="T16" fmla="*/ 59 w 268"/>
                    <a:gd name="T17" fmla="*/ 150 h 201"/>
                    <a:gd name="T18" fmla="*/ 67 w 268"/>
                    <a:gd name="T19" fmla="*/ 165 h 201"/>
                    <a:gd name="T20" fmla="*/ 71 w 268"/>
                    <a:gd name="T21" fmla="*/ 181 h 201"/>
                    <a:gd name="T22" fmla="*/ 79 w 268"/>
                    <a:gd name="T23" fmla="*/ 90 h 201"/>
                    <a:gd name="T24" fmla="*/ 83 w 268"/>
                    <a:gd name="T25" fmla="*/ 86 h 201"/>
                    <a:gd name="T26" fmla="*/ 87 w 268"/>
                    <a:gd name="T27" fmla="*/ 63 h 201"/>
                    <a:gd name="T28" fmla="*/ 94 w 268"/>
                    <a:gd name="T29" fmla="*/ 134 h 201"/>
                    <a:gd name="T30" fmla="*/ 98 w 268"/>
                    <a:gd name="T31" fmla="*/ 83 h 201"/>
                    <a:gd name="T32" fmla="*/ 102 w 268"/>
                    <a:gd name="T33" fmla="*/ 114 h 201"/>
                    <a:gd name="T34" fmla="*/ 106 w 268"/>
                    <a:gd name="T35" fmla="*/ 130 h 201"/>
                    <a:gd name="T36" fmla="*/ 110 w 268"/>
                    <a:gd name="T37" fmla="*/ 102 h 201"/>
                    <a:gd name="T38" fmla="*/ 118 w 268"/>
                    <a:gd name="T39" fmla="*/ 118 h 201"/>
                    <a:gd name="T40" fmla="*/ 126 w 268"/>
                    <a:gd name="T41" fmla="*/ 114 h 201"/>
                    <a:gd name="T42" fmla="*/ 134 w 268"/>
                    <a:gd name="T43" fmla="*/ 110 h 201"/>
                    <a:gd name="T44" fmla="*/ 142 w 268"/>
                    <a:gd name="T45" fmla="*/ 43 h 201"/>
                    <a:gd name="T46" fmla="*/ 146 w 268"/>
                    <a:gd name="T47" fmla="*/ 150 h 201"/>
                    <a:gd name="T48" fmla="*/ 150 w 268"/>
                    <a:gd name="T49" fmla="*/ 90 h 201"/>
                    <a:gd name="T50" fmla="*/ 158 w 268"/>
                    <a:gd name="T51" fmla="*/ 114 h 201"/>
                    <a:gd name="T52" fmla="*/ 162 w 268"/>
                    <a:gd name="T53" fmla="*/ 114 h 201"/>
                    <a:gd name="T54" fmla="*/ 169 w 268"/>
                    <a:gd name="T55" fmla="*/ 122 h 201"/>
                    <a:gd name="T56" fmla="*/ 173 w 268"/>
                    <a:gd name="T57" fmla="*/ 83 h 201"/>
                    <a:gd name="T58" fmla="*/ 181 w 268"/>
                    <a:gd name="T59" fmla="*/ 63 h 201"/>
                    <a:gd name="T60" fmla="*/ 185 w 268"/>
                    <a:gd name="T61" fmla="*/ 126 h 201"/>
                    <a:gd name="T62" fmla="*/ 193 w 268"/>
                    <a:gd name="T63" fmla="*/ 71 h 201"/>
                    <a:gd name="T64" fmla="*/ 197 w 268"/>
                    <a:gd name="T65" fmla="*/ 110 h 201"/>
                    <a:gd name="T66" fmla="*/ 205 w 268"/>
                    <a:gd name="T67" fmla="*/ 114 h 201"/>
                    <a:gd name="T68" fmla="*/ 213 w 268"/>
                    <a:gd name="T69" fmla="*/ 122 h 201"/>
                    <a:gd name="T70" fmla="*/ 221 w 268"/>
                    <a:gd name="T71" fmla="*/ 83 h 201"/>
                    <a:gd name="T72" fmla="*/ 229 w 268"/>
                    <a:gd name="T73" fmla="*/ 118 h 201"/>
                    <a:gd name="T74" fmla="*/ 232 w 268"/>
                    <a:gd name="T75" fmla="*/ 75 h 201"/>
                    <a:gd name="T76" fmla="*/ 232 w 268"/>
                    <a:gd name="T77" fmla="*/ 67 h 201"/>
                    <a:gd name="T78" fmla="*/ 244 w 268"/>
                    <a:gd name="T79" fmla="*/ 47 h 201"/>
                    <a:gd name="T80" fmla="*/ 252 w 268"/>
                    <a:gd name="T81" fmla="*/ 0 h 201"/>
                    <a:gd name="T82" fmla="*/ 256 w 268"/>
                    <a:gd name="T83"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01">
                      <a:moveTo>
                        <a:pt x="0" y="150"/>
                      </a:moveTo>
                      <a:lnTo>
                        <a:pt x="4" y="90"/>
                      </a:lnTo>
                      <a:lnTo>
                        <a:pt x="4" y="126"/>
                      </a:lnTo>
                      <a:lnTo>
                        <a:pt x="8" y="138"/>
                      </a:lnTo>
                      <a:lnTo>
                        <a:pt x="8" y="75"/>
                      </a:lnTo>
                      <a:lnTo>
                        <a:pt x="8" y="150"/>
                      </a:lnTo>
                      <a:lnTo>
                        <a:pt x="12" y="154"/>
                      </a:lnTo>
                      <a:lnTo>
                        <a:pt x="16" y="106"/>
                      </a:lnTo>
                      <a:lnTo>
                        <a:pt x="16" y="169"/>
                      </a:lnTo>
                      <a:lnTo>
                        <a:pt x="20" y="165"/>
                      </a:lnTo>
                      <a:lnTo>
                        <a:pt x="20" y="110"/>
                      </a:lnTo>
                      <a:lnTo>
                        <a:pt x="24" y="154"/>
                      </a:lnTo>
                      <a:lnTo>
                        <a:pt x="24" y="126"/>
                      </a:lnTo>
                      <a:lnTo>
                        <a:pt x="27" y="122"/>
                      </a:lnTo>
                      <a:lnTo>
                        <a:pt x="35" y="122"/>
                      </a:lnTo>
                      <a:lnTo>
                        <a:pt x="35" y="51"/>
                      </a:lnTo>
                      <a:lnTo>
                        <a:pt x="43" y="67"/>
                      </a:lnTo>
                      <a:lnTo>
                        <a:pt x="43" y="161"/>
                      </a:lnTo>
                      <a:lnTo>
                        <a:pt x="47" y="106"/>
                      </a:lnTo>
                      <a:lnTo>
                        <a:pt x="47" y="169"/>
                      </a:lnTo>
                      <a:lnTo>
                        <a:pt x="47" y="106"/>
                      </a:lnTo>
                      <a:lnTo>
                        <a:pt x="47" y="118"/>
                      </a:lnTo>
                      <a:lnTo>
                        <a:pt x="55" y="122"/>
                      </a:lnTo>
                      <a:lnTo>
                        <a:pt x="55" y="146"/>
                      </a:lnTo>
                      <a:lnTo>
                        <a:pt x="55" y="86"/>
                      </a:lnTo>
                      <a:lnTo>
                        <a:pt x="59" y="94"/>
                      </a:lnTo>
                      <a:lnTo>
                        <a:pt x="59" y="150"/>
                      </a:lnTo>
                      <a:lnTo>
                        <a:pt x="63" y="67"/>
                      </a:lnTo>
                      <a:lnTo>
                        <a:pt x="63" y="157"/>
                      </a:lnTo>
                      <a:lnTo>
                        <a:pt x="67" y="165"/>
                      </a:lnTo>
                      <a:lnTo>
                        <a:pt x="67" y="75"/>
                      </a:lnTo>
                      <a:lnTo>
                        <a:pt x="67" y="193"/>
                      </a:lnTo>
                      <a:lnTo>
                        <a:pt x="71" y="181"/>
                      </a:lnTo>
                      <a:lnTo>
                        <a:pt x="75" y="118"/>
                      </a:lnTo>
                      <a:lnTo>
                        <a:pt x="79" y="122"/>
                      </a:lnTo>
                      <a:lnTo>
                        <a:pt x="79" y="90"/>
                      </a:lnTo>
                      <a:lnTo>
                        <a:pt x="83" y="114"/>
                      </a:lnTo>
                      <a:lnTo>
                        <a:pt x="83" y="142"/>
                      </a:lnTo>
                      <a:lnTo>
                        <a:pt x="83" y="86"/>
                      </a:lnTo>
                      <a:lnTo>
                        <a:pt x="83" y="106"/>
                      </a:lnTo>
                      <a:lnTo>
                        <a:pt x="87" y="150"/>
                      </a:lnTo>
                      <a:lnTo>
                        <a:pt x="87" y="63"/>
                      </a:lnTo>
                      <a:lnTo>
                        <a:pt x="87" y="173"/>
                      </a:lnTo>
                      <a:lnTo>
                        <a:pt x="91" y="90"/>
                      </a:lnTo>
                      <a:lnTo>
                        <a:pt x="94" y="134"/>
                      </a:lnTo>
                      <a:lnTo>
                        <a:pt x="94" y="83"/>
                      </a:lnTo>
                      <a:lnTo>
                        <a:pt x="94" y="201"/>
                      </a:lnTo>
                      <a:lnTo>
                        <a:pt x="98" y="83"/>
                      </a:lnTo>
                      <a:lnTo>
                        <a:pt x="98" y="161"/>
                      </a:lnTo>
                      <a:lnTo>
                        <a:pt x="102" y="134"/>
                      </a:lnTo>
                      <a:lnTo>
                        <a:pt x="102" y="114"/>
                      </a:lnTo>
                      <a:lnTo>
                        <a:pt x="102" y="154"/>
                      </a:lnTo>
                      <a:lnTo>
                        <a:pt x="106" y="71"/>
                      </a:lnTo>
                      <a:lnTo>
                        <a:pt x="106" y="130"/>
                      </a:lnTo>
                      <a:lnTo>
                        <a:pt x="110" y="118"/>
                      </a:lnTo>
                      <a:lnTo>
                        <a:pt x="110" y="90"/>
                      </a:lnTo>
                      <a:lnTo>
                        <a:pt x="110" y="102"/>
                      </a:lnTo>
                      <a:lnTo>
                        <a:pt x="114" y="94"/>
                      </a:lnTo>
                      <a:lnTo>
                        <a:pt x="114" y="126"/>
                      </a:lnTo>
                      <a:lnTo>
                        <a:pt x="118" y="118"/>
                      </a:lnTo>
                      <a:lnTo>
                        <a:pt x="122" y="90"/>
                      </a:lnTo>
                      <a:lnTo>
                        <a:pt x="126" y="110"/>
                      </a:lnTo>
                      <a:lnTo>
                        <a:pt x="126" y="114"/>
                      </a:lnTo>
                      <a:lnTo>
                        <a:pt x="130" y="90"/>
                      </a:lnTo>
                      <a:lnTo>
                        <a:pt x="130" y="75"/>
                      </a:lnTo>
                      <a:lnTo>
                        <a:pt x="134" y="110"/>
                      </a:lnTo>
                      <a:lnTo>
                        <a:pt x="134" y="90"/>
                      </a:lnTo>
                      <a:lnTo>
                        <a:pt x="138" y="75"/>
                      </a:lnTo>
                      <a:lnTo>
                        <a:pt x="142" y="43"/>
                      </a:lnTo>
                      <a:lnTo>
                        <a:pt x="142" y="122"/>
                      </a:lnTo>
                      <a:lnTo>
                        <a:pt x="142" y="118"/>
                      </a:lnTo>
                      <a:lnTo>
                        <a:pt x="146" y="150"/>
                      </a:lnTo>
                      <a:lnTo>
                        <a:pt x="150" y="94"/>
                      </a:lnTo>
                      <a:lnTo>
                        <a:pt x="150" y="130"/>
                      </a:lnTo>
                      <a:lnTo>
                        <a:pt x="150" y="90"/>
                      </a:lnTo>
                      <a:lnTo>
                        <a:pt x="154" y="51"/>
                      </a:lnTo>
                      <a:lnTo>
                        <a:pt x="158" y="90"/>
                      </a:lnTo>
                      <a:lnTo>
                        <a:pt x="158" y="114"/>
                      </a:lnTo>
                      <a:lnTo>
                        <a:pt x="158" y="63"/>
                      </a:lnTo>
                      <a:lnTo>
                        <a:pt x="162" y="43"/>
                      </a:lnTo>
                      <a:lnTo>
                        <a:pt x="162" y="114"/>
                      </a:lnTo>
                      <a:lnTo>
                        <a:pt x="165" y="130"/>
                      </a:lnTo>
                      <a:lnTo>
                        <a:pt x="165" y="47"/>
                      </a:lnTo>
                      <a:lnTo>
                        <a:pt x="169" y="122"/>
                      </a:lnTo>
                      <a:lnTo>
                        <a:pt x="173" y="102"/>
                      </a:lnTo>
                      <a:lnTo>
                        <a:pt x="173" y="102"/>
                      </a:lnTo>
                      <a:lnTo>
                        <a:pt x="173" y="83"/>
                      </a:lnTo>
                      <a:lnTo>
                        <a:pt x="177" y="146"/>
                      </a:lnTo>
                      <a:lnTo>
                        <a:pt x="177" y="86"/>
                      </a:lnTo>
                      <a:lnTo>
                        <a:pt x="181" y="63"/>
                      </a:lnTo>
                      <a:lnTo>
                        <a:pt x="181" y="23"/>
                      </a:lnTo>
                      <a:lnTo>
                        <a:pt x="181" y="106"/>
                      </a:lnTo>
                      <a:lnTo>
                        <a:pt x="185" y="126"/>
                      </a:lnTo>
                      <a:lnTo>
                        <a:pt x="185" y="134"/>
                      </a:lnTo>
                      <a:lnTo>
                        <a:pt x="189" y="75"/>
                      </a:lnTo>
                      <a:lnTo>
                        <a:pt x="193" y="71"/>
                      </a:lnTo>
                      <a:lnTo>
                        <a:pt x="193" y="35"/>
                      </a:lnTo>
                      <a:lnTo>
                        <a:pt x="193" y="94"/>
                      </a:lnTo>
                      <a:lnTo>
                        <a:pt x="197" y="110"/>
                      </a:lnTo>
                      <a:lnTo>
                        <a:pt x="201" y="94"/>
                      </a:lnTo>
                      <a:lnTo>
                        <a:pt x="205" y="98"/>
                      </a:lnTo>
                      <a:lnTo>
                        <a:pt x="205" y="114"/>
                      </a:lnTo>
                      <a:lnTo>
                        <a:pt x="209" y="67"/>
                      </a:lnTo>
                      <a:lnTo>
                        <a:pt x="213" y="55"/>
                      </a:lnTo>
                      <a:lnTo>
                        <a:pt x="213" y="122"/>
                      </a:lnTo>
                      <a:lnTo>
                        <a:pt x="213" y="59"/>
                      </a:lnTo>
                      <a:lnTo>
                        <a:pt x="217" y="118"/>
                      </a:lnTo>
                      <a:lnTo>
                        <a:pt x="221" y="83"/>
                      </a:lnTo>
                      <a:lnTo>
                        <a:pt x="221" y="71"/>
                      </a:lnTo>
                      <a:lnTo>
                        <a:pt x="225" y="102"/>
                      </a:lnTo>
                      <a:lnTo>
                        <a:pt x="229" y="118"/>
                      </a:lnTo>
                      <a:lnTo>
                        <a:pt x="229" y="63"/>
                      </a:lnTo>
                      <a:lnTo>
                        <a:pt x="229" y="90"/>
                      </a:lnTo>
                      <a:lnTo>
                        <a:pt x="232" y="75"/>
                      </a:lnTo>
                      <a:lnTo>
                        <a:pt x="232" y="102"/>
                      </a:lnTo>
                      <a:lnTo>
                        <a:pt x="232" y="51"/>
                      </a:lnTo>
                      <a:lnTo>
                        <a:pt x="232" y="67"/>
                      </a:lnTo>
                      <a:lnTo>
                        <a:pt x="240" y="134"/>
                      </a:lnTo>
                      <a:lnTo>
                        <a:pt x="240" y="51"/>
                      </a:lnTo>
                      <a:lnTo>
                        <a:pt x="244" y="47"/>
                      </a:lnTo>
                      <a:lnTo>
                        <a:pt x="244" y="59"/>
                      </a:lnTo>
                      <a:lnTo>
                        <a:pt x="252" y="43"/>
                      </a:lnTo>
                      <a:lnTo>
                        <a:pt x="252" y="0"/>
                      </a:lnTo>
                      <a:lnTo>
                        <a:pt x="256" y="35"/>
                      </a:lnTo>
                      <a:lnTo>
                        <a:pt x="256" y="114"/>
                      </a:lnTo>
                      <a:lnTo>
                        <a:pt x="256" y="98"/>
                      </a:lnTo>
                      <a:lnTo>
                        <a:pt x="268" y="114"/>
                      </a:lnTo>
                      <a:lnTo>
                        <a:pt x="268" y="90"/>
                      </a:lnTo>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sp>
            <p:nvSpPr>
              <p:cNvPr id="843" name="Freeform 63"/>
              <p:cNvSpPr>
                <a:spLocks/>
              </p:cNvSpPr>
              <p:nvPr/>
            </p:nvSpPr>
            <p:spPr bwMode="auto">
              <a:xfrm>
                <a:off x="7445375" y="5470525"/>
                <a:ext cx="106363" cy="244475"/>
              </a:xfrm>
              <a:custGeom>
                <a:avLst/>
                <a:gdLst>
                  <a:gd name="T0" fmla="*/ 0 w 67"/>
                  <a:gd name="T1" fmla="*/ 90 h 154"/>
                  <a:gd name="T2" fmla="*/ 4 w 67"/>
                  <a:gd name="T3" fmla="*/ 39 h 154"/>
                  <a:gd name="T4" fmla="*/ 4 w 67"/>
                  <a:gd name="T5" fmla="*/ 8 h 154"/>
                  <a:gd name="T6" fmla="*/ 4 w 67"/>
                  <a:gd name="T7" fmla="*/ 79 h 154"/>
                  <a:gd name="T8" fmla="*/ 8 w 67"/>
                  <a:gd name="T9" fmla="*/ 43 h 154"/>
                  <a:gd name="T10" fmla="*/ 12 w 67"/>
                  <a:gd name="T11" fmla="*/ 71 h 154"/>
                  <a:gd name="T12" fmla="*/ 12 w 67"/>
                  <a:gd name="T13" fmla="*/ 35 h 154"/>
                  <a:gd name="T14" fmla="*/ 12 w 67"/>
                  <a:gd name="T15" fmla="*/ 154 h 154"/>
                  <a:gd name="T16" fmla="*/ 16 w 67"/>
                  <a:gd name="T17" fmla="*/ 47 h 154"/>
                  <a:gd name="T18" fmla="*/ 16 w 67"/>
                  <a:gd name="T19" fmla="*/ 90 h 154"/>
                  <a:gd name="T20" fmla="*/ 20 w 67"/>
                  <a:gd name="T21" fmla="*/ 55 h 154"/>
                  <a:gd name="T22" fmla="*/ 32 w 67"/>
                  <a:gd name="T23" fmla="*/ 94 h 154"/>
                  <a:gd name="T24" fmla="*/ 35 w 67"/>
                  <a:gd name="T25" fmla="*/ 0 h 154"/>
                  <a:gd name="T26" fmla="*/ 43 w 67"/>
                  <a:gd name="T27" fmla="*/ 27 h 154"/>
                  <a:gd name="T28" fmla="*/ 47 w 67"/>
                  <a:gd name="T29" fmla="*/ 59 h 154"/>
                  <a:gd name="T30" fmla="*/ 47 w 67"/>
                  <a:gd name="T31" fmla="*/ 51 h 154"/>
                  <a:gd name="T32" fmla="*/ 51 w 67"/>
                  <a:gd name="T33" fmla="*/ 12 h 154"/>
                  <a:gd name="T34" fmla="*/ 55 w 67"/>
                  <a:gd name="T35" fmla="*/ 90 h 154"/>
                  <a:gd name="T36" fmla="*/ 63 w 67"/>
                  <a:gd name="T37" fmla="*/ 118 h 154"/>
                  <a:gd name="T38" fmla="*/ 67 w 67"/>
                  <a:gd name="T39" fmla="*/ 11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154">
                    <a:moveTo>
                      <a:pt x="0" y="90"/>
                    </a:moveTo>
                    <a:lnTo>
                      <a:pt x="4" y="39"/>
                    </a:lnTo>
                    <a:lnTo>
                      <a:pt x="4" y="8"/>
                    </a:lnTo>
                    <a:lnTo>
                      <a:pt x="4" y="79"/>
                    </a:lnTo>
                    <a:lnTo>
                      <a:pt x="8" y="43"/>
                    </a:lnTo>
                    <a:lnTo>
                      <a:pt x="12" y="71"/>
                    </a:lnTo>
                    <a:lnTo>
                      <a:pt x="12" y="35"/>
                    </a:lnTo>
                    <a:lnTo>
                      <a:pt x="12" y="154"/>
                    </a:lnTo>
                    <a:lnTo>
                      <a:pt x="16" y="47"/>
                    </a:lnTo>
                    <a:lnTo>
                      <a:pt x="16" y="90"/>
                    </a:lnTo>
                    <a:lnTo>
                      <a:pt x="20" y="55"/>
                    </a:lnTo>
                    <a:lnTo>
                      <a:pt x="32" y="94"/>
                    </a:lnTo>
                    <a:lnTo>
                      <a:pt x="35" y="0"/>
                    </a:lnTo>
                    <a:lnTo>
                      <a:pt x="43" y="27"/>
                    </a:lnTo>
                    <a:lnTo>
                      <a:pt x="47" y="59"/>
                    </a:lnTo>
                    <a:lnTo>
                      <a:pt x="47" y="51"/>
                    </a:lnTo>
                    <a:lnTo>
                      <a:pt x="51" y="12"/>
                    </a:lnTo>
                    <a:lnTo>
                      <a:pt x="55" y="90"/>
                    </a:lnTo>
                    <a:lnTo>
                      <a:pt x="63" y="118"/>
                    </a:lnTo>
                    <a:lnTo>
                      <a:pt x="67" y="110"/>
                    </a:lnTo>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sp>
          <p:nvSpPr>
            <p:cNvPr id="832" name="Rectangle 113"/>
            <p:cNvSpPr>
              <a:spLocks noChangeArrowheads="1"/>
            </p:cNvSpPr>
            <p:nvPr/>
          </p:nvSpPr>
          <p:spPr bwMode="auto">
            <a:xfrm>
              <a:off x="5504099" y="3049587"/>
              <a:ext cx="126477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Theoretical upper bound</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33" name="Rectangle 113"/>
            <p:cNvSpPr>
              <a:spLocks noChangeArrowheads="1"/>
            </p:cNvSpPr>
            <p:nvPr/>
          </p:nvSpPr>
          <p:spPr bwMode="auto">
            <a:xfrm>
              <a:off x="6888630" y="4083575"/>
              <a:ext cx="126477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Theoretical lower bound</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34" name="Freeform 833"/>
            <p:cNvSpPr/>
            <p:nvPr/>
          </p:nvSpPr>
          <p:spPr>
            <a:xfrm>
              <a:off x="6183749" y="3253023"/>
              <a:ext cx="215661" cy="297701"/>
            </a:xfrm>
            <a:custGeom>
              <a:avLst/>
              <a:gdLst>
                <a:gd name="connsiteX0" fmla="*/ 0 w 215661"/>
                <a:gd name="connsiteY0" fmla="*/ 0 h 267419"/>
                <a:gd name="connsiteX1" fmla="*/ 51759 w 215661"/>
                <a:gd name="connsiteY1" fmla="*/ 155275 h 267419"/>
                <a:gd name="connsiteX2" fmla="*/ 215661 w 215661"/>
                <a:gd name="connsiteY2" fmla="*/ 267419 h 267419"/>
              </a:gdLst>
              <a:ahLst/>
              <a:cxnLst>
                <a:cxn ang="0">
                  <a:pos x="connsiteX0" y="connsiteY0"/>
                </a:cxn>
                <a:cxn ang="0">
                  <a:pos x="connsiteX1" y="connsiteY1"/>
                </a:cxn>
                <a:cxn ang="0">
                  <a:pos x="connsiteX2" y="connsiteY2"/>
                </a:cxn>
              </a:cxnLst>
              <a:rect l="l" t="t" r="r" b="b"/>
              <a:pathLst>
                <a:path w="215661" h="267419">
                  <a:moveTo>
                    <a:pt x="0" y="0"/>
                  </a:moveTo>
                  <a:cubicBezTo>
                    <a:pt x="7908" y="55352"/>
                    <a:pt x="15816" y="110705"/>
                    <a:pt x="51759" y="155275"/>
                  </a:cubicBezTo>
                  <a:cubicBezTo>
                    <a:pt x="87702" y="199845"/>
                    <a:pt x="151681" y="233632"/>
                    <a:pt x="215661" y="26741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a:off x="6501878" y="3940591"/>
              <a:ext cx="344758" cy="222863"/>
            </a:xfrm>
            <a:custGeom>
              <a:avLst/>
              <a:gdLst>
                <a:gd name="connsiteX0" fmla="*/ 0 w 215661"/>
                <a:gd name="connsiteY0" fmla="*/ 0 h 267419"/>
                <a:gd name="connsiteX1" fmla="*/ 51759 w 215661"/>
                <a:gd name="connsiteY1" fmla="*/ 155275 h 267419"/>
                <a:gd name="connsiteX2" fmla="*/ 215661 w 215661"/>
                <a:gd name="connsiteY2" fmla="*/ 267419 h 267419"/>
              </a:gdLst>
              <a:ahLst/>
              <a:cxnLst>
                <a:cxn ang="0">
                  <a:pos x="connsiteX0" y="connsiteY0"/>
                </a:cxn>
                <a:cxn ang="0">
                  <a:pos x="connsiteX1" y="connsiteY1"/>
                </a:cxn>
                <a:cxn ang="0">
                  <a:pos x="connsiteX2" y="connsiteY2"/>
                </a:cxn>
              </a:cxnLst>
              <a:rect l="l" t="t" r="r" b="b"/>
              <a:pathLst>
                <a:path w="215661" h="267419">
                  <a:moveTo>
                    <a:pt x="0" y="0"/>
                  </a:moveTo>
                  <a:cubicBezTo>
                    <a:pt x="7908" y="55352"/>
                    <a:pt x="15816" y="110705"/>
                    <a:pt x="51759" y="155275"/>
                  </a:cubicBezTo>
                  <a:cubicBezTo>
                    <a:pt x="87702" y="199845"/>
                    <a:pt x="151681" y="233632"/>
                    <a:pt x="215661" y="26741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36" name="Object 835"/>
            <p:cNvGraphicFramePr>
              <a:graphicFrameLocks noChangeAspect="1"/>
            </p:cNvGraphicFramePr>
            <p:nvPr>
              <p:extLst>
                <p:ext uri="{D42A27DB-BD31-4B8C-83A1-F6EECF244321}">
                  <p14:modId xmlns="" xmlns:p14="http://schemas.microsoft.com/office/powerpoint/2010/main" val="444362634"/>
                </p:ext>
              </p:extLst>
            </p:nvPr>
          </p:nvGraphicFramePr>
          <p:xfrm>
            <a:off x="6471026" y="4547858"/>
            <a:ext cx="688910" cy="360857"/>
          </p:xfrm>
          <a:graphic>
            <a:graphicData uri="http://schemas.openxmlformats.org/presentationml/2006/ole">
              <p:oleObj spid="_x0000_s1256" name="Equation" r:id="rId17" imgW="533169" imgH="279279" progId="Equation.3">
                <p:embed/>
              </p:oleObj>
            </a:graphicData>
          </a:graphic>
        </p:graphicFrame>
        <p:graphicFrame>
          <p:nvGraphicFramePr>
            <p:cNvPr id="837" name="Object 836"/>
            <p:cNvGraphicFramePr>
              <a:graphicFrameLocks noChangeAspect="1"/>
            </p:cNvGraphicFramePr>
            <p:nvPr>
              <p:extLst>
                <p:ext uri="{D42A27DB-BD31-4B8C-83A1-F6EECF244321}">
                  <p14:modId xmlns="" xmlns:p14="http://schemas.microsoft.com/office/powerpoint/2010/main" val="1278434342"/>
                </p:ext>
              </p:extLst>
            </p:nvPr>
          </p:nvGraphicFramePr>
          <p:xfrm>
            <a:off x="4404109" y="3078743"/>
            <a:ext cx="854067" cy="320275"/>
          </p:xfrm>
          <a:graphic>
            <a:graphicData uri="http://schemas.openxmlformats.org/presentationml/2006/ole">
              <p:oleObj spid="_x0000_s1257" name="Equation" r:id="rId18" imgW="609600" imgH="228600" progId="Equation.3">
                <p:embed/>
              </p:oleObj>
            </a:graphicData>
          </a:graphic>
        </p:graphicFrame>
        <p:cxnSp>
          <p:nvCxnSpPr>
            <p:cNvPr id="838" name="Straight Connector 837"/>
            <p:cNvCxnSpPr/>
            <p:nvPr/>
          </p:nvCxnSpPr>
          <p:spPr>
            <a:xfrm>
              <a:off x="5426459" y="2293797"/>
              <a:ext cx="434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a:off x="5426459" y="2495055"/>
              <a:ext cx="434720" cy="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40" name="Rectangle 113"/>
            <p:cNvSpPr>
              <a:spLocks noChangeArrowheads="1"/>
            </p:cNvSpPr>
            <p:nvPr/>
          </p:nvSpPr>
          <p:spPr bwMode="auto">
            <a:xfrm>
              <a:off x="5923425" y="2209799"/>
              <a:ext cx="2085772" cy="1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Floating-point quantization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41" name="Rectangle 113"/>
            <p:cNvSpPr>
              <a:spLocks noChangeArrowheads="1"/>
            </p:cNvSpPr>
            <p:nvPr/>
          </p:nvSpPr>
          <p:spPr bwMode="auto">
            <a:xfrm>
              <a:off x="5923425" y="2421751"/>
              <a:ext cx="1874751" cy="15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cs typeface="Times New Roman" pitchFamily="18" charset="0"/>
                </a:rPr>
                <a:t>Proportional signal-dependent noise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6">
      <a:majorFont>
        <a:latin typeface="Kozuka Gothic Pro B"/>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10726</TotalTime>
  <Words>1187</Words>
  <Application>Microsoft Office PowerPoint</Application>
  <PresentationFormat>Custom</PresentationFormat>
  <Paragraphs>373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Equation</vt:lpstr>
      <vt:lpstr>Acrobat Document</vt:lpstr>
      <vt:lpstr>Slide 1</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dc:creator>
  <cp:lastModifiedBy>arwen</cp:lastModifiedBy>
  <cp:revision>140</cp:revision>
  <dcterms:created xsi:type="dcterms:W3CDTF">2010-04-09T17:00:14Z</dcterms:created>
  <dcterms:modified xsi:type="dcterms:W3CDTF">2012-08-20T16:48:52Z</dcterms:modified>
</cp:coreProperties>
</file>