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ACDC-1018-5B40-BD24-EFAD940E776F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3FD6-37D2-8F4D-BDCA-84F38F801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5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ACDC-1018-5B40-BD24-EFAD940E776F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3FD6-37D2-8F4D-BDCA-84F38F801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2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ACDC-1018-5B40-BD24-EFAD940E776F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3FD6-37D2-8F4D-BDCA-84F38F801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1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ACDC-1018-5B40-BD24-EFAD940E776F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3FD6-37D2-8F4D-BDCA-84F38F801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3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ACDC-1018-5B40-BD24-EFAD940E776F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3FD6-37D2-8F4D-BDCA-84F38F801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1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ACDC-1018-5B40-BD24-EFAD940E776F}" type="datetimeFigureOut">
              <a:rPr lang="en-US" smtClean="0"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3FD6-37D2-8F4D-BDCA-84F38F801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3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ACDC-1018-5B40-BD24-EFAD940E776F}" type="datetimeFigureOut">
              <a:rPr lang="en-US" smtClean="0"/>
              <a:t>9/30/13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3FD6-37D2-8F4D-BDCA-84F38F801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0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ACDC-1018-5B40-BD24-EFAD940E776F}" type="datetimeFigureOut">
              <a:rPr lang="en-US" smtClean="0"/>
              <a:t>9/30/13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3FD6-37D2-8F4D-BDCA-84F38F801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1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ACDC-1018-5B40-BD24-EFAD940E776F}" type="datetimeFigureOut">
              <a:rPr lang="en-US" smtClean="0"/>
              <a:t>9/30/13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3FD6-37D2-8F4D-BDCA-84F38F801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2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ACDC-1018-5B40-BD24-EFAD940E776F}" type="datetimeFigureOut">
              <a:rPr lang="en-US" smtClean="0"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3FD6-37D2-8F4D-BDCA-84F38F801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2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ACDC-1018-5B40-BD24-EFAD940E776F}" type="datetimeFigureOut">
              <a:rPr lang="en-US" smtClean="0"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3FD6-37D2-8F4D-BDCA-84F38F801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9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ACDC-1018-5B40-BD24-EFAD940E776F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43FD6-37D2-8F4D-BDCA-84F38F801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5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2-CPS-Post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79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Might</dc:creator>
  <cp:lastModifiedBy>Matthew Might</cp:lastModifiedBy>
  <cp:revision>1</cp:revision>
  <dcterms:created xsi:type="dcterms:W3CDTF">2013-09-30T23:08:18Z</dcterms:created>
  <dcterms:modified xsi:type="dcterms:W3CDTF">2013-09-30T23:10:00Z</dcterms:modified>
</cp:coreProperties>
</file>