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2918400" cy="43891200"/>
  <p:notesSz cx="6858000" cy="9144000"/>
  <p:defaultTextStyle>
    <a:defPPr>
      <a:defRPr lang="en-US"/>
    </a:defPPr>
    <a:lvl1pPr marL="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AC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9641" autoAdjust="0"/>
  </p:normalViewPr>
  <p:slideViewPr>
    <p:cSldViewPr>
      <p:cViewPr>
        <p:scale>
          <a:sx n="50" d="100"/>
          <a:sy n="50" d="100"/>
        </p:scale>
        <p:origin x="-1806" y="594"/>
      </p:cViewPr>
      <p:guideLst>
        <p:guide orient="horz" pos="13824"/>
        <p:guide pos="10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13634723"/>
            <a:ext cx="27980640" cy="94081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0" y="24871680"/>
            <a:ext cx="23042880" cy="11216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8D4D0-4050-4575-B0FC-6B85F5860E40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5A16B-6C36-4708-8934-FB0FA4B00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674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8D4D0-4050-4575-B0FC-6B85F5860E40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5A16B-6C36-4708-8934-FB0FA4B00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876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919310" y="11247123"/>
            <a:ext cx="26660477" cy="23968455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26459" y="11247123"/>
            <a:ext cx="79444213" cy="23968455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8D4D0-4050-4575-B0FC-6B85F5860E40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5A16B-6C36-4708-8934-FB0FA4B00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51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8D4D0-4050-4575-B0FC-6B85F5860E40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5A16B-6C36-4708-8934-FB0FA4B00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182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7" y="28204163"/>
            <a:ext cx="27980640" cy="871728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7" y="18602966"/>
            <a:ext cx="27980640" cy="9601197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5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8D4D0-4050-4575-B0FC-6B85F5860E40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5A16B-6C36-4708-8934-FB0FA4B00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881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26457" y="65542163"/>
            <a:ext cx="53052343" cy="185389517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527442" y="65542163"/>
            <a:ext cx="53052347" cy="185389517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8D4D0-4050-4575-B0FC-6B85F5860E40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5A16B-6C36-4708-8934-FB0FA4B00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319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1757683"/>
            <a:ext cx="29626560" cy="7315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9824723"/>
            <a:ext cx="14544677" cy="4094477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920" y="13919200"/>
            <a:ext cx="14544677" cy="25288243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092" y="9824723"/>
            <a:ext cx="14550390" cy="4094477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092" y="13919200"/>
            <a:ext cx="14550390" cy="25288243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8D4D0-4050-4575-B0FC-6B85F5860E40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5A16B-6C36-4708-8934-FB0FA4B00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095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8D4D0-4050-4575-B0FC-6B85F5860E40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5A16B-6C36-4708-8934-FB0FA4B00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431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8D4D0-4050-4575-B0FC-6B85F5860E40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5A16B-6C36-4708-8934-FB0FA4B00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453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2" y="1747520"/>
            <a:ext cx="10829927" cy="743712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180" y="1747523"/>
            <a:ext cx="18402300" cy="37459923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2" y="9184643"/>
            <a:ext cx="10829927" cy="30022803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8D4D0-4050-4575-B0FC-6B85F5860E40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5A16B-6C36-4708-8934-FB0FA4B00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318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2237" y="30723840"/>
            <a:ext cx="19751040" cy="3627123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2237" y="3921760"/>
            <a:ext cx="19751040" cy="26334720"/>
          </a:xfrm>
        </p:spPr>
        <p:txBody>
          <a:bodyPr/>
          <a:lstStyle>
            <a:lvl1pPr marL="0" indent="0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2237" y="34350963"/>
            <a:ext cx="19751040" cy="5151117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8D4D0-4050-4575-B0FC-6B85F5860E40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5A16B-6C36-4708-8934-FB0FA4B00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999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45920" y="1757683"/>
            <a:ext cx="29626560" cy="7315200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10241283"/>
            <a:ext cx="29626560" cy="28966163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45920" y="40680643"/>
            <a:ext cx="7680960" cy="23368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8D4D0-4050-4575-B0FC-6B85F5860E40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47120" y="40680643"/>
            <a:ext cx="10424160" cy="23368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91520" y="40680643"/>
            <a:ext cx="7680960" cy="23368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5A16B-6C36-4708-8934-FB0FA4B00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443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89120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920" indent="-1645920" algn="l" defTabSz="4389120" rtl="0" eaLnBrk="1" latinLnBrk="0" hangingPunct="1">
        <a:spcBef>
          <a:spcPct val="20000"/>
        </a:spcBef>
        <a:buFont typeface="Arial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0" indent="-1371600" algn="l" defTabSz="4389120" rtl="0" eaLnBrk="1" latinLnBrk="0" hangingPunct="1">
        <a:spcBef>
          <a:spcPct val="20000"/>
        </a:spcBef>
        <a:buFont typeface="Arial" pitchFamily="34" charset="0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spcBef>
          <a:spcPct val="20000"/>
        </a:spcBef>
        <a:buFont typeface="Arial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tmp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4.tmp"/><Relationship Id="rId5" Type="http://schemas.openxmlformats.org/officeDocument/2006/relationships/image" Target="../media/image4.png"/><Relationship Id="rId10" Type="http://schemas.openxmlformats.org/officeDocument/2006/relationships/image" Target="../media/image3.tmp"/><Relationship Id="rId4" Type="http://schemas.openxmlformats.org/officeDocument/2006/relationships/image" Target="../media/image3.png"/><Relationship Id="rId9" Type="http://schemas.openxmlformats.org/officeDocument/2006/relationships/image" Target="../media/image2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3" name="Rectangle 1242"/>
          <p:cNvSpPr/>
          <p:nvPr/>
        </p:nvSpPr>
        <p:spPr>
          <a:xfrm>
            <a:off x="0" y="42672063"/>
            <a:ext cx="32918400" cy="129533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2" name="Rectangle 1241"/>
          <p:cNvSpPr/>
          <p:nvPr/>
        </p:nvSpPr>
        <p:spPr>
          <a:xfrm>
            <a:off x="0" y="0"/>
            <a:ext cx="32918400" cy="4953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38200" y="1066800"/>
            <a:ext cx="10854070" cy="2232025"/>
          </a:xfrm>
        </p:spPr>
        <p:txBody>
          <a:bodyPr>
            <a:noAutofit/>
          </a:bodyPr>
          <a:lstStyle/>
          <a:p>
            <a:pPr algn="l"/>
            <a:r>
              <a:rPr lang="en-US" sz="11500" dirty="0" smtClean="0"/>
              <a:t>Sensor Lattices*</a:t>
            </a:r>
            <a:endParaRPr lang="en-US" sz="11500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914400" y="3200400"/>
            <a:ext cx="31202878" cy="1981200"/>
          </a:xfrm>
        </p:spPr>
        <p:txBody>
          <a:bodyPr>
            <a:noAutofit/>
          </a:bodyPr>
          <a:lstStyle/>
          <a:p>
            <a:pPr algn="l"/>
            <a:r>
              <a:rPr lang="en-US" sz="4800" dirty="0" smtClean="0">
                <a:solidFill>
                  <a:schemeClr val="tx1"/>
                </a:solidFill>
              </a:rPr>
              <a:t>Steven M. </a:t>
            </a:r>
            <a:r>
              <a:rPr lang="en-US" sz="4800" dirty="0" err="1" smtClean="0">
                <a:solidFill>
                  <a:schemeClr val="tx1"/>
                </a:solidFill>
              </a:rPr>
              <a:t>LaValle</a:t>
            </a:r>
            <a:r>
              <a:rPr lang="en-US" sz="4800" dirty="0" smtClean="0">
                <a:solidFill>
                  <a:schemeClr val="tx1"/>
                </a:solidFill>
              </a:rPr>
              <a:t> and </a:t>
            </a:r>
            <a:r>
              <a:rPr lang="en-US" sz="4800" dirty="0" smtClean="0">
                <a:solidFill>
                  <a:schemeClr val="tx1"/>
                </a:solidFill>
              </a:rPr>
              <a:t>Max </a:t>
            </a:r>
            <a:r>
              <a:rPr lang="en-US" sz="4800" dirty="0" err="1" smtClean="0">
                <a:solidFill>
                  <a:schemeClr val="tx1"/>
                </a:solidFill>
              </a:rPr>
              <a:t>Katsev</a:t>
            </a:r>
            <a:r>
              <a:rPr lang="en-US" sz="4800" dirty="0" smtClean="0">
                <a:solidFill>
                  <a:schemeClr val="tx1"/>
                </a:solidFill>
              </a:rPr>
              <a:t>             </a:t>
            </a:r>
            <a:r>
              <a:rPr lang="en-US" sz="4800" dirty="0" smtClean="0">
                <a:solidFill>
                  <a:schemeClr val="tx1"/>
                </a:solidFill>
              </a:rPr>
              <a:t>University of Illinois at Urbana-Champaign, USA           {</a:t>
            </a:r>
            <a:r>
              <a:rPr lang="en-US" sz="4800" dirty="0" smtClean="0">
                <a:solidFill>
                  <a:schemeClr val="tx1"/>
                </a:solidFill>
              </a:rPr>
              <a:t>lavalle,katsev1}@</a:t>
            </a:r>
            <a:r>
              <a:rPr lang="en-US" sz="4800" dirty="0" smtClean="0">
                <a:solidFill>
                  <a:schemeClr val="tx1"/>
                </a:solidFill>
              </a:rPr>
              <a:t>uiuc.edu</a:t>
            </a:r>
            <a:endParaRPr lang="en-US" sz="4800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62200" y="42954714"/>
            <a:ext cx="28803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* This </a:t>
            </a:r>
            <a:r>
              <a:rPr lang="en-US" sz="4400" dirty="0"/>
              <a:t>research was supported in part by </a:t>
            </a:r>
            <a:r>
              <a:rPr lang="en-US" sz="4400" dirty="0" smtClean="0"/>
              <a:t>NSF </a:t>
            </a:r>
            <a:r>
              <a:rPr lang="en-US" sz="4400" dirty="0"/>
              <a:t>grant 1035345 (</a:t>
            </a:r>
            <a:r>
              <a:rPr lang="en-US" sz="4400" dirty="0" err="1"/>
              <a:t>Cyberphysical</a:t>
            </a:r>
            <a:r>
              <a:rPr lang="en-US" sz="4400" dirty="0"/>
              <a:t> Systems</a:t>
            </a:r>
            <a:r>
              <a:rPr lang="en-US" sz="4400" dirty="0" smtClean="0"/>
              <a:t>).</a:t>
            </a:r>
            <a:endParaRPr lang="en-US" sz="4400" dirty="0"/>
          </a:p>
        </p:txBody>
      </p:sp>
      <p:sp>
        <p:nvSpPr>
          <p:cNvPr id="1058" name="Content Placeholder 2"/>
          <p:cNvSpPr txBox="1">
            <a:spLocks/>
          </p:cNvSpPr>
          <p:nvPr/>
        </p:nvSpPr>
        <p:spPr>
          <a:xfrm>
            <a:off x="457200" y="5426928"/>
            <a:ext cx="10172699" cy="7643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5400" b="1" dirty="0" smtClean="0">
                <a:solidFill>
                  <a:schemeClr val="accent3">
                    <a:lumMod val="75000"/>
                  </a:schemeClr>
                </a:solidFill>
              </a:rPr>
              <a:t>Introduction</a:t>
            </a:r>
          </a:p>
        </p:txBody>
      </p:sp>
      <p:cxnSp>
        <p:nvCxnSpPr>
          <p:cNvPr id="1059" name="Straight Connector 1058"/>
          <p:cNvCxnSpPr/>
          <p:nvPr/>
        </p:nvCxnSpPr>
        <p:spPr>
          <a:xfrm>
            <a:off x="457200" y="6572310"/>
            <a:ext cx="10172700" cy="0"/>
          </a:xfrm>
          <a:prstGeom prst="line">
            <a:avLst/>
          </a:prstGeom>
          <a:ln w="1270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3" name="Content Placeholder 2"/>
          <p:cNvSpPr txBox="1">
            <a:spLocks/>
          </p:cNvSpPr>
          <p:nvPr/>
        </p:nvSpPr>
        <p:spPr>
          <a:xfrm>
            <a:off x="476250" y="21869400"/>
            <a:ext cx="10172699" cy="7643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5400" b="1" dirty="0" err="1" smtClean="0">
                <a:solidFill>
                  <a:schemeClr val="accent3">
                    <a:lumMod val="75000"/>
                  </a:schemeClr>
                </a:solidFill>
              </a:rPr>
              <a:t>Preimages</a:t>
            </a:r>
            <a:endParaRPr lang="en-US" sz="5400" b="1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1064" name="Straight Connector 1063"/>
          <p:cNvCxnSpPr/>
          <p:nvPr/>
        </p:nvCxnSpPr>
        <p:spPr>
          <a:xfrm>
            <a:off x="467226" y="22931994"/>
            <a:ext cx="10172700" cy="0"/>
          </a:xfrm>
          <a:prstGeom prst="line">
            <a:avLst/>
          </a:prstGeom>
          <a:ln w="1270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181862" y="7666732"/>
            <a:ext cx="8724138" cy="13388280"/>
          </a:xfrm>
          <a:prstGeom prst="rect">
            <a:avLst/>
          </a:prstGeom>
          <a:noFill/>
          <a:ln w="12700">
            <a:noFill/>
            <a:prstDash val="dash"/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600" dirty="0"/>
              <a:t>Think about the devices we build that </a:t>
            </a:r>
            <a:r>
              <a:rPr lang="en-US" sz="3600" dirty="0" smtClean="0"/>
              <a:t>intermingle sensors</a:t>
            </a:r>
            <a:r>
              <a:rPr lang="en-US" sz="3600" dirty="0"/>
              <a:t>, actuators, and computers. </a:t>
            </a:r>
            <a:r>
              <a:rPr lang="en-US" sz="3600" dirty="0" smtClean="0"/>
              <a:t>Whether they </a:t>
            </a:r>
            <a:r>
              <a:rPr lang="en-US" sz="3600" dirty="0"/>
              <a:t>be robot systems, autonomous </a:t>
            </a:r>
            <a:r>
              <a:rPr lang="en-US" sz="3600" dirty="0" smtClean="0"/>
              <a:t>vehicles, sensor </a:t>
            </a:r>
            <a:r>
              <a:rPr lang="en-US" sz="3600" dirty="0"/>
              <a:t>networks, or embedded systems, </a:t>
            </a:r>
            <a:r>
              <a:rPr lang="en-US" sz="3600" dirty="0" smtClean="0"/>
              <a:t>they are </a:t>
            </a:r>
            <a:r>
              <a:rPr lang="en-US" sz="3600" dirty="0"/>
              <a:t>completely blind to the world until </a:t>
            </a:r>
            <a:r>
              <a:rPr lang="en-US" sz="3600" dirty="0" smtClean="0"/>
              <a:t>we equip </a:t>
            </a:r>
            <a:r>
              <a:rPr lang="en-US" sz="3600" dirty="0"/>
              <a:t>them with sensors. All of their </a:t>
            </a:r>
            <a:r>
              <a:rPr lang="en-US" sz="3600" dirty="0" smtClean="0"/>
              <a:t>accomplishments rest </a:t>
            </a:r>
            <a:r>
              <a:rPr lang="en-US" sz="3600" dirty="0"/>
              <a:t>on their ability to sift </a:t>
            </a:r>
            <a:r>
              <a:rPr lang="en-US" sz="3600" dirty="0" smtClean="0"/>
              <a:t>through sensor </a:t>
            </a:r>
            <a:r>
              <a:rPr lang="en-US" sz="3600" dirty="0"/>
              <a:t>data and make appropriate </a:t>
            </a:r>
            <a:r>
              <a:rPr lang="en-US" sz="3600" dirty="0" smtClean="0"/>
              <a:t>decisions. Therefore</a:t>
            </a:r>
            <a:r>
              <a:rPr lang="en-US" sz="3600" dirty="0"/>
              <a:t>, we take a </a:t>
            </a:r>
            <a:r>
              <a:rPr lang="en-US" sz="3600" dirty="0" smtClean="0"/>
              <a:t>completely sensor-centric view </a:t>
            </a:r>
            <a:r>
              <a:rPr lang="en-US" sz="3600" dirty="0"/>
              <a:t>for designing these </a:t>
            </a:r>
            <a:r>
              <a:rPr lang="en-US" sz="3600" dirty="0" smtClean="0"/>
              <a:t>systems. </a:t>
            </a:r>
          </a:p>
          <a:p>
            <a:pPr algn="just"/>
            <a:r>
              <a:rPr lang="en-US" sz="3600" dirty="0" smtClean="0"/>
              <a:t>It </a:t>
            </a:r>
            <a:r>
              <a:rPr lang="en-US" sz="3600" dirty="0"/>
              <a:t>is tempting to introduce the most </a:t>
            </a:r>
            <a:r>
              <a:rPr lang="en-US" sz="3600" dirty="0" smtClean="0"/>
              <a:t>complete and </a:t>
            </a:r>
            <a:r>
              <a:rPr lang="en-US" sz="3600" dirty="0"/>
              <a:t>accurate sensors possible to eliminate </a:t>
            </a:r>
            <a:r>
              <a:rPr lang="en-US" sz="3600" dirty="0" smtClean="0"/>
              <a:t>uncertainties and </a:t>
            </a:r>
            <a:r>
              <a:rPr lang="en-US" sz="3600" dirty="0"/>
              <a:t>learn a detailed, complex </a:t>
            </a:r>
            <a:r>
              <a:rPr lang="en-US" sz="3600" dirty="0" smtClean="0"/>
              <a:t>model of the surrounding </a:t>
            </a:r>
            <a:r>
              <a:rPr lang="en-US" sz="3600" dirty="0"/>
              <a:t>world. We head in the </a:t>
            </a:r>
            <a:r>
              <a:rPr lang="en-US" sz="3600" dirty="0" smtClean="0"/>
              <a:t>opposite direction </a:t>
            </a:r>
            <a:r>
              <a:rPr lang="en-US" sz="3600" dirty="0"/>
              <a:t>by starting with sensing </a:t>
            </a:r>
            <a:r>
              <a:rPr lang="en-US" sz="3600" dirty="0" smtClean="0"/>
              <a:t>first and </a:t>
            </a:r>
            <a:r>
              <a:rPr lang="en-US" sz="3600" dirty="0"/>
              <a:t>then </a:t>
            </a:r>
            <a:r>
              <a:rPr lang="en-US" sz="3600" dirty="0" smtClean="0"/>
              <a:t>understanding </a:t>
            </a:r>
            <a:r>
              <a:rPr lang="en-US" sz="3600" dirty="0"/>
              <a:t>what information </a:t>
            </a:r>
            <a:r>
              <a:rPr lang="en-US" sz="3600" dirty="0" smtClean="0"/>
              <a:t>is minimally </a:t>
            </a:r>
            <a:r>
              <a:rPr lang="en-US" sz="3600" dirty="0"/>
              <a:t>needed to solve specific tasks. If </a:t>
            </a:r>
            <a:r>
              <a:rPr lang="en-US" sz="3600" dirty="0" smtClean="0"/>
              <a:t>we can </a:t>
            </a:r>
            <a:r>
              <a:rPr lang="en-US" sz="3600" dirty="0"/>
              <a:t>accomplish our mission without </a:t>
            </a:r>
            <a:r>
              <a:rPr lang="en-US" sz="3600" dirty="0" smtClean="0"/>
              <a:t>knowing certain </a:t>
            </a:r>
            <a:r>
              <a:rPr lang="en-US" sz="3600" dirty="0"/>
              <a:t>details about the world, then the </a:t>
            </a:r>
            <a:r>
              <a:rPr lang="en-US" sz="3600" dirty="0" smtClean="0"/>
              <a:t>overall system </a:t>
            </a:r>
            <a:r>
              <a:rPr lang="en-US" sz="3600" dirty="0"/>
              <a:t>may be more simple and robust</a:t>
            </a:r>
            <a:r>
              <a:rPr lang="en-US" sz="3600" dirty="0" smtClean="0"/>
              <a:t>.</a:t>
            </a:r>
            <a:endParaRPr lang="en-US" sz="3600" dirty="0"/>
          </a:p>
          <a:p>
            <a:pPr algn="just"/>
            <a:r>
              <a:rPr lang="en-US" sz="3600" dirty="0"/>
              <a:t>An in-depth discussion of these concepts can </a:t>
            </a:r>
            <a:r>
              <a:rPr lang="en-US" sz="3600" dirty="0" smtClean="0"/>
              <a:t>be found </a:t>
            </a:r>
            <a:r>
              <a:rPr lang="en-US" sz="3600" dirty="0"/>
              <a:t>in [1].</a:t>
            </a:r>
          </a:p>
        </p:txBody>
      </p:sp>
      <p:sp>
        <p:nvSpPr>
          <p:cNvPr id="962" name="Rectangle 961"/>
          <p:cNvSpPr/>
          <p:nvPr/>
        </p:nvSpPr>
        <p:spPr>
          <a:xfrm>
            <a:off x="964929" y="7238999"/>
            <a:ext cx="9093471" cy="14019441"/>
          </a:xfrm>
          <a:prstGeom prst="rect">
            <a:avLst/>
          </a:prstGeom>
          <a:noFill/>
          <a:ln w="2857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67" name="TextBox 966"/>
              <p:cNvSpPr txBox="1"/>
              <p:nvPr/>
            </p:nvSpPr>
            <p:spPr>
              <a:xfrm>
                <a:off x="1181862" y="24003000"/>
                <a:ext cx="8724138" cy="16896933"/>
              </a:xfrm>
              <a:prstGeom prst="rect">
                <a:avLst/>
              </a:prstGeom>
              <a:noFill/>
              <a:ln w="12700">
                <a:noFill/>
                <a:prstDash val="dash"/>
              </a:ln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600" dirty="0" smtClean="0"/>
                  <a:t>We define models of instantaneous sensors, which use the physical state to immediately produce an observation. Let </a:t>
                </a:r>
                <a14:m>
                  <m:oMath xmlns:m="http://schemas.openxmlformats.org/officeDocument/2006/math">
                    <m:r>
                      <a:rPr lang="en-US" sz="3600" i="1" dirty="0" smtClean="0">
                        <a:latin typeface="Cambria Math"/>
                      </a:rPr>
                      <m:t>𝑋</m:t>
                    </m:r>
                  </m:oMath>
                </a14:m>
                <a:r>
                  <a:rPr lang="en-US" sz="3600" dirty="0"/>
                  <a:t> be any physical state space. Let </a:t>
                </a:r>
                <a14:m>
                  <m:oMath xmlns:m="http://schemas.openxmlformats.org/officeDocument/2006/math">
                    <m:r>
                      <a:rPr lang="en-US" sz="3600" i="1" dirty="0" smtClean="0">
                        <a:latin typeface="Cambria Math"/>
                      </a:rPr>
                      <m:t>𝑌</m:t>
                    </m:r>
                  </m:oMath>
                </a14:m>
                <a:r>
                  <a:rPr lang="en-US" sz="3600" dirty="0"/>
                  <a:t> denote the </a:t>
                </a:r>
                <a:r>
                  <a:rPr lang="en-US" sz="3600" i="1" dirty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observation space</a:t>
                </a:r>
                <a:r>
                  <a:rPr lang="en-US" sz="3600" dirty="0"/>
                  <a:t>, which is the set of all possible sensor observations. A virtual sensor is defined by a </a:t>
                </a:r>
                <a:r>
                  <a:rPr lang="en-US" sz="3600" i="1" dirty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sensor mapping</a:t>
                </a:r>
                <a:r>
                  <a:rPr lang="en-US" sz="3600" dirty="0"/>
                  <a:t>, </a:t>
                </a:r>
                <a:endParaRPr lang="en-US" sz="3600" dirty="0" smtClean="0"/>
              </a:p>
              <a:p>
                <a:pPr algn="just"/>
                <a:endParaRPr lang="en-US" sz="4000" dirty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/>
                        </a:rPr>
                        <m:t>h</m:t>
                      </m:r>
                      <m:r>
                        <a:rPr lang="en-US" sz="3600" b="0" i="1" smtClean="0">
                          <a:latin typeface="Cambria Math"/>
                        </a:rPr>
                        <m:t>:</m:t>
                      </m:r>
                      <m:r>
                        <a:rPr lang="en-US" sz="3600" b="0" i="1" smtClean="0">
                          <a:latin typeface="Cambria Math"/>
                        </a:rPr>
                        <m:t>𝑋</m:t>
                      </m:r>
                      <m:r>
                        <a:rPr lang="en-US" sz="3600" b="0" i="1" smtClean="0">
                          <a:latin typeface="Cambria Math"/>
                        </a:rPr>
                        <m:t>→</m:t>
                      </m:r>
                      <m:r>
                        <a:rPr lang="en-US" sz="3600" b="0" i="1" smtClean="0">
                          <a:latin typeface="Cambria Math"/>
                        </a:rPr>
                        <m:t>𝑌</m:t>
                      </m:r>
                      <m:r>
                        <a:rPr lang="en-US" sz="3600" b="0" i="1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n-US" sz="3600" dirty="0" smtClean="0"/>
              </a:p>
              <a:p>
                <a:pPr algn="just"/>
                <a:endParaRPr lang="en-US" sz="4000" dirty="0" smtClean="0"/>
              </a:p>
              <a:p>
                <a:pPr algn="just"/>
                <a:r>
                  <a:rPr lang="en-US" sz="3600" dirty="0"/>
                  <a:t>The interpretation is that when </a:t>
                </a:r>
                <a14:m>
                  <m:oMath xmlns:m="http://schemas.openxmlformats.org/officeDocument/2006/math">
                    <m:r>
                      <a:rPr lang="en-US" sz="3600" b="0" i="1" dirty="0" smtClean="0">
                        <a:latin typeface="Cambria Math"/>
                      </a:rPr>
                      <m:t>𝑥</m:t>
                    </m:r>
                    <m:r>
                      <a:rPr lang="en-US" sz="3600" b="0" i="1" dirty="0" smtClean="0">
                        <a:latin typeface="Cambria Math"/>
                      </a:rPr>
                      <m:t>∈</m:t>
                    </m:r>
                    <m:r>
                      <a:rPr lang="en-US" sz="3600" b="0" i="1" dirty="0" smtClean="0">
                        <a:latin typeface="Cambria Math"/>
                      </a:rPr>
                      <m:t>𝑋</m:t>
                    </m:r>
                  </m:oMath>
                </a14:m>
                <a:r>
                  <a:rPr lang="en-US" sz="3600" dirty="0"/>
                  <a:t>, the sensor instantaneously observes </a:t>
                </a:r>
                <a14:m>
                  <m:oMath xmlns:m="http://schemas.openxmlformats.org/officeDocument/2006/math">
                    <m:r>
                      <a:rPr lang="en-US" sz="3600" b="0" i="1" dirty="0" smtClean="0">
                        <a:latin typeface="Cambria Math"/>
                      </a:rPr>
                      <m:t>𝑦</m:t>
                    </m:r>
                    <m:r>
                      <a:rPr lang="en-US" sz="3600" b="0" i="1" dirty="0" smtClean="0">
                        <a:latin typeface="Cambria Math"/>
                      </a:rPr>
                      <m:t>=</m:t>
                    </m:r>
                    <m:r>
                      <a:rPr lang="en-US" sz="3600" b="0" i="1" dirty="0" smtClean="0">
                        <a:latin typeface="Cambria Math"/>
                      </a:rPr>
                      <m:t>h</m:t>
                    </m:r>
                    <m:d>
                      <m:dPr>
                        <m:ctrlPr>
                          <a:rPr lang="en-US" sz="3600" b="0" i="1" dirty="0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3600" b="0" i="1" dirty="0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3600" b="0" i="1" dirty="0" smtClean="0">
                        <a:latin typeface="Cambria Math"/>
                      </a:rPr>
                      <m:t>∈</m:t>
                    </m:r>
                    <m:r>
                      <a:rPr lang="en-US" sz="3600" b="0" i="1" dirty="0" smtClean="0">
                        <a:latin typeface="Cambria Math"/>
                      </a:rPr>
                      <m:t>𝑌</m:t>
                    </m:r>
                  </m:oMath>
                </a14:m>
                <a:r>
                  <a:rPr lang="en-US" sz="3600" dirty="0"/>
                  <a:t>. To understand what an observation </a:t>
                </a:r>
                <a14:m>
                  <m:oMath xmlns:m="http://schemas.openxmlformats.org/officeDocument/2006/math">
                    <m:r>
                      <a:rPr lang="en-US" sz="3600" i="1" dirty="0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US" sz="3600" dirty="0"/>
                  <a:t> tells us about the state, we should think about all </a:t>
                </a:r>
                <a:r>
                  <a:rPr lang="en-US" sz="3600" dirty="0" smtClean="0"/>
                  <a:t>states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600" b="0" i="0" smtClean="0">
                        <a:latin typeface="Cambria Math"/>
                      </a:rPr>
                      <m:t>x</m:t>
                    </m:r>
                    <m:r>
                      <a:rPr lang="en-US" sz="3600" b="0" i="1" smtClean="0">
                        <a:latin typeface="Cambria Math"/>
                      </a:rPr>
                      <m:t>∈</m:t>
                    </m:r>
                    <m:r>
                      <a:rPr lang="en-US" sz="3600" b="0" i="1" smtClean="0">
                        <a:latin typeface="Cambria Math"/>
                      </a:rPr>
                      <m:t>𝑋</m:t>
                    </m:r>
                  </m:oMath>
                </a14:m>
                <a:r>
                  <a:rPr lang="en-US" sz="3600" dirty="0" smtClean="0"/>
                  <a:t> that </a:t>
                </a:r>
                <a:r>
                  <a:rPr lang="en-US" sz="3600" dirty="0"/>
                  <a:t>could have produced the observation. For a given sensor mapping h this is defined as </a:t>
                </a:r>
                <a:endParaRPr lang="en-US" sz="3600" dirty="0" smtClean="0"/>
              </a:p>
              <a:p>
                <a:pPr algn="just"/>
                <a:endParaRPr lang="en-US" sz="4000" dirty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/>
                            </a:rPr>
                            <m:t>h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  <m:d>
                        <m:dPr>
                          <m:ctrlPr>
                            <a:rPr lang="en-US" sz="36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600" b="0" i="1" smtClean="0">
                              <a:latin typeface="Cambria Math"/>
                            </a:rPr>
                            <m:t>𝑦</m:t>
                          </m:r>
                        </m:e>
                      </m:d>
                      <m:r>
                        <a:rPr lang="en-US" sz="3600" b="0" i="1" smtClean="0">
                          <a:latin typeface="Cambria Math"/>
                        </a:rPr>
                        <m:t>= </m:t>
                      </m:r>
                      <m:r>
                        <m:rPr>
                          <m:lit/>
                        </m:rPr>
                        <a:rPr lang="en-US" sz="3600" b="0" i="1" smtClean="0">
                          <a:latin typeface="Cambria Math"/>
                        </a:rPr>
                        <m:t>{</m:t>
                      </m:r>
                      <m:r>
                        <a:rPr lang="en-US" sz="3600" b="0" i="1" smtClean="0">
                          <a:latin typeface="Cambria Math"/>
                        </a:rPr>
                        <m:t> </m:t>
                      </m:r>
                      <m:r>
                        <a:rPr lang="en-US" sz="3600" b="0" i="1" smtClean="0">
                          <a:latin typeface="Cambria Math"/>
                        </a:rPr>
                        <m:t>𝑥</m:t>
                      </m:r>
                      <m:r>
                        <a:rPr lang="en-US" sz="3600" b="0" i="1" smtClean="0">
                          <a:latin typeface="Cambria Math"/>
                        </a:rPr>
                        <m:t>∈</m:t>
                      </m:r>
                      <m:r>
                        <a:rPr lang="en-US" sz="3600" b="0" i="1" smtClean="0">
                          <a:latin typeface="Cambria Math"/>
                        </a:rPr>
                        <m:t>𝑋</m:t>
                      </m:r>
                      <m:r>
                        <a:rPr lang="en-US" sz="3600" b="0" i="1" smtClean="0">
                          <a:latin typeface="Cambria Math"/>
                        </a:rPr>
                        <m:t> | </m:t>
                      </m:r>
                      <m:r>
                        <a:rPr lang="en-US" sz="3600" b="0" i="1" smtClean="0">
                          <a:latin typeface="Cambria Math"/>
                        </a:rPr>
                        <m:t>𝑦</m:t>
                      </m:r>
                      <m:r>
                        <a:rPr lang="en-US" sz="3600" b="0" i="1" smtClean="0">
                          <a:latin typeface="Cambria Math"/>
                        </a:rPr>
                        <m:t>=</m:t>
                      </m:r>
                      <m:r>
                        <a:rPr lang="en-US" sz="3600" b="0" i="1" smtClean="0">
                          <a:latin typeface="Cambria Math"/>
                        </a:rPr>
                        <m:t>h</m:t>
                      </m:r>
                      <m:d>
                        <m:dPr>
                          <m:ctrlPr>
                            <a:rPr lang="en-US" sz="36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6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m:rPr>
                          <m:lit/>
                        </m:rPr>
                        <a:rPr lang="en-US" sz="3600" b="0" i="1" smtClean="0">
                          <a:latin typeface="Cambria Math"/>
                        </a:rPr>
                        <m:t>}</m:t>
                      </m:r>
                      <m:r>
                        <a:rPr lang="en-US" sz="3600" b="0" i="1" smtClean="0">
                          <a:latin typeface="Cambria Math"/>
                        </a:rPr>
                        <m:t>, </m:t>
                      </m:r>
                    </m:oMath>
                  </m:oMathPara>
                </a14:m>
                <a:endParaRPr lang="en-US" sz="3600" b="0" dirty="0" smtClean="0"/>
              </a:p>
              <a:p>
                <a:pPr algn="just"/>
                <a:endParaRPr lang="en-US" sz="3600" dirty="0" smtClean="0"/>
              </a:p>
              <a:p>
                <a:pPr algn="just"/>
                <a:r>
                  <a:rPr lang="en-US" sz="3600" dirty="0" smtClean="0"/>
                  <a:t>and is called </a:t>
                </a:r>
                <a:r>
                  <a:rPr lang="en-US" sz="4000" dirty="0" smtClean="0"/>
                  <a:t>the</a:t>
                </a:r>
                <a:r>
                  <a:rPr lang="en-US" sz="3600" dirty="0" smtClean="0"/>
                  <a:t> </a:t>
                </a:r>
                <a:r>
                  <a:rPr lang="en-US" sz="3600" i="1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preimage</a:t>
                </a:r>
                <a:r>
                  <a:rPr lang="en-US" sz="3600" dirty="0" smtClean="0"/>
                  <a:t> of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US" sz="3600" dirty="0" smtClean="0"/>
                  <a:t>. Because sensor models are usually many-to-one mappings,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/>
                          </a:rPr>
                          <m:t>h</m:t>
                        </m:r>
                      </m:e>
                      <m:sup>
                        <m:r>
                          <a:rPr lang="en-US" sz="3600" b="0" i="1" smtClean="0">
                            <a:latin typeface="Cambria Math"/>
                          </a:rPr>
                          <m:t>−1</m:t>
                        </m:r>
                      </m:sup>
                    </m:sSup>
                    <m:d>
                      <m:dPr>
                        <m:ctrlPr>
                          <a:rPr lang="en-US" sz="36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3600" b="0" i="1" smtClean="0">
                            <a:latin typeface="Cambria Math"/>
                          </a:rPr>
                          <m:t>𝑦</m:t>
                        </m:r>
                      </m:e>
                    </m:d>
                  </m:oMath>
                </a14:m>
                <a:r>
                  <a:rPr lang="en-US" sz="3600" dirty="0" smtClean="0"/>
                  <a:t> is a subset of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/>
                      </a:rPr>
                      <m:t>𝑋</m:t>
                    </m:r>
                  </m:oMath>
                </a14:m>
                <a:r>
                  <a:rPr lang="en-US" sz="3600" dirty="0" smtClean="0"/>
                  <a:t>, which yields all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/>
                      </a:rPr>
                      <m:t> </m:t>
                    </m:r>
                    <m:r>
                      <a:rPr lang="en-US" sz="3600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US" sz="3600" dirty="0" smtClean="0"/>
                  <a:t> that map to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US" sz="3600" dirty="0" smtClean="0"/>
                  <a:t>.</a:t>
                </a:r>
              </a:p>
              <a:p>
                <a:pPr algn="just"/>
                <a:r>
                  <a:rPr lang="en-US" sz="3600" dirty="0" smtClean="0"/>
                  <a:t>Consider the collection of subsets of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/>
                      </a:rPr>
                      <m:t> </m:t>
                    </m:r>
                    <m:r>
                      <a:rPr lang="en-US" sz="3600" b="0" i="1" smtClean="0">
                        <a:latin typeface="Cambria Math"/>
                      </a:rPr>
                      <m:t>𝑋</m:t>
                    </m:r>
                    <m:r>
                      <a:rPr lang="en-US" sz="36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3600" dirty="0" smtClean="0"/>
                  <a:t> obtained by forming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/>
                      </a:rPr>
                      <m:t> </m:t>
                    </m:r>
                    <m:sSup>
                      <m:sSupPr>
                        <m:ctrlPr>
                          <a:rPr lang="en-US" sz="36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/>
                          </a:rPr>
                          <m:t>h</m:t>
                        </m:r>
                      </m:e>
                      <m:sup>
                        <m:r>
                          <a:rPr lang="en-US" sz="3600" b="0" i="1" smtClean="0">
                            <a:latin typeface="Cambria Math"/>
                          </a:rPr>
                          <m:t>−1</m:t>
                        </m:r>
                      </m:sup>
                    </m:sSup>
                    <m:r>
                      <a:rPr lang="en-US" sz="3600" b="0" i="1" smtClean="0">
                        <a:latin typeface="Cambria Math"/>
                      </a:rPr>
                      <m:t>(</m:t>
                    </m:r>
                    <m:r>
                      <a:rPr lang="en-US" sz="3600" b="0" i="1" smtClean="0">
                        <a:latin typeface="Cambria Math"/>
                      </a:rPr>
                      <m:t>𝑦</m:t>
                    </m:r>
                    <m:r>
                      <a:rPr lang="en-US" sz="3600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sz="3600" dirty="0" smtClean="0"/>
                  <a:t> for every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/>
                      </a:rPr>
                      <m:t>𝑦</m:t>
                    </m:r>
                    <m:r>
                      <a:rPr lang="en-US" sz="3600" b="0" i="1" smtClean="0">
                        <a:latin typeface="Cambria Math"/>
                      </a:rPr>
                      <m:t>∈</m:t>
                    </m:r>
                    <m:r>
                      <a:rPr lang="en-US" sz="3600" b="0" i="1" smtClean="0">
                        <a:latin typeface="Cambria Math"/>
                      </a:rPr>
                      <m:t>𝑌</m:t>
                    </m:r>
                  </m:oMath>
                </a14:m>
                <a:r>
                  <a:rPr lang="en-US" sz="3600" dirty="0" smtClean="0"/>
                  <a:t>. Since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/>
                      </a:rPr>
                      <m:t>h</m:t>
                    </m:r>
                  </m:oMath>
                </a14:m>
                <a:r>
                  <a:rPr lang="en-US" sz="3600" dirty="0" smtClean="0"/>
                  <a:t> is a function on all of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/>
                      </a:rPr>
                      <m:t>𝑋</m:t>
                    </m:r>
                  </m:oMath>
                </a14:m>
                <a:r>
                  <a:rPr lang="en-US" sz="3600" dirty="0" smtClean="0"/>
                  <a:t>, the collection of subsets forms a natural partition of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/>
                      </a:rPr>
                      <m:t>𝑋</m:t>
                    </m:r>
                  </m:oMath>
                </a14:m>
                <a:r>
                  <a:rPr lang="en-US" sz="3600" dirty="0" smtClean="0"/>
                  <a:t>, For </a:t>
                </a:r>
                <a:r>
                  <a:rPr lang="en-US" sz="3600" dirty="0"/>
                  <a:t>a given sensor mapping </a:t>
                </a:r>
                <a14:m>
                  <m:oMath xmlns:m="http://schemas.openxmlformats.org/officeDocument/2006/math">
                    <m:r>
                      <a:rPr lang="en-US" sz="3600" i="1" dirty="0" smtClean="0">
                        <a:latin typeface="Cambria Math"/>
                      </a:rPr>
                      <m:t>h</m:t>
                    </m:r>
                  </m:oMath>
                </a14:m>
                <a:r>
                  <a:rPr lang="en-US" sz="3600" dirty="0"/>
                  <a:t>, the corresponding partition is denoted </a:t>
                </a:r>
                <a:r>
                  <a:rPr lang="en-US" sz="3600" dirty="0" smtClean="0"/>
                  <a:t>as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600" b="0" i="0" smtClean="0">
                        <a:latin typeface="Cambria Math"/>
                      </a:rPr>
                      <m:t>Π</m:t>
                    </m:r>
                    <m:d>
                      <m:dPr>
                        <m:ctrlPr>
                          <a:rPr lang="en-US" sz="36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3600" b="0" i="1" smtClean="0">
                            <a:latin typeface="Cambria Math"/>
                          </a:rPr>
                          <m:t>h</m:t>
                        </m:r>
                      </m:e>
                    </m:d>
                  </m:oMath>
                </a14:m>
                <a:r>
                  <a:rPr lang="en-US" sz="3600" dirty="0" smtClean="0"/>
                  <a:t>.</a:t>
                </a:r>
              </a:p>
            </p:txBody>
          </p:sp>
        </mc:Choice>
        <mc:Fallback xmlns="">
          <p:sp>
            <p:nvSpPr>
              <p:cNvPr id="967" name="TextBox 9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1862" y="24003000"/>
                <a:ext cx="8724138" cy="16896933"/>
              </a:xfrm>
              <a:prstGeom prst="rect">
                <a:avLst/>
              </a:prstGeom>
              <a:blipFill rotWithShape="1">
                <a:blip r:embed="rId2"/>
                <a:stretch>
                  <a:fillRect l="-2166" t="-541" r="-2096" b="-758"/>
                </a:stretch>
              </a:blipFill>
              <a:ln w="12700">
                <a:noFill/>
                <a:prstDash val="dash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68" name="Rectangle 967"/>
          <p:cNvSpPr/>
          <p:nvPr/>
        </p:nvSpPr>
        <p:spPr>
          <a:xfrm>
            <a:off x="964929" y="23622000"/>
            <a:ext cx="9093471" cy="18592800"/>
          </a:xfrm>
          <a:prstGeom prst="rect">
            <a:avLst/>
          </a:prstGeom>
          <a:noFill/>
          <a:ln w="2857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800"/>
          </a:p>
        </p:txBody>
      </p:sp>
      <p:cxnSp>
        <p:nvCxnSpPr>
          <p:cNvPr id="271" name="Straight Connector 270"/>
          <p:cNvCxnSpPr/>
          <p:nvPr/>
        </p:nvCxnSpPr>
        <p:spPr>
          <a:xfrm>
            <a:off x="11049000" y="6587067"/>
            <a:ext cx="21183600" cy="0"/>
          </a:xfrm>
          <a:prstGeom prst="line">
            <a:avLst/>
          </a:prstGeom>
          <a:ln w="1270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4" name="Content Placeholder 2"/>
          <p:cNvSpPr txBox="1">
            <a:spLocks/>
          </p:cNvSpPr>
          <p:nvPr/>
        </p:nvSpPr>
        <p:spPr>
          <a:xfrm>
            <a:off x="16611600" y="5410200"/>
            <a:ext cx="10172699" cy="7643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5400" b="1" dirty="0" smtClean="0">
                <a:solidFill>
                  <a:schemeClr val="accent3">
                    <a:lumMod val="75000"/>
                  </a:schemeClr>
                </a:solidFill>
              </a:rPr>
              <a:t>Sensor Lattices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5" name="TextBox 274"/>
              <p:cNvSpPr txBox="1"/>
              <p:nvPr/>
            </p:nvSpPr>
            <p:spPr>
              <a:xfrm>
                <a:off x="11667066" y="7666732"/>
                <a:ext cx="20108334" cy="13572946"/>
              </a:xfrm>
              <a:prstGeom prst="rect">
                <a:avLst/>
              </a:prstGeom>
              <a:noFill/>
              <a:ln w="12700">
                <a:noFill/>
                <a:prstDash val="dash"/>
              </a:ln>
            </p:spPr>
            <p:txBody>
              <a:bodyPr wrap="square" rtlCol="0">
                <a:spAutoFit/>
              </a:bodyPr>
              <a:lstStyle/>
              <a:p>
                <a:endParaRPr lang="en-US" sz="3600" dirty="0" smtClean="0"/>
              </a:p>
              <a:p>
                <a:endParaRPr lang="en-US" sz="3600" dirty="0"/>
              </a:p>
              <a:p>
                <a:endParaRPr lang="en-US" sz="3600" dirty="0" smtClean="0"/>
              </a:p>
              <a:p>
                <a:endParaRPr lang="en-US" sz="3600" dirty="0"/>
              </a:p>
              <a:p>
                <a:endParaRPr lang="en-US" sz="3600" dirty="0" smtClean="0"/>
              </a:p>
              <a:p>
                <a:endParaRPr lang="en-US" sz="3600" dirty="0"/>
              </a:p>
              <a:p>
                <a:endParaRPr lang="en-US" sz="2000" dirty="0" smtClean="0"/>
              </a:p>
              <a:p>
                <a:r>
                  <a:rPr lang="en-US" sz="3600" dirty="0" smtClean="0"/>
                  <a:t>The </a:t>
                </a:r>
                <a:r>
                  <a:rPr lang="en-US" sz="3600" dirty="0"/>
                  <a:t>refinement relationship induces a partial order on the set of virtual sensors over a given state space. For example, if </a:t>
                </a:r>
                <a14:m>
                  <m:oMath xmlns:m="http://schemas.openxmlformats.org/officeDocument/2006/math">
                    <m:r>
                      <a:rPr lang="en-US" sz="3600" i="1" dirty="0">
                        <a:latin typeface="Cambria Math"/>
                      </a:rPr>
                      <m:t>𝑋</m:t>
                    </m:r>
                    <m:r>
                      <a:rPr lang="en-US" sz="3600" i="1" dirty="0">
                        <a:latin typeface="Cambria Math"/>
                      </a:rPr>
                      <m:t>= </m:t>
                    </m:r>
                    <m:sSup>
                      <m:sSupPr>
                        <m:ctrlPr>
                          <a:rPr lang="en-US" sz="3600" i="1" dirty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3600" i="1" dirty="0">
                            <a:latin typeface="Cambria Math"/>
                            <a:ea typeface="Cambria Math"/>
                          </a:rPr>
                          <m:t>ℝ</m:t>
                        </m:r>
                      </m:e>
                      <m:sup>
                        <m:r>
                          <a:rPr lang="en-US" sz="3600" i="1" dirty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3600" i="1" dirty="0">
                        <a:latin typeface="Cambria Math"/>
                        <a:ea typeface="Cambria Math"/>
                      </a:rPr>
                      <m:t>×</m:t>
                    </m:r>
                    <m:r>
                      <a:rPr lang="en-US" sz="3600" i="1" dirty="0">
                        <a:latin typeface="Cambria Math"/>
                        <a:ea typeface="Cambria Math"/>
                      </a:rPr>
                      <m:t>𝕊</m:t>
                    </m:r>
                  </m:oMath>
                </a14:m>
                <a:r>
                  <a:rPr lang="en-US" sz="3600" dirty="0"/>
                  <a:t>, then several different forms of distance sensors are possible</a:t>
                </a:r>
                <a:r>
                  <a:rPr lang="en-US" sz="3600" dirty="0" smtClean="0"/>
                  <a:t>.</a:t>
                </a:r>
              </a:p>
              <a:p>
                <a:endParaRPr lang="en-US" sz="3600" dirty="0"/>
              </a:p>
              <a:p>
                <a:endParaRPr lang="en-US" sz="3600" dirty="0" smtClean="0"/>
              </a:p>
              <a:p>
                <a:endParaRPr lang="en-US" sz="3600" dirty="0"/>
              </a:p>
              <a:p>
                <a:endParaRPr lang="en-US" sz="2400" dirty="0" smtClean="0"/>
              </a:p>
              <a:p>
                <a:endParaRPr lang="en-US" sz="3600" dirty="0" smtClean="0"/>
              </a:p>
              <a:p>
                <a:endParaRPr lang="en-US" sz="2000" dirty="0" smtClean="0"/>
              </a:p>
              <a:p>
                <a:endParaRPr lang="en-US" sz="3600" dirty="0" smtClean="0"/>
              </a:p>
              <a:p>
                <a:endParaRPr lang="en-US" sz="3600" dirty="0" smtClean="0"/>
              </a:p>
              <a:p>
                <a:r>
                  <a:rPr lang="en-US" sz="3600" dirty="0" smtClean="0"/>
                  <a:t>These </a:t>
                </a:r>
                <a:r>
                  <a:rPr lang="en-US" sz="3600" dirty="0"/>
                  <a:t>sensors can be arranged into a lattice with a </a:t>
                </a:r>
                <a:r>
                  <a:rPr lang="en-US" sz="3600" dirty="0" err="1"/>
                  <a:t>supremum</a:t>
                </a:r>
                <a:r>
                  <a:rPr lang="en-US" sz="3600" dirty="0"/>
                  <a:t> of an omnidirectional depth sensor.</a:t>
                </a:r>
              </a:p>
              <a:p>
                <a:endParaRPr lang="en-US" sz="3600" dirty="0"/>
              </a:p>
              <a:p>
                <a:endParaRPr lang="en-US" sz="3600" dirty="0" smtClean="0"/>
              </a:p>
              <a:p>
                <a:endParaRPr lang="en-US" sz="3600" dirty="0" smtClean="0"/>
              </a:p>
              <a:p>
                <a:endParaRPr lang="en-US" sz="3600" dirty="0"/>
              </a:p>
              <a:p>
                <a:r>
                  <a:rPr lang="en-US" sz="3600" dirty="0" smtClean="0"/>
                  <a:t>Suppose </a:t>
                </a:r>
                <a:r>
                  <a:rPr lang="en-US" sz="3600" dirty="0"/>
                  <a:t>sensor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i="1" dirty="0">
                            <a:latin typeface="Cambria Math"/>
                          </a:rPr>
                          <m:t>h</m:t>
                        </m:r>
                      </m:e>
                      <m:sub>
                        <m:r>
                          <a:rPr lang="en-US" sz="3600" i="1" dirty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3600" i="1" dirty="0">
                        <a:latin typeface="Cambria Math"/>
                      </a:rPr>
                      <m:t>:</m:t>
                    </m:r>
                    <m:r>
                      <a:rPr lang="en-US" sz="3600" i="1" dirty="0">
                        <a:latin typeface="Cambria Math"/>
                      </a:rPr>
                      <m:t>𝑋</m:t>
                    </m:r>
                    <m:r>
                      <a:rPr lang="en-US" sz="3600" i="1" dirty="0">
                        <a:latin typeface="Cambria Math"/>
                      </a:rPr>
                      <m:t>→</m:t>
                    </m:r>
                    <m:sSub>
                      <m:sSubPr>
                        <m:ctrlPr>
                          <a:rPr lang="en-US" sz="3600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i="1" dirty="0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en-US" sz="3600" i="1" dirty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600" dirty="0"/>
                  <a:t> is a predecessor of a sensor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/>
                          </a:rPr>
                          <m:t>h</m:t>
                        </m:r>
                      </m:e>
                      <m:sub>
                        <m:r>
                          <a:rPr lang="en-US" sz="3600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3600" i="1">
                        <a:latin typeface="Cambria Math"/>
                      </a:rPr>
                      <m:t>→</m:t>
                    </m:r>
                    <m:sSub>
                      <m:sSubPr>
                        <m:ctrlPr>
                          <a:rPr lang="en-US" sz="36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en-US" sz="3600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600" dirty="0"/>
                  <a:t>. Because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600">
                        <a:latin typeface="Cambria Math"/>
                      </a:rPr>
                      <m:t>Π</m:t>
                    </m:r>
                    <m:d>
                      <m:dPr>
                        <m:ctrlPr>
                          <a:rPr lang="en-US" sz="3600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36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latin typeface="Cambria Math"/>
                              </a:rPr>
                              <m:t>h</m:t>
                            </m:r>
                          </m:e>
                          <m:sub>
                            <m:r>
                              <a:rPr lang="en-US" sz="3600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3600" dirty="0"/>
                  <a:t> is a refinement of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600" dirty="0">
                        <a:latin typeface="Cambria Math"/>
                      </a:rPr>
                      <m:t>Π</m:t>
                    </m:r>
                    <m:d>
                      <m:dPr>
                        <m:ctrlPr>
                          <a:rPr lang="en-US" sz="3600" i="1" dirty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3600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600" i="1" dirty="0">
                                <a:latin typeface="Cambria Math"/>
                              </a:rPr>
                              <m:t>h</m:t>
                            </m:r>
                          </m:e>
                          <m:sub>
                            <m:r>
                              <a:rPr lang="en-US" sz="3600" i="1" dirty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3600" dirty="0"/>
                  <a:t>, there exists a function </a:t>
                </a:r>
                <a14:m>
                  <m:oMath xmlns:m="http://schemas.openxmlformats.org/officeDocument/2006/math">
                    <m:r>
                      <a:rPr lang="en-US" sz="3600" i="1" dirty="0">
                        <a:latin typeface="Cambria Math"/>
                      </a:rPr>
                      <m:t>𝑔</m:t>
                    </m:r>
                    <m:r>
                      <a:rPr lang="en-US" sz="3600" i="1" dirty="0">
                        <a:latin typeface="Cambria Math"/>
                      </a:rPr>
                      <m:t>:</m:t>
                    </m:r>
                    <m:sSub>
                      <m:sSubPr>
                        <m:ctrlPr>
                          <a:rPr lang="en-US" sz="3600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i="1" dirty="0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en-US" sz="3600" i="1" dirty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3600" i="1" dirty="0">
                        <a:latin typeface="Cambria Math"/>
                      </a:rPr>
                      <m:t>→</m:t>
                    </m:r>
                    <m:sSub>
                      <m:sSubPr>
                        <m:ctrlPr>
                          <a:rPr lang="en-US" sz="3600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i="1" dirty="0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en-US" sz="3600" i="1" dirty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600" dirty="0"/>
                  <a:t> such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/>
                          </a:rPr>
                          <m:t>h</m:t>
                        </m:r>
                      </m:e>
                      <m:sub>
                        <m:r>
                          <a:rPr lang="en-US" sz="3600" i="1">
                            <a:latin typeface="Cambria Math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sz="36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36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3600" i="1">
                        <a:latin typeface="Cambria Math"/>
                      </a:rPr>
                      <m:t>=</m:t>
                    </m:r>
                    <m:r>
                      <a:rPr lang="en-US" sz="3600" i="1">
                        <a:latin typeface="Cambria Math"/>
                      </a:rPr>
                      <m:t>𝑔</m:t>
                    </m:r>
                    <m:d>
                      <m:dPr>
                        <m:ctrlPr>
                          <a:rPr lang="en-US" sz="3600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36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latin typeface="Cambria Math"/>
                              </a:rPr>
                              <m:t>h</m:t>
                            </m:r>
                          </m:e>
                          <m:sub>
                            <m:r>
                              <a:rPr lang="en-US" sz="3600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d>
                          <m:dPr>
                            <m:ctrlPr>
                              <a:rPr lang="en-US" sz="36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3600" i="1">
                                <a:latin typeface="Cambria Math"/>
                              </a:rPr>
                              <m:t>𝑥</m:t>
                            </m:r>
                          </m:e>
                        </m:d>
                      </m:e>
                    </m:d>
                  </m:oMath>
                </a14:m>
                <a:r>
                  <a:rPr lang="en-US" sz="3600" dirty="0"/>
                  <a:t>. However, computation of </a:t>
                </a:r>
                <a14:m>
                  <m:oMath xmlns:m="http://schemas.openxmlformats.org/officeDocument/2006/math">
                    <m:r>
                      <a:rPr lang="en-US" sz="3600" i="1" dirty="0">
                        <a:latin typeface="Cambria Math"/>
                      </a:rPr>
                      <m:t>𝑔</m:t>
                    </m:r>
                  </m:oMath>
                </a14:m>
                <a:r>
                  <a:rPr lang="en-US" sz="3600" dirty="0"/>
                  <a:t> can be infeasible or simply less practical than using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/>
                          </a:rPr>
                          <m:t>h</m:t>
                        </m:r>
                      </m:e>
                      <m:sub>
                        <m:r>
                          <a:rPr lang="en-US" sz="3600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600" dirty="0"/>
                  <a:t> from the start</a:t>
                </a:r>
                <a:r>
                  <a:rPr lang="en-US" sz="3600" dirty="0" smtClean="0"/>
                  <a:t>.</a:t>
                </a:r>
                <a:endParaRPr lang="en-US" sz="3600" dirty="0"/>
              </a:p>
            </p:txBody>
          </p:sp>
        </mc:Choice>
        <mc:Fallback xmlns="">
          <p:sp>
            <p:nvSpPr>
              <p:cNvPr id="275" name="TextBox 2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67066" y="7666732"/>
                <a:ext cx="20108334" cy="13572946"/>
              </a:xfrm>
              <a:prstGeom prst="rect">
                <a:avLst/>
              </a:prstGeom>
              <a:blipFill rotWithShape="1">
                <a:blip r:embed="rId3"/>
                <a:stretch>
                  <a:fillRect l="-940"/>
                </a:stretch>
              </a:blipFill>
              <a:ln w="12700">
                <a:noFill/>
                <a:prstDash val="dash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6" name="Rectangle 275"/>
          <p:cNvSpPr/>
          <p:nvPr/>
        </p:nvSpPr>
        <p:spPr>
          <a:xfrm>
            <a:off x="11586436" y="7239000"/>
            <a:ext cx="20188964" cy="14000678"/>
          </a:xfrm>
          <a:prstGeom prst="rect">
            <a:avLst/>
          </a:prstGeom>
          <a:noFill/>
          <a:ln w="2857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800"/>
          </a:p>
        </p:txBody>
      </p:sp>
      <p:grpSp>
        <p:nvGrpSpPr>
          <p:cNvPr id="277" name="Group 276"/>
          <p:cNvGrpSpPr/>
          <p:nvPr/>
        </p:nvGrpSpPr>
        <p:grpSpPr>
          <a:xfrm>
            <a:off x="11929533" y="7543800"/>
            <a:ext cx="4270605" cy="3352800"/>
            <a:chOff x="1766050" y="1456764"/>
            <a:chExt cx="5109880" cy="4011705"/>
          </a:xfrm>
        </p:grpSpPr>
        <p:sp>
          <p:nvSpPr>
            <p:cNvPr id="278" name="Rectangle 277"/>
            <p:cNvSpPr/>
            <p:nvPr/>
          </p:nvSpPr>
          <p:spPr>
            <a:xfrm>
              <a:off x="1766050" y="1456764"/>
              <a:ext cx="5109880" cy="4011705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" name="Freeform 278"/>
            <p:cNvSpPr/>
            <p:nvPr/>
          </p:nvSpPr>
          <p:spPr>
            <a:xfrm>
              <a:off x="1891553" y="1586753"/>
              <a:ext cx="4858871" cy="3738283"/>
            </a:xfrm>
            <a:custGeom>
              <a:avLst/>
              <a:gdLst>
                <a:gd name="connsiteX0" fmla="*/ 510988 w 5163671"/>
                <a:gd name="connsiteY0" fmla="*/ 8965 h 3738282"/>
                <a:gd name="connsiteX1" fmla="*/ 1559859 w 5163671"/>
                <a:gd name="connsiteY1" fmla="*/ 8965 h 3738282"/>
                <a:gd name="connsiteX2" fmla="*/ 1559859 w 5163671"/>
                <a:gd name="connsiteY2" fmla="*/ 618565 h 3738282"/>
                <a:gd name="connsiteX3" fmla="*/ 1013012 w 5163671"/>
                <a:gd name="connsiteY3" fmla="*/ 618565 h 3738282"/>
                <a:gd name="connsiteX4" fmla="*/ 1013012 w 5163671"/>
                <a:gd name="connsiteY4" fmla="*/ 2563906 h 3738282"/>
                <a:gd name="connsiteX5" fmla="*/ 2922494 w 5163671"/>
                <a:gd name="connsiteY5" fmla="*/ 2563906 h 3738282"/>
                <a:gd name="connsiteX6" fmla="*/ 2922494 w 5163671"/>
                <a:gd name="connsiteY6" fmla="*/ 1873623 h 3738282"/>
                <a:gd name="connsiteX7" fmla="*/ 1443318 w 5163671"/>
                <a:gd name="connsiteY7" fmla="*/ 1873623 h 3738282"/>
                <a:gd name="connsiteX8" fmla="*/ 1443318 w 5163671"/>
                <a:gd name="connsiteY8" fmla="*/ 1246094 h 3738282"/>
                <a:gd name="connsiteX9" fmla="*/ 3783106 w 5163671"/>
                <a:gd name="connsiteY9" fmla="*/ 1246094 h 3738282"/>
                <a:gd name="connsiteX10" fmla="*/ 3783106 w 5163671"/>
                <a:gd name="connsiteY10" fmla="*/ 484094 h 3738282"/>
                <a:gd name="connsiteX11" fmla="*/ 3137647 w 5163671"/>
                <a:gd name="connsiteY11" fmla="*/ 484094 h 3738282"/>
                <a:gd name="connsiteX12" fmla="*/ 3137647 w 5163671"/>
                <a:gd name="connsiteY12" fmla="*/ 905435 h 3738282"/>
                <a:gd name="connsiteX13" fmla="*/ 1766047 w 5163671"/>
                <a:gd name="connsiteY13" fmla="*/ 905435 h 3738282"/>
                <a:gd name="connsiteX14" fmla="*/ 1766047 w 5163671"/>
                <a:gd name="connsiteY14" fmla="*/ 8965 h 3738282"/>
                <a:gd name="connsiteX15" fmla="*/ 4706471 w 5163671"/>
                <a:gd name="connsiteY15" fmla="*/ 8965 h 3738282"/>
                <a:gd name="connsiteX16" fmla="*/ 4706471 w 5163671"/>
                <a:gd name="connsiteY16" fmla="*/ 2088776 h 3738282"/>
                <a:gd name="connsiteX17" fmla="*/ 5163671 w 5163671"/>
                <a:gd name="connsiteY17" fmla="*/ 2088776 h 3738282"/>
                <a:gd name="connsiteX18" fmla="*/ 5163671 w 5163671"/>
                <a:gd name="connsiteY18" fmla="*/ 3738282 h 3738282"/>
                <a:gd name="connsiteX19" fmla="*/ 0 w 5163671"/>
                <a:gd name="connsiteY19" fmla="*/ 3738282 h 3738282"/>
                <a:gd name="connsiteX20" fmla="*/ 0 w 5163671"/>
                <a:gd name="connsiteY20" fmla="*/ 0 h 3738282"/>
                <a:gd name="connsiteX21" fmla="*/ 510988 w 5163671"/>
                <a:gd name="connsiteY21" fmla="*/ 8965 h 3738282"/>
                <a:gd name="connsiteX0" fmla="*/ 510988 w 5163671"/>
                <a:gd name="connsiteY0" fmla="*/ 0 h 3729317"/>
                <a:gd name="connsiteX1" fmla="*/ 1559859 w 5163671"/>
                <a:gd name="connsiteY1" fmla="*/ 0 h 3729317"/>
                <a:gd name="connsiteX2" fmla="*/ 1559859 w 5163671"/>
                <a:gd name="connsiteY2" fmla="*/ 609600 h 3729317"/>
                <a:gd name="connsiteX3" fmla="*/ 1013012 w 5163671"/>
                <a:gd name="connsiteY3" fmla="*/ 609600 h 3729317"/>
                <a:gd name="connsiteX4" fmla="*/ 1013012 w 5163671"/>
                <a:gd name="connsiteY4" fmla="*/ 2554941 h 3729317"/>
                <a:gd name="connsiteX5" fmla="*/ 2922494 w 5163671"/>
                <a:gd name="connsiteY5" fmla="*/ 2554941 h 3729317"/>
                <a:gd name="connsiteX6" fmla="*/ 2922494 w 5163671"/>
                <a:gd name="connsiteY6" fmla="*/ 1864658 h 3729317"/>
                <a:gd name="connsiteX7" fmla="*/ 1443318 w 5163671"/>
                <a:gd name="connsiteY7" fmla="*/ 1864658 h 3729317"/>
                <a:gd name="connsiteX8" fmla="*/ 1443318 w 5163671"/>
                <a:gd name="connsiteY8" fmla="*/ 1237129 h 3729317"/>
                <a:gd name="connsiteX9" fmla="*/ 3783106 w 5163671"/>
                <a:gd name="connsiteY9" fmla="*/ 1237129 h 3729317"/>
                <a:gd name="connsiteX10" fmla="*/ 3783106 w 5163671"/>
                <a:gd name="connsiteY10" fmla="*/ 475129 h 3729317"/>
                <a:gd name="connsiteX11" fmla="*/ 3137647 w 5163671"/>
                <a:gd name="connsiteY11" fmla="*/ 475129 h 3729317"/>
                <a:gd name="connsiteX12" fmla="*/ 3137647 w 5163671"/>
                <a:gd name="connsiteY12" fmla="*/ 896470 h 3729317"/>
                <a:gd name="connsiteX13" fmla="*/ 1766047 w 5163671"/>
                <a:gd name="connsiteY13" fmla="*/ 896470 h 3729317"/>
                <a:gd name="connsiteX14" fmla="*/ 1766047 w 5163671"/>
                <a:gd name="connsiteY14" fmla="*/ 0 h 3729317"/>
                <a:gd name="connsiteX15" fmla="*/ 4706471 w 5163671"/>
                <a:gd name="connsiteY15" fmla="*/ 0 h 3729317"/>
                <a:gd name="connsiteX16" fmla="*/ 4706471 w 5163671"/>
                <a:gd name="connsiteY16" fmla="*/ 2079811 h 3729317"/>
                <a:gd name="connsiteX17" fmla="*/ 5163671 w 5163671"/>
                <a:gd name="connsiteY17" fmla="*/ 2079811 h 3729317"/>
                <a:gd name="connsiteX18" fmla="*/ 5163671 w 5163671"/>
                <a:gd name="connsiteY18" fmla="*/ 3729317 h 3729317"/>
                <a:gd name="connsiteX19" fmla="*/ 0 w 5163671"/>
                <a:gd name="connsiteY19" fmla="*/ 3729317 h 3729317"/>
                <a:gd name="connsiteX20" fmla="*/ 0 w 5163671"/>
                <a:gd name="connsiteY20" fmla="*/ 0 h 3729317"/>
                <a:gd name="connsiteX21" fmla="*/ 510988 w 5163671"/>
                <a:gd name="connsiteY21" fmla="*/ 0 h 3729317"/>
                <a:gd name="connsiteX0" fmla="*/ 510988 w 5163671"/>
                <a:gd name="connsiteY0" fmla="*/ 0 h 3729317"/>
                <a:gd name="connsiteX1" fmla="*/ 1559859 w 5163671"/>
                <a:gd name="connsiteY1" fmla="*/ 0 h 3729317"/>
                <a:gd name="connsiteX2" fmla="*/ 1559859 w 5163671"/>
                <a:gd name="connsiteY2" fmla="*/ 609600 h 3729317"/>
                <a:gd name="connsiteX3" fmla="*/ 1013012 w 5163671"/>
                <a:gd name="connsiteY3" fmla="*/ 609600 h 3729317"/>
                <a:gd name="connsiteX4" fmla="*/ 1013012 w 5163671"/>
                <a:gd name="connsiteY4" fmla="*/ 2554941 h 3729317"/>
                <a:gd name="connsiteX5" fmla="*/ 2922494 w 5163671"/>
                <a:gd name="connsiteY5" fmla="*/ 2554941 h 3729317"/>
                <a:gd name="connsiteX6" fmla="*/ 2922494 w 5163671"/>
                <a:gd name="connsiteY6" fmla="*/ 1864658 h 3729317"/>
                <a:gd name="connsiteX7" fmla="*/ 1443318 w 5163671"/>
                <a:gd name="connsiteY7" fmla="*/ 1864658 h 3729317"/>
                <a:gd name="connsiteX8" fmla="*/ 1443318 w 5163671"/>
                <a:gd name="connsiteY8" fmla="*/ 1237129 h 3729317"/>
                <a:gd name="connsiteX9" fmla="*/ 3783106 w 5163671"/>
                <a:gd name="connsiteY9" fmla="*/ 1237129 h 3729317"/>
                <a:gd name="connsiteX10" fmla="*/ 3783106 w 5163671"/>
                <a:gd name="connsiteY10" fmla="*/ 475129 h 3729317"/>
                <a:gd name="connsiteX11" fmla="*/ 3137647 w 5163671"/>
                <a:gd name="connsiteY11" fmla="*/ 475129 h 3729317"/>
                <a:gd name="connsiteX12" fmla="*/ 2823882 w 5163671"/>
                <a:gd name="connsiteY12" fmla="*/ 896470 h 3729317"/>
                <a:gd name="connsiteX13" fmla="*/ 1766047 w 5163671"/>
                <a:gd name="connsiteY13" fmla="*/ 896470 h 3729317"/>
                <a:gd name="connsiteX14" fmla="*/ 1766047 w 5163671"/>
                <a:gd name="connsiteY14" fmla="*/ 0 h 3729317"/>
                <a:gd name="connsiteX15" fmla="*/ 4706471 w 5163671"/>
                <a:gd name="connsiteY15" fmla="*/ 0 h 3729317"/>
                <a:gd name="connsiteX16" fmla="*/ 4706471 w 5163671"/>
                <a:gd name="connsiteY16" fmla="*/ 2079811 h 3729317"/>
                <a:gd name="connsiteX17" fmla="*/ 5163671 w 5163671"/>
                <a:gd name="connsiteY17" fmla="*/ 2079811 h 3729317"/>
                <a:gd name="connsiteX18" fmla="*/ 5163671 w 5163671"/>
                <a:gd name="connsiteY18" fmla="*/ 3729317 h 3729317"/>
                <a:gd name="connsiteX19" fmla="*/ 0 w 5163671"/>
                <a:gd name="connsiteY19" fmla="*/ 3729317 h 3729317"/>
                <a:gd name="connsiteX20" fmla="*/ 0 w 5163671"/>
                <a:gd name="connsiteY20" fmla="*/ 0 h 3729317"/>
                <a:gd name="connsiteX21" fmla="*/ 510988 w 5163671"/>
                <a:gd name="connsiteY21" fmla="*/ 0 h 3729317"/>
                <a:gd name="connsiteX0" fmla="*/ 510988 w 5163671"/>
                <a:gd name="connsiteY0" fmla="*/ 0 h 3729317"/>
                <a:gd name="connsiteX1" fmla="*/ 1559859 w 5163671"/>
                <a:gd name="connsiteY1" fmla="*/ 0 h 3729317"/>
                <a:gd name="connsiteX2" fmla="*/ 1559859 w 5163671"/>
                <a:gd name="connsiteY2" fmla="*/ 609600 h 3729317"/>
                <a:gd name="connsiteX3" fmla="*/ 1013012 w 5163671"/>
                <a:gd name="connsiteY3" fmla="*/ 609600 h 3729317"/>
                <a:gd name="connsiteX4" fmla="*/ 1013012 w 5163671"/>
                <a:gd name="connsiteY4" fmla="*/ 2554941 h 3729317"/>
                <a:gd name="connsiteX5" fmla="*/ 2922494 w 5163671"/>
                <a:gd name="connsiteY5" fmla="*/ 2554941 h 3729317"/>
                <a:gd name="connsiteX6" fmla="*/ 2922494 w 5163671"/>
                <a:gd name="connsiteY6" fmla="*/ 1864658 h 3729317"/>
                <a:gd name="connsiteX7" fmla="*/ 1443318 w 5163671"/>
                <a:gd name="connsiteY7" fmla="*/ 1864658 h 3729317"/>
                <a:gd name="connsiteX8" fmla="*/ 1443318 w 5163671"/>
                <a:gd name="connsiteY8" fmla="*/ 1237129 h 3729317"/>
                <a:gd name="connsiteX9" fmla="*/ 3783106 w 5163671"/>
                <a:gd name="connsiteY9" fmla="*/ 1237129 h 3729317"/>
                <a:gd name="connsiteX10" fmla="*/ 3783106 w 5163671"/>
                <a:gd name="connsiteY10" fmla="*/ 475129 h 3729317"/>
                <a:gd name="connsiteX11" fmla="*/ 3137647 w 5163671"/>
                <a:gd name="connsiteY11" fmla="*/ 475129 h 3729317"/>
                <a:gd name="connsiteX12" fmla="*/ 2572870 w 5163671"/>
                <a:gd name="connsiteY12" fmla="*/ 896470 h 3729317"/>
                <a:gd name="connsiteX13" fmla="*/ 1766047 w 5163671"/>
                <a:gd name="connsiteY13" fmla="*/ 896470 h 3729317"/>
                <a:gd name="connsiteX14" fmla="*/ 1766047 w 5163671"/>
                <a:gd name="connsiteY14" fmla="*/ 0 h 3729317"/>
                <a:gd name="connsiteX15" fmla="*/ 4706471 w 5163671"/>
                <a:gd name="connsiteY15" fmla="*/ 0 h 3729317"/>
                <a:gd name="connsiteX16" fmla="*/ 4706471 w 5163671"/>
                <a:gd name="connsiteY16" fmla="*/ 2079811 h 3729317"/>
                <a:gd name="connsiteX17" fmla="*/ 5163671 w 5163671"/>
                <a:gd name="connsiteY17" fmla="*/ 2079811 h 3729317"/>
                <a:gd name="connsiteX18" fmla="*/ 5163671 w 5163671"/>
                <a:gd name="connsiteY18" fmla="*/ 3729317 h 3729317"/>
                <a:gd name="connsiteX19" fmla="*/ 0 w 5163671"/>
                <a:gd name="connsiteY19" fmla="*/ 3729317 h 3729317"/>
                <a:gd name="connsiteX20" fmla="*/ 0 w 5163671"/>
                <a:gd name="connsiteY20" fmla="*/ 0 h 3729317"/>
                <a:gd name="connsiteX21" fmla="*/ 510988 w 5163671"/>
                <a:gd name="connsiteY21" fmla="*/ 0 h 3729317"/>
                <a:gd name="connsiteX0" fmla="*/ 510988 w 5163671"/>
                <a:gd name="connsiteY0" fmla="*/ 0 h 3729317"/>
                <a:gd name="connsiteX1" fmla="*/ 1559859 w 5163671"/>
                <a:gd name="connsiteY1" fmla="*/ 0 h 3729317"/>
                <a:gd name="connsiteX2" fmla="*/ 1559859 w 5163671"/>
                <a:gd name="connsiteY2" fmla="*/ 609600 h 3729317"/>
                <a:gd name="connsiteX3" fmla="*/ 1013012 w 5163671"/>
                <a:gd name="connsiteY3" fmla="*/ 609600 h 3729317"/>
                <a:gd name="connsiteX4" fmla="*/ 1013012 w 5163671"/>
                <a:gd name="connsiteY4" fmla="*/ 2554941 h 3729317"/>
                <a:gd name="connsiteX5" fmla="*/ 2922494 w 5163671"/>
                <a:gd name="connsiteY5" fmla="*/ 2554941 h 3729317"/>
                <a:gd name="connsiteX6" fmla="*/ 2922494 w 5163671"/>
                <a:gd name="connsiteY6" fmla="*/ 1864658 h 3729317"/>
                <a:gd name="connsiteX7" fmla="*/ 1443318 w 5163671"/>
                <a:gd name="connsiteY7" fmla="*/ 1864658 h 3729317"/>
                <a:gd name="connsiteX8" fmla="*/ 1443318 w 5163671"/>
                <a:gd name="connsiteY8" fmla="*/ 1237129 h 3729317"/>
                <a:gd name="connsiteX9" fmla="*/ 3783106 w 5163671"/>
                <a:gd name="connsiteY9" fmla="*/ 1237129 h 3729317"/>
                <a:gd name="connsiteX10" fmla="*/ 3783106 w 5163671"/>
                <a:gd name="connsiteY10" fmla="*/ 475129 h 3729317"/>
                <a:gd name="connsiteX11" fmla="*/ 2823883 w 5163671"/>
                <a:gd name="connsiteY11" fmla="*/ 475129 h 3729317"/>
                <a:gd name="connsiteX12" fmla="*/ 2572870 w 5163671"/>
                <a:gd name="connsiteY12" fmla="*/ 896470 h 3729317"/>
                <a:gd name="connsiteX13" fmla="*/ 1766047 w 5163671"/>
                <a:gd name="connsiteY13" fmla="*/ 896470 h 3729317"/>
                <a:gd name="connsiteX14" fmla="*/ 1766047 w 5163671"/>
                <a:gd name="connsiteY14" fmla="*/ 0 h 3729317"/>
                <a:gd name="connsiteX15" fmla="*/ 4706471 w 5163671"/>
                <a:gd name="connsiteY15" fmla="*/ 0 h 3729317"/>
                <a:gd name="connsiteX16" fmla="*/ 4706471 w 5163671"/>
                <a:gd name="connsiteY16" fmla="*/ 2079811 h 3729317"/>
                <a:gd name="connsiteX17" fmla="*/ 5163671 w 5163671"/>
                <a:gd name="connsiteY17" fmla="*/ 2079811 h 3729317"/>
                <a:gd name="connsiteX18" fmla="*/ 5163671 w 5163671"/>
                <a:gd name="connsiteY18" fmla="*/ 3729317 h 3729317"/>
                <a:gd name="connsiteX19" fmla="*/ 0 w 5163671"/>
                <a:gd name="connsiteY19" fmla="*/ 3729317 h 3729317"/>
                <a:gd name="connsiteX20" fmla="*/ 0 w 5163671"/>
                <a:gd name="connsiteY20" fmla="*/ 0 h 3729317"/>
                <a:gd name="connsiteX21" fmla="*/ 510988 w 5163671"/>
                <a:gd name="connsiteY21" fmla="*/ 0 h 3729317"/>
                <a:gd name="connsiteX0" fmla="*/ 510988 w 5163671"/>
                <a:gd name="connsiteY0" fmla="*/ 0 h 3729317"/>
                <a:gd name="connsiteX1" fmla="*/ 1559859 w 5163671"/>
                <a:gd name="connsiteY1" fmla="*/ 0 h 3729317"/>
                <a:gd name="connsiteX2" fmla="*/ 1559859 w 5163671"/>
                <a:gd name="connsiteY2" fmla="*/ 609600 h 3729317"/>
                <a:gd name="connsiteX3" fmla="*/ 1013012 w 5163671"/>
                <a:gd name="connsiteY3" fmla="*/ 609600 h 3729317"/>
                <a:gd name="connsiteX4" fmla="*/ 1013012 w 5163671"/>
                <a:gd name="connsiteY4" fmla="*/ 2554941 h 3729317"/>
                <a:gd name="connsiteX5" fmla="*/ 2922494 w 5163671"/>
                <a:gd name="connsiteY5" fmla="*/ 2554941 h 3729317"/>
                <a:gd name="connsiteX6" fmla="*/ 2922494 w 5163671"/>
                <a:gd name="connsiteY6" fmla="*/ 1864658 h 3729317"/>
                <a:gd name="connsiteX7" fmla="*/ 1443318 w 5163671"/>
                <a:gd name="connsiteY7" fmla="*/ 1864658 h 3729317"/>
                <a:gd name="connsiteX8" fmla="*/ 1443318 w 5163671"/>
                <a:gd name="connsiteY8" fmla="*/ 1237129 h 3729317"/>
                <a:gd name="connsiteX9" fmla="*/ 3783106 w 5163671"/>
                <a:gd name="connsiteY9" fmla="*/ 1237129 h 3729317"/>
                <a:gd name="connsiteX10" fmla="*/ 3460377 w 5163671"/>
                <a:gd name="connsiteY10" fmla="*/ 475129 h 3729317"/>
                <a:gd name="connsiteX11" fmla="*/ 2823883 w 5163671"/>
                <a:gd name="connsiteY11" fmla="*/ 475129 h 3729317"/>
                <a:gd name="connsiteX12" fmla="*/ 2572870 w 5163671"/>
                <a:gd name="connsiteY12" fmla="*/ 896470 h 3729317"/>
                <a:gd name="connsiteX13" fmla="*/ 1766047 w 5163671"/>
                <a:gd name="connsiteY13" fmla="*/ 896470 h 3729317"/>
                <a:gd name="connsiteX14" fmla="*/ 1766047 w 5163671"/>
                <a:gd name="connsiteY14" fmla="*/ 0 h 3729317"/>
                <a:gd name="connsiteX15" fmla="*/ 4706471 w 5163671"/>
                <a:gd name="connsiteY15" fmla="*/ 0 h 3729317"/>
                <a:gd name="connsiteX16" fmla="*/ 4706471 w 5163671"/>
                <a:gd name="connsiteY16" fmla="*/ 2079811 h 3729317"/>
                <a:gd name="connsiteX17" fmla="*/ 5163671 w 5163671"/>
                <a:gd name="connsiteY17" fmla="*/ 2079811 h 3729317"/>
                <a:gd name="connsiteX18" fmla="*/ 5163671 w 5163671"/>
                <a:gd name="connsiteY18" fmla="*/ 3729317 h 3729317"/>
                <a:gd name="connsiteX19" fmla="*/ 0 w 5163671"/>
                <a:gd name="connsiteY19" fmla="*/ 3729317 h 3729317"/>
                <a:gd name="connsiteX20" fmla="*/ 0 w 5163671"/>
                <a:gd name="connsiteY20" fmla="*/ 0 h 3729317"/>
                <a:gd name="connsiteX21" fmla="*/ 510988 w 5163671"/>
                <a:gd name="connsiteY21" fmla="*/ 0 h 3729317"/>
                <a:gd name="connsiteX0" fmla="*/ 510988 w 5163671"/>
                <a:gd name="connsiteY0" fmla="*/ 0 h 3729317"/>
                <a:gd name="connsiteX1" fmla="*/ 1559859 w 5163671"/>
                <a:gd name="connsiteY1" fmla="*/ 0 h 3729317"/>
                <a:gd name="connsiteX2" fmla="*/ 1559859 w 5163671"/>
                <a:gd name="connsiteY2" fmla="*/ 609600 h 3729317"/>
                <a:gd name="connsiteX3" fmla="*/ 1013012 w 5163671"/>
                <a:gd name="connsiteY3" fmla="*/ 609600 h 3729317"/>
                <a:gd name="connsiteX4" fmla="*/ 1013012 w 5163671"/>
                <a:gd name="connsiteY4" fmla="*/ 2554941 h 3729317"/>
                <a:gd name="connsiteX5" fmla="*/ 2922494 w 5163671"/>
                <a:gd name="connsiteY5" fmla="*/ 2554941 h 3729317"/>
                <a:gd name="connsiteX6" fmla="*/ 2922494 w 5163671"/>
                <a:gd name="connsiteY6" fmla="*/ 1864658 h 3729317"/>
                <a:gd name="connsiteX7" fmla="*/ 1443318 w 5163671"/>
                <a:gd name="connsiteY7" fmla="*/ 1864658 h 3729317"/>
                <a:gd name="connsiteX8" fmla="*/ 1443318 w 5163671"/>
                <a:gd name="connsiteY8" fmla="*/ 1237129 h 3729317"/>
                <a:gd name="connsiteX9" fmla="*/ 3469341 w 5163671"/>
                <a:gd name="connsiteY9" fmla="*/ 1228164 h 3729317"/>
                <a:gd name="connsiteX10" fmla="*/ 3460377 w 5163671"/>
                <a:gd name="connsiteY10" fmla="*/ 475129 h 3729317"/>
                <a:gd name="connsiteX11" fmla="*/ 2823883 w 5163671"/>
                <a:gd name="connsiteY11" fmla="*/ 475129 h 3729317"/>
                <a:gd name="connsiteX12" fmla="*/ 2572870 w 5163671"/>
                <a:gd name="connsiteY12" fmla="*/ 896470 h 3729317"/>
                <a:gd name="connsiteX13" fmla="*/ 1766047 w 5163671"/>
                <a:gd name="connsiteY13" fmla="*/ 896470 h 3729317"/>
                <a:gd name="connsiteX14" fmla="*/ 1766047 w 5163671"/>
                <a:gd name="connsiteY14" fmla="*/ 0 h 3729317"/>
                <a:gd name="connsiteX15" fmla="*/ 4706471 w 5163671"/>
                <a:gd name="connsiteY15" fmla="*/ 0 h 3729317"/>
                <a:gd name="connsiteX16" fmla="*/ 4706471 w 5163671"/>
                <a:gd name="connsiteY16" fmla="*/ 2079811 h 3729317"/>
                <a:gd name="connsiteX17" fmla="*/ 5163671 w 5163671"/>
                <a:gd name="connsiteY17" fmla="*/ 2079811 h 3729317"/>
                <a:gd name="connsiteX18" fmla="*/ 5163671 w 5163671"/>
                <a:gd name="connsiteY18" fmla="*/ 3729317 h 3729317"/>
                <a:gd name="connsiteX19" fmla="*/ 0 w 5163671"/>
                <a:gd name="connsiteY19" fmla="*/ 3729317 h 3729317"/>
                <a:gd name="connsiteX20" fmla="*/ 0 w 5163671"/>
                <a:gd name="connsiteY20" fmla="*/ 0 h 3729317"/>
                <a:gd name="connsiteX21" fmla="*/ 510988 w 5163671"/>
                <a:gd name="connsiteY21" fmla="*/ 0 h 3729317"/>
                <a:gd name="connsiteX0" fmla="*/ 510988 w 5163671"/>
                <a:gd name="connsiteY0" fmla="*/ 8965 h 3738282"/>
                <a:gd name="connsiteX1" fmla="*/ 1559859 w 5163671"/>
                <a:gd name="connsiteY1" fmla="*/ 8965 h 3738282"/>
                <a:gd name="connsiteX2" fmla="*/ 1559859 w 5163671"/>
                <a:gd name="connsiteY2" fmla="*/ 618565 h 3738282"/>
                <a:gd name="connsiteX3" fmla="*/ 1013012 w 5163671"/>
                <a:gd name="connsiteY3" fmla="*/ 618565 h 3738282"/>
                <a:gd name="connsiteX4" fmla="*/ 1013012 w 5163671"/>
                <a:gd name="connsiteY4" fmla="*/ 2563906 h 3738282"/>
                <a:gd name="connsiteX5" fmla="*/ 2922494 w 5163671"/>
                <a:gd name="connsiteY5" fmla="*/ 2563906 h 3738282"/>
                <a:gd name="connsiteX6" fmla="*/ 2922494 w 5163671"/>
                <a:gd name="connsiteY6" fmla="*/ 1873623 h 3738282"/>
                <a:gd name="connsiteX7" fmla="*/ 1443318 w 5163671"/>
                <a:gd name="connsiteY7" fmla="*/ 1873623 h 3738282"/>
                <a:gd name="connsiteX8" fmla="*/ 1443318 w 5163671"/>
                <a:gd name="connsiteY8" fmla="*/ 1246094 h 3738282"/>
                <a:gd name="connsiteX9" fmla="*/ 3469341 w 5163671"/>
                <a:gd name="connsiteY9" fmla="*/ 1237129 h 3738282"/>
                <a:gd name="connsiteX10" fmla="*/ 3460377 w 5163671"/>
                <a:gd name="connsiteY10" fmla="*/ 484094 h 3738282"/>
                <a:gd name="connsiteX11" fmla="*/ 2823883 w 5163671"/>
                <a:gd name="connsiteY11" fmla="*/ 484094 h 3738282"/>
                <a:gd name="connsiteX12" fmla="*/ 2572870 w 5163671"/>
                <a:gd name="connsiteY12" fmla="*/ 905435 h 3738282"/>
                <a:gd name="connsiteX13" fmla="*/ 1766047 w 5163671"/>
                <a:gd name="connsiteY13" fmla="*/ 905435 h 3738282"/>
                <a:gd name="connsiteX14" fmla="*/ 1766047 w 5163671"/>
                <a:gd name="connsiteY14" fmla="*/ 8965 h 3738282"/>
                <a:gd name="connsiteX15" fmla="*/ 4706471 w 5163671"/>
                <a:gd name="connsiteY15" fmla="*/ 8965 h 3738282"/>
                <a:gd name="connsiteX16" fmla="*/ 4706471 w 5163671"/>
                <a:gd name="connsiteY16" fmla="*/ 2088776 h 3738282"/>
                <a:gd name="connsiteX17" fmla="*/ 5163671 w 5163671"/>
                <a:gd name="connsiteY17" fmla="*/ 2088776 h 3738282"/>
                <a:gd name="connsiteX18" fmla="*/ 5163671 w 5163671"/>
                <a:gd name="connsiteY18" fmla="*/ 3738282 h 3738282"/>
                <a:gd name="connsiteX19" fmla="*/ 0 w 5163671"/>
                <a:gd name="connsiteY19" fmla="*/ 3738282 h 3738282"/>
                <a:gd name="connsiteX20" fmla="*/ 304800 w 5163671"/>
                <a:gd name="connsiteY20" fmla="*/ 0 h 3738282"/>
                <a:gd name="connsiteX21" fmla="*/ 510988 w 5163671"/>
                <a:gd name="connsiteY21" fmla="*/ 8965 h 3738282"/>
                <a:gd name="connsiteX0" fmla="*/ 206188 w 4858871"/>
                <a:gd name="connsiteY0" fmla="*/ 8965 h 3747247"/>
                <a:gd name="connsiteX1" fmla="*/ 1255059 w 4858871"/>
                <a:gd name="connsiteY1" fmla="*/ 8965 h 3747247"/>
                <a:gd name="connsiteX2" fmla="*/ 1255059 w 4858871"/>
                <a:gd name="connsiteY2" fmla="*/ 618565 h 3747247"/>
                <a:gd name="connsiteX3" fmla="*/ 708212 w 4858871"/>
                <a:gd name="connsiteY3" fmla="*/ 618565 h 3747247"/>
                <a:gd name="connsiteX4" fmla="*/ 708212 w 4858871"/>
                <a:gd name="connsiteY4" fmla="*/ 2563906 h 3747247"/>
                <a:gd name="connsiteX5" fmla="*/ 2617694 w 4858871"/>
                <a:gd name="connsiteY5" fmla="*/ 2563906 h 3747247"/>
                <a:gd name="connsiteX6" fmla="*/ 2617694 w 4858871"/>
                <a:gd name="connsiteY6" fmla="*/ 1873623 h 3747247"/>
                <a:gd name="connsiteX7" fmla="*/ 1138518 w 4858871"/>
                <a:gd name="connsiteY7" fmla="*/ 1873623 h 3747247"/>
                <a:gd name="connsiteX8" fmla="*/ 1138518 w 4858871"/>
                <a:gd name="connsiteY8" fmla="*/ 1246094 h 3747247"/>
                <a:gd name="connsiteX9" fmla="*/ 3164541 w 4858871"/>
                <a:gd name="connsiteY9" fmla="*/ 1237129 h 3747247"/>
                <a:gd name="connsiteX10" fmla="*/ 3155577 w 4858871"/>
                <a:gd name="connsiteY10" fmla="*/ 484094 h 3747247"/>
                <a:gd name="connsiteX11" fmla="*/ 2519083 w 4858871"/>
                <a:gd name="connsiteY11" fmla="*/ 484094 h 3747247"/>
                <a:gd name="connsiteX12" fmla="*/ 2268070 w 4858871"/>
                <a:gd name="connsiteY12" fmla="*/ 905435 h 3747247"/>
                <a:gd name="connsiteX13" fmla="*/ 1461247 w 4858871"/>
                <a:gd name="connsiteY13" fmla="*/ 905435 h 3747247"/>
                <a:gd name="connsiteX14" fmla="*/ 1461247 w 4858871"/>
                <a:gd name="connsiteY14" fmla="*/ 8965 h 3747247"/>
                <a:gd name="connsiteX15" fmla="*/ 4401671 w 4858871"/>
                <a:gd name="connsiteY15" fmla="*/ 8965 h 3747247"/>
                <a:gd name="connsiteX16" fmla="*/ 4401671 w 4858871"/>
                <a:gd name="connsiteY16" fmla="*/ 2088776 h 3747247"/>
                <a:gd name="connsiteX17" fmla="*/ 4858871 w 4858871"/>
                <a:gd name="connsiteY17" fmla="*/ 2088776 h 3747247"/>
                <a:gd name="connsiteX18" fmla="*/ 4858871 w 4858871"/>
                <a:gd name="connsiteY18" fmla="*/ 3738282 h 3747247"/>
                <a:gd name="connsiteX19" fmla="*/ 0 w 4858871"/>
                <a:gd name="connsiteY19" fmla="*/ 3747247 h 3747247"/>
                <a:gd name="connsiteX20" fmla="*/ 0 w 4858871"/>
                <a:gd name="connsiteY20" fmla="*/ 0 h 3747247"/>
                <a:gd name="connsiteX21" fmla="*/ 206188 w 4858871"/>
                <a:gd name="connsiteY21" fmla="*/ 8965 h 3747247"/>
                <a:gd name="connsiteX0" fmla="*/ 206188 w 4858871"/>
                <a:gd name="connsiteY0" fmla="*/ 8965 h 3747247"/>
                <a:gd name="connsiteX1" fmla="*/ 1255059 w 4858871"/>
                <a:gd name="connsiteY1" fmla="*/ 8965 h 3747247"/>
                <a:gd name="connsiteX2" fmla="*/ 1255059 w 4858871"/>
                <a:gd name="connsiteY2" fmla="*/ 618565 h 3747247"/>
                <a:gd name="connsiteX3" fmla="*/ 708212 w 4858871"/>
                <a:gd name="connsiteY3" fmla="*/ 618565 h 3747247"/>
                <a:gd name="connsiteX4" fmla="*/ 708212 w 4858871"/>
                <a:gd name="connsiteY4" fmla="*/ 2563906 h 3747247"/>
                <a:gd name="connsiteX5" fmla="*/ 2617694 w 4858871"/>
                <a:gd name="connsiteY5" fmla="*/ 2563906 h 3747247"/>
                <a:gd name="connsiteX6" fmla="*/ 2617694 w 4858871"/>
                <a:gd name="connsiteY6" fmla="*/ 1873623 h 3747247"/>
                <a:gd name="connsiteX7" fmla="*/ 1138518 w 4858871"/>
                <a:gd name="connsiteY7" fmla="*/ 1873623 h 3747247"/>
                <a:gd name="connsiteX8" fmla="*/ 1138518 w 4858871"/>
                <a:gd name="connsiteY8" fmla="*/ 1246094 h 3747247"/>
                <a:gd name="connsiteX9" fmla="*/ 3164541 w 4858871"/>
                <a:gd name="connsiteY9" fmla="*/ 1237129 h 3747247"/>
                <a:gd name="connsiteX10" fmla="*/ 3155577 w 4858871"/>
                <a:gd name="connsiteY10" fmla="*/ 484094 h 3747247"/>
                <a:gd name="connsiteX11" fmla="*/ 2519083 w 4858871"/>
                <a:gd name="connsiteY11" fmla="*/ 484094 h 3747247"/>
                <a:gd name="connsiteX12" fmla="*/ 2268070 w 4858871"/>
                <a:gd name="connsiteY12" fmla="*/ 905435 h 3747247"/>
                <a:gd name="connsiteX13" fmla="*/ 1461247 w 4858871"/>
                <a:gd name="connsiteY13" fmla="*/ 905435 h 3747247"/>
                <a:gd name="connsiteX14" fmla="*/ 1461247 w 4858871"/>
                <a:gd name="connsiteY14" fmla="*/ 8965 h 3747247"/>
                <a:gd name="connsiteX15" fmla="*/ 4401671 w 4858871"/>
                <a:gd name="connsiteY15" fmla="*/ 8965 h 3747247"/>
                <a:gd name="connsiteX16" fmla="*/ 4401671 w 4858871"/>
                <a:gd name="connsiteY16" fmla="*/ 2088776 h 3747247"/>
                <a:gd name="connsiteX17" fmla="*/ 4858871 w 4858871"/>
                <a:gd name="connsiteY17" fmla="*/ 2088776 h 3747247"/>
                <a:gd name="connsiteX18" fmla="*/ 4858871 w 4858871"/>
                <a:gd name="connsiteY18" fmla="*/ 3738282 h 3747247"/>
                <a:gd name="connsiteX19" fmla="*/ 26894 w 4858871"/>
                <a:gd name="connsiteY19" fmla="*/ 3747247 h 3747247"/>
                <a:gd name="connsiteX20" fmla="*/ 0 w 4858871"/>
                <a:gd name="connsiteY20" fmla="*/ 0 h 3747247"/>
                <a:gd name="connsiteX21" fmla="*/ 206188 w 4858871"/>
                <a:gd name="connsiteY21" fmla="*/ 8965 h 3747247"/>
                <a:gd name="connsiteX0" fmla="*/ 206188 w 4858871"/>
                <a:gd name="connsiteY0" fmla="*/ 8965 h 3747247"/>
                <a:gd name="connsiteX1" fmla="*/ 1255059 w 4858871"/>
                <a:gd name="connsiteY1" fmla="*/ 8965 h 3747247"/>
                <a:gd name="connsiteX2" fmla="*/ 1255059 w 4858871"/>
                <a:gd name="connsiteY2" fmla="*/ 618565 h 3747247"/>
                <a:gd name="connsiteX3" fmla="*/ 708212 w 4858871"/>
                <a:gd name="connsiteY3" fmla="*/ 618565 h 3747247"/>
                <a:gd name="connsiteX4" fmla="*/ 708212 w 4858871"/>
                <a:gd name="connsiteY4" fmla="*/ 2563906 h 3747247"/>
                <a:gd name="connsiteX5" fmla="*/ 2617694 w 4858871"/>
                <a:gd name="connsiteY5" fmla="*/ 2563906 h 3747247"/>
                <a:gd name="connsiteX6" fmla="*/ 2617694 w 4858871"/>
                <a:gd name="connsiteY6" fmla="*/ 1873623 h 3747247"/>
                <a:gd name="connsiteX7" fmla="*/ 1138518 w 4858871"/>
                <a:gd name="connsiteY7" fmla="*/ 1873623 h 3747247"/>
                <a:gd name="connsiteX8" fmla="*/ 1138518 w 4858871"/>
                <a:gd name="connsiteY8" fmla="*/ 1246094 h 3747247"/>
                <a:gd name="connsiteX9" fmla="*/ 3164541 w 4858871"/>
                <a:gd name="connsiteY9" fmla="*/ 1237129 h 3747247"/>
                <a:gd name="connsiteX10" fmla="*/ 3155577 w 4858871"/>
                <a:gd name="connsiteY10" fmla="*/ 484094 h 3747247"/>
                <a:gd name="connsiteX11" fmla="*/ 2519083 w 4858871"/>
                <a:gd name="connsiteY11" fmla="*/ 484094 h 3747247"/>
                <a:gd name="connsiteX12" fmla="*/ 2268070 w 4858871"/>
                <a:gd name="connsiteY12" fmla="*/ 905435 h 3747247"/>
                <a:gd name="connsiteX13" fmla="*/ 1461247 w 4858871"/>
                <a:gd name="connsiteY13" fmla="*/ 905435 h 3747247"/>
                <a:gd name="connsiteX14" fmla="*/ 1461247 w 4858871"/>
                <a:gd name="connsiteY14" fmla="*/ 8965 h 3747247"/>
                <a:gd name="connsiteX15" fmla="*/ 4401671 w 4858871"/>
                <a:gd name="connsiteY15" fmla="*/ 8965 h 3747247"/>
                <a:gd name="connsiteX16" fmla="*/ 4401671 w 4858871"/>
                <a:gd name="connsiteY16" fmla="*/ 2088776 h 3747247"/>
                <a:gd name="connsiteX17" fmla="*/ 4858871 w 4858871"/>
                <a:gd name="connsiteY17" fmla="*/ 2088776 h 3747247"/>
                <a:gd name="connsiteX18" fmla="*/ 4858871 w 4858871"/>
                <a:gd name="connsiteY18" fmla="*/ 3738282 h 3747247"/>
                <a:gd name="connsiteX19" fmla="*/ 0 w 4858871"/>
                <a:gd name="connsiteY19" fmla="*/ 3747247 h 3747247"/>
                <a:gd name="connsiteX20" fmla="*/ 0 w 4858871"/>
                <a:gd name="connsiteY20" fmla="*/ 0 h 3747247"/>
                <a:gd name="connsiteX21" fmla="*/ 206188 w 4858871"/>
                <a:gd name="connsiteY21" fmla="*/ 8965 h 3747247"/>
                <a:gd name="connsiteX0" fmla="*/ 206188 w 4858871"/>
                <a:gd name="connsiteY0" fmla="*/ 8965 h 3738282"/>
                <a:gd name="connsiteX1" fmla="*/ 1255059 w 4858871"/>
                <a:gd name="connsiteY1" fmla="*/ 8965 h 3738282"/>
                <a:gd name="connsiteX2" fmla="*/ 1255059 w 4858871"/>
                <a:gd name="connsiteY2" fmla="*/ 618565 h 3738282"/>
                <a:gd name="connsiteX3" fmla="*/ 708212 w 4858871"/>
                <a:gd name="connsiteY3" fmla="*/ 618565 h 3738282"/>
                <a:gd name="connsiteX4" fmla="*/ 708212 w 4858871"/>
                <a:gd name="connsiteY4" fmla="*/ 2563906 h 3738282"/>
                <a:gd name="connsiteX5" fmla="*/ 2617694 w 4858871"/>
                <a:gd name="connsiteY5" fmla="*/ 2563906 h 3738282"/>
                <a:gd name="connsiteX6" fmla="*/ 2617694 w 4858871"/>
                <a:gd name="connsiteY6" fmla="*/ 1873623 h 3738282"/>
                <a:gd name="connsiteX7" fmla="*/ 1138518 w 4858871"/>
                <a:gd name="connsiteY7" fmla="*/ 1873623 h 3738282"/>
                <a:gd name="connsiteX8" fmla="*/ 1138518 w 4858871"/>
                <a:gd name="connsiteY8" fmla="*/ 1246094 h 3738282"/>
                <a:gd name="connsiteX9" fmla="*/ 3164541 w 4858871"/>
                <a:gd name="connsiteY9" fmla="*/ 1237129 h 3738282"/>
                <a:gd name="connsiteX10" fmla="*/ 3155577 w 4858871"/>
                <a:gd name="connsiteY10" fmla="*/ 484094 h 3738282"/>
                <a:gd name="connsiteX11" fmla="*/ 2519083 w 4858871"/>
                <a:gd name="connsiteY11" fmla="*/ 484094 h 3738282"/>
                <a:gd name="connsiteX12" fmla="*/ 2268070 w 4858871"/>
                <a:gd name="connsiteY12" fmla="*/ 905435 h 3738282"/>
                <a:gd name="connsiteX13" fmla="*/ 1461247 w 4858871"/>
                <a:gd name="connsiteY13" fmla="*/ 905435 h 3738282"/>
                <a:gd name="connsiteX14" fmla="*/ 1461247 w 4858871"/>
                <a:gd name="connsiteY14" fmla="*/ 8965 h 3738282"/>
                <a:gd name="connsiteX15" fmla="*/ 4401671 w 4858871"/>
                <a:gd name="connsiteY15" fmla="*/ 8965 h 3738282"/>
                <a:gd name="connsiteX16" fmla="*/ 4401671 w 4858871"/>
                <a:gd name="connsiteY16" fmla="*/ 2088776 h 3738282"/>
                <a:gd name="connsiteX17" fmla="*/ 4858871 w 4858871"/>
                <a:gd name="connsiteY17" fmla="*/ 2088776 h 3738282"/>
                <a:gd name="connsiteX18" fmla="*/ 4858871 w 4858871"/>
                <a:gd name="connsiteY18" fmla="*/ 3738282 h 3738282"/>
                <a:gd name="connsiteX19" fmla="*/ 0 w 4858871"/>
                <a:gd name="connsiteY19" fmla="*/ 3729318 h 3738282"/>
                <a:gd name="connsiteX20" fmla="*/ 0 w 4858871"/>
                <a:gd name="connsiteY20" fmla="*/ 0 h 3738282"/>
                <a:gd name="connsiteX21" fmla="*/ 206188 w 4858871"/>
                <a:gd name="connsiteY21" fmla="*/ 8965 h 3738282"/>
                <a:gd name="connsiteX0" fmla="*/ 206188 w 4858871"/>
                <a:gd name="connsiteY0" fmla="*/ 8965 h 3738282"/>
                <a:gd name="connsiteX1" fmla="*/ 1255059 w 4858871"/>
                <a:gd name="connsiteY1" fmla="*/ 8965 h 3738282"/>
                <a:gd name="connsiteX2" fmla="*/ 1255059 w 4858871"/>
                <a:gd name="connsiteY2" fmla="*/ 618565 h 3738282"/>
                <a:gd name="connsiteX3" fmla="*/ 708212 w 4858871"/>
                <a:gd name="connsiteY3" fmla="*/ 618565 h 3738282"/>
                <a:gd name="connsiteX4" fmla="*/ 708212 w 4858871"/>
                <a:gd name="connsiteY4" fmla="*/ 2563906 h 3738282"/>
                <a:gd name="connsiteX5" fmla="*/ 2617694 w 4858871"/>
                <a:gd name="connsiteY5" fmla="*/ 2563906 h 3738282"/>
                <a:gd name="connsiteX6" fmla="*/ 2617694 w 4858871"/>
                <a:gd name="connsiteY6" fmla="*/ 1873623 h 3738282"/>
                <a:gd name="connsiteX7" fmla="*/ 1138518 w 4858871"/>
                <a:gd name="connsiteY7" fmla="*/ 1873623 h 3738282"/>
                <a:gd name="connsiteX8" fmla="*/ 1138518 w 4858871"/>
                <a:gd name="connsiteY8" fmla="*/ 1246094 h 3738282"/>
                <a:gd name="connsiteX9" fmla="*/ 3164541 w 4858871"/>
                <a:gd name="connsiteY9" fmla="*/ 1237129 h 3738282"/>
                <a:gd name="connsiteX10" fmla="*/ 3155577 w 4858871"/>
                <a:gd name="connsiteY10" fmla="*/ 484094 h 3738282"/>
                <a:gd name="connsiteX11" fmla="*/ 2519083 w 4858871"/>
                <a:gd name="connsiteY11" fmla="*/ 484094 h 3738282"/>
                <a:gd name="connsiteX12" fmla="*/ 2268070 w 4858871"/>
                <a:gd name="connsiteY12" fmla="*/ 905435 h 3738282"/>
                <a:gd name="connsiteX13" fmla="*/ 1461247 w 4858871"/>
                <a:gd name="connsiteY13" fmla="*/ 905435 h 3738282"/>
                <a:gd name="connsiteX14" fmla="*/ 1461247 w 4858871"/>
                <a:gd name="connsiteY14" fmla="*/ 8965 h 3738282"/>
                <a:gd name="connsiteX15" fmla="*/ 4401671 w 4858871"/>
                <a:gd name="connsiteY15" fmla="*/ 8965 h 3738282"/>
                <a:gd name="connsiteX16" fmla="*/ 4401671 w 4858871"/>
                <a:gd name="connsiteY16" fmla="*/ 2088776 h 3738282"/>
                <a:gd name="connsiteX17" fmla="*/ 4858871 w 4858871"/>
                <a:gd name="connsiteY17" fmla="*/ 2088776 h 3738282"/>
                <a:gd name="connsiteX18" fmla="*/ 4858871 w 4858871"/>
                <a:gd name="connsiteY18" fmla="*/ 3738282 h 3738282"/>
                <a:gd name="connsiteX19" fmla="*/ 0 w 4858871"/>
                <a:gd name="connsiteY19" fmla="*/ 3702424 h 3738282"/>
                <a:gd name="connsiteX20" fmla="*/ 0 w 4858871"/>
                <a:gd name="connsiteY20" fmla="*/ 0 h 3738282"/>
                <a:gd name="connsiteX21" fmla="*/ 206188 w 4858871"/>
                <a:gd name="connsiteY21" fmla="*/ 8965 h 3738282"/>
                <a:gd name="connsiteX0" fmla="*/ 206188 w 4858871"/>
                <a:gd name="connsiteY0" fmla="*/ 8965 h 3738283"/>
                <a:gd name="connsiteX1" fmla="*/ 1255059 w 4858871"/>
                <a:gd name="connsiteY1" fmla="*/ 8965 h 3738283"/>
                <a:gd name="connsiteX2" fmla="*/ 1255059 w 4858871"/>
                <a:gd name="connsiteY2" fmla="*/ 618565 h 3738283"/>
                <a:gd name="connsiteX3" fmla="*/ 708212 w 4858871"/>
                <a:gd name="connsiteY3" fmla="*/ 618565 h 3738283"/>
                <a:gd name="connsiteX4" fmla="*/ 708212 w 4858871"/>
                <a:gd name="connsiteY4" fmla="*/ 2563906 h 3738283"/>
                <a:gd name="connsiteX5" fmla="*/ 2617694 w 4858871"/>
                <a:gd name="connsiteY5" fmla="*/ 2563906 h 3738283"/>
                <a:gd name="connsiteX6" fmla="*/ 2617694 w 4858871"/>
                <a:gd name="connsiteY6" fmla="*/ 1873623 h 3738283"/>
                <a:gd name="connsiteX7" fmla="*/ 1138518 w 4858871"/>
                <a:gd name="connsiteY7" fmla="*/ 1873623 h 3738283"/>
                <a:gd name="connsiteX8" fmla="*/ 1138518 w 4858871"/>
                <a:gd name="connsiteY8" fmla="*/ 1246094 h 3738283"/>
                <a:gd name="connsiteX9" fmla="*/ 3164541 w 4858871"/>
                <a:gd name="connsiteY9" fmla="*/ 1237129 h 3738283"/>
                <a:gd name="connsiteX10" fmla="*/ 3155577 w 4858871"/>
                <a:gd name="connsiteY10" fmla="*/ 484094 h 3738283"/>
                <a:gd name="connsiteX11" fmla="*/ 2519083 w 4858871"/>
                <a:gd name="connsiteY11" fmla="*/ 484094 h 3738283"/>
                <a:gd name="connsiteX12" fmla="*/ 2268070 w 4858871"/>
                <a:gd name="connsiteY12" fmla="*/ 905435 h 3738283"/>
                <a:gd name="connsiteX13" fmla="*/ 1461247 w 4858871"/>
                <a:gd name="connsiteY13" fmla="*/ 905435 h 3738283"/>
                <a:gd name="connsiteX14" fmla="*/ 1461247 w 4858871"/>
                <a:gd name="connsiteY14" fmla="*/ 8965 h 3738283"/>
                <a:gd name="connsiteX15" fmla="*/ 4401671 w 4858871"/>
                <a:gd name="connsiteY15" fmla="*/ 8965 h 3738283"/>
                <a:gd name="connsiteX16" fmla="*/ 4401671 w 4858871"/>
                <a:gd name="connsiteY16" fmla="*/ 2088776 h 3738283"/>
                <a:gd name="connsiteX17" fmla="*/ 4858871 w 4858871"/>
                <a:gd name="connsiteY17" fmla="*/ 2088776 h 3738283"/>
                <a:gd name="connsiteX18" fmla="*/ 4858871 w 4858871"/>
                <a:gd name="connsiteY18" fmla="*/ 3738282 h 3738283"/>
                <a:gd name="connsiteX19" fmla="*/ 0 w 4858871"/>
                <a:gd name="connsiteY19" fmla="*/ 3738283 h 3738283"/>
                <a:gd name="connsiteX20" fmla="*/ 0 w 4858871"/>
                <a:gd name="connsiteY20" fmla="*/ 0 h 3738283"/>
                <a:gd name="connsiteX21" fmla="*/ 206188 w 4858871"/>
                <a:gd name="connsiteY21" fmla="*/ 8965 h 3738283"/>
                <a:gd name="connsiteX0" fmla="*/ 206188 w 4858871"/>
                <a:gd name="connsiteY0" fmla="*/ 8965 h 3738283"/>
                <a:gd name="connsiteX1" fmla="*/ 1255059 w 4858871"/>
                <a:gd name="connsiteY1" fmla="*/ 8965 h 3738283"/>
                <a:gd name="connsiteX2" fmla="*/ 1255059 w 4858871"/>
                <a:gd name="connsiteY2" fmla="*/ 618565 h 3738283"/>
                <a:gd name="connsiteX3" fmla="*/ 708212 w 4858871"/>
                <a:gd name="connsiteY3" fmla="*/ 618565 h 3738283"/>
                <a:gd name="connsiteX4" fmla="*/ 708212 w 4858871"/>
                <a:gd name="connsiteY4" fmla="*/ 2563906 h 3738283"/>
                <a:gd name="connsiteX5" fmla="*/ 2617694 w 4858871"/>
                <a:gd name="connsiteY5" fmla="*/ 2563906 h 3738283"/>
                <a:gd name="connsiteX6" fmla="*/ 2617694 w 4858871"/>
                <a:gd name="connsiteY6" fmla="*/ 1873623 h 3738283"/>
                <a:gd name="connsiteX7" fmla="*/ 1138518 w 4858871"/>
                <a:gd name="connsiteY7" fmla="*/ 1873623 h 3738283"/>
                <a:gd name="connsiteX8" fmla="*/ 1138518 w 4858871"/>
                <a:gd name="connsiteY8" fmla="*/ 1246094 h 3738283"/>
                <a:gd name="connsiteX9" fmla="*/ 3164541 w 4858871"/>
                <a:gd name="connsiteY9" fmla="*/ 1237129 h 3738283"/>
                <a:gd name="connsiteX10" fmla="*/ 3164542 w 4858871"/>
                <a:gd name="connsiteY10" fmla="*/ 484094 h 3738283"/>
                <a:gd name="connsiteX11" fmla="*/ 2519083 w 4858871"/>
                <a:gd name="connsiteY11" fmla="*/ 484094 h 3738283"/>
                <a:gd name="connsiteX12" fmla="*/ 2268070 w 4858871"/>
                <a:gd name="connsiteY12" fmla="*/ 905435 h 3738283"/>
                <a:gd name="connsiteX13" fmla="*/ 1461247 w 4858871"/>
                <a:gd name="connsiteY13" fmla="*/ 905435 h 3738283"/>
                <a:gd name="connsiteX14" fmla="*/ 1461247 w 4858871"/>
                <a:gd name="connsiteY14" fmla="*/ 8965 h 3738283"/>
                <a:gd name="connsiteX15" fmla="*/ 4401671 w 4858871"/>
                <a:gd name="connsiteY15" fmla="*/ 8965 h 3738283"/>
                <a:gd name="connsiteX16" fmla="*/ 4401671 w 4858871"/>
                <a:gd name="connsiteY16" fmla="*/ 2088776 h 3738283"/>
                <a:gd name="connsiteX17" fmla="*/ 4858871 w 4858871"/>
                <a:gd name="connsiteY17" fmla="*/ 2088776 h 3738283"/>
                <a:gd name="connsiteX18" fmla="*/ 4858871 w 4858871"/>
                <a:gd name="connsiteY18" fmla="*/ 3738282 h 3738283"/>
                <a:gd name="connsiteX19" fmla="*/ 0 w 4858871"/>
                <a:gd name="connsiteY19" fmla="*/ 3738283 h 3738283"/>
                <a:gd name="connsiteX20" fmla="*/ 0 w 4858871"/>
                <a:gd name="connsiteY20" fmla="*/ 0 h 3738283"/>
                <a:gd name="connsiteX21" fmla="*/ 206188 w 4858871"/>
                <a:gd name="connsiteY21" fmla="*/ 8965 h 3738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4858871" h="3738283">
                  <a:moveTo>
                    <a:pt x="206188" y="8965"/>
                  </a:moveTo>
                  <a:lnTo>
                    <a:pt x="1255059" y="8965"/>
                  </a:lnTo>
                  <a:lnTo>
                    <a:pt x="1255059" y="618565"/>
                  </a:lnTo>
                  <a:lnTo>
                    <a:pt x="708212" y="618565"/>
                  </a:lnTo>
                  <a:lnTo>
                    <a:pt x="708212" y="2563906"/>
                  </a:lnTo>
                  <a:lnTo>
                    <a:pt x="2617694" y="2563906"/>
                  </a:lnTo>
                  <a:lnTo>
                    <a:pt x="2617694" y="1873623"/>
                  </a:lnTo>
                  <a:lnTo>
                    <a:pt x="1138518" y="1873623"/>
                  </a:lnTo>
                  <a:lnTo>
                    <a:pt x="1138518" y="1246094"/>
                  </a:lnTo>
                  <a:lnTo>
                    <a:pt x="3164541" y="1237129"/>
                  </a:lnTo>
                  <a:cubicBezTo>
                    <a:pt x="3164541" y="986117"/>
                    <a:pt x="3164542" y="735106"/>
                    <a:pt x="3164542" y="484094"/>
                  </a:cubicBezTo>
                  <a:lnTo>
                    <a:pt x="2519083" y="484094"/>
                  </a:lnTo>
                  <a:lnTo>
                    <a:pt x="2268070" y="905435"/>
                  </a:lnTo>
                  <a:lnTo>
                    <a:pt x="1461247" y="905435"/>
                  </a:lnTo>
                  <a:lnTo>
                    <a:pt x="1461247" y="8965"/>
                  </a:lnTo>
                  <a:lnTo>
                    <a:pt x="4401671" y="8965"/>
                  </a:lnTo>
                  <a:lnTo>
                    <a:pt x="4401671" y="2088776"/>
                  </a:lnTo>
                  <a:lnTo>
                    <a:pt x="4858871" y="2088776"/>
                  </a:lnTo>
                  <a:lnTo>
                    <a:pt x="4858871" y="3738282"/>
                  </a:lnTo>
                  <a:lnTo>
                    <a:pt x="0" y="3738283"/>
                  </a:lnTo>
                  <a:lnTo>
                    <a:pt x="0" y="0"/>
                  </a:lnTo>
                  <a:lnTo>
                    <a:pt x="206188" y="8965"/>
                  </a:lnTo>
                  <a:close/>
                </a:path>
              </a:pathLst>
            </a:cu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0" name="Rectangle 279"/>
            <p:cNvSpPr/>
            <p:nvPr/>
          </p:nvSpPr>
          <p:spPr>
            <a:xfrm>
              <a:off x="5029200" y="3657600"/>
              <a:ext cx="762000" cy="76200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81" name="Group 280"/>
            <p:cNvGrpSpPr/>
            <p:nvPr/>
          </p:nvGrpSpPr>
          <p:grpSpPr>
            <a:xfrm rot="18254698">
              <a:off x="5588320" y="2301726"/>
              <a:ext cx="893757" cy="534997"/>
              <a:chOff x="3419086" y="3494409"/>
              <a:chExt cx="1147628" cy="686963"/>
            </a:xfrm>
          </p:grpSpPr>
          <p:cxnSp>
            <p:nvCxnSpPr>
              <p:cNvPr id="283" name="Straight Arrow Connector 282"/>
              <p:cNvCxnSpPr/>
              <p:nvPr/>
            </p:nvCxnSpPr>
            <p:spPr>
              <a:xfrm rot="3295550" flipV="1">
                <a:off x="3564797" y="3348698"/>
                <a:ext cx="686963" cy="978385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4" name="Isosceles Triangle 283"/>
              <p:cNvSpPr/>
              <p:nvPr/>
            </p:nvSpPr>
            <p:spPr>
              <a:xfrm rot="5400000">
                <a:off x="4376214" y="3720202"/>
                <a:ext cx="152400" cy="228600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82" name="Oval 281"/>
            <p:cNvSpPr/>
            <p:nvPr/>
          </p:nvSpPr>
          <p:spPr>
            <a:xfrm>
              <a:off x="5678290" y="2952055"/>
              <a:ext cx="112910" cy="11291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5" name="Group 284"/>
          <p:cNvGrpSpPr/>
          <p:nvPr/>
        </p:nvGrpSpPr>
        <p:grpSpPr>
          <a:xfrm>
            <a:off x="16989195" y="7577240"/>
            <a:ext cx="4270605" cy="3352800"/>
            <a:chOff x="1766050" y="1456764"/>
            <a:chExt cx="5109880" cy="4011705"/>
          </a:xfrm>
        </p:grpSpPr>
        <p:sp>
          <p:nvSpPr>
            <p:cNvPr id="286" name="Rectangle 285"/>
            <p:cNvSpPr/>
            <p:nvPr/>
          </p:nvSpPr>
          <p:spPr>
            <a:xfrm>
              <a:off x="1766050" y="1456764"/>
              <a:ext cx="5109880" cy="4011705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7" name="Freeform 286"/>
            <p:cNvSpPr/>
            <p:nvPr/>
          </p:nvSpPr>
          <p:spPr>
            <a:xfrm>
              <a:off x="1891553" y="1586753"/>
              <a:ext cx="4858871" cy="3738283"/>
            </a:xfrm>
            <a:custGeom>
              <a:avLst/>
              <a:gdLst>
                <a:gd name="connsiteX0" fmla="*/ 510988 w 5163671"/>
                <a:gd name="connsiteY0" fmla="*/ 8965 h 3738282"/>
                <a:gd name="connsiteX1" fmla="*/ 1559859 w 5163671"/>
                <a:gd name="connsiteY1" fmla="*/ 8965 h 3738282"/>
                <a:gd name="connsiteX2" fmla="*/ 1559859 w 5163671"/>
                <a:gd name="connsiteY2" fmla="*/ 618565 h 3738282"/>
                <a:gd name="connsiteX3" fmla="*/ 1013012 w 5163671"/>
                <a:gd name="connsiteY3" fmla="*/ 618565 h 3738282"/>
                <a:gd name="connsiteX4" fmla="*/ 1013012 w 5163671"/>
                <a:gd name="connsiteY4" fmla="*/ 2563906 h 3738282"/>
                <a:gd name="connsiteX5" fmla="*/ 2922494 w 5163671"/>
                <a:gd name="connsiteY5" fmla="*/ 2563906 h 3738282"/>
                <a:gd name="connsiteX6" fmla="*/ 2922494 w 5163671"/>
                <a:gd name="connsiteY6" fmla="*/ 1873623 h 3738282"/>
                <a:gd name="connsiteX7" fmla="*/ 1443318 w 5163671"/>
                <a:gd name="connsiteY7" fmla="*/ 1873623 h 3738282"/>
                <a:gd name="connsiteX8" fmla="*/ 1443318 w 5163671"/>
                <a:gd name="connsiteY8" fmla="*/ 1246094 h 3738282"/>
                <a:gd name="connsiteX9" fmla="*/ 3783106 w 5163671"/>
                <a:gd name="connsiteY9" fmla="*/ 1246094 h 3738282"/>
                <a:gd name="connsiteX10" fmla="*/ 3783106 w 5163671"/>
                <a:gd name="connsiteY10" fmla="*/ 484094 h 3738282"/>
                <a:gd name="connsiteX11" fmla="*/ 3137647 w 5163671"/>
                <a:gd name="connsiteY11" fmla="*/ 484094 h 3738282"/>
                <a:gd name="connsiteX12" fmla="*/ 3137647 w 5163671"/>
                <a:gd name="connsiteY12" fmla="*/ 905435 h 3738282"/>
                <a:gd name="connsiteX13" fmla="*/ 1766047 w 5163671"/>
                <a:gd name="connsiteY13" fmla="*/ 905435 h 3738282"/>
                <a:gd name="connsiteX14" fmla="*/ 1766047 w 5163671"/>
                <a:gd name="connsiteY14" fmla="*/ 8965 h 3738282"/>
                <a:gd name="connsiteX15" fmla="*/ 4706471 w 5163671"/>
                <a:gd name="connsiteY15" fmla="*/ 8965 h 3738282"/>
                <a:gd name="connsiteX16" fmla="*/ 4706471 w 5163671"/>
                <a:gd name="connsiteY16" fmla="*/ 2088776 h 3738282"/>
                <a:gd name="connsiteX17" fmla="*/ 5163671 w 5163671"/>
                <a:gd name="connsiteY17" fmla="*/ 2088776 h 3738282"/>
                <a:gd name="connsiteX18" fmla="*/ 5163671 w 5163671"/>
                <a:gd name="connsiteY18" fmla="*/ 3738282 h 3738282"/>
                <a:gd name="connsiteX19" fmla="*/ 0 w 5163671"/>
                <a:gd name="connsiteY19" fmla="*/ 3738282 h 3738282"/>
                <a:gd name="connsiteX20" fmla="*/ 0 w 5163671"/>
                <a:gd name="connsiteY20" fmla="*/ 0 h 3738282"/>
                <a:gd name="connsiteX21" fmla="*/ 510988 w 5163671"/>
                <a:gd name="connsiteY21" fmla="*/ 8965 h 3738282"/>
                <a:gd name="connsiteX0" fmla="*/ 510988 w 5163671"/>
                <a:gd name="connsiteY0" fmla="*/ 0 h 3729317"/>
                <a:gd name="connsiteX1" fmla="*/ 1559859 w 5163671"/>
                <a:gd name="connsiteY1" fmla="*/ 0 h 3729317"/>
                <a:gd name="connsiteX2" fmla="*/ 1559859 w 5163671"/>
                <a:gd name="connsiteY2" fmla="*/ 609600 h 3729317"/>
                <a:gd name="connsiteX3" fmla="*/ 1013012 w 5163671"/>
                <a:gd name="connsiteY3" fmla="*/ 609600 h 3729317"/>
                <a:gd name="connsiteX4" fmla="*/ 1013012 w 5163671"/>
                <a:gd name="connsiteY4" fmla="*/ 2554941 h 3729317"/>
                <a:gd name="connsiteX5" fmla="*/ 2922494 w 5163671"/>
                <a:gd name="connsiteY5" fmla="*/ 2554941 h 3729317"/>
                <a:gd name="connsiteX6" fmla="*/ 2922494 w 5163671"/>
                <a:gd name="connsiteY6" fmla="*/ 1864658 h 3729317"/>
                <a:gd name="connsiteX7" fmla="*/ 1443318 w 5163671"/>
                <a:gd name="connsiteY7" fmla="*/ 1864658 h 3729317"/>
                <a:gd name="connsiteX8" fmla="*/ 1443318 w 5163671"/>
                <a:gd name="connsiteY8" fmla="*/ 1237129 h 3729317"/>
                <a:gd name="connsiteX9" fmla="*/ 3783106 w 5163671"/>
                <a:gd name="connsiteY9" fmla="*/ 1237129 h 3729317"/>
                <a:gd name="connsiteX10" fmla="*/ 3783106 w 5163671"/>
                <a:gd name="connsiteY10" fmla="*/ 475129 h 3729317"/>
                <a:gd name="connsiteX11" fmla="*/ 3137647 w 5163671"/>
                <a:gd name="connsiteY11" fmla="*/ 475129 h 3729317"/>
                <a:gd name="connsiteX12" fmla="*/ 3137647 w 5163671"/>
                <a:gd name="connsiteY12" fmla="*/ 896470 h 3729317"/>
                <a:gd name="connsiteX13" fmla="*/ 1766047 w 5163671"/>
                <a:gd name="connsiteY13" fmla="*/ 896470 h 3729317"/>
                <a:gd name="connsiteX14" fmla="*/ 1766047 w 5163671"/>
                <a:gd name="connsiteY14" fmla="*/ 0 h 3729317"/>
                <a:gd name="connsiteX15" fmla="*/ 4706471 w 5163671"/>
                <a:gd name="connsiteY15" fmla="*/ 0 h 3729317"/>
                <a:gd name="connsiteX16" fmla="*/ 4706471 w 5163671"/>
                <a:gd name="connsiteY16" fmla="*/ 2079811 h 3729317"/>
                <a:gd name="connsiteX17" fmla="*/ 5163671 w 5163671"/>
                <a:gd name="connsiteY17" fmla="*/ 2079811 h 3729317"/>
                <a:gd name="connsiteX18" fmla="*/ 5163671 w 5163671"/>
                <a:gd name="connsiteY18" fmla="*/ 3729317 h 3729317"/>
                <a:gd name="connsiteX19" fmla="*/ 0 w 5163671"/>
                <a:gd name="connsiteY19" fmla="*/ 3729317 h 3729317"/>
                <a:gd name="connsiteX20" fmla="*/ 0 w 5163671"/>
                <a:gd name="connsiteY20" fmla="*/ 0 h 3729317"/>
                <a:gd name="connsiteX21" fmla="*/ 510988 w 5163671"/>
                <a:gd name="connsiteY21" fmla="*/ 0 h 3729317"/>
                <a:gd name="connsiteX0" fmla="*/ 510988 w 5163671"/>
                <a:gd name="connsiteY0" fmla="*/ 0 h 3729317"/>
                <a:gd name="connsiteX1" fmla="*/ 1559859 w 5163671"/>
                <a:gd name="connsiteY1" fmla="*/ 0 h 3729317"/>
                <a:gd name="connsiteX2" fmla="*/ 1559859 w 5163671"/>
                <a:gd name="connsiteY2" fmla="*/ 609600 h 3729317"/>
                <a:gd name="connsiteX3" fmla="*/ 1013012 w 5163671"/>
                <a:gd name="connsiteY3" fmla="*/ 609600 h 3729317"/>
                <a:gd name="connsiteX4" fmla="*/ 1013012 w 5163671"/>
                <a:gd name="connsiteY4" fmla="*/ 2554941 h 3729317"/>
                <a:gd name="connsiteX5" fmla="*/ 2922494 w 5163671"/>
                <a:gd name="connsiteY5" fmla="*/ 2554941 h 3729317"/>
                <a:gd name="connsiteX6" fmla="*/ 2922494 w 5163671"/>
                <a:gd name="connsiteY6" fmla="*/ 1864658 h 3729317"/>
                <a:gd name="connsiteX7" fmla="*/ 1443318 w 5163671"/>
                <a:gd name="connsiteY7" fmla="*/ 1864658 h 3729317"/>
                <a:gd name="connsiteX8" fmla="*/ 1443318 w 5163671"/>
                <a:gd name="connsiteY8" fmla="*/ 1237129 h 3729317"/>
                <a:gd name="connsiteX9" fmla="*/ 3783106 w 5163671"/>
                <a:gd name="connsiteY9" fmla="*/ 1237129 h 3729317"/>
                <a:gd name="connsiteX10" fmla="*/ 3783106 w 5163671"/>
                <a:gd name="connsiteY10" fmla="*/ 475129 h 3729317"/>
                <a:gd name="connsiteX11" fmla="*/ 3137647 w 5163671"/>
                <a:gd name="connsiteY11" fmla="*/ 475129 h 3729317"/>
                <a:gd name="connsiteX12" fmla="*/ 2823882 w 5163671"/>
                <a:gd name="connsiteY12" fmla="*/ 896470 h 3729317"/>
                <a:gd name="connsiteX13" fmla="*/ 1766047 w 5163671"/>
                <a:gd name="connsiteY13" fmla="*/ 896470 h 3729317"/>
                <a:gd name="connsiteX14" fmla="*/ 1766047 w 5163671"/>
                <a:gd name="connsiteY14" fmla="*/ 0 h 3729317"/>
                <a:gd name="connsiteX15" fmla="*/ 4706471 w 5163671"/>
                <a:gd name="connsiteY15" fmla="*/ 0 h 3729317"/>
                <a:gd name="connsiteX16" fmla="*/ 4706471 w 5163671"/>
                <a:gd name="connsiteY16" fmla="*/ 2079811 h 3729317"/>
                <a:gd name="connsiteX17" fmla="*/ 5163671 w 5163671"/>
                <a:gd name="connsiteY17" fmla="*/ 2079811 h 3729317"/>
                <a:gd name="connsiteX18" fmla="*/ 5163671 w 5163671"/>
                <a:gd name="connsiteY18" fmla="*/ 3729317 h 3729317"/>
                <a:gd name="connsiteX19" fmla="*/ 0 w 5163671"/>
                <a:gd name="connsiteY19" fmla="*/ 3729317 h 3729317"/>
                <a:gd name="connsiteX20" fmla="*/ 0 w 5163671"/>
                <a:gd name="connsiteY20" fmla="*/ 0 h 3729317"/>
                <a:gd name="connsiteX21" fmla="*/ 510988 w 5163671"/>
                <a:gd name="connsiteY21" fmla="*/ 0 h 3729317"/>
                <a:gd name="connsiteX0" fmla="*/ 510988 w 5163671"/>
                <a:gd name="connsiteY0" fmla="*/ 0 h 3729317"/>
                <a:gd name="connsiteX1" fmla="*/ 1559859 w 5163671"/>
                <a:gd name="connsiteY1" fmla="*/ 0 h 3729317"/>
                <a:gd name="connsiteX2" fmla="*/ 1559859 w 5163671"/>
                <a:gd name="connsiteY2" fmla="*/ 609600 h 3729317"/>
                <a:gd name="connsiteX3" fmla="*/ 1013012 w 5163671"/>
                <a:gd name="connsiteY3" fmla="*/ 609600 h 3729317"/>
                <a:gd name="connsiteX4" fmla="*/ 1013012 w 5163671"/>
                <a:gd name="connsiteY4" fmla="*/ 2554941 h 3729317"/>
                <a:gd name="connsiteX5" fmla="*/ 2922494 w 5163671"/>
                <a:gd name="connsiteY5" fmla="*/ 2554941 h 3729317"/>
                <a:gd name="connsiteX6" fmla="*/ 2922494 w 5163671"/>
                <a:gd name="connsiteY6" fmla="*/ 1864658 h 3729317"/>
                <a:gd name="connsiteX7" fmla="*/ 1443318 w 5163671"/>
                <a:gd name="connsiteY7" fmla="*/ 1864658 h 3729317"/>
                <a:gd name="connsiteX8" fmla="*/ 1443318 w 5163671"/>
                <a:gd name="connsiteY8" fmla="*/ 1237129 h 3729317"/>
                <a:gd name="connsiteX9" fmla="*/ 3783106 w 5163671"/>
                <a:gd name="connsiteY9" fmla="*/ 1237129 h 3729317"/>
                <a:gd name="connsiteX10" fmla="*/ 3783106 w 5163671"/>
                <a:gd name="connsiteY10" fmla="*/ 475129 h 3729317"/>
                <a:gd name="connsiteX11" fmla="*/ 3137647 w 5163671"/>
                <a:gd name="connsiteY11" fmla="*/ 475129 h 3729317"/>
                <a:gd name="connsiteX12" fmla="*/ 2572870 w 5163671"/>
                <a:gd name="connsiteY12" fmla="*/ 896470 h 3729317"/>
                <a:gd name="connsiteX13" fmla="*/ 1766047 w 5163671"/>
                <a:gd name="connsiteY13" fmla="*/ 896470 h 3729317"/>
                <a:gd name="connsiteX14" fmla="*/ 1766047 w 5163671"/>
                <a:gd name="connsiteY14" fmla="*/ 0 h 3729317"/>
                <a:gd name="connsiteX15" fmla="*/ 4706471 w 5163671"/>
                <a:gd name="connsiteY15" fmla="*/ 0 h 3729317"/>
                <a:gd name="connsiteX16" fmla="*/ 4706471 w 5163671"/>
                <a:gd name="connsiteY16" fmla="*/ 2079811 h 3729317"/>
                <a:gd name="connsiteX17" fmla="*/ 5163671 w 5163671"/>
                <a:gd name="connsiteY17" fmla="*/ 2079811 h 3729317"/>
                <a:gd name="connsiteX18" fmla="*/ 5163671 w 5163671"/>
                <a:gd name="connsiteY18" fmla="*/ 3729317 h 3729317"/>
                <a:gd name="connsiteX19" fmla="*/ 0 w 5163671"/>
                <a:gd name="connsiteY19" fmla="*/ 3729317 h 3729317"/>
                <a:gd name="connsiteX20" fmla="*/ 0 w 5163671"/>
                <a:gd name="connsiteY20" fmla="*/ 0 h 3729317"/>
                <a:gd name="connsiteX21" fmla="*/ 510988 w 5163671"/>
                <a:gd name="connsiteY21" fmla="*/ 0 h 3729317"/>
                <a:gd name="connsiteX0" fmla="*/ 510988 w 5163671"/>
                <a:gd name="connsiteY0" fmla="*/ 0 h 3729317"/>
                <a:gd name="connsiteX1" fmla="*/ 1559859 w 5163671"/>
                <a:gd name="connsiteY1" fmla="*/ 0 h 3729317"/>
                <a:gd name="connsiteX2" fmla="*/ 1559859 w 5163671"/>
                <a:gd name="connsiteY2" fmla="*/ 609600 h 3729317"/>
                <a:gd name="connsiteX3" fmla="*/ 1013012 w 5163671"/>
                <a:gd name="connsiteY3" fmla="*/ 609600 h 3729317"/>
                <a:gd name="connsiteX4" fmla="*/ 1013012 w 5163671"/>
                <a:gd name="connsiteY4" fmla="*/ 2554941 h 3729317"/>
                <a:gd name="connsiteX5" fmla="*/ 2922494 w 5163671"/>
                <a:gd name="connsiteY5" fmla="*/ 2554941 h 3729317"/>
                <a:gd name="connsiteX6" fmla="*/ 2922494 w 5163671"/>
                <a:gd name="connsiteY6" fmla="*/ 1864658 h 3729317"/>
                <a:gd name="connsiteX7" fmla="*/ 1443318 w 5163671"/>
                <a:gd name="connsiteY7" fmla="*/ 1864658 h 3729317"/>
                <a:gd name="connsiteX8" fmla="*/ 1443318 w 5163671"/>
                <a:gd name="connsiteY8" fmla="*/ 1237129 h 3729317"/>
                <a:gd name="connsiteX9" fmla="*/ 3783106 w 5163671"/>
                <a:gd name="connsiteY9" fmla="*/ 1237129 h 3729317"/>
                <a:gd name="connsiteX10" fmla="*/ 3783106 w 5163671"/>
                <a:gd name="connsiteY10" fmla="*/ 475129 h 3729317"/>
                <a:gd name="connsiteX11" fmla="*/ 2823883 w 5163671"/>
                <a:gd name="connsiteY11" fmla="*/ 475129 h 3729317"/>
                <a:gd name="connsiteX12" fmla="*/ 2572870 w 5163671"/>
                <a:gd name="connsiteY12" fmla="*/ 896470 h 3729317"/>
                <a:gd name="connsiteX13" fmla="*/ 1766047 w 5163671"/>
                <a:gd name="connsiteY13" fmla="*/ 896470 h 3729317"/>
                <a:gd name="connsiteX14" fmla="*/ 1766047 w 5163671"/>
                <a:gd name="connsiteY14" fmla="*/ 0 h 3729317"/>
                <a:gd name="connsiteX15" fmla="*/ 4706471 w 5163671"/>
                <a:gd name="connsiteY15" fmla="*/ 0 h 3729317"/>
                <a:gd name="connsiteX16" fmla="*/ 4706471 w 5163671"/>
                <a:gd name="connsiteY16" fmla="*/ 2079811 h 3729317"/>
                <a:gd name="connsiteX17" fmla="*/ 5163671 w 5163671"/>
                <a:gd name="connsiteY17" fmla="*/ 2079811 h 3729317"/>
                <a:gd name="connsiteX18" fmla="*/ 5163671 w 5163671"/>
                <a:gd name="connsiteY18" fmla="*/ 3729317 h 3729317"/>
                <a:gd name="connsiteX19" fmla="*/ 0 w 5163671"/>
                <a:gd name="connsiteY19" fmla="*/ 3729317 h 3729317"/>
                <a:gd name="connsiteX20" fmla="*/ 0 w 5163671"/>
                <a:gd name="connsiteY20" fmla="*/ 0 h 3729317"/>
                <a:gd name="connsiteX21" fmla="*/ 510988 w 5163671"/>
                <a:gd name="connsiteY21" fmla="*/ 0 h 3729317"/>
                <a:gd name="connsiteX0" fmla="*/ 510988 w 5163671"/>
                <a:gd name="connsiteY0" fmla="*/ 0 h 3729317"/>
                <a:gd name="connsiteX1" fmla="*/ 1559859 w 5163671"/>
                <a:gd name="connsiteY1" fmla="*/ 0 h 3729317"/>
                <a:gd name="connsiteX2" fmla="*/ 1559859 w 5163671"/>
                <a:gd name="connsiteY2" fmla="*/ 609600 h 3729317"/>
                <a:gd name="connsiteX3" fmla="*/ 1013012 w 5163671"/>
                <a:gd name="connsiteY3" fmla="*/ 609600 h 3729317"/>
                <a:gd name="connsiteX4" fmla="*/ 1013012 w 5163671"/>
                <a:gd name="connsiteY4" fmla="*/ 2554941 h 3729317"/>
                <a:gd name="connsiteX5" fmla="*/ 2922494 w 5163671"/>
                <a:gd name="connsiteY5" fmla="*/ 2554941 h 3729317"/>
                <a:gd name="connsiteX6" fmla="*/ 2922494 w 5163671"/>
                <a:gd name="connsiteY6" fmla="*/ 1864658 h 3729317"/>
                <a:gd name="connsiteX7" fmla="*/ 1443318 w 5163671"/>
                <a:gd name="connsiteY7" fmla="*/ 1864658 h 3729317"/>
                <a:gd name="connsiteX8" fmla="*/ 1443318 w 5163671"/>
                <a:gd name="connsiteY8" fmla="*/ 1237129 h 3729317"/>
                <a:gd name="connsiteX9" fmla="*/ 3783106 w 5163671"/>
                <a:gd name="connsiteY9" fmla="*/ 1237129 h 3729317"/>
                <a:gd name="connsiteX10" fmla="*/ 3460377 w 5163671"/>
                <a:gd name="connsiteY10" fmla="*/ 475129 h 3729317"/>
                <a:gd name="connsiteX11" fmla="*/ 2823883 w 5163671"/>
                <a:gd name="connsiteY11" fmla="*/ 475129 h 3729317"/>
                <a:gd name="connsiteX12" fmla="*/ 2572870 w 5163671"/>
                <a:gd name="connsiteY12" fmla="*/ 896470 h 3729317"/>
                <a:gd name="connsiteX13" fmla="*/ 1766047 w 5163671"/>
                <a:gd name="connsiteY13" fmla="*/ 896470 h 3729317"/>
                <a:gd name="connsiteX14" fmla="*/ 1766047 w 5163671"/>
                <a:gd name="connsiteY14" fmla="*/ 0 h 3729317"/>
                <a:gd name="connsiteX15" fmla="*/ 4706471 w 5163671"/>
                <a:gd name="connsiteY15" fmla="*/ 0 h 3729317"/>
                <a:gd name="connsiteX16" fmla="*/ 4706471 w 5163671"/>
                <a:gd name="connsiteY16" fmla="*/ 2079811 h 3729317"/>
                <a:gd name="connsiteX17" fmla="*/ 5163671 w 5163671"/>
                <a:gd name="connsiteY17" fmla="*/ 2079811 h 3729317"/>
                <a:gd name="connsiteX18" fmla="*/ 5163671 w 5163671"/>
                <a:gd name="connsiteY18" fmla="*/ 3729317 h 3729317"/>
                <a:gd name="connsiteX19" fmla="*/ 0 w 5163671"/>
                <a:gd name="connsiteY19" fmla="*/ 3729317 h 3729317"/>
                <a:gd name="connsiteX20" fmla="*/ 0 w 5163671"/>
                <a:gd name="connsiteY20" fmla="*/ 0 h 3729317"/>
                <a:gd name="connsiteX21" fmla="*/ 510988 w 5163671"/>
                <a:gd name="connsiteY21" fmla="*/ 0 h 3729317"/>
                <a:gd name="connsiteX0" fmla="*/ 510988 w 5163671"/>
                <a:gd name="connsiteY0" fmla="*/ 0 h 3729317"/>
                <a:gd name="connsiteX1" fmla="*/ 1559859 w 5163671"/>
                <a:gd name="connsiteY1" fmla="*/ 0 h 3729317"/>
                <a:gd name="connsiteX2" fmla="*/ 1559859 w 5163671"/>
                <a:gd name="connsiteY2" fmla="*/ 609600 h 3729317"/>
                <a:gd name="connsiteX3" fmla="*/ 1013012 w 5163671"/>
                <a:gd name="connsiteY3" fmla="*/ 609600 h 3729317"/>
                <a:gd name="connsiteX4" fmla="*/ 1013012 w 5163671"/>
                <a:gd name="connsiteY4" fmla="*/ 2554941 h 3729317"/>
                <a:gd name="connsiteX5" fmla="*/ 2922494 w 5163671"/>
                <a:gd name="connsiteY5" fmla="*/ 2554941 h 3729317"/>
                <a:gd name="connsiteX6" fmla="*/ 2922494 w 5163671"/>
                <a:gd name="connsiteY6" fmla="*/ 1864658 h 3729317"/>
                <a:gd name="connsiteX7" fmla="*/ 1443318 w 5163671"/>
                <a:gd name="connsiteY7" fmla="*/ 1864658 h 3729317"/>
                <a:gd name="connsiteX8" fmla="*/ 1443318 w 5163671"/>
                <a:gd name="connsiteY8" fmla="*/ 1237129 h 3729317"/>
                <a:gd name="connsiteX9" fmla="*/ 3469341 w 5163671"/>
                <a:gd name="connsiteY9" fmla="*/ 1228164 h 3729317"/>
                <a:gd name="connsiteX10" fmla="*/ 3460377 w 5163671"/>
                <a:gd name="connsiteY10" fmla="*/ 475129 h 3729317"/>
                <a:gd name="connsiteX11" fmla="*/ 2823883 w 5163671"/>
                <a:gd name="connsiteY11" fmla="*/ 475129 h 3729317"/>
                <a:gd name="connsiteX12" fmla="*/ 2572870 w 5163671"/>
                <a:gd name="connsiteY12" fmla="*/ 896470 h 3729317"/>
                <a:gd name="connsiteX13" fmla="*/ 1766047 w 5163671"/>
                <a:gd name="connsiteY13" fmla="*/ 896470 h 3729317"/>
                <a:gd name="connsiteX14" fmla="*/ 1766047 w 5163671"/>
                <a:gd name="connsiteY14" fmla="*/ 0 h 3729317"/>
                <a:gd name="connsiteX15" fmla="*/ 4706471 w 5163671"/>
                <a:gd name="connsiteY15" fmla="*/ 0 h 3729317"/>
                <a:gd name="connsiteX16" fmla="*/ 4706471 w 5163671"/>
                <a:gd name="connsiteY16" fmla="*/ 2079811 h 3729317"/>
                <a:gd name="connsiteX17" fmla="*/ 5163671 w 5163671"/>
                <a:gd name="connsiteY17" fmla="*/ 2079811 h 3729317"/>
                <a:gd name="connsiteX18" fmla="*/ 5163671 w 5163671"/>
                <a:gd name="connsiteY18" fmla="*/ 3729317 h 3729317"/>
                <a:gd name="connsiteX19" fmla="*/ 0 w 5163671"/>
                <a:gd name="connsiteY19" fmla="*/ 3729317 h 3729317"/>
                <a:gd name="connsiteX20" fmla="*/ 0 w 5163671"/>
                <a:gd name="connsiteY20" fmla="*/ 0 h 3729317"/>
                <a:gd name="connsiteX21" fmla="*/ 510988 w 5163671"/>
                <a:gd name="connsiteY21" fmla="*/ 0 h 3729317"/>
                <a:gd name="connsiteX0" fmla="*/ 510988 w 5163671"/>
                <a:gd name="connsiteY0" fmla="*/ 8965 h 3738282"/>
                <a:gd name="connsiteX1" fmla="*/ 1559859 w 5163671"/>
                <a:gd name="connsiteY1" fmla="*/ 8965 h 3738282"/>
                <a:gd name="connsiteX2" fmla="*/ 1559859 w 5163671"/>
                <a:gd name="connsiteY2" fmla="*/ 618565 h 3738282"/>
                <a:gd name="connsiteX3" fmla="*/ 1013012 w 5163671"/>
                <a:gd name="connsiteY3" fmla="*/ 618565 h 3738282"/>
                <a:gd name="connsiteX4" fmla="*/ 1013012 w 5163671"/>
                <a:gd name="connsiteY4" fmla="*/ 2563906 h 3738282"/>
                <a:gd name="connsiteX5" fmla="*/ 2922494 w 5163671"/>
                <a:gd name="connsiteY5" fmla="*/ 2563906 h 3738282"/>
                <a:gd name="connsiteX6" fmla="*/ 2922494 w 5163671"/>
                <a:gd name="connsiteY6" fmla="*/ 1873623 h 3738282"/>
                <a:gd name="connsiteX7" fmla="*/ 1443318 w 5163671"/>
                <a:gd name="connsiteY7" fmla="*/ 1873623 h 3738282"/>
                <a:gd name="connsiteX8" fmla="*/ 1443318 w 5163671"/>
                <a:gd name="connsiteY8" fmla="*/ 1246094 h 3738282"/>
                <a:gd name="connsiteX9" fmla="*/ 3469341 w 5163671"/>
                <a:gd name="connsiteY9" fmla="*/ 1237129 h 3738282"/>
                <a:gd name="connsiteX10" fmla="*/ 3460377 w 5163671"/>
                <a:gd name="connsiteY10" fmla="*/ 484094 h 3738282"/>
                <a:gd name="connsiteX11" fmla="*/ 2823883 w 5163671"/>
                <a:gd name="connsiteY11" fmla="*/ 484094 h 3738282"/>
                <a:gd name="connsiteX12" fmla="*/ 2572870 w 5163671"/>
                <a:gd name="connsiteY12" fmla="*/ 905435 h 3738282"/>
                <a:gd name="connsiteX13" fmla="*/ 1766047 w 5163671"/>
                <a:gd name="connsiteY13" fmla="*/ 905435 h 3738282"/>
                <a:gd name="connsiteX14" fmla="*/ 1766047 w 5163671"/>
                <a:gd name="connsiteY14" fmla="*/ 8965 h 3738282"/>
                <a:gd name="connsiteX15" fmla="*/ 4706471 w 5163671"/>
                <a:gd name="connsiteY15" fmla="*/ 8965 h 3738282"/>
                <a:gd name="connsiteX16" fmla="*/ 4706471 w 5163671"/>
                <a:gd name="connsiteY16" fmla="*/ 2088776 h 3738282"/>
                <a:gd name="connsiteX17" fmla="*/ 5163671 w 5163671"/>
                <a:gd name="connsiteY17" fmla="*/ 2088776 h 3738282"/>
                <a:gd name="connsiteX18" fmla="*/ 5163671 w 5163671"/>
                <a:gd name="connsiteY18" fmla="*/ 3738282 h 3738282"/>
                <a:gd name="connsiteX19" fmla="*/ 0 w 5163671"/>
                <a:gd name="connsiteY19" fmla="*/ 3738282 h 3738282"/>
                <a:gd name="connsiteX20" fmla="*/ 304800 w 5163671"/>
                <a:gd name="connsiteY20" fmla="*/ 0 h 3738282"/>
                <a:gd name="connsiteX21" fmla="*/ 510988 w 5163671"/>
                <a:gd name="connsiteY21" fmla="*/ 8965 h 3738282"/>
                <a:gd name="connsiteX0" fmla="*/ 206188 w 4858871"/>
                <a:gd name="connsiteY0" fmla="*/ 8965 h 3747247"/>
                <a:gd name="connsiteX1" fmla="*/ 1255059 w 4858871"/>
                <a:gd name="connsiteY1" fmla="*/ 8965 h 3747247"/>
                <a:gd name="connsiteX2" fmla="*/ 1255059 w 4858871"/>
                <a:gd name="connsiteY2" fmla="*/ 618565 h 3747247"/>
                <a:gd name="connsiteX3" fmla="*/ 708212 w 4858871"/>
                <a:gd name="connsiteY3" fmla="*/ 618565 h 3747247"/>
                <a:gd name="connsiteX4" fmla="*/ 708212 w 4858871"/>
                <a:gd name="connsiteY4" fmla="*/ 2563906 h 3747247"/>
                <a:gd name="connsiteX5" fmla="*/ 2617694 w 4858871"/>
                <a:gd name="connsiteY5" fmla="*/ 2563906 h 3747247"/>
                <a:gd name="connsiteX6" fmla="*/ 2617694 w 4858871"/>
                <a:gd name="connsiteY6" fmla="*/ 1873623 h 3747247"/>
                <a:gd name="connsiteX7" fmla="*/ 1138518 w 4858871"/>
                <a:gd name="connsiteY7" fmla="*/ 1873623 h 3747247"/>
                <a:gd name="connsiteX8" fmla="*/ 1138518 w 4858871"/>
                <a:gd name="connsiteY8" fmla="*/ 1246094 h 3747247"/>
                <a:gd name="connsiteX9" fmla="*/ 3164541 w 4858871"/>
                <a:gd name="connsiteY9" fmla="*/ 1237129 h 3747247"/>
                <a:gd name="connsiteX10" fmla="*/ 3155577 w 4858871"/>
                <a:gd name="connsiteY10" fmla="*/ 484094 h 3747247"/>
                <a:gd name="connsiteX11" fmla="*/ 2519083 w 4858871"/>
                <a:gd name="connsiteY11" fmla="*/ 484094 h 3747247"/>
                <a:gd name="connsiteX12" fmla="*/ 2268070 w 4858871"/>
                <a:gd name="connsiteY12" fmla="*/ 905435 h 3747247"/>
                <a:gd name="connsiteX13" fmla="*/ 1461247 w 4858871"/>
                <a:gd name="connsiteY13" fmla="*/ 905435 h 3747247"/>
                <a:gd name="connsiteX14" fmla="*/ 1461247 w 4858871"/>
                <a:gd name="connsiteY14" fmla="*/ 8965 h 3747247"/>
                <a:gd name="connsiteX15" fmla="*/ 4401671 w 4858871"/>
                <a:gd name="connsiteY15" fmla="*/ 8965 h 3747247"/>
                <a:gd name="connsiteX16" fmla="*/ 4401671 w 4858871"/>
                <a:gd name="connsiteY16" fmla="*/ 2088776 h 3747247"/>
                <a:gd name="connsiteX17" fmla="*/ 4858871 w 4858871"/>
                <a:gd name="connsiteY17" fmla="*/ 2088776 h 3747247"/>
                <a:gd name="connsiteX18" fmla="*/ 4858871 w 4858871"/>
                <a:gd name="connsiteY18" fmla="*/ 3738282 h 3747247"/>
                <a:gd name="connsiteX19" fmla="*/ 0 w 4858871"/>
                <a:gd name="connsiteY19" fmla="*/ 3747247 h 3747247"/>
                <a:gd name="connsiteX20" fmla="*/ 0 w 4858871"/>
                <a:gd name="connsiteY20" fmla="*/ 0 h 3747247"/>
                <a:gd name="connsiteX21" fmla="*/ 206188 w 4858871"/>
                <a:gd name="connsiteY21" fmla="*/ 8965 h 3747247"/>
                <a:gd name="connsiteX0" fmla="*/ 206188 w 4858871"/>
                <a:gd name="connsiteY0" fmla="*/ 8965 h 3747247"/>
                <a:gd name="connsiteX1" fmla="*/ 1255059 w 4858871"/>
                <a:gd name="connsiteY1" fmla="*/ 8965 h 3747247"/>
                <a:gd name="connsiteX2" fmla="*/ 1255059 w 4858871"/>
                <a:gd name="connsiteY2" fmla="*/ 618565 h 3747247"/>
                <a:gd name="connsiteX3" fmla="*/ 708212 w 4858871"/>
                <a:gd name="connsiteY3" fmla="*/ 618565 h 3747247"/>
                <a:gd name="connsiteX4" fmla="*/ 708212 w 4858871"/>
                <a:gd name="connsiteY4" fmla="*/ 2563906 h 3747247"/>
                <a:gd name="connsiteX5" fmla="*/ 2617694 w 4858871"/>
                <a:gd name="connsiteY5" fmla="*/ 2563906 h 3747247"/>
                <a:gd name="connsiteX6" fmla="*/ 2617694 w 4858871"/>
                <a:gd name="connsiteY6" fmla="*/ 1873623 h 3747247"/>
                <a:gd name="connsiteX7" fmla="*/ 1138518 w 4858871"/>
                <a:gd name="connsiteY7" fmla="*/ 1873623 h 3747247"/>
                <a:gd name="connsiteX8" fmla="*/ 1138518 w 4858871"/>
                <a:gd name="connsiteY8" fmla="*/ 1246094 h 3747247"/>
                <a:gd name="connsiteX9" fmla="*/ 3164541 w 4858871"/>
                <a:gd name="connsiteY9" fmla="*/ 1237129 h 3747247"/>
                <a:gd name="connsiteX10" fmla="*/ 3155577 w 4858871"/>
                <a:gd name="connsiteY10" fmla="*/ 484094 h 3747247"/>
                <a:gd name="connsiteX11" fmla="*/ 2519083 w 4858871"/>
                <a:gd name="connsiteY11" fmla="*/ 484094 h 3747247"/>
                <a:gd name="connsiteX12" fmla="*/ 2268070 w 4858871"/>
                <a:gd name="connsiteY12" fmla="*/ 905435 h 3747247"/>
                <a:gd name="connsiteX13" fmla="*/ 1461247 w 4858871"/>
                <a:gd name="connsiteY13" fmla="*/ 905435 h 3747247"/>
                <a:gd name="connsiteX14" fmla="*/ 1461247 w 4858871"/>
                <a:gd name="connsiteY14" fmla="*/ 8965 h 3747247"/>
                <a:gd name="connsiteX15" fmla="*/ 4401671 w 4858871"/>
                <a:gd name="connsiteY15" fmla="*/ 8965 h 3747247"/>
                <a:gd name="connsiteX16" fmla="*/ 4401671 w 4858871"/>
                <a:gd name="connsiteY16" fmla="*/ 2088776 h 3747247"/>
                <a:gd name="connsiteX17" fmla="*/ 4858871 w 4858871"/>
                <a:gd name="connsiteY17" fmla="*/ 2088776 h 3747247"/>
                <a:gd name="connsiteX18" fmla="*/ 4858871 w 4858871"/>
                <a:gd name="connsiteY18" fmla="*/ 3738282 h 3747247"/>
                <a:gd name="connsiteX19" fmla="*/ 26894 w 4858871"/>
                <a:gd name="connsiteY19" fmla="*/ 3747247 h 3747247"/>
                <a:gd name="connsiteX20" fmla="*/ 0 w 4858871"/>
                <a:gd name="connsiteY20" fmla="*/ 0 h 3747247"/>
                <a:gd name="connsiteX21" fmla="*/ 206188 w 4858871"/>
                <a:gd name="connsiteY21" fmla="*/ 8965 h 3747247"/>
                <a:gd name="connsiteX0" fmla="*/ 206188 w 4858871"/>
                <a:gd name="connsiteY0" fmla="*/ 8965 h 3747247"/>
                <a:gd name="connsiteX1" fmla="*/ 1255059 w 4858871"/>
                <a:gd name="connsiteY1" fmla="*/ 8965 h 3747247"/>
                <a:gd name="connsiteX2" fmla="*/ 1255059 w 4858871"/>
                <a:gd name="connsiteY2" fmla="*/ 618565 h 3747247"/>
                <a:gd name="connsiteX3" fmla="*/ 708212 w 4858871"/>
                <a:gd name="connsiteY3" fmla="*/ 618565 h 3747247"/>
                <a:gd name="connsiteX4" fmla="*/ 708212 w 4858871"/>
                <a:gd name="connsiteY4" fmla="*/ 2563906 h 3747247"/>
                <a:gd name="connsiteX5" fmla="*/ 2617694 w 4858871"/>
                <a:gd name="connsiteY5" fmla="*/ 2563906 h 3747247"/>
                <a:gd name="connsiteX6" fmla="*/ 2617694 w 4858871"/>
                <a:gd name="connsiteY6" fmla="*/ 1873623 h 3747247"/>
                <a:gd name="connsiteX7" fmla="*/ 1138518 w 4858871"/>
                <a:gd name="connsiteY7" fmla="*/ 1873623 h 3747247"/>
                <a:gd name="connsiteX8" fmla="*/ 1138518 w 4858871"/>
                <a:gd name="connsiteY8" fmla="*/ 1246094 h 3747247"/>
                <a:gd name="connsiteX9" fmla="*/ 3164541 w 4858871"/>
                <a:gd name="connsiteY9" fmla="*/ 1237129 h 3747247"/>
                <a:gd name="connsiteX10" fmla="*/ 3155577 w 4858871"/>
                <a:gd name="connsiteY10" fmla="*/ 484094 h 3747247"/>
                <a:gd name="connsiteX11" fmla="*/ 2519083 w 4858871"/>
                <a:gd name="connsiteY11" fmla="*/ 484094 h 3747247"/>
                <a:gd name="connsiteX12" fmla="*/ 2268070 w 4858871"/>
                <a:gd name="connsiteY12" fmla="*/ 905435 h 3747247"/>
                <a:gd name="connsiteX13" fmla="*/ 1461247 w 4858871"/>
                <a:gd name="connsiteY13" fmla="*/ 905435 h 3747247"/>
                <a:gd name="connsiteX14" fmla="*/ 1461247 w 4858871"/>
                <a:gd name="connsiteY14" fmla="*/ 8965 h 3747247"/>
                <a:gd name="connsiteX15" fmla="*/ 4401671 w 4858871"/>
                <a:gd name="connsiteY15" fmla="*/ 8965 h 3747247"/>
                <a:gd name="connsiteX16" fmla="*/ 4401671 w 4858871"/>
                <a:gd name="connsiteY16" fmla="*/ 2088776 h 3747247"/>
                <a:gd name="connsiteX17" fmla="*/ 4858871 w 4858871"/>
                <a:gd name="connsiteY17" fmla="*/ 2088776 h 3747247"/>
                <a:gd name="connsiteX18" fmla="*/ 4858871 w 4858871"/>
                <a:gd name="connsiteY18" fmla="*/ 3738282 h 3747247"/>
                <a:gd name="connsiteX19" fmla="*/ 0 w 4858871"/>
                <a:gd name="connsiteY19" fmla="*/ 3747247 h 3747247"/>
                <a:gd name="connsiteX20" fmla="*/ 0 w 4858871"/>
                <a:gd name="connsiteY20" fmla="*/ 0 h 3747247"/>
                <a:gd name="connsiteX21" fmla="*/ 206188 w 4858871"/>
                <a:gd name="connsiteY21" fmla="*/ 8965 h 3747247"/>
                <a:gd name="connsiteX0" fmla="*/ 206188 w 4858871"/>
                <a:gd name="connsiteY0" fmla="*/ 8965 h 3738282"/>
                <a:gd name="connsiteX1" fmla="*/ 1255059 w 4858871"/>
                <a:gd name="connsiteY1" fmla="*/ 8965 h 3738282"/>
                <a:gd name="connsiteX2" fmla="*/ 1255059 w 4858871"/>
                <a:gd name="connsiteY2" fmla="*/ 618565 h 3738282"/>
                <a:gd name="connsiteX3" fmla="*/ 708212 w 4858871"/>
                <a:gd name="connsiteY3" fmla="*/ 618565 h 3738282"/>
                <a:gd name="connsiteX4" fmla="*/ 708212 w 4858871"/>
                <a:gd name="connsiteY4" fmla="*/ 2563906 h 3738282"/>
                <a:gd name="connsiteX5" fmla="*/ 2617694 w 4858871"/>
                <a:gd name="connsiteY5" fmla="*/ 2563906 h 3738282"/>
                <a:gd name="connsiteX6" fmla="*/ 2617694 w 4858871"/>
                <a:gd name="connsiteY6" fmla="*/ 1873623 h 3738282"/>
                <a:gd name="connsiteX7" fmla="*/ 1138518 w 4858871"/>
                <a:gd name="connsiteY7" fmla="*/ 1873623 h 3738282"/>
                <a:gd name="connsiteX8" fmla="*/ 1138518 w 4858871"/>
                <a:gd name="connsiteY8" fmla="*/ 1246094 h 3738282"/>
                <a:gd name="connsiteX9" fmla="*/ 3164541 w 4858871"/>
                <a:gd name="connsiteY9" fmla="*/ 1237129 h 3738282"/>
                <a:gd name="connsiteX10" fmla="*/ 3155577 w 4858871"/>
                <a:gd name="connsiteY10" fmla="*/ 484094 h 3738282"/>
                <a:gd name="connsiteX11" fmla="*/ 2519083 w 4858871"/>
                <a:gd name="connsiteY11" fmla="*/ 484094 h 3738282"/>
                <a:gd name="connsiteX12" fmla="*/ 2268070 w 4858871"/>
                <a:gd name="connsiteY12" fmla="*/ 905435 h 3738282"/>
                <a:gd name="connsiteX13" fmla="*/ 1461247 w 4858871"/>
                <a:gd name="connsiteY13" fmla="*/ 905435 h 3738282"/>
                <a:gd name="connsiteX14" fmla="*/ 1461247 w 4858871"/>
                <a:gd name="connsiteY14" fmla="*/ 8965 h 3738282"/>
                <a:gd name="connsiteX15" fmla="*/ 4401671 w 4858871"/>
                <a:gd name="connsiteY15" fmla="*/ 8965 h 3738282"/>
                <a:gd name="connsiteX16" fmla="*/ 4401671 w 4858871"/>
                <a:gd name="connsiteY16" fmla="*/ 2088776 h 3738282"/>
                <a:gd name="connsiteX17" fmla="*/ 4858871 w 4858871"/>
                <a:gd name="connsiteY17" fmla="*/ 2088776 h 3738282"/>
                <a:gd name="connsiteX18" fmla="*/ 4858871 w 4858871"/>
                <a:gd name="connsiteY18" fmla="*/ 3738282 h 3738282"/>
                <a:gd name="connsiteX19" fmla="*/ 0 w 4858871"/>
                <a:gd name="connsiteY19" fmla="*/ 3729318 h 3738282"/>
                <a:gd name="connsiteX20" fmla="*/ 0 w 4858871"/>
                <a:gd name="connsiteY20" fmla="*/ 0 h 3738282"/>
                <a:gd name="connsiteX21" fmla="*/ 206188 w 4858871"/>
                <a:gd name="connsiteY21" fmla="*/ 8965 h 3738282"/>
                <a:gd name="connsiteX0" fmla="*/ 206188 w 4858871"/>
                <a:gd name="connsiteY0" fmla="*/ 8965 h 3738282"/>
                <a:gd name="connsiteX1" fmla="*/ 1255059 w 4858871"/>
                <a:gd name="connsiteY1" fmla="*/ 8965 h 3738282"/>
                <a:gd name="connsiteX2" fmla="*/ 1255059 w 4858871"/>
                <a:gd name="connsiteY2" fmla="*/ 618565 h 3738282"/>
                <a:gd name="connsiteX3" fmla="*/ 708212 w 4858871"/>
                <a:gd name="connsiteY3" fmla="*/ 618565 h 3738282"/>
                <a:gd name="connsiteX4" fmla="*/ 708212 w 4858871"/>
                <a:gd name="connsiteY4" fmla="*/ 2563906 h 3738282"/>
                <a:gd name="connsiteX5" fmla="*/ 2617694 w 4858871"/>
                <a:gd name="connsiteY5" fmla="*/ 2563906 h 3738282"/>
                <a:gd name="connsiteX6" fmla="*/ 2617694 w 4858871"/>
                <a:gd name="connsiteY6" fmla="*/ 1873623 h 3738282"/>
                <a:gd name="connsiteX7" fmla="*/ 1138518 w 4858871"/>
                <a:gd name="connsiteY7" fmla="*/ 1873623 h 3738282"/>
                <a:gd name="connsiteX8" fmla="*/ 1138518 w 4858871"/>
                <a:gd name="connsiteY8" fmla="*/ 1246094 h 3738282"/>
                <a:gd name="connsiteX9" fmla="*/ 3164541 w 4858871"/>
                <a:gd name="connsiteY9" fmla="*/ 1237129 h 3738282"/>
                <a:gd name="connsiteX10" fmla="*/ 3155577 w 4858871"/>
                <a:gd name="connsiteY10" fmla="*/ 484094 h 3738282"/>
                <a:gd name="connsiteX11" fmla="*/ 2519083 w 4858871"/>
                <a:gd name="connsiteY11" fmla="*/ 484094 h 3738282"/>
                <a:gd name="connsiteX12" fmla="*/ 2268070 w 4858871"/>
                <a:gd name="connsiteY12" fmla="*/ 905435 h 3738282"/>
                <a:gd name="connsiteX13" fmla="*/ 1461247 w 4858871"/>
                <a:gd name="connsiteY13" fmla="*/ 905435 h 3738282"/>
                <a:gd name="connsiteX14" fmla="*/ 1461247 w 4858871"/>
                <a:gd name="connsiteY14" fmla="*/ 8965 h 3738282"/>
                <a:gd name="connsiteX15" fmla="*/ 4401671 w 4858871"/>
                <a:gd name="connsiteY15" fmla="*/ 8965 h 3738282"/>
                <a:gd name="connsiteX16" fmla="*/ 4401671 w 4858871"/>
                <a:gd name="connsiteY16" fmla="*/ 2088776 h 3738282"/>
                <a:gd name="connsiteX17" fmla="*/ 4858871 w 4858871"/>
                <a:gd name="connsiteY17" fmla="*/ 2088776 h 3738282"/>
                <a:gd name="connsiteX18" fmla="*/ 4858871 w 4858871"/>
                <a:gd name="connsiteY18" fmla="*/ 3738282 h 3738282"/>
                <a:gd name="connsiteX19" fmla="*/ 0 w 4858871"/>
                <a:gd name="connsiteY19" fmla="*/ 3702424 h 3738282"/>
                <a:gd name="connsiteX20" fmla="*/ 0 w 4858871"/>
                <a:gd name="connsiteY20" fmla="*/ 0 h 3738282"/>
                <a:gd name="connsiteX21" fmla="*/ 206188 w 4858871"/>
                <a:gd name="connsiteY21" fmla="*/ 8965 h 3738282"/>
                <a:gd name="connsiteX0" fmla="*/ 206188 w 4858871"/>
                <a:gd name="connsiteY0" fmla="*/ 8965 h 3738283"/>
                <a:gd name="connsiteX1" fmla="*/ 1255059 w 4858871"/>
                <a:gd name="connsiteY1" fmla="*/ 8965 h 3738283"/>
                <a:gd name="connsiteX2" fmla="*/ 1255059 w 4858871"/>
                <a:gd name="connsiteY2" fmla="*/ 618565 h 3738283"/>
                <a:gd name="connsiteX3" fmla="*/ 708212 w 4858871"/>
                <a:gd name="connsiteY3" fmla="*/ 618565 h 3738283"/>
                <a:gd name="connsiteX4" fmla="*/ 708212 w 4858871"/>
                <a:gd name="connsiteY4" fmla="*/ 2563906 h 3738283"/>
                <a:gd name="connsiteX5" fmla="*/ 2617694 w 4858871"/>
                <a:gd name="connsiteY5" fmla="*/ 2563906 h 3738283"/>
                <a:gd name="connsiteX6" fmla="*/ 2617694 w 4858871"/>
                <a:gd name="connsiteY6" fmla="*/ 1873623 h 3738283"/>
                <a:gd name="connsiteX7" fmla="*/ 1138518 w 4858871"/>
                <a:gd name="connsiteY7" fmla="*/ 1873623 h 3738283"/>
                <a:gd name="connsiteX8" fmla="*/ 1138518 w 4858871"/>
                <a:gd name="connsiteY8" fmla="*/ 1246094 h 3738283"/>
                <a:gd name="connsiteX9" fmla="*/ 3164541 w 4858871"/>
                <a:gd name="connsiteY9" fmla="*/ 1237129 h 3738283"/>
                <a:gd name="connsiteX10" fmla="*/ 3155577 w 4858871"/>
                <a:gd name="connsiteY10" fmla="*/ 484094 h 3738283"/>
                <a:gd name="connsiteX11" fmla="*/ 2519083 w 4858871"/>
                <a:gd name="connsiteY11" fmla="*/ 484094 h 3738283"/>
                <a:gd name="connsiteX12" fmla="*/ 2268070 w 4858871"/>
                <a:gd name="connsiteY12" fmla="*/ 905435 h 3738283"/>
                <a:gd name="connsiteX13" fmla="*/ 1461247 w 4858871"/>
                <a:gd name="connsiteY13" fmla="*/ 905435 h 3738283"/>
                <a:gd name="connsiteX14" fmla="*/ 1461247 w 4858871"/>
                <a:gd name="connsiteY14" fmla="*/ 8965 h 3738283"/>
                <a:gd name="connsiteX15" fmla="*/ 4401671 w 4858871"/>
                <a:gd name="connsiteY15" fmla="*/ 8965 h 3738283"/>
                <a:gd name="connsiteX16" fmla="*/ 4401671 w 4858871"/>
                <a:gd name="connsiteY16" fmla="*/ 2088776 h 3738283"/>
                <a:gd name="connsiteX17" fmla="*/ 4858871 w 4858871"/>
                <a:gd name="connsiteY17" fmla="*/ 2088776 h 3738283"/>
                <a:gd name="connsiteX18" fmla="*/ 4858871 w 4858871"/>
                <a:gd name="connsiteY18" fmla="*/ 3738282 h 3738283"/>
                <a:gd name="connsiteX19" fmla="*/ 0 w 4858871"/>
                <a:gd name="connsiteY19" fmla="*/ 3738283 h 3738283"/>
                <a:gd name="connsiteX20" fmla="*/ 0 w 4858871"/>
                <a:gd name="connsiteY20" fmla="*/ 0 h 3738283"/>
                <a:gd name="connsiteX21" fmla="*/ 206188 w 4858871"/>
                <a:gd name="connsiteY21" fmla="*/ 8965 h 3738283"/>
                <a:gd name="connsiteX0" fmla="*/ 206188 w 4858871"/>
                <a:gd name="connsiteY0" fmla="*/ 8965 h 3738283"/>
                <a:gd name="connsiteX1" fmla="*/ 1255059 w 4858871"/>
                <a:gd name="connsiteY1" fmla="*/ 8965 h 3738283"/>
                <a:gd name="connsiteX2" fmla="*/ 1255059 w 4858871"/>
                <a:gd name="connsiteY2" fmla="*/ 618565 h 3738283"/>
                <a:gd name="connsiteX3" fmla="*/ 708212 w 4858871"/>
                <a:gd name="connsiteY3" fmla="*/ 618565 h 3738283"/>
                <a:gd name="connsiteX4" fmla="*/ 708212 w 4858871"/>
                <a:gd name="connsiteY4" fmla="*/ 2563906 h 3738283"/>
                <a:gd name="connsiteX5" fmla="*/ 2617694 w 4858871"/>
                <a:gd name="connsiteY5" fmla="*/ 2563906 h 3738283"/>
                <a:gd name="connsiteX6" fmla="*/ 2617694 w 4858871"/>
                <a:gd name="connsiteY6" fmla="*/ 1873623 h 3738283"/>
                <a:gd name="connsiteX7" fmla="*/ 1138518 w 4858871"/>
                <a:gd name="connsiteY7" fmla="*/ 1873623 h 3738283"/>
                <a:gd name="connsiteX8" fmla="*/ 1138518 w 4858871"/>
                <a:gd name="connsiteY8" fmla="*/ 1246094 h 3738283"/>
                <a:gd name="connsiteX9" fmla="*/ 3164541 w 4858871"/>
                <a:gd name="connsiteY9" fmla="*/ 1237129 h 3738283"/>
                <a:gd name="connsiteX10" fmla="*/ 3164541 w 4858871"/>
                <a:gd name="connsiteY10" fmla="*/ 484094 h 3738283"/>
                <a:gd name="connsiteX11" fmla="*/ 2519083 w 4858871"/>
                <a:gd name="connsiteY11" fmla="*/ 484094 h 3738283"/>
                <a:gd name="connsiteX12" fmla="*/ 2268070 w 4858871"/>
                <a:gd name="connsiteY12" fmla="*/ 905435 h 3738283"/>
                <a:gd name="connsiteX13" fmla="*/ 1461247 w 4858871"/>
                <a:gd name="connsiteY13" fmla="*/ 905435 h 3738283"/>
                <a:gd name="connsiteX14" fmla="*/ 1461247 w 4858871"/>
                <a:gd name="connsiteY14" fmla="*/ 8965 h 3738283"/>
                <a:gd name="connsiteX15" fmla="*/ 4401671 w 4858871"/>
                <a:gd name="connsiteY15" fmla="*/ 8965 h 3738283"/>
                <a:gd name="connsiteX16" fmla="*/ 4401671 w 4858871"/>
                <a:gd name="connsiteY16" fmla="*/ 2088776 h 3738283"/>
                <a:gd name="connsiteX17" fmla="*/ 4858871 w 4858871"/>
                <a:gd name="connsiteY17" fmla="*/ 2088776 h 3738283"/>
                <a:gd name="connsiteX18" fmla="*/ 4858871 w 4858871"/>
                <a:gd name="connsiteY18" fmla="*/ 3738282 h 3738283"/>
                <a:gd name="connsiteX19" fmla="*/ 0 w 4858871"/>
                <a:gd name="connsiteY19" fmla="*/ 3738283 h 3738283"/>
                <a:gd name="connsiteX20" fmla="*/ 0 w 4858871"/>
                <a:gd name="connsiteY20" fmla="*/ 0 h 3738283"/>
                <a:gd name="connsiteX21" fmla="*/ 206188 w 4858871"/>
                <a:gd name="connsiteY21" fmla="*/ 8965 h 3738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4858871" h="3738283">
                  <a:moveTo>
                    <a:pt x="206188" y="8965"/>
                  </a:moveTo>
                  <a:lnTo>
                    <a:pt x="1255059" y="8965"/>
                  </a:lnTo>
                  <a:lnTo>
                    <a:pt x="1255059" y="618565"/>
                  </a:lnTo>
                  <a:lnTo>
                    <a:pt x="708212" y="618565"/>
                  </a:lnTo>
                  <a:lnTo>
                    <a:pt x="708212" y="2563906"/>
                  </a:lnTo>
                  <a:lnTo>
                    <a:pt x="2617694" y="2563906"/>
                  </a:lnTo>
                  <a:lnTo>
                    <a:pt x="2617694" y="1873623"/>
                  </a:lnTo>
                  <a:lnTo>
                    <a:pt x="1138518" y="1873623"/>
                  </a:lnTo>
                  <a:lnTo>
                    <a:pt x="1138518" y="1246094"/>
                  </a:lnTo>
                  <a:lnTo>
                    <a:pt x="3164541" y="1237129"/>
                  </a:lnTo>
                  <a:lnTo>
                    <a:pt x="3164541" y="484094"/>
                  </a:lnTo>
                  <a:lnTo>
                    <a:pt x="2519083" y="484094"/>
                  </a:lnTo>
                  <a:lnTo>
                    <a:pt x="2268070" y="905435"/>
                  </a:lnTo>
                  <a:lnTo>
                    <a:pt x="1461247" y="905435"/>
                  </a:lnTo>
                  <a:lnTo>
                    <a:pt x="1461247" y="8965"/>
                  </a:lnTo>
                  <a:lnTo>
                    <a:pt x="4401671" y="8965"/>
                  </a:lnTo>
                  <a:lnTo>
                    <a:pt x="4401671" y="2088776"/>
                  </a:lnTo>
                  <a:lnTo>
                    <a:pt x="4858871" y="2088776"/>
                  </a:lnTo>
                  <a:lnTo>
                    <a:pt x="4858871" y="3738282"/>
                  </a:lnTo>
                  <a:lnTo>
                    <a:pt x="0" y="3738283"/>
                  </a:lnTo>
                  <a:lnTo>
                    <a:pt x="0" y="0"/>
                  </a:lnTo>
                  <a:lnTo>
                    <a:pt x="206188" y="8965"/>
                  </a:lnTo>
                  <a:close/>
                </a:path>
              </a:pathLst>
            </a:cu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8" name="Rectangle 287"/>
            <p:cNvSpPr/>
            <p:nvPr/>
          </p:nvSpPr>
          <p:spPr>
            <a:xfrm>
              <a:off x="5029200" y="3657600"/>
              <a:ext cx="762000" cy="76200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89" name="Group 288"/>
            <p:cNvGrpSpPr/>
            <p:nvPr/>
          </p:nvGrpSpPr>
          <p:grpSpPr>
            <a:xfrm rot="18254698">
              <a:off x="5588320" y="2301726"/>
              <a:ext cx="893757" cy="534997"/>
              <a:chOff x="3419086" y="3494409"/>
              <a:chExt cx="1147628" cy="686963"/>
            </a:xfrm>
          </p:grpSpPr>
          <p:cxnSp>
            <p:nvCxnSpPr>
              <p:cNvPr id="300" name="Straight Arrow Connector 299"/>
              <p:cNvCxnSpPr/>
              <p:nvPr/>
            </p:nvCxnSpPr>
            <p:spPr>
              <a:xfrm rot="3295550" flipV="1">
                <a:off x="3564797" y="3348698"/>
                <a:ext cx="686963" cy="978385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1" name="Isosceles Triangle 300"/>
              <p:cNvSpPr/>
              <p:nvPr/>
            </p:nvSpPr>
            <p:spPr>
              <a:xfrm rot="5400000">
                <a:off x="4376214" y="3720202"/>
                <a:ext cx="152400" cy="228600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90" name="Oval 289"/>
            <p:cNvSpPr/>
            <p:nvPr/>
          </p:nvSpPr>
          <p:spPr>
            <a:xfrm>
              <a:off x="5678290" y="2952055"/>
              <a:ext cx="112910" cy="11291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91" name="Group 290"/>
            <p:cNvGrpSpPr/>
            <p:nvPr/>
          </p:nvGrpSpPr>
          <p:grpSpPr>
            <a:xfrm rot="18254698" flipH="1" flipV="1">
              <a:off x="5149560" y="3193026"/>
              <a:ext cx="697297" cy="334711"/>
              <a:chOff x="3677111" y="3619787"/>
              <a:chExt cx="889603" cy="429787"/>
            </a:xfrm>
          </p:grpSpPr>
          <p:cxnSp>
            <p:nvCxnSpPr>
              <p:cNvPr id="298" name="Straight Arrow Connector 297"/>
              <p:cNvCxnSpPr/>
              <p:nvPr/>
            </p:nvCxnSpPr>
            <p:spPr>
              <a:xfrm rot="3345302" flipV="1">
                <a:off x="3777906" y="3518992"/>
                <a:ext cx="429787" cy="631378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9" name="Isosceles Triangle 298"/>
              <p:cNvSpPr/>
              <p:nvPr/>
            </p:nvSpPr>
            <p:spPr>
              <a:xfrm rot="5400000">
                <a:off x="4376214" y="3720202"/>
                <a:ext cx="152400" cy="228600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2" name="Group 291"/>
            <p:cNvGrpSpPr/>
            <p:nvPr/>
          </p:nvGrpSpPr>
          <p:grpSpPr>
            <a:xfrm rot="2054698">
              <a:off x="5738007" y="3073027"/>
              <a:ext cx="608891" cy="284287"/>
              <a:chOff x="3784867" y="3647376"/>
              <a:chExt cx="781847" cy="365040"/>
            </a:xfrm>
          </p:grpSpPr>
          <p:cxnSp>
            <p:nvCxnSpPr>
              <p:cNvPr id="296" name="Straight Arrow Connector 295"/>
              <p:cNvCxnSpPr/>
              <p:nvPr/>
            </p:nvCxnSpPr>
            <p:spPr>
              <a:xfrm rot="19545302">
                <a:off x="3784867" y="3647376"/>
                <a:ext cx="536232" cy="36504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7" name="Isosceles Triangle 296"/>
              <p:cNvSpPr/>
              <p:nvPr/>
            </p:nvSpPr>
            <p:spPr>
              <a:xfrm rot="5400000">
                <a:off x="4376214" y="3720202"/>
                <a:ext cx="152400" cy="228600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3" name="Group 292"/>
            <p:cNvGrpSpPr/>
            <p:nvPr/>
          </p:nvGrpSpPr>
          <p:grpSpPr>
            <a:xfrm rot="2054698" flipH="1" flipV="1">
              <a:off x="4994529" y="2576164"/>
              <a:ext cx="722208" cy="334711"/>
              <a:chOff x="3645330" y="3613710"/>
              <a:chExt cx="921384" cy="429787"/>
            </a:xfrm>
          </p:grpSpPr>
          <p:cxnSp>
            <p:nvCxnSpPr>
              <p:cNvPr id="294" name="Straight Arrow Connector 293"/>
              <p:cNvCxnSpPr/>
              <p:nvPr/>
            </p:nvCxnSpPr>
            <p:spPr>
              <a:xfrm rot="3345302" flipV="1">
                <a:off x="3746125" y="3512915"/>
                <a:ext cx="429787" cy="631378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5" name="Isosceles Triangle 294"/>
              <p:cNvSpPr/>
              <p:nvPr/>
            </p:nvSpPr>
            <p:spPr>
              <a:xfrm rot="5400000">
                <a:off x="4376214" y="3720202"/>
                <a:ext cx="152400" cy="228600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02" name="Group 301"/>
          <p:cNvGrpSpPr/>
          <p:nvPr/>
        </p:nvGrpSpPr>
        <p:grpSpPr>
          <a:xfrm>
            <a:off x="22128462" y="7550523"/>
            <a:ext cx="4270605" cy="3352800"/>
            <a:chOff x="1766050" y="1456764"/>
            <a:chExt cx="5109880" cy="4011705"/>
          </a:xfrm>
        </p:grpSpPr>
        <p:sp>
          <p:nvSpPr>
            <p:cNvPr id="303" name="Rectangle 302"/>
            <p:cNvSpPr/>
            <p:nvPr/>
          </p:nvSpPr>
          <p:spPr>
            <a:xfrm>
              <a:off x="1766050" y="1456764"/>
              <a:ext cx="5109880" cy="4011705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4" name="Freeform 303"/>
            <p:cNvSpPr/>
            <p:nvPr/>
          </p:nvSpPr>
          <p:spPr>
            <a:xfrm>
              <a:off x="1891553" y="1586753"/>
              <a:ext cx="4858871" cy="3738283"/>
            </a:xfrm>
            <a:custGeom>
              <a:avLst/>
              <a:gdLst>
                <a:gd name="connsiteX0" fmla="*/ 510988 w 5163671"/>
                <a:gd name="connsiteY0" fmla="*/ 8965 h 3738282"/>
                <a:gd name="connsiteX1" fmla="*/ 1559859 w 5163671"/>
                <a:gd name="connsiteY1" fmla="*/ 8965 h 3738282"/>
                <a:gd name="connsiteX2" fmla="*/ 1559859 w 5163671"/>
                <a:gd name="connsiteY2" fmla="*/ 618565 h 3738282"/>
                <a:gd name="connsiteX3" fmla="*/ 1013012 w 5163671"/>
                <a:gd name="connsiteY3" fmla="*/ 618565 h 3738282"/>
                <a:gd name="connsiteX4" fmla="*/ 1013012 w 5163671"/>
                <a:gd name="connsiteY4" fmla="*/ 2563906 h 3738282"/>
                <a:gd name="connsiteX5" fmla="*/ 2922494 w 5163671"/>
                <a:gd name="connsiteY5" fmla="*/ 2563906 h 3738282"/>
                <a:gd name="connsiteX6" fmla="*/ 2922494 w 5163671"/>
                <a:gd name="connsiteY6" fmla="*/ 1873623 h 3738282"/>
                <a:gd name="connsiteX7" fmla="*/ 1443318 w 5163671"/>
                <a:gd name="connsiteY7" fmla="*/ 1873623 h 3738282"/>
                <a:gd name="connsiteX8" fmla="*/ 1443318 w 5163671"/>
                <a:gd name="connsiteY8" fmla="*/ 1246094 h 3738282"/>
                <a:gd name="connsiteX9" fmla="*/ 3783106 w 5163671"/>
                <a:gd name="connsiteY9" fmla="*/ 1246094 h 3738282"/>
                <a:gd name="connsiteX10" fmla="*/ 3783106 w 5163671"/>
                <a:gd name="connsiteY10" fmla="*/ 484094 h 3738282"/>
                <a:gd name="connsiteX11" fmla="*/ 3137647 w 5163671"/>
                <a:gd name="connsiteY11" fmla="*/ 484094 h 3738282"/>
                <a:gd name="connsiteX12" fmla="*/ 3137647 w 5163671"/>
                <a:gd name="connsiteY12" fmla="*/ 905435 h 3738282"/>
                <a:gd name="connsiteX13" fmla="*/ 1766047 w 5163671"/>
                <a:gd name="connsiteY13" fmla="*/ 905435 h 3738282"/>
                <a:gd name="connsiteX14" fmla="*/ 1766047 w 5163671"/>
                <a:gd name="connsiteY14" fmla="*/ 8965 h 3738282"/>
                <a:gd name="connsiteX15" fmla="*/ 4706471 w 5163671"/>
                <a:gd name="connsiteY15" fmla="*/ 8965 h 3738282"/>
                <a:gd name="connsiteX16" fmla="*/ 4706471 w 5163671"/>
                <a:gd name="connsiteY16" fmla="*/ 2088776 h 3738282"/>
                <a:gd name="connsiteX17" fmla="*/ 5163671 w 5163671"/>
                <a:gd name="connsiteY17" fmla="*/ 2088776 h 3738282"/>
                <a:gd name="connsiteX18" fmla="*/ 5163671 w 5163671"/>
                <a:gd name="connsiteY18" fmla="*/ 3738282 h 3738282"/>
                <a:gd name="connsiteX19" fmla="*/ 0 w 5163671"/>
                <a:gd name="connsiteY19" fmla="*/ 3738282 h 3738282"/>
                <a:gd name="connsiteX20" fmla="*/ 0 w 5163671"/>
                <a:gd name="connsiteY20" fmla="*/ 0 h 3738282"/>
                <a:gd name="connsiteX21" fmla="*/ 510988 w 5163671"/>
                <a:gd name="connsiteY21" fmla="*/ 8965 h 3738282"/>
                <a:gd name="connsiteX0" fmla="*/ 510988 w 5163671"/>
                <a:gd name="connsiteY0" fmla="*/ 0 h 3729317"/>
                <a:gd name="connsiteX1" fmla="*/ 1559859 w 5163671"/>
                <a:gd name="connsiteY1" fmla="*/ 0 h 3729317"/>
                <a:gd name="connsiteX2" fmla="*/ 1559859 w 5163671"/>
                <a:gd name="connsiteY2" fmla="*/ 609600 h 3729317"/>
                <a:gd name="connsiteX3" fmla="*/ 1013012 w 5163671"/>
                <a:gd name="connsiteY3" fmla="*/ 609600 h 3729317"/>
                <a:gd name="connsiteX4" fmla="*/ 1013012 w 5163671"/>
                <a:gd name="connsiteY4" fmla="*/ 2554941 h 3729317"/>
                <a:gd name="connsiteX5" fmla="*/ 2922494 w 5163671"/>
                <a:gd name="connsiteY5" fmla="*/ 2554941 h 3729317"/>
                <a:gd name="connsiteX6" fmla="*/ 2922494 w 5163671"/>
                <a:gd name="connsiteY6" fmla="*/ 1864658 h 3729317"/>
                <a:gd name="connsiteX7" fmla="*/ 1443318 w 5163671"/>
                <a:gd name="connsiteY7" fmla="*/ 1864658 h 3729317"/>
                <a:gd name="connsiteX8" fmla="*/ 1443318 w 5163671"/>
                <a:gd name="connsiteY8" fmla="*/ 1237129 h 3729317"/>
                <a:gd name="connsiteX9" fmla="*/ 3783106 w 5163671"/>
                <a:gd name="connsiteY9" fmla="*/ 1237129 h 3729317"/>
                <a:gd name="connsiteX10" fmla="*/ 3783106 w 5163671"/>
                <a:gd name="connsiteY10" fmla="*/ 475129 h 3729317"/>
                <a:gd name="connsiteX11" fmla="*/ 3137647 w 5163671"/>
                <a:gd name="connsiteY11" fmla="*/ 475129 h 3729317"/>
                <a:gd name="connsiteX12" fmla="*/ 3137647 w 5163671"/>
                <a:gd name="connsiteY12" fmla="*/ 896470 h 3729317"/>
                <a:gd name="connsiteX13" fmla="*/ 1766047 w 5163671"/>
                <a:gd name="connsiteY13" fmla="*/ 896470 h 3729317"/>
                <a:gd name="connsiteX14" fmla="*/ 1766047 w 5163671"/>
                <a:gd name="connsiteY14" fmla="*/ 0 h 3729317"/>
                <a:gd name="connsiteX15" fmla="*/ 4706471 w 5163671"/>
                <a:gd name="connsiteY15" fmla="*/ 0 h 3729317"/>
                <a:gd name="connsiteX16" fmla="*/ 4706471 w 5163671"/>
                <a:gd name="connsiteY16" fmla="*/ 2079811 h 3729317"/>
                <a:gd name="connsiteX17" fmla="*/ 5163671 w 5163671"/>
                <a:gd name="connsiteY17" fmla="*/ 2079811 h 3729317"/>
                <a:gd name="connsiteX18" fmla="*/ 5163671 w 5163671"/>
                <a:gd name="connsiteY18" fmla="*/ 3729317 h 3729317"/>
                <a:gd name="connsiteX19" fmla="*/ 0 w 5163671"/>
                <a:gd name="connsiteY19" fmla="*/ 3729317 h 3729317"/>
                <a:gd name="connsiteX20" fmla="*/ 0 w 5163671"/>
                <a:gd name="connsiteY20" fmla="*/ 0 h 3729317"/>
                <a:gd name="connsiteX21" fmla="*/ 510988 w 5163671"/>
                <a:gd name="connsiteY21" fmla="*/ 0 h 3729317"/>
                <a:gd name="connsiteX0" fmla="*/ 510988 w 5163671"/>
                <a:gd name="connsiteY0" fmla="*/ 0 h 3729317"/>
                <a:gd name="connsiteX1" fmla="*/ 1559859 w 5163671"/>
                <a:gd name="connsiteY1" fmla="*/ 0 h 3729317"/>
                <a:gd name="connsiteX2" fmla="*/ 1559859 w 5163671"/>
                <a:gd name="connsiteY2" fmla="*/ 609600 h 3729317"/>
                <a:gd name="connsiteX3" fmla="*/ 1013012 w 5163671"/>
                <a:gd name="connsiteY3" fmla="*/ 609600 h 3729317"/>
                <a:gd name="connsiteX4" fmla="*/ 1013012 w 5163671"/>
                <a:gd name="connsiteY4" fmla="*/ 2554941 h 3729317"/>
                <a:gd name="connsiteX5" fmla="*/ 2922494 w 5163671"/>
                <a:gd name="connsiteY5" fmla="*/ 2554941 h 3729317"/>
                <a:gd name="connsiteX6" fmla="*/ 2922494 w 5163671"/>
                <a:gd name="connsiteY6" fmla="*/ 1864658 h 3729317"/>
                <a:gd name="connsiteX7" fmla="*/ 1443318 w 5163671"/>
                <a:gd name="connsiteY7" fmla="*/ 1864658 h 3729317"/>
                <a:gd name="connsiteX8" fmla="*/ 1443318 w 5163671"/>
                <a:gd name="connsiteY8" fmla="*/ 1237129 h 3729317"/>
                <a:gd name="connsiteX9" fmla="*/ 3783106 w 5163671"/>
                <a:gd name="connsiteY9" fmla="*/ 1237129 h 3729317"/>
                <a:gd name="connsiteX10" fmla="*/ 3783106 w 5163671"/>
                <a:gd name="connsiteY10" fmla="*/ 475129 h 3729317"/>
                <a:gd name="connsiteX11" fmla="*/ 3137647 w 5163671"/>
                <a:gd name="connsiteY11" fmla="*/ 475129 h 3729317"/>
                <a:gd name="connsiteX12" fmla="*/ 2823882 w 5163671"/>
                <a:gd name="connsiteY12" fmla="*/ 896470 h 3729317"/>
                <a:gd name="connsiteX13" fmla="*/ 1766047 w 5163671"/>
                <a:gd name="connsiteY13" fmla="*/ 896470 h 3729317"/>
                <a:gd name="connsiteX14" fmla="*/ 1766047 w 5163671"/>
                <a:gd name="connsiteY14" fmla="*/ 0 h 3729317"/>
                <a:gd name="connsiteX15" fmla="*/ 4706471 w 5163671"/>
                <a:gd name="connsiteY15" fmla="*/ 0 h 3729317"/>
                <a:gd name="connsiteX16" fmla="*/ 4706471 w 5163671"/>
                <a:gd name="connsiteY16" fmla="*/ 2079811 h 3729317"/>
                <a:gd name="connsiteX17" fmla="*/ 5163671 w 5163671"/>
                <a:gd name="connsiteY17" fmla="*/ 2079811 h 3729317"/>
                <a:gd name="connsiteX18" fmla="*/ 5163671 w 5163671"/>
                <a:gd name="connsiteY18" fmla="*/ 3729317 h 3729317"/>
                <a:gd name="connsiteX19" fmla="*/ 0 w 5163671"/>
                <a:gd name="connsiteY19" fmla="*/ 3729317 h 3729317"/>
                <a:gd name="connsiteX20" fmla="*/ 0 w 5163671"/>
                <a:gd name="connsiteY20" fmla="*/ 0 h 3729317"/>
                <a:gd name="connsiteX21" fmla="*/ 510988 w 5163671"/>
                <a:gd name="connsiteY21" fmla="*/ 0 h 3729317"/>
                <a:gd name="connsiteX0" fmla="*/ 510988 w 5163671"/>
                <a:gd name="connsiteY0" fmla="*/ 0 h 3729317"/>
                <a:gd name="connsiteX1" fmla="*/ 1559859 w 5163671"/>
                <a:gd name="connsiteY1" fmla="*/ 0 h 3729317"/>
                <a:gd name="connsiteX2" fmla="*/ 1559859 w 5163671"/>
                <a:gd name="connsiteY2" fmla="*/ 609600 h 3729317"/>
                <a:gd name="connsiteX3" fmla="*/ 1013012 w 5163671"/>
                <a:gd name="connsiteY3" fmla="*/ 609600 h 3729317"/>
                <a:gd name="connsiteX4" fmla="*/ 1013012 w 5163671"/>
                <a:gd name="connsiteY4" fmla="*/ 2554941 h 3729317"/>
                <a:gd name="connsiteX5" fmla="*/ 2922494 w 5163671"/>
                <a:gd name="connsiteY5" fmla="*/ 2554941 h 3729317"/>
                <a:gd name="connsiteX6" fmla="*/ 2922494 w 5163671"/>
                <a:gd name="connsiteY6" fmla="*/ 1864658 h 3729317"/>
                <a:gd name="connsiteX7" fmla="*/ 1443318 w 5163671"/>
                <a:gd name="connsiteY7" fmla="*/ 1864658 h 3729317"/>
                <a:gd name="connsiteX8" fmla="*/ 1443318 w 5163671"/>
                <a:gd name="connsiteY8" fmla="*/ 1237129 h 3729317"/>
                <a:gd name="connsiteX9" fmla="*/ 3783106 w 5163671"/>
                <a:gd name="connsiteY9" fmla="*/ 1237129 h 3729317"/>
                <a:gd name="connsiteX10" fmla="*/ 3783106 w 5163671"/>
                <a:gd name="connsiteY10" fmla="*/ 475129 h 3729317"/>
                <a:gd name="connsiteX11" fmla="*/ 3137647 w 5163671"/>
                <a:gd name="connsiteY11" fmla="*/ 475129 h 3729317"/>
                <a:gd name="connsiteX12" fmla="*/ 2572870 w 5163671"/>
                <a:gd name="connsiteY12" fmla="*/ 896470 h 3729317"/>
                <a:gd name="connsiteX13" fmla="*/ 1766047 w 5163671"/>
                <a:gd name="connsiteY13" fmla="*/ 896470 h 3729317"/>
                <a:gd name="connsiteX14" fmla="*/ 1766047 w 5163671"/>
                <a:gd name="connsiteY14" fmla="*/ 0 h 3729317"/>
                <a:gd name="connsiteX15" fmla="*/ 4706471 w 5163671"/>
                <a:gd name="connsiteY15" fmla="*/ 0 h 3729317"/>
                <a:gd name="connsiteX16" fmla="*/ 4706471 w 5163671"/>
                <a:gd name="connsiteY16" fmla="*/ 2079811 h 3729317"/>
                <a:gd name="connsiteX17" fmla="*/ 5163671 w 5163671"/>
                <a:gd name="connsiteY17" fmla="*/ 2079811 h 3729317"/>
                <a:gd name="connsiteX18" fmla="*/ 5163671 w 5163671"/>
                <a:gd name="connsiteY18" fmla="*/ 3729317 h 3729317"/>
                <a:gd name="connsiteX19" fmla="*/ 0 w 5163671"/>
                <a:gd name="connsiteY19" fmla="*/ 3729317 h 3729317"/>
                <a:gd name="connsiteX20" fmla="*/ 0 w 5163671"/>
                <a:gd name="connsiteY20" fmla="*/ 0 h 3729317"/>
                <a:gd name="connsiteX21" fmla="*/ 510988 w 5163671"/>
                <a:gd name="connsiteY21" fmla="*/ 0 h 3729317"/>
                <a:gd name="connsiteX0" fmla="*/ 510988 w 5163671"/>
                <a:gd name="connsiteY0" fmla="*/ 0 h 3729317"/>
                <a:gd name="connsiteX1" fmla="*/ 1559859 w 5163671"/>
                <a:gd name="connsiteY1" fmla="*/ 0 h 3729317"/>
                <a:gd name="connsiteX2" fmla="*/ 1559859 w 5163671"/>
                <a:gd name="connsiteY2" fmla="*/ 609600 h 3729317"/>
                <a:gd name="connsiteX3" fmla="*/ 1013012 w 5163671"/>
                <a:gd name="connsiteY3" fmla="*/ 609600 h 3729317"/>
                <a:gd name="connsiteX4" fmla="*/ 1013012 w 5163671"/>
                <a:gd name="connsiteY4" fmla="*/ 2554941 h 3729317"/>
                <a:gd name="connsiteX5" fmla="*/ 2922494 w 5163671"/>
                <a:gd name="connsiteY5" fmla="*/ 2554941 h 3729317"/>
                <a:gd name="connsiteX6" fmla="*/ 2922494 w 5163671"/>
                <a:gd name="connsiteY6" fmla="*/ 1864658 h 3729317"/>
                <a:gd name="connsiteX7" fmla="*/ 1443318 w 5163671"/>
                <a:gd name="connsiteY7" fmla="*/ 1864658 h 3729317"/>
                <a:gd name="connsiteX8" fmla="*/ 1443318 w 5163671"/>
                <a:gd name="connsiteY8" fmla="*/ 1237129 h 3729317"/>
                <a:gd name="connsiteX9" fmla="*/ 3783106 w 5163671"/>
                <a:gd name="connsiteY9" fmla="*/ 1237129 h 3729317"/>
                <a:gd name="connsiteX10" fmla="*/ 3783106 w 5163671"/>
                <a:gd name="connsiteY10" fmla="*/ 475129 h 3729317"/>
                <a:gd name="connsiteX11" fmla="*/ 2823883 w 5163671"/>
                <a:gd name="connsiteY11" fmla="*/ 475129 h 3729317"/>
                <a:gd name="connsiteX12" fmla="*/ 2572870 w 5163671"/>
                <a:gd name="connsiteY12" fmla="*/ 896470 h 3729317"/>
                <a:gd name="connsiteX13" fmla="*/ 1766047 w 5163671"/>
                <a:gd name="connsiteY13" fmla="*/ 896470 h 3729317"/>
                <a:gd name="connsiteX14" fmla="*/ 1766047 w 5163671"/>
                <a:gd name="connsiteY14" fmla="*/ 0 h 3729317"/>
                <a:gd name="connsiteX15" fmla="*/ 4706471 w 5163671"/>
                <a:gd name="connsiteY15" fmla="*/ 0 h 3729317"/>
                <a:gd name="connsiteX16" fmla="*/ 4706471 w 5163671"/>
                <a:gd name="connsiteY16" fmla="*/ 2079811 h 3729317"/>
                <a:gd name="connsiteX17" fmla="*/ 5163671 w 5163671"/>
                <a:gd name="connsiteY17" fmla="*/ 2079811 h 3729317"/>
                <a:gd name="connsiteX18" fmla="*/ 5163671 w 5163671"/>
                <a:gd name="connsiteY18" fmla="*/ 3729317 h 3729317"/>
                <a:gd name="connsiteX19" fmla="*/ 0 w 5163671"/>
                <a:gd name="connsiteY19" fmla="*/ 3729317 h 3729317"/>
                <a:gd name="connsiteX20" fmla="*/ 0 w 5163671"/>
                <a:gd name="connsiteY20" fmla="*/ 0 h 3729317"/>
                <a:gd name="connsiteX21" fmla="*/ 510988 w 5163671"/>
                <a:gd name="connsiteY21" fmla="*/ 0 h 3729317"/>
                <a:gd name="connsiteX0" fmla="*/ 510988 w 5163671"/>
                <a:gd name="connsiteY0" fmla="*/ 0 h 3729317"/>
                <a:gd name="connsiteX1" fmla="*/ 1559859 w 5163671"/>
                <a:gd name="connsiteY1" fmla="*/ 0 h 3729317"/>
                <a:gd name="connsiteX2" fmla="*/ 1559859 w 5163671"/>
                <a:gd name="connsiteY2" fmla="*/ 609600 h 3729317"/>
                <a:gd name="connsiteX3" fmla="*/ 1013012 w 5163671"/>
                <a:gd name="connsiteY3" fmla="*/ 609600 h 3729317"/>
                <a:gd name="connsiteX4" fmla="*/ 1013012 w 5163671"/>
                <a:gd name="connsiteY4" fmla="*/ 2554941 h 3729317"/>
                <a:gd name="connsiteX5" fmla="*/ 2922494 w 5163671"/>
                <a:gd name="connsiteY5" fmla="*/ 2554941 h 3729317"/>
                <a:gd name="connsiteX6" fmla="*/ 2922494 w 5163671"/>
                <a:gd name="connsiteY6" fmla="*/ 1864658 h 3729317"/>
                <a:gd name="connsiteX7" fmla="*/ 1443318 w 5163671"/>
                <a:gd name="connsiteY7" fmla="*/ 1864658 h 3729317"/>
                <a:gd name="connsiteX8" fmla="*/ 1443318 w 5163671"/>
                <a:gd name="connsiteY8" fmla="*/ 1237129 h 3729317"/>
                <a:gd name="connsiteX9" fmla="*/ 3783106 w 5163671"/>
                <a:gd name="connsiteY9" fmla="*/ 1237129 h 3729317"/>
                <a:gd name="connsiteX10" fmla="*/ 3460377 w 5163671"/>
                <a:gd name="connsiteY10" fmla="*/ 475129 h 3729317"/>
                <a:gd name="connsiteX11" fmla="*/ 2823883 w 5163671"/>
                <a:gd name="connsiteY11" fmla="*/ 475129 h 3729317"/>
                <a:gd name="connsiteX12" fmla="*/ 2572870 w 5163671"/>
                <a:gd name="connsiteY12" fmla="*/ 896470 h 3729317"/>
                <a:gd name="connsiteX13" fmla="*/ 1766047 w 5163671"/>
                <a:gd name="connsiteY13" fmla="*/ 896470 h 3729317"/>
                <a:gd name="connsiteX14" fmla="*/ 1766047 w 5163671"/>
                <a:gd name="connsiteY14" fmla="*/ 0 h 3729317"/>
                <a:gd name="connsiteX15" fmla="*/ 4706471 w 5163671"/>
                <a:gd name="connsiteY15" fmla="*/ 0 h 3729317"/>
                <a:gd name="connsiteX16" fmla="*/ 4706471 w 5163671"/>
                <a:gd name="connsiteY16" fmla="*/ 2079811 h 3729317"/>
                <a:gd name="connsiteX17" fmla="*/ 5163671 w 5163671"/>
                <a:gd name="connsiteY17" fmla="*/ 2079811 h 3729317"/>
                <a:gd name="connsiteX18" fmla="*/ 5163671 w 5163671"/>
                <a:gd name="connsiteY18" fmla="*/ 3729317 h 3729317"/>
                <a:gd name="connsiteX19" fmla="*/ 0 w 5163671"/>
                <a:gd name="connsiteY19" fmla="*/ 3729317 h 3729317"/>
                <a:gd name="connsiteX20" fmla="*/ 0 w 5163671"/>
                <a:gd name="connsiteY20" fmla="*/ 0 h 3729317"/>
                <a:gd name="connsiteX21" fmla="*/ 510988 w 5163671"/>
                <a:gd name="connsiteY21" fmla="*/ 0 h 3729317"/>
                <a:gd name="connsiteX0" fmla="*/ 510988 w 5163671"/>
                <a:gd name="connsiteY0" fmla="*/ 0 h 3729317"/>
                <a:gd name="connsiteX1" fmla="*/ 1559859 w 5163671"/>
                <a:gd name="connsiteY1" fmla="*/ 0 h 3729317"/>
                <a:gd name="connsiteX2" fmla="*/ 1559859 w 5163671"/>
                <a:gd name="connsiteY2" fmla="*/ 609600 h 3729317"/>
                <a:gd name="connsiteX3" fmla="*/ 1013012 w 5163671"/>
                <a:gd name="connsiteY3" fmla="*/ 609600 h 3729317"/>
                <a:gd name="connsiteX4" fmla="*/ 1013012 w 5163671"/>
                <a:gd name="connsiteY4" fmla="*/ 2554941 h 3729317"/>
                <a:gd name="connsiteX5" fmla="*/ 2922494 w 5163671"/>
                <a:gd name="connsiteY5" fmla="*/ 2554941 h 3729317"/>
                <a:gd name="connsiteX6" fmla="*/ 2922494 w 5163671"/>
                <a:gd name="connsiteY6" fmla="*/ 1864658 h 3729317"/>
                <a:gd name="connsiteX7" fmla="*/ 1443318 w 5163671"/>
                <a:gd name="connsiteY7" fmla="*/ 1864658 h 3729317"/>
                <a:gd name="connsiteX8" fmla="*/ 1443318 w 5163671"/>
                <a:gd name="connsiteY8" fmla="*/ 1237129 h 3729317"/>
                <a:gd name="connsiteX9" fmla="*/ 3469341 w 5163671"/>
                <a:gd name="connsiteY9" fmla="*/ 1228164 h 3729317"/>
                <a:gd name="connsiteX10" fmla="*/ 3460377 w 5163671"/>
                <a:gd name="connsiteY10" fmla="*/ 475129 h 3729317"/>
                <a:gd name="connsiteX11" fmla="*/ 2823883 w 5163671"/>
                <a:gd name="connsiteY11" fmla="*/ 475129 h 3729317"/>
                <a:gd name="connsiteX12" fmla="*/ 2572870 w 5163671"/>
                <a:gd name="connsiteY12" fmla="*/ 896470 h 3729317"/>
                <a:gd name="connsiteX13" fmla="*/ 1766047 w 5163671"/>
                <a:gd name="connsiteY13" fmla="*/ 896470 h 3729317"/>
                <a:gd name="connsiteX14" fmla="*/ 1766047 w 5163671"/>
                <a:gd name="connsiteY14" fmla="*/ 0 h 3729317"/>
                <a:gd name="connsiteX15" fmla="*/ 4706471 w 5163671"/>
                <a:gd name="connsiteY15" fmla="*/ 0 h 3729317"/>
                <a:gd name="connsiteX16" fmla="*/ 4706471 w 5163671"/>
                <a:gd name="connsiteY16" fmla="*/ 2079811 h 3729317"/>
                <a:gd name="connsiteX17" fmla="*/ 5163671 w 5163671"/>
                <a:gd name="connsiteY17" fmla="*/ 2079811 h 3729317"/>
                <a:gd name="connsiteX18" fmla="*/ 5163671 w 5163671"/>
                <a:gd name="connsiteY18" fmla="*/ 3729317 h 3729317"/>
                <a:gd name="connsiteX19" fmla="*/ 0 w 5163671"/>
                <a:gd name="connsiteY19" fmla="*/ 3729317 h 3729317"/>
                <a:gd name="connsiteX20" fmla="*/ 0 w 5163671"/>
                <a:gd name="connsiteY20" fmla="*/ 0 h 3729317"/>
                <a:gd name="connsiteX21" fmla="*/ 510988 w 5163671"/>
                <a:gd name="connsiteY21" fmla="*/ 0 h 3729317"/>
                <a:gd name="connsiteX0" fmla="*/ 510988 w 5163671"/>
                <a:gd name="connsiteY0" fmla="*/ 8965 h 3738282"/>
                <a:gd name="connsiteX1" fmla="*/ 1559859 w 5163671"/>
                <a:gd name="connsiteY1" fmla="*/ 8965 h 3738282"/>
                <a:gd name="connsiteX2" fmla="*/ 1559859 w 5163671"/>
                <a:gd name="connsiteY2" fmla="*/ 618565 h 3738282"/>
                <a:gd name="connsiteX3" fmla="*/ 1013012 w 5163671"/>
                <a:gd name="connsiteY3" fmla="*/ 618565 h 3738282"/>
                <a:gd name="connsiteX4" fmla="*/ 1013012 w 5163671"/>
                <a:gd name="connsiteY4" fmla="*/ 2563906 h 3738282"/>
                <a:gd name="connsiteX5" fmla="*/ 2922494 w 5163671"/>
                <a:gd name="connsiteY5" fmla="*/ 2563906 h 3738282"/>
                <a:gd name="connsiteX6" fmla="*/ 2922494 w 5163671"/>
                <a:gd name="connsiteY6" fmla="*/ 1873623 h 3738282"/>
                <a:gd name="connsiteX7" fmla="*/ 1443318 w 5163671"/>
                <a:gd name="connsiteY7" fmla="*/ 1873623 h 3738282"/>
                <a:gd name="connsiteX8" fmla="*/ 1443318 w 5163671"/>
                <a:gd name="connsiteY8" fmla="*/ 1246094 h 3738282"/>
                <a:gd name="connsiteX9" fmla="*/ 3469341 w 5163671"/>
                <a:gd name="connsiteY9" fmla="*/ 1237129 h 3738282"/>
                <a:gd name="connsiteX10" fmla="*/ 3460377 w 5163671"/>
                <a:gd name="connsiteY10" fmla="*/ 484094 h 3738282"/>
                <a:gd name="connsiteX11" fmla="*/ 2823883 w 5163671"/>
                <a:gd name="connsiteY11" fmla="*/ 484094 h 3738282"/>
                <a:gd name="connsiteX12" fmla="*/ 2572870 w 5163671"/>
                <a:gd name="connsiteY12" fmla="*/ 905435 h 3738282"/>
                <a:gd name="connsiteX13" fmla="*/ 1766047 w 5163671"/>
                <a:gd name="connsiteY13" fmla="*/ 905435 h 3738282"/>
                <a:gd name="connsiteX14" fmla="*/ 1766047 w 5163671"/>
                <a:gd name="connsiteY14" fmla="*/ 8965 h 3738282"/>
                <a:gd name="connsiteX15" fmla="*/ 4706471 w 5163671"/>
                <a:gd name="connsiteY15" fmla="*/ 8965 h 3738282"/>
                <a:gd name="connsiteX16" fmla="*/ 4706471 w 5163671"/>
                <a:gd name="connsiteY16" fmla="*/ 2088776 h 3738282"/>
                <a:gd name="connsiteX17" fmla="*/ 5163671 w 5163671"/>
                <a:gd name="connsiteY17" fmla="*/ 2088776 h 3738282"/>
                <a:gd name="connsiteX18" fmla="*/ 5163671 w 5163671"/>
                <a:gd name="connsiteY18" fmla="*/ 3738282 h 3738282"/>
                <a:gd name="connsiteX19" fmla="*/ 0 w 5163671"/>
                <a:gd name="connsiteY19" fmla="*/ 3738282 h 3738282"/>
                <a:gd name="connsiteX20" fmla="*/ 304800 w 5163671"/>
                <a:gd name="connsiteY20" fmla="*/ 0 h 3738282"/>
                <a:gd name="connsiteX21" fmla="*/ 510988 w 5163671"/>
                <a:gd name="connsiteY21" fmla="*/ 8965 h 3738282"/>
                <a:gd name="connsiteX0" fmla="*/ 206188 w 4858871"/>
                <a:gd name="connsiteY0" fmla="*/ 8965 h 3747247"/>
                <a:gd name="connsiteX1" fmla="*/ 1255059 w 4858871"/>
                <a:gd name="connsiteY1" fmla="*/ 8965 h 3747247"/>
                <a:gd name="connsiteX2" fmla="*/ 1255059 w 4858871"/>
                <a:gd name="connsiteY2" fmla="*/ 618565 h 3747247"/>
                <a:gd name="connsiteX3" fmla="*/ 708212 w 4858871"/>
                <a:gd name="connsiteY3" fmla="*/ 618565 h 3747247"/>
                <a:gd name="connsiteX4" fmla="*/ 708212 w 4858871"/>
                <a:gd name="connsiteY4" fmla="*/ 2563906 h 3747247"/>
                <a:gd name="connsiteX5" fmla="*/ 2617694 w 4858871"/>
                <a:gd name="connsiteY5" fmla="*/ 2563906 h 3747247"/>
                <a:gd name="connsiteX6" fmla="*/ 2617694 w 4858871"/>
                <a:gd name="connsiteY6" fmla="*/ 1873623 h 3747247"/>
                <a:gd name="connsiteX7" fmla="*/ 1138518 w 4858871"/>
                <a:gd name="connsiteY7" fmla="*/ 1873623 h 3747247"/>
                <a:gd name="connsiteX8" fmla="*/ 1138518 w 4858871"/>
                <a:gd name="connsiteY8" fmla="*/ 1246094 h 3747247"/>
                <a:gd name="connsiteX9" fmla="*/ 3164541 w 4858871"/>
                <a:gd name="connsiteY9" fmla="*/ 1237129 h 3747247"/>
                <a:gd name="connsiteX10" fmla="*/ 3155577 w 4858871"/>
                <a:gd name="connsiteY10" fmla="*/ 484094 h 3747247"/>
                <a:gd name="connsiteX11" fmla="*/ 2519083 w 4858871"/>
                <a:gd name="connsiteY11" fmla="*/ 484094 h 3747247"/>
                <a:gd name="connsiteX12" fmla="*/ 2268070 w 4858871"/>
                <a:gd name="connsiteY12" fmla="*/ 905435 h 3747247"/>
                <a:gd name="connsiteX13" fmla="*/ 1461247 w 4858871"/>
                <a:gd name="connsiteY13" fmla="*/ 905435 h 3747247"/>
                <a:gd name="connsiteX14" fmla="*/ 1461247 w 4858871"/>
                <a:gd name="connsiteY14" fmla="*/ 8965 h 3747247"/>
                <a:gd name="connsiteX15" fmla="*/ 4401671 w 4858871"/>
                <a:gd name="connsiteY15" fmla="*/ 8965 h 3747247"/>
                <a:gd name="connsiteX16" fmla="*/ 4401671 w 4858871"/>
                <a:gd name="connsiteY16" fmla="*/ 2088776 h 3747247"/>
                <a:gd name="connsiteX17" fmla="*/ 4858871 w 4858871"/>
                <a:gd name="connsiteY17" fmla="*/ 2088776 h 3747247"/>
                <a:gd name="connsiteX18" fmla="*/ 4858871 w 4858871"/>
                <a:gd name="connsiteY18" fmla="*/ 3738282 h 3747247"/>
                <a:gd name="connsiteX19" fmla="*/ 0 w 4858871"/>
                <a:gd name="connsiteY19" fmla="*/ 3747247 h 3747247"/>
                <a:gd name="connsiteX20" fmla="*/ 0 w 4858871"/>
                <a:gd name="connsiteY20" fmla="*/ 0 h 3747247"/>
                <a:gd name="connsiteX21" fmla="*/ 206188 w 4858871"/>
                <a:gd name="connsiteY21" fmla="*/ 8965 h 3747247"/>
                <a:gd name="connsiteX0" fmla="*/ 206188 w 4858871"/>
                <a:gd name="connsiteY0" fmla="*/ 8965 h 3747247"/>
                <a:gd name="connsiteX1" fmla="*/ 1255059 w 4858871"/>
                <a:gd name="connsiteY1" fmla="*/ 8965 h 3747247"/>
                <a:gd name="connsiteX2" fmla="*/ 1255059 w 4858871"/>
                <a:gd name="connsiteY2" fmla="*/ 618565 h 3747247"/>
                <a:gd name="connsiteX3" fmla="*/ 708212 w 4858871"/>
                <a:gd name="connsiteY3" fmla="*/ 618565 h 3747247"/>
                <a:gd name="connsiteX4" fmla="*/ 708212 w 4858871"/>
                <a:gd name="connsiteY4" fmla="*/ 2563906 h 3747247"/>
                <a:gd name="connsiteX5" fmla="*/ 2617694 w 4858871"/>
                <a:gd name="connsiteY5" fmla="*/ 2563906 h 3747247"/>
                <a:gd name="connsiteX6" fmla="*/ 2617694 w 4858871"/>
                <a:gd name="connsiteY6" fmla="*/ 1873623 h 3747247"/>
                <a:gd name="connsiteX7" fmla="*/ 1138518 w 4858871"/>
                <a:gd name="connsiteY7" fmla="*/ 1873623 h 3747247"/>
                <a:gd name="connsiteX8" fmla="*/ 1138518 w 4858871"/>
                <a:gd name="connsiteY8" fmla="*/ 1246094 h 3747247"/>
                <a:gd name="connsiteX9" fmla="*/ 3164541 w 4858871"/>
                <a:gd name="connsiteY9" fmla="*/ 1237129 h 3747247"/>
                <a:gd name="connsiteX10" fmla="*/ 3155577 w 4858871"/>
                <a:gd name="connsiteY10" fmla="*/ 484094 h 3747247"/>
                <a:gd name="connsiteX11" fmla="*/ 2519083 w 4858871"/>
                <a:gd name="connsiteY11" fmla="*/ 484094 h 3747247"/>
                <a:gd name="connsiteX12" fmla="*/ 2268070 w 4858871"/>
                <a:gd name="connsiteY12" fmla="*/ 905435 h 3747247"/>
                <a:gd name="connsiteX13" fmla="*/ 1461247 w 4858871"/>
                <a:gd name="connsiteY13" fmla="*/ 905435 h 3747247"/>
                <a:gd name="connsiteX14" fmla="*/ 1461247 w 4858871"/>
                <a:gd name="connsiteY14" fmla="*/ 8965 h 3747247"/>
                <a:gd name="connsiteX15" fmla="*/ 4401671 w 4858871"/>
                <a:gd name="connsiteY15" fmla="*/ 8965 h 3747247"/>
                <a:gd name="connsiteX16" fmla="*/ 4401671 w 4858871"/>
                <a:gd name="connsiteY16" fmla="*/ 2088776 h 3747247"/>
                <a:gd name="connsiteX17" fmla="*/ 4858871 w 4858871"/>
                <a:gd name="connsiteY17" fmla="*/ 2088776 h 3747247"/>
                <a:gd name="connsiteX18" fmla="*/ 4858871 w 4858871"/>
                <a:gd name="connsiteY18" fmla="*/ 3738282 h 3747247"/>
                <a:gd name="connsiteX19" fmla="*/ 26894 w 4858871"/>
                <a:gd name="connsiteY19" fmla="*/ 3747247 h 3747247"/>
                <a:gd name="connsiteX20" fmla="*/ 0 w 4858871"/>
                <a:gd name="connsiteY20" fmla="*/ 0 h 3747247"/>
                <a:gd name="connsiteX21" fmla="*/ 206188 w 4858871"/>
                <a:gd name="connsiteY21" fmla="*/ 8965 h 3747247"/>
                <a:gd name="connsiteX0" fmla="*/ 206188 w 4858871"/>
                <a:gd name="connsiteY0" fmla="*/ 8965 h 3747247"/>
                <a:gd name="connsiteX1" fmla="*/ 1255059 w 4858871"/>
                <a:gd name="connsiteY1" fmla="*/ 8965 h 3747247"/>
                <a:gd name="connsiteX2" fmla="*/ 1255059 w 4858871"/>
                <a:gd name="connsiteY2" fmla="*/ 618565 h 3747247"/>
                <a:gd name="connsiteX3" fmla="*/ 708212 w 4858871"/>
                <a:gd name="connsiteY3" fmla="*/ 618565 h 3747247"/>
                <a:gd name="connsiteX4" fmla="*/ 708212 w 4858871"/>
                <a:gd name="connsiteY4" fmla="*/ 2563906 h 3747247"/>
                <a:gd name="connsiteX5" fmla="*/ 2617694 w 4858871"/>
                <a:gd name="connsiteY5" fmla="*/ 2563906 h 3747247"/>
                <a:gd name="connsiteX6" fmla="*/ 2617694 w 4858871"/>
                <a:gd name="connsiteY6" fmla="*/ 1873623 h 3747247"/>
                <a:gd name="connsiteX7" fmla="*/ 1138518 w 4858871"/>
                <a:gd name="connsiteY7" fmla="*/ 1873623 h 3747247"/>
                <a:gd name="connsiteX8" fmla="*/ 1138518 w 4858871"/>
                <a:gd name="connsiteY8" fmla="*/ 1246094 h 3747247"/>
                <a:gd name="connsiteX9" fmla="*/ 3164541 w 4858871"/>
                <a:gd name="connsiteY9" fmla="*/ 1237129 h 3747247"/>
                <a:gd name="connsiteX10" fmla="*/ 3155577 w 4858871"/>
                <a:gd name="connsiteY10" fmla="*/ 484094 h 3747247"/>
                <a:gd name="connsiteX11" fmla="*/ 2519083 w 4858871"/>
                <a:gd name="connsiteY11" fmla="*/ 484094 h 3747247"/>
                <a:gd name="connsiteX12" fmla="*/ 2268070 w 4858871"/>
                <a:gd name="connsiteY12" fmla="*/ 905435 h 3747247"/>
                <a:gd name="connsiteX13" fmla="*/ 1461247 w 4858871"/>
                <a:gd name="connsiteY13" fmla="*/ 905435 h 3747247"/>
                <a:gd name="connsiteX14" fmla="*/ 1461247 w 4858871"/>
                <a:gd name="connsiteY14" fmla="*/ 8965 h 3747247"/>
                <a:gd name="connsiteX15" fmla="*/ 4401671 w 4858871"/>
                <a:gd name="connsiteY15" fmla="*/ 8965 h 3747247"/>
                <a:gd name="connsiteX16" fmla="*/ 4401671 w 4858871"/>
                <a:gd name="connsiteY16" fmla="*/ 2088776 h 3747247"/>
                <a:gd name="connsiteX17" fmla="*/ 4858871 w 4858871"/>
                <a:gd name="connsiteY17" fmla="*/ 2088776 h 3747247"/>
                <a:gd name="connsiteX18" fmla="*/ 4858871 w 4858871"/>
                <a:gd name="connsiteY18" fmla="*/ 3738282 h 3747247"/>
                <a:gd name="connsiteX19" fmla="*/ 0 w 4858871"/>
                <a:gd name="connsiteY19" fmla="*/ 3747247 h 3747247"/>
                <a:gd name="connsiteX20" fmla="*/ 0 w 4858871"/>
                <a:gd name="connsiteY20" fmla="*/ 0 h 3747247"/>
                <a:gd name="connsiteX21" fmla="*/ 206188 w 4858871"/>
                <a:gd name="connsiteY21" fmla="*/ 8965 h 3747247"/>
                <a:gd name="connsiteX0" fmla="*/ 206188 w 4858871"/>
                <a:gd name="connsiteY0" fmla="*/ 8965 h 3738282"/>
                <a:gd name="connsiteX1" fmla="*/ 1255059 w 4858871"/>
                <a:gd name="connsiteY1" fmla="*/ 8965 h 3738282"/>
                <a:gd name="connsiteX2" fmla="*/ 1255059 w 4858871"/>
                <a:gd name="connsiteY2" fmla="*/ 618565 h 3738282"/>
                <a:gd name="connsiteX3" fmla="*/ 708212 w 4858871"/>
                <a:gd name="connsiteY3" fmla="*/ 618565 h 3738282"/>
                <a:gd name="connsiteX4" fmla="*/ 708212 w 4858871"/>
                <a:gd name="connsiteY4" fmla="*/ 2563906 h 3738282"/>
                <a:gd name="connsiteX5" fmla="*/ 2617694 w 4858871"/>
                <a:gd name="connsiteY5" fmla="*/ 2563906 h 3738282"/>
                <a:gd name="connsiteX6" fmla="*/ 2617694 w 4858871"/>
                <a:gd name="connsiteY6" fmla="*/ 1873623 h 3738282"/>
                <a:gd name="connsiteX7" fmla="*/ 1138518 w 4858871"/>
                <a:gd name="connsiteY7" fmla="*/ 1873623 h 3738282"/>
                <a:gd name="connsiteX8" fmla="*/ 1138518 w 4858871"/>
                <a:gd name="connsiteY8" fmla="*/ 1246094 h 3738282"/>
                <a:gd name="connsiteX9" fmla="*/ 3164541 w 4858871"/>
                <a:gd name="connsiteY9" fmla="*/ 1237129 h 3738282"/>
                <a:gd name="connsiteX10" fmla="*/ 3155577 w 4858871"/>
                <a:gd name="connsiteY10" fmla="*/ 484094 h 3738282"/>
                <a:gd name="connsiteX11" fmla="*/ 2519083 w 4858871"/>
                <a:gd name="connsiteY11" fmla="*/ 484094 h 3738282"/>
                <a:gd name="connsiteX12" fmla="*/ 2268070 w 4858871"/>
                <a:gd name="connsiteY12" fmla="*/ 905435 h 3738282"/>
                <a:gd name="connsiteX13" fmla="*/ 1461247 w 4858871"/>
                <a:gd name="connsiteY13" fmla="*/ 905435 h 3738282"/>
                <a:gd name="connsiteX14" fmla="*/ 1461247 w 4858871"/>
                <a:gd name="connsiteY14" fmla="*/ 8965 h 3738282"/>
                <a:gd name="connsiteX15" fmla="*/ 4401671 w 4858871"/>
                <a:gd name="connsiteY15" fmla="*/ 8965 h 3738282"/>
                <a:gd name="connsiteX16" fmla="*/ 4401671 w 4858871"/>
                <a:gd name="connsiteY16" fmla="*/ 2088776 h 3738282"/>
                <a:gd name="connsiteX17" fmla="*/ 4858871 w 4858871"/>
                <a:gd name="connsiteY17" fmla="*/ 2088776 h 3738282"/>
                <a:gd name="connsiteX18" fmla="*/ 4858871 w 4858871"/>
                <a:gd name="connsiteY18" fmla="*/ 3738282 h 3738282"/>
                <a:gd name="connsiteX19" fmla="*/ 0 w 4858871"/>
                <a:gd name="connsiteY19" fmla="*/ 3729318 h 3738282"/>
                <a:gd name="connsiteX20" fmla="*/ 0 w 4858871"/>
                <a:gd name="connsiteY20" fmla="*/ 0 h 3738282"/>
                <a:gd name="connsiteX21" fmla="*/ 206188 w 4858871"/>
                <a:gd name="connsiteY21" fmla="*/ 8965 h 3738282"/>
                <a:gd name="connsiteX0" fmla="*/ 206188 w 4858871"/>
                <a:gd name="connsiteY0" fmla="*/ 8965 h 3738282"/>
                <a:gd name="connsiteX1" fmla="*/ 1255059 w 4858871"/>
                <a:gd name="connsiteY1" fmla="*/ 8965 h 3738282"/>
                <a:gd name="connsiteX2" fmla="*/ 1255059 w 4858871"/>
                <a:gd name="connsiteY2" fmla="*/ 618565 h 3738282"/>
                <a:gd name="connsiteX3" fmla="*/ 708212 w 4858871"/>
                <a:gd name="connsiteY3" fmla="*/ 618565 h 3738282"/>
                <a:gd name="connsiteX4" fmla="*/ 708212 w 4858871"/>
                <a:gd name="connsiteY4" fmla="*/ 2563906 h 3738282"/>
                <a:gd name="connsiteX5" fmla="*/ 2617694 w 4858871"/>
                <a:gd name="connsiteY5" fmla="*/ 2563906 h 3738282"/>
                <a:gd name="connsiteX6" fmla="*/ 2617694 w 4858871"/>
                <a:gd name="connsiteY6" fmla="*/ 1873623 h 3738282"/>
                <a:gd name="connsiteX7" fmla="*/ 1138518 w 4858871"/>
                <a:gd name="connsiteY7" fmla="*/ 1873623 h 3738282"/>
                <a:gd name="connsiteX8" fmla="*/ 1138518 w 4858871"/>
                <a:gd name="connsiteY8" fmla="*/ 1246094 h 3738282"/>
                <a:gd name="connsiteX9" fmla="*/ 3164541 w 4858871"/>
                <a:gd name="connsiteY9" fmla="*/ 1237129 h 3738282"/>
                <a:gd name="connsiteX10" fmla="*/ 3155577 w 4858871"/>
                <a:gd name="connsiteY10" fmla="*/ 484094 h 3738282"/>
                <a:gd name="connsiteX11" fmla="*/ 2519083 w 4858871"/>
                <a:gd name="connsiteY11" fmla="*/ 484094 h 3738282"/>
                <a:gd name="connsiteX12" fmla="*/ 2268070 w 4858871"/>
                <a:gd name="connsiteY12" fmla="*/ 905435 h 3738282"/>
                <a:gd name="connsiteX13" fmla="*/ 1461247 w 4858871"/>
                <a:gd name="connsiteY13" fmla="*/ 905435 h 3738282"/>
                <a:gd name="connsiteX14" fmla="*/ 1461247 w 4858871"/>
                <a:gd name="connsiteY14" fmla="*/ 8965 h 3738282"/>
                <a:gd name="connsiteX15" fmla="*/ 4401671 w 4858871"/>
                <a:gd name="connsiteY15" fmla="*/ 8965 h 3738282"/>
                <a:gd name="connsiteX16" fmla="*/ 4401671 w 4858871"/>
                <a:gd name="connsiteY16" fmla="*/ 2088776 h 3738282"/>
                <a:gd name="connsiteX17" fmla="*/ 4858871 w 4858871"/>
                <a:gd name="connsiteY17" fmla="*/ 2088776 h 3738282"/>
                <a:gd name="connsiteX18" fmla="*/ 4858871 w 4858871"/>
                <a:gd name="connsiteY18" fmla="*/ 3738282 h 3738282"/>
                <a:gd name="connsiteX19" fmla="*/ 0 w 4858871"/>
                <a:gd name="connsiteY19" fmla="*/ 3702424 h 3738282"/>
                <a:gd name="connsiteX20" fmla="*/ 0 w 4858871"/>
                <a:gd name="connsiteY20" fmla="*/ 0 h 3738282"/>
                <a:gd name="connsiteX21" fmla="*/ 206188 w 4858871"/>
                <a:gd name="connsiteY21" fmla="*/ 8965 h 3738282"/>
                <a:gd name="connsiteX0" fmla="*/ 206188 w 4858871"/>
                <a:gd name="connsiteY0" fmla="*/ 8965 h 3738283"/>
                <a:gd name="connsiteX1" fmla="*/ 1255059 w 4858871"/>
                <a:gd name="connsiteY1" fmla="*/ 8965 h 3738283"/>
                <a:gd name="connsiteX2" fmla="*/ 1255059 w 4858871"/>
                <a:gd name="connsiteY2" fmla="*/ 618565 h 3738283"/>
                <a:gd name="connsiteX3" fmla="*/ 708212 w 4858871"/>
                <a:gd name="connsiteY3" fmla="*/ 618565 h 3738283"/>
                <a:gd name="connsiteX4" fmla="*/ 708212 w 4858871"/>
                <a:gd name="connsiteY4" fmla="*/ 2563906 h 3738283"/>
                <a:gd name="connsiteX5" fmla="*/ 2617694 w 4858871"/>
                <a:gd name="connsiteY5" fmla="*/ 2563906 h 3738283"/>
                <a:gd name="connsiteX6" fmla="*/ 2617694 w 4858871"/>
                <a:gd name="connsiteY6" fmla="*/ 1873623 h 3738283"/>
                <a:gd name="connsiteX7" fmla="*/ 1138518 w 4858871"/>
                <a:gd name="connsiteY7" fmla="*/ 1873623 h 3738283"/>
                <a:gd name="connsiteX8" fmla="*/ 1138518 w 4858871"/>
                <a:gd name="connsiteY8" fmla="*/ 1246094 h 3738283"/>
                <a:gd name="connsiteX9" fmla="*/ 3164541 w 4858871"/>
                <a:gd name="connsiteY9" fmla="*/ 1237129 h 3738283"/>
                <a:gd name="connsiteX10" fmla="*/ 3155577 w 4858871"/>
                <a:gd name="connsiteY10" fmla="*/ 484094 h 3738283"/>
                <a:gd name="connsiteX11" fmla="*/ 2519083 w 4858871"/>
                <a:gd name="connsiteY11" fmla="*/ 484094 h 3738283"/>
                <a:gd name="connsiteX12" fmla="*/ 2268070 w 4858871"/>
                <a:gd name="connsiteY12" fmla="*/ 905435 h 3738283"/>
                <a:gd name="connsiteX13" fmla="*/ 1461247 w 4858871"/>
                <a:gd name="connsiteY13" fmla="*/ 905435 h 3738283"/>
                <a:gd name="connsiteX14" fmla="*/ 1461247 w 4858871"/>
                <a:gd name="connsiteY14" fmla="*/ 8965 h 3738283"/>
                <a:gd name="connsiteX15" fmla="*/ 4401671 w 4858871"/>
                <a:gd name="connsiteY15" fmla="*/ 8965 h 3738283"/>
                <a:gd name="connsiteX16" fmla="*/ 4401671 w 4858871"/>
                <a:gd name="connsiteY16" fmla="*/ 2088776 h 3738283"/>
                <a:gd name="connsiteX17" fmla="*/ 4858871 w 4858871"/>
                <a:gd name="connsiteY17" fmla="*/ 2088776 h 3738283"/>
                <a:gd name="connsiteX18" fmla="*/ 4858871 w 4858871"/>
                <a:gd name="connsiteY18" fmla="*/ 3738282 h 3738283"/>
                <a:gd name="connsiteX19" fmla="*/ 0 w 4858871"/>
                <a:gd name="connsiteY19" fmla="*/ 3738283 h 3738283"/>
                <a:gd name="connsiteX20" fmla="*/ 0 w 4858871"/>
                <a:gd name="connsiteY20" fmla="*/ 0 h 3738283"/>
                <a:gd name="connsiteX21" fmla="*/ 206188 w 4858871"/>
                <a:gd name="connsiteY21" fmla="*/ 8965 h 3738283"/>
                <a:gd name="connsiteX0" fmla="*/ 206188 w 4858871"/>
                <a:gd name="connsiteY0" fmla="*/ 8965 h 3738283"/>
                <a:gd name="connsiteX1" fmla="*/ 1255059 w 4858871"/>
                <a:gd name="connsiteY1" fmla="*/ 8965 h 3738283"/>
                <a:gd name="connsiteX2" fmla="*/ 1255059 w 4858871"/>
                <a:gd name="connsiteY2" fmla="*/ 618565 h 3738283"/>
                <a:gd name="connsiteX3" fmla="*/ 708212 w 4858871"/>
                <a:gd name="connsiteY3" fmla="*/ 618565 h 3738283"/>
                <a:gd name="connsiteX4" fmla="*/ 708212 w 4858871"/>
                <a:gd name="connsiteY4" fmla="*/ 2563906 h 3738283"/>
                <a:gd name="connsiteX5" fmla="*/ 2617694 w 4858871"/>
                <a:gd name="connsiteY5" fmla="*/ 2563906 h 3738283"/>
                <a:gd name="connsiteX6" fmla="*/ 2617694 w 4858871"/>
                <a:gd name="connsiteY6" fmla="*/ 1873623 h 3738283"/>
                <a:gd name="connsiteX7" fmla="*/ 1138518 w 4858871"/>
                <a:gd name="connsiteY7" fmla="*/ 1873623 h 3738283"/>
                <a:gd name="connsiteX8" fmla="*/ 1138518 w 4858871"/>
                <a:gd name="connsiteY8" fmla="*/ 1246094 h 3738283"/>
                <a:gd name="connsiteX9" fmla="*/ 3164541 w 4858871"/>
                <a:gd name="connsiteY9" fmla="*/ 1237129 h 3738283"/>
                <a:gd name="connsiteX10" fmla="*/ 3164541 w 4858871"/>
                <a:gd name="connsiteY10" fmla="*/ 484094 h 3738283"/>
                <a:gd name="connsiteX11" fmla="*/ 2519083 w 4858871"/>
                <a:gd name="connsiteY11" fmla="*/ 484094 h 3738283"/>
                <a:gd name="connsiteX12" fmla="*/ 2268070 w 4858871"/>
                <a:gd name="connsiteY12" fmla="*/ 905435 h 3738283"/>
                <a:gd name="connsiteX13" fmla="*/ 1461247 w 4858871"/>
                <a:gd name="connsiteY13" fmla="*/ 905435 h 3738283"/>
                <a:gd name="connsiteX14" fmla="*/ 1461247 w 4858871"/>
                <a:gd name="connsiteY14" fmla="*/ 8965 h 3738283"/>
                <a:gd name="connsiteX15" fmla="*/ 4401671 w 4858871"/>
                <a:gd name="connsiteY15" fmla="*/ 8965 h 3738283"/>
                <a:gd name="connsiteX16" fmla="*/ 4401671 w 4858871"/>
                <a:gd name="connsiteY16" fmla="*/ 2088776 h 3738283"/>
                <a:gd name="connsiteX17" fmla="*/ 4858871 w 4858871"/>
                <a:gd name="connsiteY17" fmla="*/ 2088776 h 3738283"/>
                <a:gd name="connsiteX18" fmla="*/ 4858871 w 4858871"/>
                <a:gd name="connsiteY18" fmla="*/ 3738282 h 3738283"/>
                <a:gd name="connsiteX19" fmla="*/ 0 w 4858871"/>
                <a:gd name="connsiteY19" fmla="*/ 3738283 h 3738283"/>
                <a:gd name="connsiteX20" fmla="*/ 0 w 4858871"/>
                <a:gd name="connsiteY20" fmla="*/ 0 h 3738283"/>
                <a:gd name="connsiteX21" fmla="*/ 206188 w 4858871"/>
                <a:gd name="connsiteY21" fmla="*/ 8965 h 3738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4858871" h="3738283">
                  <a:moveTo>
                    <a:pt x="206188" y="8965"/>
                  </a:moveTo>
                  <a:lnTo>
                    <a:pt x="1255059" y="8965"/>
                  </a:lnTo>
                  <a:lnTo>
                    <a:pt x="1255059" y="618565"/>
                  </a:lnTo>
                  <a:lnTo>
                    <a:pt x="708212" y="618565"/>
                  </a:lnTo>
                  <a:lnTo>
                    <a:pt x="708212" y="2563906"/>
                  </a:lnTo>
                  <a:lnTo>
                    <a:pt x="2617694" y="2563906"/>
                  </a:lnTo>
                  <a:lnTo>
                    <a:pt x="2617694" y="1873623"/>
                  </a:lnTo>
                  <a:lnTo>
                    <a:pt x="1138518" y="1873623"/>
                  </a:lnTo>
                  <a:lnTo>
                    <a:pt x="1138518" y="1246094"/>
                  </a:lnTo>
                  <a:lnTo>
                    <a:pt x="3164541" y="1237129"/>
                  </a:lnTo>
                  <a:lnTo>
                    <a:pt x="3164541" y="484094"/>
                  </a:lnTo>
                  <a:lnTo>
                    <a:pt x="2519083" y="484094"/>
                  </a:lnTo>
                  <a:lnTo>
                    <a:pt x="2268070" y="905435"/>
                  </a:lnTo>
                  <a:lnTo>
                    <a:pt x="1461247" y="905435"/>
                  </a:lnTo>
                  <a:lnTo>
                    <a:pt x="1461247" y="8965"/>
                  </a:lnTo>
                  <a:lnTo>
                    <a:pt x="4401671" y="8965"/>
                  </a:lnTo>
                  <a:lnTo>
                    <a:pt x="4401671" y="2088776"/>
                  </a:lnTo>
                  <a:lnTo>
                    <a:pt x="4858871" y="2088776"/>
                  </a:lnTo>
                  <a:lnTo>
                    <a:pt x="4858871" y="3738282"/>
                  </a:lnTo>
                  <a:lnTo>
                    <a:pt x="0" y="3738283"/>
                  </a:lnTo>
                  <a:lnTo>
                    <a:pt x="0" y="0"/>
                  </a:lnTo>
                  <a:lnTo>
                    <a:pt x="206188" y="8965"/>
                  </a:lnTo>
                  <a:close/>
                </a:path>
              </a:pathLst>
            </a:cu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5" name="Rectangle 304"/>
            <p:cNvSpPr/>
            <p:nvPr/>
          </p:nvSpPr>
          <p:spPr>
            <a:xfrm>
              <a:off x="5029200" y="3657600"/>
              <a:ext cx="762000" cy="76200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6" name="Freeform 305"/>
            <p:cNvSpPr/>
            <p:nvPr/>
          </p:nvSpPr>
          <p:spPr>
            <a:xfrm>
              <a:off x="3021106" y="1595718"/>
              <a:ext cx="3720353" cy="3720353"/>
            </a:xfrm>
            <a:custGeom>
              <a:avLst/>
              <a:gdLst>
                <a:gd name="connsiteX0" fmla="*/ 2017058 w 3720353"/>
                <a:gd name="connsiteY0" fmla="*/ 475129 h 3720353"/>
                <a:gd name="connsiteX1" fmla="*/ 1685364 w 3720353"/>
                <a:gd name="connsiteY1" fmla="*/ 0 h 3720353"/>
                <a:gd name="connsiteX2" fmla="*/ 3263153 w 3720353"/>
                <a:gd name="connsiteY2" fmla="*/ 0 h 3720353"/>
                <a:gd name="connsiteX3" fmla="*/ 3263153 w 3720353"/>
                <a:gd name="connsiteY3" fmla="*/ 2079811 h 3720353"/>
                <a:gd name="connsiteX4" fmla="*/ 3720353 w 3720353"/>
                <a:gd name="connsiteY4" fmla="*/ 2581835 h 3720353"/>
                <a:gd name="connsiteX5" fmla="*/ 3720353 w 3720353"/>
                <a:gd name="connsiteY5" fmla="*/ 3720353 h 3720353"/>
                <a:gd name="connsiteX6" fmla="*/ 2913529 w 3720353"/>
                <a:gd name="connsiteY6" fmla="*/ 3720353 h 3720353"/>
                <a:gd name="connsiteX7" fmla="*/ 2761129 w 3720353"/>
                <a:gd name="connsiteY7" fmla="*/ 2052917 h 3720353"/>
                <a:gd name="connsiteX8" fmla="*/ 1990164 w 3720353"/>
                <a:gd name="connsiteY8" fmla="*/ 2052917 h 3720353"/>
                <a:gd name="connsiteX9" fmla="*/ 1488141 w 3720353"/>
                <a:gd name="connsiteY9" fmla="*/ 2438400 h 3720353"/>
                <a:gd name="connsiteX10" fmla="*/ 1488141 w 3720353"/>
                <a:gd name="connsiteY10" fmla="*/ 1864658 h 3720353"/>
                <a:gd name="connsiteX11" fmla="*/ 0 w 3720353"/>
                <a:gd name="connsiteY11" fmla="*/ 1864658 h 3720353"/>
                <a:gd name="connsiteX12" fmla="*/ 0 w 3720353"/>
                <a:gd name="connsiteY12" fmla="*/ 1228164 h 3720353"/>
                <a:gd name="connsiteX13" fmla="*/ 2034988 w 3720353"/>
                <a:gd name="connsiteY13" fmla="*/ 1228164 h 3720353"/>
                <a:gd name="connsiteX14" fmla="*/ 2017058 w 3720353"/>
                <a:gd name="connsiteY14" fmla="*/ 475129 h 3720353"/>
                <a:gd name="connsiteX0" fmla="*/ 2017058 w 3720353"/>
                <a:gd name="connsiteY0" fmla="*/ 493058 h 3720353"/>
                <a:gd name="connsiteX1" fmla="*/ 1685364 w 3720353"/>
                <a:gd name="connsiteY1" fmla="*/ 0 h 3720353"/>
                <a:gd name="connsiteX2" fmla="*/ 3263153 w 3720353"/>
                <a:gd name="connsiteY2" fmla="*/ 0 h 3720353"/>
                <a:gd name="connsiteX3" fmla="*/ 3263153 w 3720353"/>
                <a:gd name="connsiteY3" fmla="*/ 2079811 h 3720353"/>
                <a:gd name="connsiteX4" fmla="*/ 3720353 w 3720353"/>
                <a:gd name="connsiteY4" fmla="*/ 2581835 h 3720353"/>
                <a:gd name="connsiteX5" fmla="*/ 3720353 w 3720353"/>
                <a:gd name="connsiteY5" fmla="*/ 3720353 h 3720353"/>
                <a:gd name="connsiteX6" fmla="*/ 2913529 w 3720353"/>
                <a:gd name="connsiteY6" fmla="*/ 3720353 h 3720353"/>
                <a:gd name="connsiteX7" fmla="*/ 2761129 w 3720353"/>
                <a:gd name="connsiteY7" fmla="*/ 2052917 h 3720353"/>
                <a:gd name="connsiteX8" fmla="*/ 1990164 w 3720353"/>
                <a:gd name="connsiteY8" fmla="*/ 2052917 h 3720353"/>
                <a:gd name="connsiteX9" fmla="*/ 1488141 w 3720353"/>
                <a:gd name="connsiteY9" fmla="*/ 2438400 h 3720353"/>
                <a:gd name="connsiteX10" fmla="*/ 1488141 w 3720353"/>
                <a:gd name="connsiteY10" fmla="*/ 1864658 h 3720353"/>
                <a:gd name="connsiteX11" fmla="*/ 0 w 3720353"/>
                <a:gd name="connsiteY11" fmla="*/ 1864658 h 3720353"/>
                <a:gd name="connsiteX12" fmla="*/ 0 w 3720353"/>
                <a:gd name="connsiteY12" fmla="*/ 1228164 h 3720353"/>
                <a:gd name="connsiteX13" fmla="*/ 2034988 w 3720353"/>
                <a:gd name="connsiteY13" fmla="*/ 1228164 h 3720353"/>
                <a:gd name="connsiteX14" fmla="*/ 2017058 w 3720353"/>
                <a:gd name="connsiteY14" fmla="*/ 493058 h 3720353"/>
                <a:gd name="connsiteX0" fmla="*/ 2026023 w 3720353"/>
                <a:gd name="connsiteY0" fmla="*/ 484093 h 3720353"/>
                <a:gd name="connsiteX1" fmla="*/ 1685364 w 3720353"/>
                <a:gd name="connsiteY1" fmla="*/ 0 h 3720353"/>
                <a:gd name="connsiteX2" fmla="*/ 3263153 w 3720353"/>
                <a:gd name="connsiteY2" fmla="*/ 0 h 3720353"/>
                <a:gd name="connsiteX3" fmla="*/ 3263153 w 3720353"/>
                <a:gd name="connsiteY3" fmla="*/ 2079811 h 3720353"/>
                <a:gd name="connsiteX4" fmla="*/ 3720353 w 3720353"/>
                <a:gd name="connsiteY4" fmla="*/ 2581835 h 3720353"/>
                <a:gd name="connsiteX5" fmla="*/ 3720353 w 3720353"/>
                <a:gd name="connsiteY5" fmla="*/ 3720353 h 3720353"/>
                <a:gd name="connsiteX6" fmla="*/ 2913529 w 3720353"/>
                <a:gd name="connsiteY6" fmla="*/ 3720353 h 3720353"/>
                <a:gd name="connsiteX7" fmla="*/ 2761129 w 3720353"/>
                <a:gd name="connsiteY7" fmla="*/ 2052917 h 3720353"/>
                <a:gd name="connsiteX8" fmla="*/ 1990164 w 3720353"/>
                <a:gd name="connsiteY8" fmla="*/ 2052917 h 3720353"/>
                <a:gd name="connsiteX9" fmla="*/ 1488141 w 3720353"/>
                <a:gd name="connsiteY9" fmla="*/ 2438400 h 3720353"/>
                <a:gd name="connsiteX10" fmla="*/ 1488141 w 3720353"/>
                <a:gd name="connsiteY10" fmla="*/ 1864658 h 3720353"/>
                <a:gd name="connsiteX11" fmla="*/ 0 w 3720353"/>
                <a:gd name="connsiteY11" fmla="*/ 1864658 h 3720353"/>
                <a:gd name="connsiteX12" fmla="*/ 0 w 3720353"/>
                <a:gd name="connsiteY12" fmla="*/ 1228164 h 3720353"/>
                <a:gd name="connsiteX13" fmla="*/ 2034988 w 3720353"/>
                <a:gd name="connsiteY13" fmla="*/ 1228164 h 3720353"/>
                <a:gd name="connsiteX14" fmla="*/ 2026023 w 3720353"/>
                <a:gd name="connsiteY14" fmla="*/ 484093 h 3720353"/>
                <a:gd name="connsiteX0" fmla="*/ 2034988 w 3720353"/>
                <a:gd name="connsiteY0" fmla="*/ 484093 h 3720353"/>
                <a:gd name="connsiteX1" fmla="*/ 1685364 w 3720353"/>
                <a:gd name="connsiteY1" fmla="*/ 0 h 3720353"/>
                <a:gd name="connsiteX2" fmla="*/ 3263153 w 3720353"/>
                <a:gd name="connsiteY2" fmla="*/ 0 h 3720353"/>
                <a:gd name="connsiteX3" fmla="*/ 3263153 w 3720353"/>
                <a:gd name="connsiteY3" fmla="*/ 2079811 h 3720353"/>
                <a:gd name="connsiteX4" fmla="*/ 3720353 w 3720353"/>
                <a:gd name="connsiteY4" fmla="*/ 2581835 h 3720353"/>
                <a:gd name="connsiteX5" fmla="*/ 3720353 w 3720353"/>
                <a:gd name="connsiteY5" fmla="*/ 3720353 h 3720353"/>
                <a:gd name="connsiteX6" fmla="*/ 2913529 w 3720353"/>
                <a:gd name="connsiteY6" fmla="*/ 3720353 h 3720353"/>
                <a:gd name="connsiteX7" fmla="*/ 2761129 w 3720353"/>
                <a:gd name="connsiteY7" fmla="*/ 2052917 h 3720353"/>
                <a:gd name="connsiteX8" fmla="*/ 1990164 w 3720353"/>
                <a:gd name="connsiteY8" fmla="*/ 2052917 h 3720353"/>
                <a:gd name="connsiteX9" fmla="*/ 1488141 w 3720353"/>
                <a:gd name="connsiteY9" fmla="*/ 2438400 h 3720353"/>
                <a:gd name="connsiteX10" fmla="*/ 1488141 w 3720353"/>
                <a:gd name="connsiteY10" fmla="*/ 1864658 h 3720353"/>
                <a:gd name="connsiteX11" fmla="*/ 0 w 3720353"/>
                <a:gd name="connsiteY11" fmla="*/ 1864658 h 3720353"/>
                <a:gd name="connsiteX12" fmla="*/ 0 w 3720353"/>
                <a:gd name="connsiteY12" fmla="*/ 1228164 h 3720353"/>
                <a:gd name="connsiteX13" fmla="*/ 2034988 w 3720353"/>
                <a:gd name="connsiteY13" fmla="*/ 1228164 h 3720353"/>
                <a:gd name="connsiteX14" fmla="*/ 2034988 w 3720353"/>
                <a:gd name="connsiteY14" fmla="*/ 484093 h 3720353"/>
                <a:gd name="connsiteX0" fmla="*/ 2026024 w 3720353"/>
                <a:gd name="connsiteY0" fmla="*/ 466164 h 3720353"/>
                <a:gd name="connsiteX1" fmla="*/ 1685364 w 3720353"/>
                <a:gd name="connsiteY1" fmla="*/ 0 h 3720353"/>
                <a:gd name="connsiteX2" fmla="*/ 3263153 w 3720353"/>
                <a:gd name="connsiteY2" fmla="*/ 0 h 3720353"/>
                <a:gd name="connsiteX3" fmla="*/ 3263153 w 3720353"/>
                <a:gd name="connsiteY3" fmla="*/ 2079811 h 3720353"/>
                <a:gd name="connsiteX4" fmla="*/ 3720353 w 3720353"/>
                <a:gd name="connsiteY4" fmla="*/ 2581835 h 3720353"/>
                <a:gd name="connsiteX5" fmla="*/ 3720353 w 3720353"/>
                <a:gd name="connsiteY5" fmla="*/ 3720353 h 3720353"/>
                <a:gd name="connsiteX6" fmla="*/ 2913529 w 3720353"/>
                <a:gd name="connsiteY6" fmla="*/ 3720353 h 3720353"/>
                <a:gd name="connsiteX7" fmla="*/ 2761129 w 3720353"/>
                <a:gd name="connsiteY7" fmla="*/ 2052917 h 3720353"/>
                <a:gd name="connsiteX8" fmla="*/ 1990164 w 3720353"/>
                <a:gd name="connsiteY8" fmla="*/ 2052917 h 3720353"/>
                <a:gd name="connsiteX9" fmla="*/ 1488141 w 3720353"/>
                <a:gd name="connsiteY9" fmla="*/ 2438400 h 3720353"/>
                <a:gd name="connsiteX10" fmla="*/ 1488141 w 3720353"/>
                <a:gd name="connsiteY10" fmla="*/ 1864658 h 3720353"/>
                <a:gd name="connsiteX11" fmla="*/ 0 w 3720353"/>
                <a:gd name="connsiteY11" fmla="*/ 1864658 h 3720353"/>
                <a:gd name="connsiteX12" fmla="*/ 0 w 3720353"/>
                <a:gd name="connsiteY12" fmla="*/ 1228164 h 3720353"/>
                <a:gd name="connsiteX13" fmla="*/ 2034988 w 3720353"/>
                <a:gd name="connsiteY13" fmla="*/ 1228164 h 3720353"/>
                <a:gd name="connsiteX14" fmla="*/ 2026024 w 3720353"/>
                <a:gd name="connsiteY14" fmla="*/ 466164 h 3720353"/>
                <a:gd name="connsiteX0" fmla="*/ 2034989 w 3720353"/>
                <a:gd name="connsiteY0" fmla="*/ 466164 h 3720353"/>
                <a:gd name="connsiteX1" fmla="*/ 1685364 w 3720353"/>
                <a:gd name="connsiteY1" fmla="*/ 0 h 3720353"/>
                <a:gd name="connsiteX2" fmla="*/ 3263153 w 3720353"/>
                <a:gd name="connsiteY2" fmla="*/ 0 h 3720353"/>
                <a:gd name="connsiteX3" fmla="*/ 3263153 w 3720353"/>
                <a:gd name="connsiteY3" fmla="*/ 2079811 h 3720353"/>
                <a:gd name="connsiteX4" fmla="*/ 3720353 w 3720353"/>
                <a:gd name="connsiteY4" fmla="*/ 2581835 h 3720353"/>
                <a:gd name="connsiteX5" fmla="*/ 3720353 w 3720353"/>
                <a:gd name="connsiteY5" fmla="*/ 3720353 h 3720353"/>
                <a:gd name="connsiteX6" fmla="*/ 2913529 w 3720353"/>
                <a:gd name="connsiteY6" fmla="*/ 3720353 h 3720353"/>
                <a:gd name="connsiteX7" fmla="*/ 2761129 w 3720353"/>
                <a:gd name="connsiteY7" fmla="*/ 2052917 h 3720353"/>
                <a:gd name="connsiteX8" fmla="*/ 1990164 w 3720353"/>
                <a:gd name="connsiteY8" fmla="*/ 2052917 h 3720353"/>
                <a:gd name="connsiteX9" fmla="*/ 1488141 w 3720353"/>
                <a:gd name="connsiteY9" fmla="*/ 2438400 h 3720353"/>
                <a:gd name="connsiteX10" fmla="*/ 1488141 w 3720353"/>
                <a:gd name="connsiteY10" fmla="*/ 1864658 h 3720353"/>
                <a:gd name="connsiteX11" fmla="*/ 0 w 3720353"/>
                <a:gd name="connsiteY11" fmla="*/ 1864658 h 3720353"/>
                <a:gd name="connsiteX12" fmla="*/ 0 w 3720353"/>
                <a:gd name="connsiteY12" fmla="*/ 1228164 h 3720353"/>
                <a:gd name="connsiteX13" fmla="*/ 2034988 w 3720353"/>
                <a:gd name="connsiteY13" fmla="*/ 1228164 h 3720353"/>
                <a:gd name="connsiteX14" fmla="*/ 2034989 w 3720353"/>
                <a:gd name="connsiteY14" fmla="*/ 466164 h 3720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720353" h="3720353">
                  <a:moveTo>
                    <a:pt x="2034989" y="466164"/>
                  </a:moveTo>
                  <a:lnTo>
                    <a:pt x="1685364" y="0"/>
                  </a:lnTo>
                  <a:lnTo>
                    <a:pt x="3263153" y="0"/>
                  </a:lnTo>
                  <a:lnTo>
                    <a:pt x="3263153" y="2079811"/>
                  </a:lnTo>
                  <a:lnTo>
                    <a:pt x="3720353" y="2581835"/>
                  </a:lnTo>
                  <a:lnTo>
                    <a:pt x="3720353" y="3720353"/>
                  </a:lnTo>
                  <a:lnTo>
                    <a:pt x="2913529" y="3720353"/>
                  </a:lnTo>
                  <a:lnTo>
                    <a:pt x="2761129" y="2052917"/>
                  </a:lnTo>
                  <a:lnTo>
                    <a:pt x="1990164" y="2052917"/>
                  </a:lnTo>
                  <a:lnTo>
                    <a:pt x="1488141" y="2438400"/>
                  </a:lnTo>
                  <a:lnTo>
                    <a:pt x="1488141" y="1864658"/>
                  </a:lnTo>
                  <a:lnTo>
                    <a:pt x="0" y="1864658"/>
                  </a:lnTo>
                  <a:lnTo>
                    <a:pt x="0" y="1228164"/>
                  </a:lnTo>
                  <a:lnTo>
                    <a:pt x="2034988" y="1228164"/>
                  </a:lnTo>
                  <a:cubicBezTo>
                    <a:pt x="2034988" y="974164"/>
                    <a:pt x="2034989" y="720164"/>
                    <a:pt x="2034989" y="466164"/>
                  </a:cubicBezTo>
                  <a:close/>
                </a:path>
              </a:pathLst>
            </a:custGeom>
            <a:solidFill>
              <a:srgbClr val="FFFF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07" name="Oval 306"/>
            <p:cNvSpPr/>
            <p:nvPr/>
          </p:nvSpPr>
          <p:spPr>
            <a:xfrm>
              <a:off x="5678290" y="2952055"/>
              <a:ext cx="112910" cy="11291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8" name="Group 307"/>
          <p:cNvGrpSpPr/>
          <p:nvPr/>
        </p:nvGrpSpPr>
        <p:grpSpPr>
          <a:xfrm>
            <a:off x="27157662" y="7550523"/>
            <a:ext cx="4270605" cy="3352800"/>
            <a:chOff x="1766050" y="1456764"/>
            <a:chExt cx="5109880" cy="4011705"/>
          </a:xfrm>
        </p:grpSpPr>
        <p:sp>
          <p:nvSpPr>
            <p:cNvPr id="309" name="Rectangle 308"/>
            <p:cNvSpPr/>
            <p:nvPr/>
          </p:nvSpPr>
          <p:spPr>
            <a:xfrm>
              <a:off x="1766050" y="1456764"/>
              <a:ext cx="5109880" cy="4011705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0" name="Freeform 309"/>
            <p:cNvSpPr/>
            <p:nvPr/>
          </p:nvSpPr>
          <p:spPr>
            <a:xfrm>
              <a:off x="1891553" y="1586753"/>
              <a:ext cx="4858871" cy="3738283"/>
            </a:xfrm>
            <a:custGeom>
              <a:avLst/>
              <a:gdLst>
                <a:gd name="connsiteX0" fmla="*/ 510988 w 5163671"/>
                <a:gd name="connsiteY0" fmla="*/ 8965 h 3738282"/>
                <a:gd name="connsiteX1" fmla="*/ 1559859 w 5163671"/>
                <a:gd name="connsiteY1" fmla="*/ 8965 h 3738282"/>
                <a:gd name="connsiteX2" fmla="*/ 1559859 w 5163671"/>
                <a:gd name="connsiteY2" fmla="*/ 618565 h 3738282"/>
                <a:gd name="connsiteX3" fmla="*/ 1013012 w 5163671"/>
                <a:gd name="connsiteY3" fmla="*/ 618565 h 3738282"/>
                <a:gd name="connsiteX4" fmla="*/ 1013012 w 5163671"/>
                <a:gd name="connsiteY4" fmla="*/ 2563906 h 3738282"/>
                <a:gd name="connsiteX5" fmla="*/ 2922494 w 5163671"/>
                <a:gd name="connsiteY5" fmla="*/ 2563906 h 3738282"/>
                <a:gd name="connsiteX6" fmla="*/ 2922494 w 5163671"/>
                <a:gd name="connsiteY6" fmla="*/ 1873623 h 3738282"/>
                <a:gd name="connsiteX7" fmla="*/ 1443318 w 5163671"/>
                <a:gd name="connsiteY7" fmla="*/ 1873623 h 3738282"/>
                <a:gd name="connsiteX8" fmla="*/ 1443318 w 5163671"/>
                <a:gd name="connsiteY8" fmla="*/ 1246094 h 3738282"/>
                <a:gd name="connsiteX9" fmla="*/ 3783106 w 5163671"/>
                <a:gd name="connsiteY9" fmla="*/ 1246094 h 3738282"/>
                <a:gd name="connsiteX10" fmla="*/ 3783106 w 5163671"/>
                <a:gd name="connsiteY10" fmla="*/ 484094 h 3738282"/>
                <a:gd name="connsiteX11" fmla="*/ 3137647 w 5163671"/>
                <a:gd name="connsiteY11" fmla="*/ 484094 h 3738282"/>
                <a:gd name="connsiteX12" fmla="*/ 3137647 w 5163671"/>
                <a:gd name="connsiteY12" fmla="*/ 905435 h 3738282"/>
                <a:gd name="connsiteX13" fmla="*/ 1766047 w 5163671"/>
                <a:gd name="connsiteY13" fmla="*/ 905435 h 3738282"/>
                <a:gd name="connsiteX14" fmla="*/ 1766047 w 5163671"/>
                <a:gd name="connsiteY14" fmla="*/ 8965 h 3738282"/>
                <a:gd name="connsiteX15" fmla="*/ 4706471 w 5163671"/>
                <a:gd name="connsiteY15" fmla="*/ 8965 h 3738282"/>
                <a:gd name="connsiteX16" fmla="*/ 4706471 w 5163671"/>
                <a:gd name="connsiteY16" fmla="*/ 2088776 h 3738282"/>
                <a:gd name="connsiteX17" fmla="*/ 5163671 w 5163671"/>
                <a:gd name="connsiteY17" fmla="*/ 2088776 h 3738282"/>
                <a:gd name="connsiteX18" fmla="*/ 5163671 w 5163671"/>
                <a:gd name="connsiteY18" fmla="*/ 3738282 h 3738282"/>
                <a:gd name="connsiteX19" fmla="*/ 0 w 5163671"/>
                <a:gd name="connsiteY19" fmla="*/ 3738282 h 3738282"/>
                <a:gd name="connsiteX20" fmla="*/ 0 w 5163671"/>
                <a:gd name="connsiteY20" fmla="*/ 0 h 3738282"/>
                <a:gd name="connsiteX21" fmla="*/ 510988 w 5163671"/>
                <a:gd name="connsiteY21" fmla="*/ 8965 h 3738282"/>
                <a:gd name="connsiteX0" fmla="*/ 510988 w 5163671"/>
                <a:gd name="connsiteY0" fmla="*/ 0 h 3729317"/>
                <a:gd name="connsiteX1" fmla="*/ 1559859 w 5163671"/>
                <a:gd name="connsiteY1" fmla="*/ 0 h 3729317"/>
                <a:gd name="connsiteX2" fmla="*/ 1559859 w 5163671"/>
                <a:gd name="connsiteY2" fmla="*/ 609600 h 3729317"/>
                <a:gd name="connsiteX3" fmla="*/ 1013012 w 5163671"/>
                <a:gd name="connsiteY3" fmla="*/ 609600 h 3729317"/>
                <a:gd name="connsiteX4" fmla="*/ 1013012 w 5163671"/>
                <a:gd name="connsiteY4" fmla="*/ 2554941 h 3729317"/>
                <a:gd name="connsiteX5" fmla="*/ 2922494 w 5163671"/>
                <a:gd name="connsiteY5" fmla="*/ 2554941 h 3729317"/>
                <a:gd name="connsiteX6" fmla="*/ 2922494 w 5163671"/>
                <a:gd name="connsiteY6" fmla="*/ 1864658 h 3729317"/>
                <a:gd name="connsiteX7" fmla="*/ 1443318 w 5163671"/>
                <a:gd name="connsiteY7" fmla="*/ 1864658 h 3729317"/>
                <a:gd name="connsiteX8" fmla="*/ 1443318 w 5163671"/>
                <a:gd name="connsiteY8" fmla="*/ 1237129 h 3729317"/>
                <a:gd name="connsiteX9" fmla="*/ 3783106 w 5163671"/>
                <a:gd name="connsiteY9" fmla="*/ 1237129 h 3729317"/>
                <a:gd name="connsiteX10" fmla="*/ 3783106 w 5163671"/>
                <a:gd name="connsiteY10" fmla="*/ 475129 h 3729317"/>
                <a:gd name="connsiteX11" fmla="*/ 3137647 w 5163671"/>
                <a:gd name="connsiteY11" fmla="*/ 475129 h 3729317"/>
                <a:gd name="connsiteX12" fmla="*/ 3137647 w 5163671"/>
                <a:gd name="connsiteY12" fmla="*/ 896470 h 3729317"/>
                <a:gd name="connsiteX13" fmla="*/ 1766047 w 5163671"/>
                <a:gd name="connsiteY13" fmla="*/ 896470 h 3729317"/>
                <a:gd name="connsiteX14" fmla="*/ 1766047 w 5163671"/>
                <a:gd name="connsiteY14" fmla="*/ 0 h 3729317"/>
                <a:gd name="connsiteX15" fmla="*/ 4706471 w 5163671"/>
                <a:gd name="connsiteY15" fmla="*/ 0 h 3729317"/>
                <a:gd name="connsiteX16" fmla="*/ 4706471 w 5163671"/>
                <a:gd name="connsiteY16" fmla="*/ 2079811 h 3729317"/>
                <a:gd name="connsiteX17" fmla="*/ 5163671 w 5163671"/>
                <a:gd name="connsiteY17" fmla="*/ 2079811 h 3729317"/>
                <a:gd name="connsiteX18" fmla="*/ 5163671 w 5163671"/>
                <a:gd name="connsiteY18" fmla="*/ 3729317 h 3729317"/>
                <a:gd name="connsiteX19" fmla="*/ 0 w 5163671"/>
                <a:gd name="connsiteY19" fmla="*/ 3729317 h 3729317"/>
                <a:gd name="connsiteX20" fmla="*/ 0 w 5163671"/>
                <a:gd name="connsiteY20" fmla="*/ 0 h 3729317"/>
                <a:gd name="connsiteX21" fmla="*/ 510988 w 5163671"/>
                <a:gd name="connsiteY21" fmla="*/ 0 h 3729317"/>
                <a:gd name="connsiteX0" fmla="*/ 510988 w 5163671"/>
                <a:gd name="connsiteY0" fmla="*/ 0 h 3729317"/>
                <a:gd name="connsiteX1" fmla="*/ 1559859 w 5163671"/>
                <a:gd name="connsiteY1" fmla="*/ 0 h 3729317"/>
                <a:gd name="connsiteX2" fmla="*/ 1559859 w 5163671"/>
                <a:gd name="connsiteY2" fmla="*/ 609600 h 3729317"/>
                <a:gd name="connsiteX3" fmla="*/ 1013012 w 5163671"/>
                <a:gd name="connsiteY3" fmla="*/ 609600 h 3729317"/>
                <a:gd name="connsiteX4" fmla="*/ 1013012 w 5163671"/>
                <a:gd name="connsiteY4" fmla="*/ 2554941 h 3729317"/>
                <a:gd name="connsiteX5" fmla="*/ 2922494 w 5163671"/>
                <a:gd name="connsiteY5" fmla="*/ 2554941 h 3729317"/>
                <a:gd name="connsiteX6" fmla="*/ 2922494 w 5163671"/>
                <a:gd name="connsiteY6" fmla="*/ 1864658 h 3729317"/>
                <a:gd name="connsiteX7" fmla="*/ 1443318 w 5163671"/>
                <a:gd name="connsiteY7" fmla="*/ 1864658 h 3729317"/>
                <a:gd name="connsiteX8" fmla="*/ 1443318 w 5163671"/>
                <a:gd name="connsiteY8" fmla="*/ 1237129 h 3729317"/>
                <a:gd name="connsiteX9" fmla="*/ 3783106 w 5163671"/>
                <a:gd name="connsiteY9" fmla="*/ 1237129 h 3729317"/>
                <a:gd name="connsiteX10" fmla="*/ 3783106 w 5163671"/>
                <a:gd name="connsiteY10" fmla="*/ 475129 h 3729317"/>
                <a:gd name="connsiteX11" fmla="*/ 3137647 w 5163671"/>
                <a:gd name="connsiteY11" fmla="*/ 475129 h 3729317"/>
                <a:gd name="connsiteX12" fmla="*/ 2823882 w 5163671"/>
                <a:gd name="connsiteY12" fmla="*/ 896470 h 3729317"/>
                <a:gd name="connsiteX13" fmla="*/ 1766047 w 5163671"/>
                <a:gd name="connsiteY13" fmla="*/ 896470 h 3729317"/>
                <a:gd name="connsiteX14" fmla="*/ 1766047 w 5163671"/>
                <a:gd name="connsiteY14" fmla="*/ 0 h 3729317"/>
                <a:gd name="connsiteX15" fmla="*/ 4706471 w 5163671"/>
                <a:gd name="connsiteY15" fmla="*/ 0 h 3729317"/>
                <a:gd name="connsiteX16" fmla="*/ 4706471 w 5163671"/>
                <a:gd name="connsiteY16" fmla="*/ 2079811 h 3729317"/>
                <a:gd name="connsiteX17" fmla="*/ 5163671 w 5163671"/>
                <a:gd name="connsiteY17" fmla="*/ 2079811 h 3729317"/>
                <a:gd name="connsiteX18" fmla="*/ 5163671 w 5163671"/>
                <a:gd name="connsiteY18" fmla="*/ 3729317 h 3729317"/>
                <a:gd name="connsiteX19" fmla="*/ 0 w 5163671"/>
                <a:gd name="connsiteY19" fmla="*/ 3729317 h 3729317"/>
                <a:gd name="connsiteX20" fmla="*/ 0 w 5163671"/>
                <a:gd name="connsiteY20" fmla="*/ 0 h 3729317"/>
                <a:gd name="connsiteX21" fmla="*/ 510988 w 5163671"/>
                <a:gd name="connsiteY21" fmla="*/ 0 h 3729317"/>
                <a:gd name="connsiteX0" fmla="*/ 510988 w 5163671"/>
                <a:gd name="connsiteY0" fmla="*/ 0 h 3729317"/>
                <a:gd name="connsiteX1" fmla="*/ 1559859 w 5163671"/>
                <a:gd name="connsiteY1" fmla="*/ 0 h 3729317"/>
                <a:gd name="connsiteX2" fmla="*/ 1559859 w 5163671"/>
                <a:gd name="connsiteY2" fmla="*/ 609600 h 3729317"/>
                <a:gd name="connsiteX3" fmla="*/ 1013012 w 5163671"/>
                <a:gd name="connsiteY3" fmla="*/ 609600 h 3729317"/>
                <a:gd name="connsiteX4" fmla="*/ 1013012 w 5163671"/>
                <a:gd name="connsiteY4" fmla="*/ 2554941 h 3729317"/>
                <a:gd name="connsiteX5" fmla="*/ 2922494 w 5163671"/>
                <a:gd name="connsiteY5" fmla="*/ 2554941 h 3729317"/>
                <a:gd name="connsiteX6" fmla="*/ 2922494 w 5163671"/>
                <a:gd name="connsiteY6" fmla="*/ 1864658 h 3729317"/>
                <a:gd name="connsiteX7" fmla="*/ 1443318 w 5163671"/>
                <a:gd name="connsiteY7" fmla="*/ 1864658 h 3729317"/>
                <a:gd name="connsiteX8" fmla="*/ 1443318 w 5163671"/>
                <a:gd name="connsiteY8" fmla="*/ 1237129 h 3729317"/>
                <a:gd name="connsiteX9" fmla="*/ 3783106 w 5163671"/>
                <a:gd name="connsiteY9" fmla="*/ 1237129 h 3729317"/>
                <a:gd name="connsiteX10" fmla="*/ 3783106 w 5163671"/>
                <a:gd name="connsiteY10" fmla="*/ 475129 h 3729317"/>
                <a:gd name="connsiteX11" fmla="*/ 3137647 w 5163671"/>
                <a:gd name="connsiteY11" fmla="*/ 475129 h 3729317"/>
                <a:gd name="connsiteX12" fmla="*/ 2572870 w 5163671"/>
                <a:gd name="connsiteY12" fmla="*/ 896470 h 3729317"/>
                <a:gd name="connsiteX13" fmla="*/ 1766047 w 5163671"/>
                <a:gd name="connsiteY13" fmla="*/ 896470 h 3729317"/>
                <a:gd name="connsiteX14" fmla="*/ 1766047 w 5163671"/>
                <a:gd name="connsiteY14" fmla="*/ 0 h 3729317"/>
                <a:gd name="connsiteX15" fmla="*/ 4706471 w 5163671"/>
                <a:gd name="connsiteY15" fmla="*/ 0 h 3729317"/>
                <a:gd name="connsiteX16" fmla="*/ 4706471 w 5163671"/>
                <a:gd name="connsiteY16" fmla="*/ 2079811 h 3729317"/>
                <a:gd name="connsiteX17" fmla="*/ 5163671 w 5163671"/>
                <a:gd name="connsiteY17" fmla="*/ 2079811 h 3729317"/>
                <a:gd name="connsiteX18" fmla="*/ 5163671 w 5163671"/>
                <a:gd name="connsiteY18" fmla="*/ 3729317 h 3729317"/>
                <a:gd name="connsiteX19" fmla="*/ 0 w 5163671"/>
                <a:gd name="connsiteY19" fmla="*/ 3729317 h 3729317"/>
                <a:gd name="connsiteX20" fmla="*/ 0 w 5163671"/>
                <a:gd name="connsiteY20" fmla="*/ 0 h 3729317"/>
                <a:gd name="connsiteX21" fmla="*/ 510988 w 5163671"/>
                <a:gd name="connsiteY21" fmla="*/ 0 h 3729317"/>
                <a:gd name="connsiteX0" fmla="*/ 510988 w 5163671"/>
                <a:gd name="connsiteY0" fmla="*/ 0 h 3729317"/>
                <a:gd name="connsiteX1" fmla="*/ 1559859 w 5163671"/>
                <a:gd name="connsiteY1" fmla="*/ 0 h 3729317"/>
                <a:gd name="connsiteX2" fmla="*/ 1559859 w 5163671"/>
                <a:gd name="connsiteY2" fmla="*/ 609600 h 3729317"/>
                <a:gd name="connsiteX3" fmla="*/ 1013012 w 5163671"/>
                <a:gd name="connsiteY3" fmla="*/ 609600 h 3729317"/>
                <a:gd name="connsiteX4" fmla="*/ 1013012 w 5163671"/>
                <a:gd name="connsiteY4" fmla="*/ 2554941 h 3729317"/>
                <a:gd name="connsiteX5" fmla="*/ 2922494 w 5163671"/>
                <a:gd name="connsiteY5" fmla="*/ 2554941 h 3729317"/>
                <a:gd name="connsiteX6" fmla="*/ 2922494 w 5163671"/>
                <a:gd name="connsiteY6" fmla="*/ 1864658 h 3729317"/>
                <a:gd name="connsiteX7" fmla="*/ 1443318 w 5163671"/>
                <a:gd name="connsiteY7" fmla="*/ 1864658 h 3729317"/>
                <a:gd name="connsiteX8" fmla="*/ 1443318 w 5163671"/>
                <a:gd name="connsiteY8" fmla="*/ 1237129 h 3729317"/>
                <a:gd name="connsiteX9" fmla="*/ 3783106 w 5163671"/>
                <a:gd name="connsiteY9" fmla="*/ 1237129 h 3729317"/>
                <a:gd name="connsiteX10" fmla="*/ 3783106 w 5163671"/>
                <a:gd name="connsiteY10" fmla="*/ 475129 h 3729317"/>
                <a:gd name="connsiteX11" fmla="*/ 2823883 w 5163671"/>
                <a:gd name="connsiteY11" fmla="*/ 475129 h 3729317"/>
                <a:gd name="connsiteX12" fmla="*/ 2572870 w 5163671"/>
                <a:gd name="connsiteY12" fmla="*/ 896470 h 3729317"/>
                <a:gd name="connsiteX13" fmla="*/ 1766047 w 5163671"/>
                <a:gd name="connsiteY13" fmla="*/ 896470 h 3729317"/>
                <a:gd name="connsiteX14" fmla="*/ 1766047 w 5163671"/>
                <a:gd name="connsiteY14" fmla="*/ 0 h 3729317"/>
                <a:gd name="connsiteX15" fmla="*/ 4706471 w 5163671"/>
                <a:gd name="connsiteY15" fmla="*/ 0 h 3729317"/>
                <a:gd name="connsiteX16" fmla="*/ 4706471 w 5163671"/>
                <a:gd name="connsiteY16" fmla="*/ 2079811 h 3729317"/>
                <a:gd name="connsiteX17" fmla="*/ 5163671 w 5163671"/>
                <a:gd name="connsiteY17" fmla="*/ 2079811 h 3729317"/>
                <a:gd name="connsiteX18" fmla="*/ 5163671 w 5163671"/>
                <a:gd name="connsiteY18" fmla="*/ 3729317 h 3729317"/>
                <a:gd name="connsiteX19" fmla="*/ 0 w 5163671"/>
                <a:gd name="connsiteY19" fmla="*/ 3729317 h 3729317"/>
                <a:gd name="connsiteX20" fmla="*/ 0 w 5163671"/>
                <a:gd name="connsiteY20" fmla="*/ 0 h 3729317"/>
                <a:gd name="connsiteX21" fmla="*/ 510988 w 5163671"/>
                <a:gd name="connsiteY21" fmla="*/ 0 h 3729317"/>
                <a:gd name="connsiteX0" fmla="*/ 510988 w 5163671"/>
                <a:gd name="connsiteY0" fmla="*/ 0 h 3729317"/>
                <a:gd name="connsiteX1" fmla="*/ 1559859 w 5163671"/>
                <a:gd name="connsiteY1" fmla="*/ 0 h 3729317"/>
                <a:gd name="connsiteX2" fmla="*/ 1559859 w 5163671"/>
                <a:gd name="connsiteY2" fmla="*/ 609600 h 3729317"/>
                <a:gd name="connsiteX3" fmla="*/ 1013012 w 5163671"/>
                <a:gd name="connsiteY3" fmla="*/ 609600 h 3729317"/>
                <a:gd name="connsiteX4" fmla="*/ 1013012 w 5163671"/>
                <a:gd name="connsiteY4" fmla="*/ 2554941 h 3729317"/>
                <a:gd name="connsiteX5" fmla="*/ 2922494 w 5163671"/>
                <a:gd name="connsiteY5" fmla="*/ 2554941 h 3729317"/>
                <a:gd name="connsiteX6" fmla="*/ 2922494 w 5163671"/>
                <a:gd name="connsiteY6" fmla="*/ 1864658 h 3729317"/>
                <a:gd name="connsiteX7" fmla="*/ 1443318 w 5163671"/>
                <a:gd name="connsiteY7" fmla="*/ 1864658 h 3729317"/>
                <a:gd name="connsiteX8" fmla="*/ 1443318 w 5163671"/>
                <a:gd name="connsiteY8" fmla="*/ 1237129 h 3729317"/>
                <a:gd name="connsiteX9" fmla="*/ 3783106 w 5163671"/>
                <a:gd name="connsiteY9" fmla="*/ 1237129 h 3729317"/>
                <a:gd name="connsiteX10" fmla="*/ 3460377 w 5163671"/>
                <a:gd name="connsiteY10" fmla="*/ 475129 h 3729317"/>
                <a:gd name="connsiteX11" fmla="*/ 2823883 w 5163671"/>
                <a:gd name="connsiteY11" fmla="*/ 475129 h 3729317"/>
                <a:gd name="connsiteX12" fmla="*/ 2572870 w 5163671"/>
                <a:gd name="connsiteY12" fmla="*/ 896470 h 3729317"/>
                <a:gd name="connsiteX13" fmla="*/ 1766047 w 5163671"/>
                <a:gd name="connsiteY13" fmla="*/ 896470 h 3729317"/>
                <a:gd name="connsiteX14" fmla="*/ 1766047 w 5163671"/>
                <a:gd name="connsiteY14" fmla="*/ 0 h 3729317"/>
                <a:gd name="connsiteX15" fmla="*/ 4706471 w 5163671"/>
                <a:gd name="connsiteY15" fmla="*/ 0 h 3729317"/>
                <a:gd name="connsiteX16" fmla="*/ 4706471 w 5163671"/>
                <a:gd name="connsiteY16" fmla="*/ 2079811 h 3729317"/>
                <a:gd name="connsiteX17" fmla="*/ 5163671 w 5163671"/>
                <a:gd name="connsiteY17" fmla="*/ 2079811 h 3729317"/>
                <a:gd name="connsiteX18" fmla="*/ 5163671 w 5163671"/>
                <a:gd name="connsiteY18" fmla="*/ 3729317 h 3729317"/>
                <a:gd name="connsiteX19" fmla="*/ 0 w 5163671"/>
                <a:gd name="connsiteY19" fmla="*/ 3729317 h 3729317"/>
                <a:gd name="connsiteX20" fmla="*/ 0 w 5163671"/>
                <a:gd name="connsiteY20" fmla="*/ 0 h 3729317"/>
                <a:gd name="connsiteX21" fmla="*/ 510988 w 5163671"/>
                <a:gd name="connsiteY21" fmla="*/ 0 h 3729317"/>
                <a:gd name="connsiteX0" fmla="*/ 510988 w 5163671"/>
                <a:gd name="connsiteY0" fmla="*/ 0 h 3729317"/>
                <a:gd name="connsiteX1" fmla="*/ 1559859 w 5163671"/>
                <a:gd name="connsiteY1" fmla="*/ 0 h 3729317"/>
                <a:gd name="connsiteX2" fmla="*/ 1559859 w 5163671"/>
                <a:gd name="connsiteY2" fmla="*/ 609600 h 3729317"/>
                <a:gd name="connsiteX3" fmla="*/ 1013012 w 5163671"/>
                <a:gd name="connsiteY3" fmla="*/ 609600 h 3729317"/>
                <a:gd name="connsiteX4" fmla="*/ 1013012 w 5163671"/>
                <a:gd name="connsiteY4" fmla="*/ 2554941 h 3729317"/>
                <a:gd name="connsiteX5" fmla="*/ 2922494 w 5163671"/>
                <a:gd name="connsiteY5" fmla="*/ 2554941 h 3729317"/>
                <a:gd name="connsiteX6" fmla="*/ 2922494 w 5163671"/>
                <a:gd name="connsiteY6" fmla="*/ 1864658 h 3729317"/>
                <a:gd name="connsiteX7" fmla="*/ 1443318 w 5163671"/>
                <a:gd name="connsiteY7" fmla="*/ 1864658 h 3729317"/>
                <a:gd name="connsiteX8" fmla="*/ 1443318 w 5163671"/>
                <a:gd name="connsiteY8" fmla="*/ 1237129 h 3729317"/>
                <a:gd name="connsiteX9" fmla="*/ 3469341 w 5163671"/>
                <a:gd name="connsiteY9" fmla="*/ 1228164 h 3729317"/>
                <a:gd name="connsiteX10" fmla="*/ 3460377 w 5163671"/>
                <a:gd name="connsiteY10" fmla="*/ 475129 h 3729317"/>
                <a:gd name="connsiteX11" fmla="*/ 2823883 w 5163671"/>
                <a:gd name="connsiteY11" fmla="*/ 475129 h 3729317"/>
                <a:gd name="connsiteX12" fmla="*/ 2572870 w 5163671"/>
                <a:gd name="connsiteY12" fmla="*/ 896470 h 3729317"/>
                <a:gd name="connsiteX13" fmla="*/ 1766047 w 5163671"/>
                <a:gd name="connsiteY13" fmla="*/ 896470 h 3729317"/>
                <a:gd name="connsiteX14" fmla="*/ 1766047 w 5163671"/>
                <a:gd name="connsiteY14" fmla="*/ 0 h 3729317"/>
                <a:gd name="connsiteX15" fmla="*/ 4706471 w 5163671"/>
                <a:gd name="connsiteY15" fmla="*/ 0 h 3729317"/>
                <a:gd name="connsiteX16" fmla="*/ 4706471 w 5163671"/>
                <a:gd name="connsiteY16" fmla="*/ 2079811 h 3729317"/>
                <a:gd name="connsiteX17" fmla="*/ 5163671 w 5163671"/>
                <a:gd name="connsiteY17" fmla="*/ 2079811 h 3729317"/>
                <a:gd name="connsiteX18" fmla="*/ 5163671 w 5163671"/>
                <a:gd name="connsiteY18" fmla="*/ 3729317 h 3729317"/>
                <a:gd name="connsiteX19" fmla="*/ 0 w 5163671"/>
                <a:gd name="connsiteY19" fmla="*/ 3729317 h 3729317"/>
                <a:gd name="connsiteX20" fmla="*/ 0 w 5163671"/>
                <a:gd name="connsiteY20" fmla="*/ 0 h 3729317"/>
                <a:gd name="connsiteX21" fmla="*/ 510988 w 5163671"/>
                <a:gd name="connsiteY21" fmla="*/ 0 h 3729317"/>
                <a:gd name="connsiteX0" fmla="*/ 510988 w 5163671"/>
                <a:gd name="connsiteY0" fmla="*/ 8965 h 3738282"/>
                <a:gd name="connsiteX1" fmla="*/ 1559859 w 5163671"/>
                <a:gd name="connsiteY1" fmla="*/ 8965 h 3738282"/>
                <a:gd name="connsiteX2" fmla="*/ 1559859 w 5163671"/>
                <a:gd name="connsiteY2" fmla="*/ 618565 h 3738282"/>
                <a:gd name="connsiteX3" fmla="*/ 1013012 w 5163671"/>
                <a:gd name="connsiteY3" fmla="*/ 618565 h 3738282"/>
                <a:gd name="connsiteX4" fmla="*/ 1013012 w 5163671"/>
                <a:gd name="connsiteY4" fmla="*/ 2563906 h 3738282"/>
                <a:gd name="connsiteX5" fmla="*/ 2922494 w 5163671"/>
                <a:gd name="connsiteY5" fmla="*/ 2563906 h 3738282"/>
                <a:gd name="connsiteX6" fmla="*/ 2922494 w 5163671"/>
                <a:gd name="connsiteY6" fmla="*/ 1873623 h 3738282"/>
                <a:gd name="connsiteX7" fmla="*/ 1443318 w 5163671"/>
                <a:gd name="connsiteY7" fmla="*/ 1873623 h 3738282"/>
                <a:gd name="connsiteX8" fmla="*/ 1443318 w 5163671"/>
                <a:gd name="connsiteY8" fmla="*/ 1246094 h 3738282"/>
                <a:gd name="connsiteX9" fmla="*/ 3469341 w 5163671"/>
                <a:gd name="connsiteY9" fmla="*/ 1237129 h 3738282"/>
                <a:gd name="connsiteX10" fmla="*/ 3460377 w 5163671"/>
                <a:gd name="connsiteY10" fmla="*/ 484094 h 3738282"/>
                <a:gd name="connsiteX11" fmla="*/ 2823883 w 5163671"/>
                <a:gd name="connsiteY11" fmla="*/ 484094 h 3738282"/>
                <a:gd name="connsiteX12" fmla="*/ 2572870 w 5163671"/>
                <a:gd name="connsiteY12" fmla="*/ 905435 h 3738282"/>
                <a:gd name="connsiteX13" fmla="*/ 1766047 w 5163671"/>
                <a:gd name="connsiteY13" fmla="*/ 905435 h 3738282"/>
                <a:gd name="connsiteX14" fmla="*/ 1766047 w 5163671"/>
                <a:gd name="connsiteY14" fmla="*/ 8965 h 3738282"/>
                <a:gd name="connsiteX15" fmla="*/ 4706471 w 5163671"/>
                <a:gd name="connsiteY15" fmla="*/ 8965 h 3738282"/>
                <a:gd name="connsiteX16" fmla="*/ 4706471 w 5163671"/>
                <a:gd name="connsiteY16" fmla="*/ 2088776 h 3738282"/>
                <a:gd name="connsiteX17" fmla="*/ 5163671 w 5163671"/>
                <a:gd name="connsiteY17" fmla="*/ 2088776 h 3738282"/>
                <a:gd name="connsiteX18" fmla="*/ 5163671 w 5163671"/>
                <a:gd name="connsiteY18" fmla="*/ 3738282 h 3738282"/>
                <a:gd name="connsiteX19" fmla="*/ 0 w 5163671"/>
                <a:gd name="connsiteY19" fmla="*/ 3738282 h 3738282"/>
                <a:gd name="connsiteX20" fmla="*/ 304800 w 5163671"/>
                <a:gd name="connsiteY20" fmla="*/ 0 h 3738282"/>
                <a:gd name="connsiteX21" fmla="*/ 510988 w 5163671"/>
                <a:gd name="connsiteY21" fmla="*/ 8965 h 3738282"/>
                <a:gd name="connsiteX0" fmla="*/ 206188 w 4858871"/>
                <a:gd name="connsiteY0" fmla="*/ 8965 h 3747247"/>
                <a:gd name="connsiteX1" fmla="*/ 1255059 w 4858871"/>
                <a:gd name="connsiteY1" fmla="*/ 8965 h 3747247"/>
                <a:gd name="connsiteX2" fmla="*/ 1255059 w 4858871"/>
                <a:gd name="connsiteY2" fmla="*/ 618565 h 3747247"/>
                <a:gd name="connsiteX3" fmla="*/ 708212 w 4858871"/>
                <a:gd name="connsiteY3" fmla="*/ 618565 h 3747247"/>
                <a:gd name="connsiteX4" fmla="*/ 708212 w 4858871"/>
                <a:gd name="connsiteY4" fmla="*/ 2563906 h 3747247"/>
                <a:gd name="connsiteX5" fmla="*/ 2617694 w 4858871"/>
                <a:gd name="connsiteY5" fmla="*/ 2563906 h 3747247"/>
                <a:gd name="connsiteX6" fmla="*/ 2617694 w 4858871"/>
                <a:gd name="connsiteY6" fmla="*/ 1873623 h 3747247"/>
                <a:gd name="connsiteX7" fmla="*/ 1138518 w 4858871"/>
                <a:gd name="connsiteY7" fmla="*/ 1873623 h 3747247"/>
                <a:gd name="connsiteX8" fmla="*/ 1138518 w 4858871"/>
                <a:gd name="connsiteY8" fmla="*/ 1246094 h 3747247"/>
                <a:gd name="connsiteX9" fmla="*/ 3164541 w 4858871"/>
                <a:gd name="connsiteY9" fmla="*/ 1237129 h 3747247"/>
                <a:gd name="connsiteX10" fmla="*/ 3155577 w 4858871"/>
                <a:gd name="connsiteY10" fmla="*/ 484094 h 3747247"/>
                <a:gd name="connsiteX11" fmla="*/ 2519083 w 4858871"/>
                <a:gd name="connsiteY11" fmla="*/ 484094 h 3747247"/>
                <a:gd name="connsiteX12" fmla="*/ 2268070 w 4858871"/>
                <a:gd name="connsiteY12" fmla="*/ 905435 h 3747247"/>
                <a:gd name="connsiteX13" fmla="*/ 1461247 w 4858871"/>
                <a:gd name="connsiteY13" fmla="*/ 905435 h 3747247"/>
                <a:gd name="connsiteX14" fmla="*/ 1461247 w 4858871"/>
                <a:gd name="connsiteY14" fmla="*/ 8965 h 3747247"/>
                <a:gd name="connsiteX15" fmla="*/ 4401671 w 4858871"/>
                <a:gd name="connsiteY15" fmla="*/ 8965 h 3747247"/>
                <a:gd name="connsiteX16" fmla="*/ 4401671 w 4858871"/>
                <a:gd name="connsiteY16" fmla="*/ 2088776 h 3747247"/>
                <a:gd name="connsiteX17" fmla="*/ 4858871 w 4858871"/>
                <a:gd name="connsiteY17" fmla="*/ 2088776 h 3747247"/>
                <a:gd name="connsiteX18" fmla="*/ 4858871 w 4858871"/>
                <a:gd name="connsiteY18" fmla="*/ 3738282 h 3747247"/>
                <a:gd name="connsiteX19" fmla="*/ 0 w 4858871"/>
                <a:gd name="connsiteY19" fmla="*/ 3747247 h 3747247"/>
                <a:gd name="connsiteX20" fmla="*/ 0 w 4858871"/>
                <a:gd name="connsiteY20" fmla="*/ 0 h 3747247"/>
                <a:gd name="connsiteX21" fmla="*/ 206188 w 4858871"/>
                <a:gd name="connsiteY21" fmla="*/ 8965 h 3747247"/>
                <a:gd name="connsiteX0" fmla="*/ 206188 w 4858871"/>
                <a:gd name="connsiteY0" fmla="*/ 8965 h 3747247"/>
                <a:gd name="connsiteX1" fmla="*/ 1255059 w 4858871"/>
                <a:gd name="connsiteY1" fmla="*/ 8965 h 3747247"/>
                <a:gd name="connsiteX2" fmla="*/ 1255059 w 4858871"/>
                <a:gd name="connsiteY2" fmla="*/ 618565 h 3747247"/>
                <a:gd name="connsiteX3" fmla="*/ 708212 w 4858871"/>
                <a:gd name="connsiteY3" fmla="*/ 618565 h 3747247"/>
                <a:gd name="connsiteX4" fmla="*/ 708212 w 4858871"/>
                <a:gd name="connsiteY4" fmla="*/ 2563906 h 3747247"/>
                <a:gd name="connsiteX5" fmla="*/ 2617694 w 4858871"/>
                <a:gd name="connsiteY5" fmla="*/ 2563906 h 3747247"/>
                <a:gd name="connsiteX6" fmla="*/ 2617694 w 4858871"/>
                <a:gd name="connsiteY6" fmla="*/ 1873623 h 3747247"/>
                <a:gd name="connsiteX7" fmla="*/ 1138518 w 4858871"/>
                <a:gd name="connsiteY7" fmla="*/ 1873623 h 3747247"/>
                <a:gd name="connsiteX8" fmla="*/ 1138518 w 4858871"/>
                <a:gd name="connsiteY8" fmla="*/ 1246094 h 3747247"/>
                <a:gd name="connsiteX9" fmla="*/ 3164541 w 4858871"/>
                <a:gd name="connsiteY9" fmla="*/ 1237129 h 3747247"/>
                <a:gd name="connsiteX10" fmla="*/ 3155577 w 4858871"/>
                <a:gd name="connsiteY10" fmla="*/ 484094 h 3747247"/>
                <a:gd name="connsiteX11" fmla="*/ 2519083 w 4858871"/>
                <a:gd name="connsiteY11" fmla="*/ 484094 h 3747247"/>
                <a:gd name="connsiteX12" fmla="*/ 2268070 w 4858871"/>
                <a:gd name="connsiteY12" fmla="*/ 905435 h 3747247"/>
                <a:gd name="connsiteX13" fmla="*/ 1461247 w 4858871"/>
                <a:gd name="connsiteY13" fmla="*/ 905435 h 3747247"/>
                <a:gd name="connsiteX14" fmla="*/ 1461247 w 4858871"/>
                <a:gd name="connsiteY14" fmla="*/ 8965 h 3747247"/>
                <a:gd name="connsiteX15" fmla="*/ 4401671 w 4858871"/>
                <a:gd name="connsiteY15" fmla="*/ 8965 h 3747247"/>
                <a:gd name="connsiteX16" fmla="*/ 4401671 w 4858871"/>
                <a:gd name="connsiteY16" fmla="*/ 2088776 h 3747247"/>
                <a:gd name="connsiteX17" fmla="*/ 4858871 w 4858871"/>
                <a:gd name="connsiteY17" fmla="*/ 2088776 h 3747247"/>
                <a:gd name="connsiteX18" fmla="*/ 4858871 w 4858871"/>
                <a:gd name="connsiteY18" fmla="*/ 3738282 h 3747247"/>
                <a:gd name="connsiteX19" fmla="*/ 26894 w 4858871"/>
                <a:gd name="connsiteY19" fmla="*/ 3747247 h 3747247"/>
                <a:gd name="connsiteX20" fmla="*/ 0 w 4858871"/>
                <a:gd name="connsiteY20" fmla="*/ 0 h 3747247"/>
                <a:gd name="connsiteX21" fmla="*/ 206188 w 4858871"/>
                <a:gd name="connsiteY21" fmla="*/ 8965 h 3747247"/>
                <a:gd name="connsiteX0" fmla="*/ 206188 w 4858871"/>
                <a:gd name="connsiteY0" fmla="*/ 8965 h 3747247"/>
                <a:gd name="connsiteX1" fmla="*/ 1255059 w 4858871"/>
                <a:gd name="connsiteY1" fmla="*/ 8965 h 3747247"/>
                <a:gd name="connsiteX2" fmla="*/ 1255059 w 4858871"/>
                <a:gd name="connsiteY2" fmla="*/ 618565 h 3747247"/>
                <a:gd name="connsiteX3" fmla="*/ 708212 w 4858871"/>
                <a:gd name="connsiteY3" fmla="*/ 618565 h 3747247"/>
                <a:gd name="connsiteX4" fmla="*/ 708212 w 4858871"/>
                <a:gd name="connsiteY4" fmla="*/ 2563906 h 3747247"/>
                <a:gd name="connsiteX5" fmla="*/ 2617694 w 4858871"/>
                <a:gd name="connsiteY5" fmla="*/ 2563906 h 3747247"/>
                <a:gd name="connsiteX6" fmla="*/ 2617694 w 4858871"/>
                <a:gd name="connsiteY6" fmla="*/ 1873623 h 3747247"/>
                <a:gd name="connsiteX7" fmla="*/ 1138518 w 4858871"/>
                <a:gd name="connsiteY7" fmla="*/ 1873623 h 3747247"/>
                <a:gd name="connsiteX8" fmla="*/ 1138518 w 4858871"/>
                <a:gd name="connsiteY8" fmla="*/ 1246094 h 3747247"/>
                <a:gd name="connsiteX9" fmla="*/ 3164541 w 4858871"/>
                <a:gd name="connsiteY9" fmla="*/ 1237129 h 3747247"/>
                <a:gd name="connsiteX10" fmla="*/ 3155577 w 4858871"/>
                <a:gd name="connsiteY10" fmla="*/ 484094 h 3747247"/>
                <a:gd name="connsiteX11" fmla="*/ 2519083 w 4858871"/>
                <a:gd name="connsiteY11" fmla="*/ 484094 h 3747247"/>
                <a:gd name="connsiteX12" fmla="*/ 2268070 w 4858871"/>
                <a:gd name="connsiteY12" fmla="*/ 905435 h 3747247"/>
                <a:gd name="connsiteX13" fmla="*/ 1461247 w 4858871"/>
                <a:gd name="connsiteY13" fmla="*/ 905435 h 3747247"/>
                <a:gd name="connsiteX14" fmla="*/ 1461247 w 4858871"/>
                <a:gd name="connsiteY14" fmla="*/ 8965 h 3747247"/>
                <a:gd name="connsiteX15" fmla="*/ 4401671 w 4858871"/>
                <a:gd name="connsiteY15" fmla="*/ 8965 h 3747247"/>
                <a:gd name="connsiteX16" fmla="*/ 4401671 w 4858871"/>
                <a:gd name="connsiteY16" fmla="*/ 2088776 h 3747247"/>
                <a:gd name="connsiteX17" fmla="*/ 4858871 w 4858871"/>
                <a:gd name="connsiteY17" fmla="*/ 2088776 h 3747247"/>
                <a:gd name="connsiteX18" fmla="*/ 4858871 w 4858871"/>
                <a:gd name="connsiteY18" fmla="*/ 3738282 h 3747247"/>
                <a:gd name="connsiteX19" fmla="*/ 0 w 4858871"/>
                <a:gd name="connsiteY19" fmla="*/ 3747247 h 3747247"/>
                <a:gd name="connsiteX20" fmla="*/ 0 w 4858871"/>
                <a:gd name="connsiteY20" fmla="*/ 0 h 3747247"/>
                <a:gd name="connsiteX21" fmla="*/ 206188 w 4858871"/>
                <a:gd name="connsiteY21" fmla="*/ 8965 h 3747247"/>
                <a:gd name="connsiteX0" fmla="*/ 206188 w 4858871"/>
                <a:gd name="connsiteY0" fmla="*/ 8965 h 3738282"/>
                <a:gd name="connsiteX1" fmla="*/ 1255059 w 4858871"/>
                <a:gd name="connsiteY1" fmla="*/ 8965 h 3738282"/>
                <a:gd name="connsiteX2" fmla="*/ 1255059 w 4858871"/>
                <a:gd name="connsiteY2" fmla="*/ 618565 h 3738282"/>
                <a:gd name="connsiteX3" fmla="*/ 708212 w 4858871"/>
                <a:gd name="connsiteY3" fmla="*/ 618565 h 3738282"/>
                <a:gd name="connsiteX4" fmla="*/ 708212 w 4858871"/>
                <a:gd name="connsiteY4" fmla="*/ 2563906 h 3738282"/>
                <a:gd name="connsiteX5" fmla="*/ 2617694 w 4858871"/>
                <a:gd name="connsiteY5" fmla="*/ 2563906 h 3738282"/>
                <a:gd name="connsiteX6" fmla="*/ 2617694 w 4858871"/>
                <a:gd name="connsiteY6" fmla="*/ 1873623 h 3738282"/>
                <a:gd name="connsiteX7" fmla="*/ 1138518 w 4858871"/>
                <a:gd name="connsiteY7" fmla="*/ 1873623 h 3738282"/>
                <a:gd name="connsiteX8" fmla="*/ 1138518 w 4858871"/>
                <a:gd name="connsiteY8" fmla="*/ 1246094 h 3738282"/>
                <a:gd name="connsiteX9" fmla="*/ 3164541 w 4858871"/>
                <a:gd name="connsiteY9" fmla="*/ 1237129 h 3738282"/>
                <a:gd name="connsiteX10" fmla="*/ 3155577 w 4858871"/>
                <a:gd name="connsiteY10" fmla="*/ 484094 h 3738282"/>
                <a:gd name="connsiteX11" fmla="*/ 2519083 w 4858871"/>
                <a:gd name="connsiteY11" fmla="*/ 484094 h 3738282"/>
                <a:gd name="connsiteX12" fmla="*/ 2268070 w 4858871"/>
                <a:gd name="connsiteY12" fmla="*/ 905435 h 3738282"/>
                <a:gd name="connsiteX13" fmla="*/ 1461247 w 4858871"/>
                <a:gd name="connsiteY13" fmla="*/ 905435 h 3738282"/>
                <a:gd name="connsiteX14" fmla="*/ 1461247 w 4858871"/>
                <a:gd name="connsiteY14" fmla="*/ 8965 h 3738282"/>
                <a:gd name="connsiteX15" fmla="*/ 4401671 w 4858871"/>
                <a:gd name="connsiteY15" fmla="*/ 8965 h 3738282"/>
                <a:gd name="connsiteX16" fmla="*/ 4401671 w 4858871"/>
                <a:gd name="connsiteY16" fmla="*/ 2088776 h 3738282"/>
                <a:gd name="connsiteX17" fmla="*/ 4858871 w 4858871"/>
                <a:gd name="connsiteY17" fmla="*/ 2088776 h 3738282"/>
                <a:gd name="connsiteX18" fmla="*/ 4858871 w 4858871"/>
                <a:gd name="connsiteY18" fmla="*/ 3738282 h 3738282"/>
                <a:gd name="connsiteX19" fmla="*/ 0 w 4858871"/>
                <a:gd name="connsiteY19" fmla="*/ 3729318 h 3738282"/>
                <a:gd name="connsiteX20" fmla="*/ 0 w 4858871"/>
                <a:gd name="connsiteY20" fmla="*/ 0 h 3738282"/>
                <a:gd name="connsiteX21" fmla="*/ 206188 w 4858871"/>
                <a:gd name="connsiteY21" fmla="*/ 8965 h 3738282"/>
                <a:gd name="connsiteX0" fmla="*/ 206188 w 4858871"/>
                <a:gd name="connsiteY0" fmla="*/ 8965 h 3738282"/>
                <a:gd name="connsiteX1" fmla="*/ 1255059 w 4858871"/>
                <a:gd name="connsiteY1" fmla="*/ 8965 h 3738282"/>
                <a:gd name="connsiteX2" fmla="*/ 1255059 w 4858871"/>
                <a:gd name="connsiteY2" fmla="*/ 618565 h 3738282"/>
                <a:gd name="connsiteX3" fmla="*/ 708212 w 4858871"/>
                <a:gd name="connsiteY3" fmla="*/ 618565 h 3738282"/>
                <a:gd name="connsiteX4" fmla="*/ 708212 w 4858871"/>
                <a:gd name="connsiteY4" fmla="*/ 2563906 h 3738282"/>
                <a:gd name="connsiteX5" fmla="*/ 2617694 w 4858871"/>
                <a:gd name="connsiteY5" fmla="*/ 2563906 h 3738282"/>
                <a:gd name="connsiteX6" fmla="*/ 2617694 w 4858871"/>
                <a:gd name="connsiteY6" fmla="*/ 1873623 h 3738282"/>
                <a:gd name="connsiteX7" fmla="*/ 1138518 w 4858871"/>
                <a:gd name="connsiteY7" fmla="*/ 1873623 h 3738282"/>
                <a:gd name="connsiteX8" fmla="*/ 1138518 w 4858871"/>
                <a:gd name="connsiteY8" fmla="*/ 1246094 h 3738282"/>
                <a:gd name="connsiteX9" fmla="*/ 3164541 w 4858871"/>
                <a:gd name="connsiteY9" fmla="*/ 1237129 h 3738282"/>
                <a:gd name="connsiteX10" fmla="*/ 3155577 w 4858871"/>
                <a:gd name="connsiteY10" fmla="*/ 484094 h 3738282"/>
                <a:gd name="connsiteX11" fmla="*/ 2519083 w 4858871"/>
                <a:gd name="connsiteY11" fmla="*/ 484094 h 3738282"/>
                <a:gd name="connsiteX12" fmla="*/ 2268070 w 4858871"/>
                <a:gd name="connsiteY12" fmla="*/ 905435 h 3738282"/>
                <a:gd name="connsiteX13" fmla="*/ 1461247 w 4858871"/>
                <a:gd name="connsiteY13" fmla="*/ 905435 h 3738282"/>
                <a:gd name="connsiteX14" fmla="*/ 1461247 w 4858871"/>
                <a:gd name="connsiteY14" fmla="*/ 8965 h 3738282"/>
                <a:gd name="connsiteX15" fmla="*/ 4401671 w 4858871"/>
                <a:gd name="connsiteY15" fmla="*/ 8965 h 3738282"/>
                <a:gd name="connsiteX16" fmla="*/ 4401671 w 4858871"/>
                <a:gd name="connsiteY16" fmla="*/ 2088776 h 3738282"/>
                <a:gd name="connsiteX17" fmla="*/ 4858871 w 4858871"/>
                <a:gd name="connsiteY17" fmla="*/ 2088776 h 3738282"/>
                <a:gd name="connsiteX18" fmla="*/ 4858871 w 4858871"/>
                <a:gd name="connsiteY18" fmla="*/ 3738282 h 3738282"/>
                <a:gd name="connsiteX19" fmla="*/ 0 w 4858871"/>
                <a:gd name="connsiteY19" fmla="*/ 3702424 h 3738282"/>
                <a:gd name="connsiteX20" fmla="*/ 0 w 4858871"/>
                <a:gd name="connsiteY20" fmla="*/ 0 h 3738282"/>
                <a:gd name="connsiteX21" fmla="*/ 206188 w 4858871"/>
                <a:gd name="connsiteY21" fmla="*/ 8965 h 3738282"/>
                <a:gd name="connsiteX0" fmla="*/ 206188 w 4858871"/>
                <a:gd name="connsiteY0" fmla="*/ 8965 h 3738283"/>
                <a:gd name="connsiteX1" fmla="*/ 1255059 w 4858871"/>
                <a:gd name="connsiteY1" fmla="*/ 8965 h 3738283"/>
                <a:gd name="connsiteX2" fmla="*/ 1255059 w 4858871"/>
                <a:gd name="connsiteY2" fmla="*/ 618565 h 3738283"/>
                <a:gd name="connsiteX3" fmla="*/ 708212 w 4858871"/>
                <a:gd name="connsiteY3" fmla="*/ 618565 h 3738283"/>
                <a:gd name="connsiteX4" fmla="*/ 708212 w 4858871"/>
                <a:gd name="connsiteY4" fmla="*/ 2563906 h 3738283"/>
                <a:gd name="connsiteX5" fmla="*/ 2617694 w 4858871"/>
                <a:gd name="connsiteY5" fmla="*/ 2563906 h 3738283"/>
                <a:gd name="connsiteX6" fmla="*/ 2617694 w 4858871"/>
                <a:gd name="connsiteY6" fmla="*/ 1873623 h 3738283"/>
                <a:gd name="connsiteX7" fmla="*/ 1138518 w 4858871"/>
                <a:gd name="connsiteY7" fmla="*/ 1873623 h 3738283"/>
                <a:gd name="connsiteX8" fmla="*/ 1138518 w 4858871"/>
                <a:gd name="connsiteY8" fmla="*/ 1246094 h 3738283"/>
                <a:gd name="connsiteX9" fmla="*/ 3164541 w 4858871"/>
                <a:gd name="connsiteY9" fmla="*/ 1237129 h 3738283"/>
                <a:gd name="connsiteX10" fmla="*/ 3155577 w 4858871"/>
                <a:gd name="connsiteY10" fmla="*/ 484094 h 3738283"/>
                <a:gd name="connsiteX11" fmla="*/ 2519083 w 4858871"/>
                <a:gd name="connsiteY11" fmla="*/ 484094 h 3738283"/>
                <a:gd name="connsiteX12" fmla="*/ 2268070 w 4858871"/>
                <a:gd name="connsiteY12" fmla="*/ 905435 h 3738283"/>
                <a:gd name="connsiteX13" fmla="*/ 1461247 w 4858871"/>
                <a:gd name="connsiteY13" fmla="*/ 905435 h 3738283"/>
                <a:gd name="connsiteX14" fmla="*/ 1461247 w 4858871"/>
                <a:gd name="connsiteY14" fmla="*/ 8965 h 3738283"/>
                <a:gd name="connsiteX15" fmla="*/ 4401671 w 4858871"/>
                <a:gd name="connsiteY15" fmla="*/ 8965 h 3738283"/>
                <a:gd name="connsiteX16" fmla="*/ 4401671 w 4858871"/>
                <a:gd name="connsiteY16" fmla="*/ 2088776 h 3738283"/>
                <a:gd name="connsiteX17" fmla="*/ 4858871 w 4858871"/>
                <a:gd name="connsiteY17" fmla="*/ 2088776 h 3738283"/>
                <a:gd name="connsiteX18" fmla="*/ 4858871 w 4858871"/>
                <a:gd name="connsiteY18" fmla="*/ 3738282 h 3738283"/>
                <a:gd name="connsiteX19" fmla="*/ 0 w 4858871"/>
                <a:gd name="connsiteY19" fmla="*/ 3738283 h 3738283"/>
                <a:gd name="connsiteX20" fmla="*/ 0 w 4858871"/>
                <a:gd name="connsiteY20" fmla="*/ 0 h 3738283"/>
                <a:gd name="connsiteX21" fmla="*/ 206188 w 4858871"/>
                <a:gd name="connsiteY21" fmla="*/ 8965 h 3738283"/>
                <a:gd name="connsiteX0" fmla="*/ 206188 w 4858871"/>
                <a:gd name="connsiteY0" fmla="*/ 8965 h 3738283"/>
                <a:gd name="connsiteX1" fmla="*/ 1255059 w 4858871"/>
                <a:gd name="connsiteY1" fmla="*/ 8965 h 3738283"/>
                <a:gd name="connsiteX2" fmla="*/ 1255059 w 4858871"/>
                <a:gd name="connsiteY2" fmla="*/ 618565 h 3738283"/>
                <a:gd name="connsiteX3" fmla="*/ 708212 w 4858871"/>
                <a:gd name="connsiteY3" fmla="*/ 618565 h 3738283"/>
                <a:gd name="connsiteX4" fmla="*/ 708212 w 4858871"/>
                <a:gd name="connsiteY4" fmla="*/ 2563906 h 3738283"/>
                <a:gd name="connsiteX5" fmla="*/ 2617694 w 4858871"/>
                <a:gd name="connsiteY5" fmla="*/ 2563906 h 3738283"/>
                <a:gd name="connsiteX6" fmla="*/ 2617694 w 4858871"/>
                <a:gd name="connsiteY6" fmla="*/ 1873623 h 3738283"/>
                <a:gd name="connsiteX7" fmla="*/ 1138518 w 4858871"/>
                <a:gd name="connsiteY7" fmla="*/ 1873623 h 3738283"/>
                <a:gd name="connsiteX8" fmla="*/ 1138518 w 4858871"/>
                <a:gd name="connsiteY8" fmla="*/ 1246094 h 3738283"/>
                <a:gd name="connsiteX9" fmla="*/ 3164541 w 4858871"/>
                <a:gd name="connsiteY9" fmla="*/ 1237129 h 3738283"/>
                <a:gd name="connsiteX10" fmla="*/ 3164541 w 4858871"/>
                <a:gd name="connsiteY10" fmla="*/ 484094 h 3738283"/>
                <a:gd name="connsiteX11" fmla="*/ 2519083 w 4858871"/>
                <a:gd name="connsiteY11" fmla="*/ 484094 h 3738283"/>
                <a:gd name="connsiteX12" fmla="*/ 2268070 w 4858871"/>
                <a:gd name="connsiteY12" fmla="*/ 905435 h 3738283"/>
                <a:gd name="connsiteX13" fmla="*/ 1461247 w 4858871"/>
                <a:gd name="connsiteY13" fmla="*/ 905435 h 3738283"/>
                <a:gd name="connsiteX14" fmla="*/ 1461247 w 4858871"/>
                <a:gd name="connsiteY14" fmla="*/ 8965 h 3738283"/>
                <a:gd name="connsiteX15" fmla="*/ 4401671 w 4858871"/>
                <a:gd name="connsiteY15" fmla="*/ 8965 h 3738283"/>
                <a:gd name="connsiteX16" fmla="*/ 4401671 w 4858871"/>
                <a:gd name="connsiteY16" fmla="*/ 2088776 h 3738283"/>
                <a:gd name="connsiteX17" fmla="*/ 4858871 w 4858871"/>
                <a:gd name="connsiteY17" fmla="*/ 2088776 h 3738283"/>
                <a:gd name="connsiteX18" fmla="*/ 4858871 w 4858871"/>
                <a:gd name="connsiteY18" fmla="*/ 3738282 h 3738283"/>
                <a:gd name="connsiteX19" fmla="*/ 0 w 4858871"/>
                <a:gd name="connsiteY19" fmla="*/ 3738283 h 3738283"/>
                <a:gd name="connsiteX20" fmla="*/ 0 w 4858871"/>
                <a:gd name="connsiteY20" fmla="*/ 0 h 3738283"/>
                <a:gd name="connsiteX21" fmla="*/ 206188 w 4858871"/>
                <a:gd name="connsiteY21" fmla="*/ 8965 h 3738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4858871" h="3738283">
                  <a:moveTo>
                    <a:pt x="206188" y="8965"/>
                  </a:moveTo>
                  <a:lnTo>
                    <a:pt x="1255059" y="8965"/>
                  </a:lnTo>
                  <a:lnTo>
                    <a:pt x="1255059" y="618565"/>
                  </a:lnTo>
                  <a:lnTo>
                    <a:pt x="708212" y="618565"/>
                  </a:lnTo>
                  <a:lnTo>
                    <a:pt x="708212" y="2563906"/>
                  </a:lnTo>
                  <a:lnTo>
                    <a:pt x="2617694" y="2563906"/>
                  </a:lnTo>
                  <a:lnTo>
                    <a:pt x="2617694" y="1873623"/>
                  </a:lnTo>
                  <a:lnTo>
                    <a:pt x="1138518" y="1873623"/>
                  </a:lnTo>
                  <a:lnTo>
                    <a:pt x="1138518" y="1246094"/>
                  </a:lnTo>
                  <a:lnTo>
                    <a:pt x="3164541" y="1237129"/>
                  </a:lnTo>
                  <a:lnTo>
                    <a:pt x="3164541" y="484094"/>
                  </a:lnTo>
                  <a:lnTo>
                    <a:pt x="2519083" y="484094"/>
                  </a:lnTo>
                  <a:lnTo>
                    <a:pt x="2268070" y="905435"/>
                  </a:lnTo>
                  <a:lnTo>
                    <a:pt x="1461247" y="905435"/>
                  </a:lnTo>
                  <a:lnTo>
                    <a:pt x="1461247" y="8965"/>
                  </a:lnTo>
                  <a:lnTo>
                    <a:pt x="4401671" y="8965"/>
                  </a:lnTo>
                  <a:lnTo>
                    <a:pt x="4401671" y="2088776"/>
                  </a:lnTo>
                  <a:lnTo>
                    <a:pt x="4858871" y="2088776"/>
                  </a:lnTo>
                  <a:lnTo>
                    <a:pt x="4858871" y="3738282"/>
                  </a:lnTo>
                  <a:lnTo>
                    <a:pt x="0" y="3738283"/>
                  </a:lnTo>
                  <a:lnTo>
                    <a:pt x="0" y="0"/>
                  </a:lnTo>
                  <a:lnTo>
                    <a:pt x="206188" y="8965"/>
                  </a:lnTo>
                  <a:close/>
                </a:path>
              </a:pathLst>
            </a:cu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1" name="Rectangle 310"/>
            <p:cNvSpPr/>
            <p:nvPr/>
          </p:nvSpPr>
          <p:spPr>
            <a:xfrm>
              <a:off x="5029200" y="3657600"/>
              <a:ext cx="762000" cy="76200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2" name="Oval 311"/>
            <p:cNvSpPr/>
            <p:nvPr/>
          </p:nvSpPr>
          <p:spPr>
            <a:xfrm>
              <a:off x="5678290" y="2952055"/>
              <a:ext cx="112910" cy="11291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3" name="Oval 312"/>
            <p:cNvSpPr/>
            <p:nvPr/>
          </p:nvSpPr>
          <p:spPr>
            <a:xfrm>
              <a:off x="5181600" y="2447365"/>
              <a:ext cx="1098175" cy="109817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74" name="Group 973"/>
          <p:cNvGrpSpPr/>
          <p:nvPr/>
        </p:nvGrpSpPr>
        <p:grpSpPr>
          <a:xfrm>
            <a:off x="18611509" y="16916400"/>
            <a:ext cx="6314357" cy="1957248"/>
            <a:chOff x="18611509" y="18048109"/>
            <a:chExt cx="6314357" cy="195724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1" name="TextBox 350"/>
                <p:cNvSpPr txBox="1"/>
                <p:nvPr/>
              </p:nvSpPr>
              <p:spPr>
                <a:xfrm>
                  <a:off x="18611509" y="18435697"/>
                  <a:ext cx="6314357" cy="156966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𝑋</m:t>
                      </m:r>
                    </m:oMath>
                  </a14:m>
                  <a:r>
                    <a:rPr lang="en-US" sz="3200" dirty="0" smtClean="0"/>
                    <a:t>                                                          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3200" b="0" i="1" dirty="0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200" b="0" i="1" dirty="0" smtClean="0">
                              <a:latin typeface="Cambria Math"/>
                            </a:rPr>
                            <m:t>𝑌</m:t>
                          </m:r>
                        </m:e>
                        <m:sub>
                          <m:r>
                            <a:rPr lang="en-US" sz="3200" b="0" i="1" dirty="0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a14:m>
                  <a:endParaRPr lang="en-US" sz="3200" b="0" dirty="0" smtClean="0"/>
                </a:p>
                <a:p>
                  <a:pPr algn="ctr"/>
                  <a:endParaRPr lang="en-US" sz="3200" dirty="0" smtClean="0"/>
                </a:p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32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𝑌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sz="3200" dirty="0"/>
                </a:p>
              </p:txBody>
            </p:sp>
          </mc:Choice>
          <mc:Fallback xmlns="">
            <p:sp>
              <p:nvSpPr>
                <p:cNvPr id="351" name="TextBox 35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611509" y="18435697"/>
                  <a:ext cx="6314357" cy="156966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352" name="Group 351"/>
            <p:cNvGrpSpPr/>
            <p:nvPr/>
          </p:nvGrpSpPr>
          <p:grpSpPr>
            <a:xfrm>
              <a:off x="19566325" y="18682522"/>
              <a:ext cx="4574222" cy="127587"/>
              <a:chOff x="-1069022" y="2814425"/>
              <a:chExt cx="4574222" cy="127587"/>
            </a:xfrm>
          </p:grpSpPr>
          <p:cxnSp>
            <p:nvCxnSpPr>
              <p:cNvPr id="353" name="Straight Arrow Connector 352"/>
              <p:cNvCxnSpPr/>
              <p:nvPr/>
            </p:nvCxnSpPr>
            <p:spPr>
              <a:xfrm>
                <a:off x="-1069022" y="2867020"/>
                <a:ext cx="4453209" cy="1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4" name="Isosceles Triangle 353"/>
              <p:cNvSpPr/>
              <p:nvPr/>
            </p:nvSpPr>
            <p:spPr>
              <a:xfrm rot="5400000">
                <a:off x="3345716" y="2782528"/>
                <a:ext cx="127587" cy="191381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5" name="TextBox 354"/>
                <p:cNvSpPr txBox="1"/>
                <p:nvPr/>
              </p:nvSpPr>
              <p:spPr>
                <a:xfrm>
                  <a:off x="21497062" y="18048109"/>
                  <a:ext cx="695447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3200" b="0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latin typeface="Cambria Math"/>
                              </a:rPr>
                              <m:t>h</m:t>
                            </m:r>
                          </m:e>
                          <m:sub>
                            <m:r>
                              <a:rPr lang="en-US" sz="3200" b="0" i="1" dirty="0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sz="3200" dirty="0"/>
                </a:p>
              </p:txBody>
            </p:sp>
          </mc:Choice>
          <mc:Fallback xmlns="">
            <p:sp>
              <p:nvSpPr>
                <p:cNvPr id="355" name="TextBox 35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497062" y="18048109"/>
                  <a:ext cx="695447" cy="584775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9" name="TextBox 358"/>
                <p:cNvSpPr txBox="1"/>
                <p:nvPr/>
              </p:nvSpPr>
              <p:spPr>
                <a:xfrm>
                  <a:off x="19764734" y="19067807"/>
                  <a:ext cx="685957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32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h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sz="3200" dirty="0"/>
                </a:p>
              </p:txBody>
            </p:sp>
          </mc:Choice>
          <mc:Fallback xmlns="">
            <p:sp>
              <p:nvSpPr>
                <p:cNvPr id="359" name="TextBox 35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764734" y="19067807"/>
                  <a:ext cx="685957" cy="584775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360" name="Group 359"/>
            <p:cNvGrpSpPr/>
            <p:nvPr/>
          </p:nvGrpSpPr>
          <p:grpSpPr>
            <a:xfrm rot="20297747" flipV="1">
              <a:off x="22484715" y="18810796"/>
              <a:ext cx="1755412" cy="857416"/>
              <a:chOff x="1749788" y="2450690"/>
              <a:chExt cx="1755412" cy="857416"/>
            </a:xfrm>
          </p:grpSpPr>
          <p:cxnSp>
            <p:nvCxnSpPr>
              <p:cNvPr id="361" name="Straight Arrow Connector 360"/>
              <p:cNvCxnSpPr/>
              <p:nvPr/>
            </p:nvCxnSpPr>
            <p:spPr>
              <a:xfrm rot="19800000">
                <a:off x="1749788" y="2450690"/>
                <a:ext cx="1485086" cy="857416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62" name="Isosceles Triangle 361"/>
              <p:cNvSpPr/>
              <p:nvPr/>
            </p:nvSpPr>
            <p:spPr>
              <a:xfrm rot="5400000">
                <a:off x="3345716" y="2782528"/>
                <a:ext cx="127587" cy="191381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3" name="TextBox 362"/>
                <p:cNvSpPr txBox="1"/>
                <p:nvPr/>
              </p:nvSpPr>
              <p:spPr>
                <a:xfrm>
                  <a:off x="23267190" y="19050000"/>
                  <a:ext cx="536301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200" b="0" i="1" smtClean="0">
                            <a:latin typeface="Cambria Math"/>
                          </a:rPr>
                          <m:t>𝑔</m:t>
                        </m:r>
                      </m:oMath>
                    </m:oMathPara>
                  </a14:m>
                  <a:endParaRPr lang="en-US" sz="3200" dirty="0"/>
                </a:p>
              </p:txBody>
            </p:sp>
          </mc:Choice>
          <mc:Fallback xmlns="">
            <p:sp>
              <p:nvSpPr>
                <p:cNvPr id="363" name="TextBox 36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267190" y="19050000"/>
                  <a:ext cx="536301" cy="584775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366" name="Group 365"/>
            <p:cNvGrpSpPr/>
            <p:nvPr/>
          </p:nvGrpSpPr>
          <p:grpSpPr>
            <a:xfrm rot="1129427">
              <a:off x="19641605" y="18853071"/>
              <a:ext cx="1755412" cy="857416"/>
              <a:chOff x="1749788" y="2450690"/>
              <a:chExt cx="1755412" cy="857416"/>
            </a:xfrm>
          </p:grpSpPr>
          <p:cxnSp>
            <p:nvCxnSpPr>
              <p:cNvPr id="367" name="Straight Arrow Connector 366"/>
              <p:cNvCxnSpPr/>
              <p:nvPr/>
            </p:nvCxnSpPr>
            <p:spPr>
              <a:xfrm rot="19800000">
                <a:off x="1749788" y="2450690"/>
                <a:ext cx="1485086" cy="857416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68" name="Isosceles Triangle 367"/>
              <p:cNvSpPr/>
              <p:nvPr/>
            </p:nvSpPr>
            <p:spPr>
              <a:xfrm rot="5400000">
                <a:off x="3345716" y="2782528"/>
                <a:ext cx="127587" cy="191381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/>
              </a:p>
            </p:txBody>
          </p:sp>
        </p:grpSp>
      </p:grpSp>
      <p:grpSp>
        <p:nvGrpSpPr>
          <p:cNvPr id="374" name="Group 373"/>
          <p:cNvGrpSpPr/>
          <p:nvPr/>
        </p:nvGrpSpPr>
        <p:grpSpPr>
          <a:xfrm>
            <a:off x="11049000" y="21913877"/>
            <a:ext cx="10172700" cy="13031443"/>
            <a:chOff x="457200" y="22002752"/>
            <a:chExt cx="10172700" cy="13876653"/>
          </a:xfrm>
        </p:grpSpPr>
        <p:sp>
          <p:nvSpPr>
            <p:cNvPr id="375" name="Rounded Rectangle 374"/>
            <p:cNvSpPr/>
            <p:nvPr/>
          </p:nvSpPr>
          <p:spPr>
            <a:xfrm>
              <a:off x="457200" y="22002752"/>
              <a:ext cx="10172700" cy="13876653"/>
            </a:xfrm>
            <a:prstGeom prst="roundRect">
              <a:avLst>
                <a:gd name="adj" fmla="val 1629"/>
              </a:avLst>
            </a:prstGeom>
            <a:solidFill>
              <a:srgbClr val="9EACF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6" name="Content Placeholder 2"/>
            <p:cNvSpPr txBox="1">
              <a:spLocks/>
            </p:cNvSpPr>
            <p:nvPr/>
          </p:nvSpPr>
          <p:spPr>
            <a:xfrm>
              <a:off x="594344" y="23050501"/>
              <a:ext cx="9902206" cy="126666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lIns="438912" tIns="219456" rIns="438912" bIns="219456" rtlCol="0">
              <a:noAutofit/>
            </a:bodyPr>
            <a:lstStyle>
              <a:lvl1pPr marL="0" indent="0" algn="ctr" defTabSz="438912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1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2194560" indent="0" algn="ctr" defTabSz="438912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13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4389120" indent="0" algn="ctr" defTabSz="438912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115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6583680" indent="0" algn="ctr" defTabSz="438912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9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8778240" indent="0" algn="ctr" defTabSz="438912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9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0972800" indent="0" algn="ctr" defTabSz="438912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9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13167360" indent="0" algn="ctr" defTabSz="438912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9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15361920" indent="0" algn="ctr" defTabSz="438912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9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17556480" indent="0" algn="ctr" defTabSz="438912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9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just"/>
              <a:r>
                <a:rPr lang="en-US" sz="3600" dirty="0" smtClean="0">
                  <a:solidFill>
                    <a:schemeClr val="tx1"/>
                  </a:solidFill>
                </a:rPr>
                <a:t>A collection of </a:t>
              </a:r>
              <a:r>
                <a:rPr lang="en-US" sz="3600" i="1" dirty="0" smtClean="0">
                  <a:solidFill>
                    <a:schemeClr val="tx1"/>
                  </a:solidFill>
                </a:rPr>
                <a:t>beam sensors </a:t>
              </a:r>
              <a:r>
                <a:rPr lang="en-US" sz="3600" dirty="0">
                  <a:solidFill>
                    <a:schemeClr val="tx1"/>
                  </a:solidFill>
                </a:rPr>
                <a:t>induces  a decomposition of the </a:t>
              </a:r>
              <a:r>
                <a:rPr lang="en-US" sz="3600" dirty="0" smtClean="0">
                  <a:solidFill>
                    <a:schemeClr val="tx1"/>
                  </a:solidFill>
                </a:rPr>
                <a:t>free space </a:t>
              </a:r>
              <a:r>
                <a:rPr lang="en-US" sz="3600" dirty="0">
                  <a:solidFill>
                    <a:schemeClr val="tx1"/>
                  </a:solidFill>
                </a:rPr>
                <a:t>X into connected </a:t>
              </a:r>
              <a:r>
                <a:rPr lang="en-US" sz="3600" i="1" dirty="0" smtClean="0">
                  <a:solidFill>
                    <a:schemeClr val="tx1"/>
                  </a:solidFill>
                </a:rPr>
                <a:t>cells</a:t>
              </a:r>
              <a:r>
                <a:rPr lang="en-US" sz="3600" dirty="0">
                  <a:solidFill>
                    <a:schemeClr val="tx1"/>
                  </a:solidFill>
                </a:rPr>
                <a:t>. Beams may be directional, may intersect, and may be indistinguishable</a:t>
              </a:r>
              <a:r>
                <a:rPr lang="en-US" sz="3600" dirty="0" smtClean="0">
                  <a:solidFill>
                    <a:schemeClr val="tx1"/>
                  </a:solidFill>
                </a:rPr>
                <a:t>.</a:t>
              </a:r>
            </a:p>
            <a:p>
              <a:pPr algn="just"/>
              <a:endParaRPr lang="en-US" sz="3600" dirty="0">
                <a:solidFill>
                  <a:schemeClr val="tx1"/>
                </a:solidFill>
              </a:endParaRPr>
            </a:p>
            <a:p>
              <a:pPr algn="just"/>
              <a:endParaRPr lang="en-US" sz="3600" dirty="0" smtClean="0">
                <a:solidFill>
                  <a:schemeClr val="tx1"/>
                </a:solidFill>
              </a:endParaRPr>
            </a:p>
            <a:p>
              <a:pPr algn="just"/>
              <a:endParaRPr lang="en-US" sz="3600" dirty="0">
                <a:solidFill>
                  <a:schemeClr val="tx1"/>
                </a:solidFill>
              </a:endParaRPr>
            </a:p>
            <a:p>
              <a:pPr algn="just"/>
              <a:endParaRPr lang="en-US" sz="3600" dirty="0" smtClean="0">
                <a:solidFill>
                  <a:schemeClr val="tx1"/>
                </a:solidFill>
              </a:endParaRPr>
            </a:p>
            <a:p>
              <a:pPr algn="just"/>
              <a:endParaRPr lang="en-US" sz="3600" dirty="0" smtClean="0">
                <a:solidFill>
                  <a:schemeClr val="tx1"/>
                </a:solidFill>
              </a:endParaRPr>
            </a:p>
            <a:p>
              <a:pPr algn="just"/>
              <a:endParaRPr lang="en-US" sz="3600" dirty="0">
                <a:solidFill>
                  <a:schemeClr val="tx1"/>
                </a:solidFill>
              </a:endParaRPr>
            </a:p>
            <a:p>
              <a:pPr algn="just"/>
              <a:endParaRPr lang="en-US" sz="3600" dirty="0" smtClean="0">
                <a:solidFill>
                  <a:schemeClr val="tx1"/>
                </a:solidFill>
              </a:endParaRPr>
            </a:p>
            <a:p>
              <a:pPr algn="just"/>
              <a:r>
                <a:rPr lang="en-US" sz="3600" dirty="0" smtClean="0">
                  <a:solidFill>
                    <a:schemeClr val="tx1"/>
                  </a:solidFill>
                </a:rPr>
                <a:t>It is possible for the beams to be implemented indirectly, e.g., as lines passing through pairs of landmarks.</a:t>
              </a:r>
              <a:endParaRPr lang="en-US" sz="3600" dirty="0">
                <a:solidFill>
                  <a:schemeClr val="tx1"/>
                </a:solidFill>
              </a:endParaRPr>
            </a:p>
          </p:txBody>
        </p:sp>
        <p:sp>
          <p:nvSpPr>
            <p:cNvPr id="377" name="Content Placeholder 2"/>
            <p:cNvSpPr txBox="1">
              <a:spLocks/>
            </p:cNvSpPr>
            <p:nvPr/>
          </p:nvSpPr>
          <p:spPr>
            <a:xfrm>
              <a:off x="1295400" y="22003993"/>
              <a:ext cx="8534400" cy="764382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itchFamily="34" charset="0"/>
                <a:buNone/>
              </a:pPr>
              <a:r>
                <a:rPr lang="en-US" sz="5400" b="1" dirty="0" smtClean="0">
                  <a:solidFill>
                    <a:schemeClr val="bg1"/>
                  </a:solidFill>
                </a:rPr>
                <a:t>Beam sensors</a:t>
              </a:r>
              <a:endParaRPr lang="en-US" sz="5400" b="1" dirty="0" smtClean="0">
                <a:solidFill>
                  <a:schemeClr val="bg1"/>
                </a:solidFill>
              </a:endParaRPr>
            </a:p>
          </p:txBody>
        </p:sp>
      </p:grpSp>
      <p:grpSp>
        <p:nvGrpSpPr>
          <p:cNvPr id="378" name="Group 377"/>
          <p:cNvGrpSpPr/>
          <p:nvPr/>
        </p:nvGrpSpPr>
        <p:grpSpPr>
          <a:xfrm>
            <a:off x="22021800" y="21913876"/>
            <a:ext cx="10172700" cy="13031443"/>
            <a:chOff x="457200" y="22002749"/>
            <a:chExt cx="10172700" cy="13031443"/>
          </a:xfrm>
        </p:grpSpPr>
        <p:sp>
          <p:nvSpPr>
            <p:cNvPr id="379" name="Rounded Rectangle 378"/>
            <p:cNvSpPr/>
            <p:nvPr/>
          </p:nvSpPr>
          <p:spPr>
            <a:xfrm>
              <a:off x="457200" y="22002749"/>
              <a:ext cx="10172700" cy="13031443"/>
            </a:xfrm>
            <a:prstGeom prst="roundRect">
              <a:avLst>
                <a:gd name="adj" fmla="val 1629"/>
              </a:avLst>
            </a:prstGeom>
            <a:solidFill>
              <a:srgbClr val="9EACF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0" name="Content Placeholder 2"/>
            <p:cNvSpPr txBox="1">
              <a:spLocks/>
            </p:cNvSpPr>
            <p:nvPr/>
          </p:nvSpPr>
          <p:spPr>
            <a:xfrm>
              <a:off x="594344" y="23050500"/>
              <a:ext cx="9902206" cy="1183129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lIns="438912" tIns="219456" rIns="438912" bIns="219456" rtlCol="0">
              <a:noAutofit/>
            </a:bodyPr>
            <a:lstStyle>
              <a:lvl1pPr marL="0" indent="0" algn="ctr" defTabSz="438912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15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2194560" indent="0" algn="ctr" defTabSz="438912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13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4389120" indent="0" algn="ctr" defTabSz="438912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115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6583680" indent="0" algn="ctr" defTabSz="438912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9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8778240" indent="0" algn="ctr" defTabSz="438912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9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0972800" indent="0" algn="ctr" defTabSz="438912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9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13167360" indent="0" algn="ctr" defTabSz="438912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9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15361920" indent="0" algn="ctr" defTabSz="438912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9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17556480" indent="0" algn="ctr" defTabSz="438912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96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just"/>
              <a:r>
                <a:rPr lang="en-US" sz="3600" dirty="0" smtClean="0">
                  <a:solidFill>
                    <a:schemeClr val="tx1"/>
                  </a:solidFill>
                </a:rPr>
                <a:t>While any single beam sensor only provides a bit of information, a sequence of observations (</a:t>
              </a:r>
              <a:r>
                <a:rPr lang="en-US" sz="3600" i="1" dirty="0" smtClean="0">
                  <a:solidFill>
                    <a:schemeClr val="tx1"/>
                  </a:solidFill>
                </a:rPr>
                <a:t>sensor word</a:t>
              </a:r>
              <a:r>
                <a:rPr lang="en-US" sz="3600" dirty="0" smtClean="0">
                  <a:solidFill>
                    <a:schemeClr val="tx1"/>
                  </a:solidFill>
                </a:rPr>
                <a:t>) allows to recover certain information about the path taken by an agent [3].</a:t>
              </a:r>
              <a:endParaRPr lang="en-US" sz="3600" dirty="0">
                <a:solidFill>
                  <a:schemeClr val="tx1"/>
                </a:solidFill>
              </a:endParaRPr>
            </a:p>
          </p:txBody>
        </p:sp>
        <p:sp>
          <p:nvSpPr>
            <p:cNvPr id="381" name="Content Placeholder 2"/>
            <p:cNvSpPr txBox="1">
              <a:spLocks/>
            </p:cNvSpPr>
            <p:nvPr/>
          </p:nvSpPr>
          <p:spPr>
            <a:xfrm>
              <a:off x="1295400" y="22037860"/>
              <a:ext cx="8534400" cy="764382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itchFamily="34" charset="0"/>
                <a:buNone/>
              </a:pPr>
              <a:r>
                <a:rPr lang="en-US" sz="5400" b="1" dirty="0" smtClean="0">
                  <a:solidFill>
                    <a:schemeClr val="bg1"/>
                  </a:solidFill>
                </a:rPr>
                <a:t>Combinatorial filtering</a:t>
              </a:r>
              <a:endParaRPr lang="en-US" sz="5400" b="1" dirty="0" smtClean="0">
                <a:solidFill>
                  <a:schemeClr val="bg1"/>
                </a:solidFill>
              </a:endParaRPr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11049000" y="41199137"/>
            <a:ext cx="209740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[1] S. M. </a:t>
            </a:r>
            <a:r>
              <a:rPr lang="en-US" sz="2000" dirty="0" err="1" smtClean="0"/>
              <a:t>LaValle</a:t>
            </a:r>
            <a:r>
              <a:rPr lang="en-US" sz="2000" dirty="0"/>
              <a:t>.</a:t>
            </a:r>
            <a:r>
              <a:rPr lang="en-US" sz="2000" dirty="0" smtClean="0"/>
              <a:t> </a:t>
            </a:r>
            <a:r>
              <a:rPr lang="en-US" sz="2000" dirty="0"/>
              <a:t>Sensing and filtering: A tutorial based </a:t>
            </a:r>
            <a:r>
              <a:rPr lang="en-US" sz="2000" dirty="0" smtClean="0"/>
              <a:t>on </a:t>
            </a:r>
            <a:r>
              <a:rPr lang="en-US" sz="2000" dirty="0" err="1" smtClean="0"/>
              <a:t>preimages</a:t>
            </a:r>
            <a:r>
              <a:rPr lang="en-US" sz="2000" dirty="0" smtClean="0"/>
              <a:t> </a:t>
            </a:r>
            <a:r>
              <a:rPr lang="en-US" sz="2000" dirty="0"/>
              <a:t>and information spaces. </a:t>
            </a:r>
            <a:r>
              <a:rPr lang="en-US" sz="2000" dirty="0" smtClean="0"/>
              <a:t>Foundations and </a:t>
            </a:r>
            <a:r>
              <a:rPr lang="en-US" sz="2000" dirty="0"/>
              <a:t>Trends in Robotics, 2011.</a:t>
            </a:r>
          </a:p>
          <a:p>
            <a:r>
              <a:rPr lang="en-US" sz="2000" dirty="0"/>
              <a:t>[2] </a:t>
            </a:r>
            <a:r>
              <a:rPr lang="en-US" sz="2000" dirty="0" smtClean="0"/>
              <a:t>R</a:t>
            </a:r>
            <a:r>
              <a:rPr lang="en-US" sz="2000" dirty="0"/>
              <a:t>. He, S. Prentice, and N. Roy. Planning in </a:t>
            </a:r>
            <a:r>
              <a:rPr lang="en-US" sz="2000" dirty="0" smtClean="0"/>
              <a:t>information space </a:t>
            </a:r>
            <a:r>
              <a:rPr lang="en-US" sz="2000" dirty="0"/>
              <a:t>for a </a:t>
            </a:r>
            <a:r>
              <a:rPr lang="en-US" sz="2000" dirty="0" err="1"/>
              <a:t>quadrotor</a:t>
            </a:r>
            <a:r>
              <a:rPr lang="en-US" sz="2000" dirty="0"/>
              <a:t> helicopter in a </a:t>
            </a:r>
            <a:r>
              <a:rPr lang="en-US" sz="2000" dirty="0" err="1" smtClean="0"/>
              <a:t>gps</a:t>
            </a:r>
            <a:r>
              <a:rPr lang="en-US" sz="2000" dirty="0" smtClean="0"/>
              <a:t>-denied environment</a:t>
            </a:r>
            <a:r>
              <a:rPr lang="en-US" sz="2000" dirty="0"/>
              <a:t>. In Proc. IEEE International Conference </a:t>
            </a:r>
            <a:r>
              <a:rPr lang="en-US" sz="2000" dirty="0" smtClean="0"/>
              <a:t>on Robotics </a:t>
            </a:r>
            <a:r>
              <a:rPr lang="en-US" sz="2000" dirty="0"/>
              <a:t>and Automation, 2008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[3</a:t>
            </a:r>
            <a:r>
              <a:rPr lang="en-US" sz="2000" dirty="0"/>
              <a:t>] </a:t>
            </a:r>
            <a:r>
              <a:rPr lang="en-US" sz="2000" dirty="0"/>
              <a:t>B. Tovar, F. Cohen, L. Bobadilla, J. </a:t>
            </a:r>
            <a:r>
              <a:rPr lang="en-US" sz="2000" dirty="0" err="1"/>
              <a:t>Czarnowski</a:t>
            </a:r>
            <a:r>
              <a:rPr lang="en-US" sz="2000" dirty="0"/>
              <a:t>, and S. M. </a:t>
            </a:r>
            <a:r>
              <a:rPr lang="en-US" sz="2000" dirty="0" err="1"/>
              <a:t>LaValle</a:t>
            </a:r>
            <a:r>
              <a:rPr lang="en-US" sz="2000" dirty="0"/>
              <a:t>. Combinatorial </a:t>
            </a:r>
            <a:r>
              <a:rPr lang="en-US" sz="2000" dirty="0" smtClean="0"/>
              <a:t>ﬁlters: Sensor </a:t>
            </a:r>
            <a:r>
              <a:rPr lang="en-US" sz="2000" dirty="0"/>
              <a:t>beams, obstacles, and possible paths. ACM Transactions on Sensor Networks, </a:t>
            </a:r>
            <a:r>
              <a:rPr lang="en-US" sz="2000" dirty="0" smtClean="0"/>
              <a:t>2013. To </a:t>
            </a:r>
            <a:r>
              <a:rPr lang="en-US" sz="2000" dirty="0"/>
              <a:t>appear.</a:t>
            </a:r>
            <a:endParaRPr lang="en-US" sz="2000" dirty="0"/>
          </a:p>
        </p:txBody>
      </p:sp>
      <p:grpSp>
        <p:nvGrpSpPr>
          <p:cNvPr id="385" name="Group 384"/>
          <p:cNvGrpSpPr/>
          <p:nvPr/>
        </p:nvGrpSpPr>
        <p:grpSpPr>
          <a:xfrm>
            <a:off x="12886266" y="12801600"/>
            <a:ext cx="17145000" cy="3209134"/>
            <a:chOff x="-3962400" y="1138535"/>
            <a:chExt cx="17145000" cy="3209134"/>
          </a:xfrm>
        </p:grpSpPr>
        <p:sp>
          <p:nvSpPr>
            <p:cNvPr id="386" name="TextBox 385"/>
            <p:cNvSpPr txBox="1"/>
            <p:nvPr/>
          </p:nvSpPr>
          <p:spPr>
            <a:xfrm>
              <a:off x="2904963" y="1138535"/>
              <a:ext cx="3952749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just"/>
              <a:r>
                <a:rPr lang="en-US" sz="2400" dirty="0" smtClean="0"/>
                <a:t>Omnidirectional Depth Sensor</a:t>
              </a:r>
              <a:endParaRPr lang="en-US" sz="2400" dirty="0"/>
            </a:p>
          </p:txBody>
        </p:sp>
        <p:sp>
          <p:nvSpPr>
            <p:cNvPr id="387" name="TextBox 386"/>
            <p:cNvSpPr txBox="1"/>
            <p:nvPr/>
          </p:nvSpPr>
          <p:spPr>
            <a:xfrm>
              <a:off x="-3962400" y="2514600"/>
              <a:ext cx="3447419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just"/>
              <a:r>
                <a:rPr lang="en-US" sz="2400" dirty="0" smtClean="0"/>
                <a:t>Boundary Distance Sensor</a:t>
              </a:r>
              <a:endParaRPr lang="en-US" sz="2400" dirty="0"/>
            </a:p>
          </p:txBody>
        </p:sp>
        <p:sp>
          <p:nvSpPr>
            <p:cNvPr id="388" name="TextBox 387"/>
            <p:cNvSpPr txBox="1"/>
            <p:nvPr/>
          </p:nvSpPr>
          <p:spPr>
            <a:xfrm>
              <a:off x="-330322" y="2514600"/>
              <a:ext cx="3302122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just"/>
              <a:r>
                <a:rPr lang="en-US" sz="2400" dirty="0" smtClean="0"/>
                <a:t>Shifted Dir. Depth Sensor</a:t>
              </a:r>
              <a:endParaRPr lang="en-US" sz="2400" dirty="0"/>
            </a:p>
          </p:txBody>
        </p:sp>
        <p:sp>
          <p:nvSpPr>
            <p:cNvPr id="389" name="TextBox 388"/>
            <p:cNvSpPr txBox="1"/>
            <p:nvPr/>
          </p:nvSpPr>
          <p:spPr>
            <a:xfrm>
              <a:off x="3118163" y="2514600"/>
              <a:ext cx="3526350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just"/>
              <a:r>
                <a:rPr lang="en-US" sz="2400" dirty="0" smtClean="0"/>
                <a:t>K-directional Depth Sensor</a:t>
              </a:r>
              <a:endParaRPr lang="en-US" sz="2400" dirty="0"/>
            </a:p>
          </p:txBody>
        </p:sp>
        <p:sp>
          <p:nvSpPr>
            <p:cNvPr id="390" name="TextBox 389"/>
            <p:cNvSpPr txBox="1"/>
            <p:nvPr/>
          </p:nvSpPr>
          <p:spPr>
            <a:xfrm>
              <a:off x="6781800" y="2514600"/>
              <a:ext cx="373089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just"/>
              <a:r>
                <a:rPr lang="en-US" sz="2400" dirty="0" smtClean="0"/>
                <a:t>Depth-Limited Depth Sensor</a:t>
              </a:r>
              <a:endParaRPr lang="en-US" sz="2400" dirty="0"/>
            </a:p>
          </p:txBody>
        </p:sp>
        <p:sp>
          <p:nvSpPr>
            <p:cNvPr id="391" name="TextBox 390"/>
            <p:cNvSpPr txBox="1"/>
            <p:nvPr/>
          </p:nvSpPr>
          <p:spPr>
            <a:xfrm>
              <a:off x="10667168" y="2505866"/>
              <a:ext cx="2515432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just"/>
              <a:r>
                <a:rPr lang="en-US" sz="2400" dirty="0" smtClean="0"/>
                <a:t>Simple Gap Sensor</a:t>
              </a:r>
              <a:endParaRPr lang="en-US" sz="2400" dirty="0"/>
            </a:p>
          </p:txBody>
        </p:sp>
        <p:sp>
          <p:nvSpPr>
            <p:cNvPr id="392" name="TextBox 391"/>
            <p:cNvSpPr txBox="1"/>
            <p:nvPr/>
          </p:nvSpPr>
          <p:spPr>
            <a:xfrm>
              <a:off x="9521202" y="3869522"/>
              <a:ext cx="3466142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just"/>
              <a:r>
                <a:rPr lang="en-US" sz="2400" dirty="0" smtClean="0"/>
                <a:t>Depth-Limited Gap Sensor</a:t>
              </a:r>
              <a:endParaRPr lang="en-US" sz="2400" dirty="0"/>
            </a:p>
          </p:txBody>
        </p:sp>
        <p:sp>
          <p:nvSpPr>
            <p:cNvPr id="393" name="TextBox 392"/>
            <p:cNvSpPr txBox="1"/>
            <p:nvPr/>
          </p:nvSpPr>
          <p:spPr>
            <a:xfrm>
              <a:off x="-3933209" y="3886004"/>
              <a:ext cx="2278444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just"/>
              <a:r>
                <a:rPr lang="en-US" sz="2400" dirty="0" smtClean="0"/>
                <a:t>Proximity Sensor</a:t>
              </a:r>
              <a:endParaRPr lang="en-US" sz="2400" dirty="0"/>
            </a:p>
          </p:txBody>
        </p:sp>
        <p:sp>
          <p:nvSpPr>
            <p:cNvPr id="394" name="TextBox 393"/>
            <p:cNvSpPr txBox="1"/>
            <p:nvPr/>
          </p:nvSpPr>
          <p:spPr>
            <a:xfrm>
              <a:off x="-948830" y="3886004"/>
              <a:ext cx="2310120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just"/>
              <a:r>
                <a:rPr lang="en-US" sz="2400" dirty="0" smtClean="0"/>
                <a:t>Boundary Sensor</a:t>
              </a:r>
              <a:endParaRPr lang="en-US" sz="2400" dirty="0"/>
            </a:p>
          </p:txBody>
        </p:sp>
        <p:sp>
          <p:nvSpPr>
            <p:cNvPr id="395" name="TextBox 394"/>
            <p:cNvSpPr txBox="1"/>
            <p:nvPr/>
          </p:nvSpPr>
          <p:spPr>
            <a:xfrm>
              <a:off x="3231976" y="3869522"/>
              <a:ext cx="3298724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just"/>
              <a:r>
                <a:rPr lang="en-US" sz="2400" dirty="0" smtClean="0"/>
                <a:t>Directional Depth Sensor</a:t>
              </a:r>
              <a:endParaRPr lang="en-US" sz="2400" dirty="0"/>
            </a:p>
          </p:txBody>
        </p:sp>
        <p:cxnSp>
          <p:nvCxnSpPr>
            <p:cNvPr id="396" name="Straight Arrow Connector 395"/>
            <p:cNvCxnSpPr/>
            <p:nvPr/>
          </p:nvCxnSpPr>
          <p:spPr>
            <a:xfrm flipH="1">
              <a:off x="-2238689" y="1600200"/>
              <a:ext cx="5546696" cy="9144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7" name="Straight Arrow Connector 396"/>
            <p:cNvCxnSpPr>
              <a:endCxn id="388" idx="0"/>
            </p:cNvCxnSpPr>
            <p:nvPr/>
          </p:nvCxnSpPr>
          <p:spPr>
            <a:xfrm flipH="1">
              <a:off x="1320739" y="1600200"/>
              <a:ext cx="2867361" cy="9144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8" name="Straight Arrow Connector 397"/>
            <p:cNvCxnSpPr>
              <a:endCxn id="389" idx="0"/>
            </p:cNvCxnSpPr>
            <p:nvPr/>
          </p:nvCxnSpPr>
          <p:spPr>
            <a:xfrm>
              <a:off x="4881338" y="1600200"/>
              <a:ext cx="0" cy="9144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9" name="Straight Arrow Connector 398"/>
            <p:cNvCxnSpPr>
              <a:endCxn id="390" idx="0"/>
            </p:cNvCxnSpPr>
            <p:nvPr/>
          </p:nvCxnSpPr>
          <p:spPr>
            <a:xfrm>
              <a:off x="5486400" y="1600200"/>
              <a:ext cx="3160847" cy="9144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0" name="Straight Arrow Connector 399"/>
            <p:cNvCxnSpPr>
              <a:endCxn id="391" idx="0"/>
            </p:cNvCxnSpPr>
            <p:nvPr/>
          </p:nvCxnSpPr>
          <p:spPr>
            <a:xfrm>
              <a:off x="6476447" y="1600200"/>
              <a:ext cx="5448437" cy="905666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1" name="Straight Arrow Connector 400"/>
            <p:cNvCxnSpPr>
              <a:endCxn id="393" idx="0"/>
            </p:cNvCxnSpPr>
            <p:nvPr/>
          </p:nvCxnSpPr>
          <p:spPr>
            <a:xfrm>
              <a:off x="-2793987" y="2976265"/>
              <a:ext cx="0" cy="909739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2" name="Straight Arrow Connector 401"/>
            <p:cNvCxnSpPr>
              <a:endCxn id="394" idx="0"/>
            </p:cNvCxnSpPr>
            <p:nvPr/>
          </p:nvCxnSpPr>
          <p:spPr>
            <a:xfrm>
              <a:off x="-1503193" y="2976265"/>
              <a:ext cx="1709423" cy="909739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3" name="Straight Arrow Connector 402"/>
            <p:cNvCxnSpPr>
              <a:stCxn id="389" idx="2"/>
              <a:endCxn id="395" idx="0"/>
            </p:cNvCxnSpPr>
            <p:nvPr/>
          </p:nvCxnSpPr>
          <p:spPr>
            <a:xfrm>
              <a:off x="4881338" y="2976265"/>
              <a:ext cx="0" cy="893257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4" name="Straight Arrow Connector 403"/>
            <p:cNvCxnSpPr>
              <a:endCxn id="392" idx="0"/>
            </p:cNvCxnSpPr>
            <p:nvPr/>
          </p:nvCxnSpPr>
          <p:spPr>
            <a:xfrm>
              <a:off x="11254273" y="2976265"/>
              <a:ext cx="0" cy="893257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38" name="Straight Connector 437"/>
          <p:cNvCxnSpPr/>
          <p:nvPr/>
        </p:nvCxnSpPr>
        <p:spPr>
          <a:xfrm>
            <a:off x="11051059" y="36347400"/>
            <a:ext cx="21183600" cy="0"/>
          </a:xfrm>
          <a:prstGeom prst="line">
            <a:avLst/>
          </a:prstGeom>
          <a:ln w="1270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25400" y="31652290"/>
            <a:ext cx="7135005" cy="2637710"/>
          </a:xfrm>
          <a:prstGeom prst="rect">
            <a:avLst/>
          </a:prstGeom>
        </p:spPr>
      </p:pic>
      <p:sp>
        <p:nvSpPr>
          <p:cNvPr id="439" name="Content Placeholder 2"/>
          <p:cNvSpPr txBox="1">
            <a:spLocks/>
          </p:cNvSpPr>
          <p:nvPr/>
        </p:nvSpPr>
        <p:spPr>
          <a:xfrm>
            <a:off x="16613659" y="35278218"/>
            <a:ext cx="10172699" cy="7643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5400" b="1" dirty="0" smtClean="0">
                <a:solidFill>
                  <a:schemeClr val="accent3">
                    <a:lumMod val="75000"/>
                  </a:schemeClr>
                </a:solidFill>
              </a:rPr>
              <a:t>Open Problems</a:t>
            </a:r>
          </a:p>
        </p:txBody>
      </p:sp>
      <p:sp>
        <p:nvSpPr>
          <p:cNvPr id="440" name="TextBox 439"/>
          <p:cNvSpPr txBox="1"/>
          <p:nvPr/>
        </p:nvSpPr>
        <p:spPr>
          <a:xfrm>
            <a:off x="11586436" y="36880800"/>
            <a:ext cx="20050959" cy="3970318"/>
          </a:xfrm>
          <a:prstGeom prst="rect">
            <a:avLst/>
          </a:prstGeom>
          <a:noFill/>
          <a:ln w="12700">
            <a:noFill/>
            <a:prstDash val="dash"/>
          </a:ln>
        </p:spPr>
        <p:txBody>
          <a:bodyPr wrap="square" rtlCol="0">
            <a:spAutoFit/>
          </a:bodyPr>
          <a:lstStyle/>
          <a:p>
            <a:pPr marL="571500" indent="-571500">
              <a:buFont typeface="Wingdings" pitchFamily="2" charset="2"/>
              <a:buChar char="§"/>
            </a:pPr>
            <a:r>
              <a:rPr lang="en-US" sz="3600" dirty="0"/>
              <a:t>What virtual sensor </a:t>
            </a:r>
            <a:r>
              <a:rPr lang="en-US" sz="3600" dirty="0" smtClean="0"/>
              <a:t>models/families </a:t>
            </a:r>
            <a:r>
              <a:rPr lang="en-US" sz="3600" dirty="0"/>
              <a:t>are appropriate for nondeterministic and </a:t>
            </a:r>
            <a:r>
              <a:rPr lang="en-US" sz="3600" dirty="0" smtClean="0"/>
              <a:t>probabilistic disturbances</a:t>
            </a:r>
            <a:r>
              <a:rPr lang="en-US" sz="3600" dirty="0"/>
              <a:t>? (Perhaps generalizing the approach in </a:t>
            </a:r>
            <a:r>
              <a:rPr lang="en-US" sz="3600" dirty="0" smtClean="0"/>
              <a:t>[2].)</a:t>
            </a:r>
          </a:p>
          <a:p>
            <a:pPr marL="571500" indent="-571500">
              <a:buFont typeface="Wingdings" pitchFamily="2" charset="2"/>
              <a:buChar char="§"/>
            </a:pPr>
            <a:r>
              <a:rPr lang="en-US" sz="3600" dirty="0" smtClean="0"/>
              <a:t>What </a:t>
            </a:r>
            <a:r>
              <a:rPr lang="en-US" sz="3600" dirty="0"/>
              <a:t>kind of sensor images can be explicitly computed? This sometimes trivial (</a:t>
            </a:r>
            <a:r>
              <a:rPr lang="en-US" sz="3600" dirty="0" smtClean="0"/>
              <a:t>distance from </a:t>
            </a:r>
            <a:r>
              <a:rPr lang="en-US" sz="3600" dirty="0"/>
              <a:t>a fixed sensor tower), and sometimes very difficult (</a:t>
            </a:r>
            <a:r>
              <a:rPr lang="en-US" sz="3600" dirty="0" err="1"/>
              <a:t>preimages</a:t>
            </a:r>
            <a:r>
              <a:rPr lang="en-US" sz="3600" dirty="0"/>
              <a:t> for the directional </a:t>
            </a:r>
            <a:r>
              <a:rPr lang="en-US" sz="3600" dirty="0" smtClean="0"/>
              <a:t>depth sensor).</a:t>
            </a:r>
          </a:p>
          <a:p>
            <a:pPr marL="571500" indent="-571500">
              <a:buFont typeface="Wingdings" pitchFamily="2" charset="2"/>
              <a:buChar char="§"/>
            </a:pPr>
            <a:r>
              <a:rPr lang="en-US" sz="3600" dirty="0" smtClean="0"/>
              <a:t>What </a:t>
            </a:r>
            <a:r>
              <a:rPr lang="en-US" sz="3600" dirty="0"/>
              <a:t>is the cost of emulating one sensor with another? Even if a sensor can emulate a </a:t>
            </a:r>
            <a:r>
              <a:rPr lang="en-US" sz="3600" dirty="0" smtClean="0"/>
              <a:t>weaker sensor</a:t>
            </a:r>
            <a:r>
              <a:rPr lang="en-US" sz="3600" dirty="0"/>
              <a:t>, it may not be able to do so efficiently. It is possible that there exist a pair of </a:t>
            </a:r>
            <a:r>
              <a:rPr lang="en-US" sz="3600" dirty="0" smtClean="0"/>
              <a:t>sensors where </a:t>
            </a:r>
            <a:r>
              <a:rPr lang="en-US" sz="3600" dirty="0"/>
              <a:t>emulation of the weaker sensor by the stronger sensor is non-computable</a:t>
            </a:r>
            <a:r>
              <a:rPr lang="en-US" sz="3600" dirty="0" smtClean="0"/>
              <a:t>.</a:t>
            </a:r>
            <a:endParaRPr lang="en-US" sz="3600" dirty="0"/>
          </a:p>
        </p:txBody>
      </p:sp>
      <p:sp>
        <p:nvSpPr>
          <p:cNvPr id="441" name="Rectangle 440"/>
          <p:cNvSpPr/>
          <p:nvPr/>
        </p:nvSpPr>
        <p:spPr>
          <a:xfrm>
            <a:off x="11586436" y="36728401"/>
            <a:ext cx="20188964" cy="4122718"/>
          </a:xfrm>
          <a:prstGeom prst="rect">
            <a:avLst/>
          </a:prstGeom>
          <a:noFill/>
          <a:ln w="2857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80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89712" y="25908000"/>
            <a:ext cx="4618364" cy="3818153"/>
          </a:xfrm>
          <a:prstGeom prst="rect">
            <a:avLst/>
          </a:prstGeom>
        </p:spPr>
      </p:pic>
      <p:pic>
        <p:nvPicPr>
          <p:cNvPr id="10" name="Picture 9" descr="Screen Clipping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30600" y="25908000"/>
            <a:ext cx="4577787" cy="3810000"/>
          </a:xfrm>
          <a:prstGeom prst="rect">
            <a:avLst/>
          </a:prstGeom>
        </p:spPr>
      </p:pic>
      <p:pic>
        <p:nvPicPr>
          <p:cNvPr id="11" name="Picture 10" descr="Screen Clipping"/>
          <p:cNvPicPr>
            <a:picLocks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12400" y="26289000"/>
            <a:ext cx="7884741" cy="708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625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2279</TotalTime>
  <Words>979</Words>
  <Application>Microsoft Office PowerPoint</Application>
  <PresentationFormat>Custom</PresentationFormat>
  <Paragraphs>76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Sensor Lattices*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Optimal Multi-agent Path Planning on Graphs*</dc:title>
  <dc:creator>mandy</dc:creator>
  <cp:lastModifiedBy>Max Katsev</cp:lastModifiedBy>
  <cp:revision>77</cp:revision>
  <dcterms:created xsi:type="dcterms:W3CDTF">2012-07-20T02:12:35Z</dcterms:created>
  <dcterms:modified xsi:type="dcterms:W3CDTF">2013-10-15T19:00:37Z</dcterms:modified>
</cp:coreProperties>
</file>