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21945600" cy="32918400"/>
  <p:notesSz cx="6858000" cy="9144000"/>
  <p:defaultTextStyle>
    <a:defPPr>
      <a:defRPr lang="en-US"/>
    </a:defPPr>
    <a:lvl1pPr marL="0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1pPr>
    <a:lvl2pPr marL="1566463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2pPr>
    <a:lvl3pPr marL="3132925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3pPr>
    <a:lvl4pPr marL="4699387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4pPr>
    <a:lvl5pPr marL="6265846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5pPr>
    <a:lvl6pPr marL="7832305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6pPr>
    <a:lvl7pPr marL="9398767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7pPr>
    <a:lvl8pPr marL="10965230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8pPr>
    <a:lvl9pPr marL="12531693" algn="l" defTabSz="1566463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1970E2-F12D-B744-9152-48267E49C715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Regan" initials="WR" lastIdx="1" clrIdx="0">
    <p:extLst>
      <p:ext uri="{19B8F6BF-5375-455C-9EA6-DF929625EA0E}">
        <p15:presenceInfo xmlns:p15="http://schemas.microsoft.com/office/powerpoint/2012/main" userId="S::willirn1@vanderbilt.edu::0435f6e5-7ca9-4f46-8ff1-da4554c59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2"/>
    <p:restoredTop sz="94507"/>
  </p:normalViewPr>
  <p:slideViewPr>
    <p:cSldViewPr snapToGrid="0" snapToObjects="1">
      <p:cViewPr varScale="1">
        <p:scale>
          <a:sx n="23" d="100"/>
          <a:sy n="23" d="100"/>
        </p:scale>
        <p:origin x="3040" y="280"/>
      </p:cViewPr>
      <p:guideLst>
        <p:guide orient="horz" pos="10368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6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282BE8-9FE2-F34A-9A86-E056AF1D8A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24DC5-3539-134D-846C-D1F9E4F1AB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EFEEA-96B7-9249-803C-8737F2DBB8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13E12-A683-9642-B566-4F53871C09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B9EE0-68D1-C34C-96F5-CC01FABD5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0304-FA0A-9E4F-B1AE-FF151C74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85210-1307-B74B-998C-D712DD099F88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A5DC3-461A-3448-A001-365DE38D2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9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A5DC3-461A-3448-A001-365DE38D2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037364" y="1031960"/>
            <a:ext cx="17276762" cy="2868090"/>
          </a:xfrm>
          <a:prstGeom prst="rect">
            <a:avLst/>
          </a:prstGeom>
          <a:noFill/>
          <a:ln>
            <a:noFill/>
          </a:ln>
        </p:spPr>
        <p:txBody>
          <a:bodyPr lIns="91397" tIns="45701" rIns="91397" bIns="45701">
            <a:normAutofit/>
          </a:bodyPr>
          <a:lstStyle>
            <a:lvl1pPr algn="l">
              <a:defRPr sz="5466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037364" y="4939667"/>
            <a:ext cx="20010178" cy="971548"/>
          </a:xfrm>
          <a:prstGeom prst="rect">
            <a:avLst/>
          </a:prstGeom>
          <a:noFill/>
          <a:ln>
            <a:noFill/>
          </a:ln>
        </p:spPr>
        <p:txBody>
          <a:bodyPr lIns="91397" tIns="45701" rIns="91397" bIns="45701">
            <a:noAutofit/>
          </a:bodyPr>
          <a:lstStyle>
            <a:lvl1pPr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037364" y="4004554"/>
            <a:ext cx="17276036" cy="857938"/>
          </a:xfrm>
          <a:prstGeom prst="rect">
            <a:avLst/>
          </a:prstGeom>
          <a:noFill/>
          <a:ln>
            <a:noFill/>
          </a:ln>
        </p:spPr>
        <p:txBody>
          <a:bodyPr lIns="91397" tIns="45701" rIns="91397" bIns="45701" anchor="ctr">
            <a:noAutofit/>
          </a:bodyPr>
          <a:lstStyle>
            <a:lvl1pPr algn="l">
              <a:buNone/>
              <a:defRPr sz="4133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047477" y="18993749"/>
            <a:ext cx="20000066" cy="4572000"/>
          </a:xfrm>
          <a:prstGeom prst="rect">
            <a:avLst/>
          </a:prstGeom>
          <a:noFill/>
        </p:spPr>
        <p:txBody>
          <a:bodyPr lIns="91397" tIns="45701" rIns="91397" bIns="45701" numCol="2">
            <a:normAutofit/>
          </a:bodyPr>
          <a:lstStyle>
            <a:lvl1pPr marL="126995" indent="0" algn="l">
              <a:buNone/>
              <a:tabLst/>
              <a:defRPr sz="3866">
                <a:solidFill>
                  <a:schemeClr val="tx1"/>
                </a:solidFill>
                <a:latin typeface="+mj-lt"/>
              </a:defRPr>
            </a:lvl1pPr>
            <a:lvl2pPr marL="1035822" indent="-487446" algn="l">
              <a:defRPr sz="3200">
                <a:solidFill>
                  <a:schemeClr val="tx1"/>
                </a:solidFill>
                <a:latin typeface="+mj-lt"/>
              </a:defRPr>
            </a:lvl2pPr>
            <a:lvl3pPr marL="1401406" indent="-304653" algn="l">
              <a:defRPr sz="2866">
                <a:solidFill>
                  <a:schemeClr val="tx1"/>
                </a:solidFill>
                <a:latin typeface="+mj-lt"/>
              </a:defRPr>
            </a:lvl3pPr>
            <a:lvl4pPr marL="1888856" indent="-426518" algn="l">
              <a:defRPr sz="2866">
                <a:solidFill>
                  <a:schemeClr val="tx1"/>
                </a:solidFill>
                <a:latin typeface="+mj-lt"/>
              </a:defRPr>
            </a:lvl4pPr>
            <a:lvl5pPr marL="2254438" indent="-304653" algn="l">
              <a:defRPr sz="2266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Solution (technical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054500" y="24234828"/>
            <a:ext cx="6449935" cy="6511876"/>
          </a:xfrm>
          <a:prstGeom prst="rect">
            <a:avLst/>
          </a:prstGeom>
          <a:noFill/>
        </p:spPr>
        <p:txBody>
          <a:bodyPr lIns="91397" tIns="45701" rIns="91397" bIns="45701"/>
          <a:lstStyle>
            <a:lvl1pPr marL="253990" indent="0">
              <a:buNone/>
              <a:tabLst/>
              <a:defRPr sz="3866">
                <a:solidFill>
                  <a:schemeClr val="tx1"/>
                </a:solidFill>
              </a:defRPr>
            </a:lvl1pPr>
            <a:lvl2pPr marL="1706063" indent="-487446">
              <a:defRPr sz="3200">
                <a:solidFill>
                  <a:schemeClr val="tx1"/>
                </a:solidFill>
              </a:defRPr>
            </a:lvl2pPr>
            <a:lvl3pPr marL="2071645" indent="-304653">
              <a:defRPr sz="2866">
                <a:solidFill>
                  <a:schemeClr val="tx1"/>
                </a:solidFill>
              </a:defRPr>
            </a:lvl3pPr>
            <a:lvl4pPr marL="2620023" indent="-304653">
              <a:defRPr sz="2266">
                <a:solidFill>
                  <a:schemeClr val="tx1"/>
                </a:solidFill>
              </a:defRPr>
            </a:lvl4pPr>
            <a:lvl5pPr marL="2924676" indent="-304653">
              <a:defRPr sz="2266">
                <a:solidFill>
                  <a:schemeClr val="tx1"/>
                </a:solidFill>
              </a:defRPr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 dirty="0"/>
              <a:t>Broader Impact (impact on society </a:t>
            </a:r>
            <a:r>
              <a:rPr lang="mr-IN" dirty="0"/>
              <a:t>–</a:t>
            </a:r>
            <a:r>
              <a:rPr lang="en-US" dirty="0"/>
              <a:t> who will care)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047475" y="11349857"/>
            <a:ext cx="9691862" cy="6967560"/>
          </a:xfrm>
          <a:prstGeom prst="rect">
            <a:avLst/>
          </a:prstGeom>
          <a:noFill/>
        </p:spPr>
        <p:txBody>
          <a:bodyPr lIns="91397" tIns="45701" rIns="91397" bIns="45701"/>
          <a:lstStyle>
            <a:lvl1pPr marL="126995" indent="0">
              <a:buNone/>
              <a:tabLst/>
              <a:defRPr sz="3866">
                <a:solidFill>
                  <a:schemeClr val="tx1"/>
                </a:solidFill>
              </a:defRPr>
            </a:lvl1pPr>
            <a:lvl2pPr marL="1096753" indent="-487446">
              <a:defRPr sz="3200">
                <a:solidFill>
                  <a:schemeClr val="tx1"/>
                </a:solidFill>
              </a:defRPr>
            </a:lvl2pPr>
            <a:lvl3pPr marL="1462338" indent="-304653">
              <a:defRPr sz="2866">
                <a:solidFill>
                  <a:schemeClr val="tx1"/>
                </a:solidFill>
              </a:defRPr>
            </a:lvl3pPr>
            <a:lvl4pPr marL="1888856" indent="-304653">
              <a:defRPr sz="2266">
                <a:solidFill>
                  <a:schemeClr val="tx1"/>
                </a:solidFill>
              </a:defRPr>
            </a:lvl4pPr>
            <a:lvl5pPr marL="2193506" indent="-304653">
              <a:defRPr sz="2266">
                <a:solidFill>
                  <a:schemeClr val="tx1"/>
                </a:solidFill>
              </a:defRPr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 dirty="0"/>
              <a:t>Add Challenge Content (Key problem(s) to be addressed and their significance)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1206265" y="11349857"/>
            <a:ext cx="9691862" cy="6967560"/>
          </a:xfrm>
          <a:prstGeom prst="rect">
            <a:avLst/>
          </a:prstGeom>
          <a:noFill/>
        </p:spPr>
        <p:txBody>
          <a:bodyPr lIns="91397" tIns="45701" rIns="91397" bIns="45701"/>
          <a:lstStyle>
            <a:lvl1pPr marL="126995" indent="0">
              <a:buNone/>
              <a:tabLst/>
              <a:defRPr sz="3866">
                <a:solidFill>
                  <a:schemeClr val="tx1"/>
                </a:solidFill>
              </a:defRPr>
            </a:lvl1pPr>
            <a:lvl2pPr marL="1096753" indent="-487446">
              <a:defRPr sz="3200">
                <a:solidFill>
                  <a:schemeClr val="tx1"/>
                </a:solidFill>
              </a:defRPr>
            </a:lvl2pPr>
            <a:lvl3pPr marL="1462338" indent="-304653">
              <a:defRPr sz="2866">
                <a:solidFill>
                  <a:schemeClr val="tx1"/>
                </a:solidFill>
              </a:defRPr>
            </a:lvl3pPr>
            <a:lvl4pPr marL="1888856" indent="-304653">
              <a:defRPr sz="2266">
                <a:solidFill>
                  <a:schemeClr val="tx1"/>
                </a:solidFill>
              </a:defRPr>
            </a:lvl4pPr>
            <a:lvl5pPr marL="2193506" indent="-304653">
              <a:defRPr sz="2266">
                <a:solidFill>
                  <a:schemeClr val="tx1"/>
                </a:solidFill>
              </a:defRPr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 dirty="0"/>
              <a:t>Add Scientific Impact (How project contributions might generalize to other CPS research)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7831884" y="24271173"/>
            <a:ext cx="6449935" cy="6475526"/>
          </a:xfrm>
          <a:prstGeom prst="rect">
            <a:avLst/>
          </a:prstGeom>
          <a:noFill/>
        </p:spPr>
        <p:txBody>
          <a:bodyPr lIns="91397" tIns="45701" rIns="91397" bIns="45701"/>
          <a:lstStyle>
            <a:lvl1pPr marL="169327" indent="0">
              <a:buNone/>
              <a:tabLst/>
              <a:defRPr sz="3866">
                <a:solidFill>
                  <a:schemeClr val="tx1"/>
                </a:solidFill>
              </a:defRPr>
            </a:lvl1pPr>
            <a:lvl2pPr marL="1706063" indent="-487446">
              <a:defRPr sz="3200">
                <a:solidFill>
                  <a:schemeClr val="tx1"/>
                </a:solidFill>
              </a:defRPr>
            </a:lvl2pPr>
            <a:lvl3pPr marL="2071645" indent="-304653">
              <a:defRPr sz="2866">
                <a:solidFill>
                  <a:schemeClr val="tx1"/>
                </a:solidFill>
              </a:defRPr>
            </a:lvl3pPr>
            <a:lvl4pPr marL="2620023" indent="-304653">
              <a:defRPr sz="2266">
                <a:solidFill>
                  <a:schemeClr val="tx1"/>
                </a:solidFill>
              </a:defRPr>
            </a:lvl4pPr>
            <a:lvl5pPr marL="2924676" indent="-304653">
              <a:defRPr sz="2266">
                <a:solidFill>
                  <a:schemeClr val="tx1"/>
                </a:solidFill>
              </a:defRPr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 dirty="0"/>
              <a:t>Broader Impact (education and outreach)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14597611" y="24271173"/>
            <a:ext cx="6449935" cy="6475526"/>
          </a:xfrm>
          <a:prstGeom prst="rect">
            <a:avLst/>
          </a:prstGeom>
          <a:noFill/>
        </p:spPr>
        <p:txBody>
          <a:bodyPr lIns="91397" tIns="45701" rIns="91397" bIns="45701"/>
          <a:lstStyle>
            <a:lvl1pPr marL="126995" indent="0">
              <a:buNone/>
              <a:tabLst/>
              <a:defRPr sz="3866">
                <a:solidFill>
                  <a:schemeClr val="tx1"/>
                </a:solidFill>
              </a:defRPr>
            </a:lvl1pPr>
            <a:lvl2pPr marL="1706063" indent="-487446">
              <a:defRPr sz="3200">
                <a:solidFill>
                  <a:schemeClr val="tx1"/>
                </a:solidFill>
              </a:defRPr>
            </a:lvl2pPr>
            <a:lvl3pPr marL="2071645" indent="-304653">
              <a:defRPr sz="2866">
                <a:solidFill>
                  <a:schemeClr val="tx1"/>
                </a:solidFill>
              </a:defRPr>
            </a:lvl3pPr>
            <a:lvl4pPr marL="2620023" indent="-304653">
              <a:defRPr sz="2266">
                <a:solidFill>
                  <a:schemeClr val="tx1"/>
                </a:solidFill>
              </a:defRPr>
            </a:lvl4pPr>
            <a:lvl5pPr marL="2924676" indent="-304653">
              <a:defRPr sz="2266">
                <a:solidFill>
                  <a:schemeClr val="tx1"/>
                </a:solidFill>
              </a:defRPr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 dirty="0"/>
              <a:t>Broader Impact and Broader Participation (quantify potential impact)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037364" y="6734715"/>
            <a:ext cx="20010178" cy="4132564"/>
          </a:xfrm>
          <a:prstGeom prst="rect">
            <a:avLst/>
          </a:prstGeom>
          <a:noFill/>
        </p:spPr>
        <p:txBody>
          <a:bodyPr lIns="91397" tIns="45701" rIns="91397" bIns="45701"/>
          <a:lstStyle>
            <a:lvl1pPr marL="0" indent="0">
              <a:buNone/>
              <a:defRPr sz="3866" baseline="0">
                <a:solidFill>
                  <a:schemeClr val="tx1"/>
                </a:solidFill>
              </a:defRPr>
            </a:lvl1pPr>
            <a:lvl2pPr marL="1096753" indent="-487446">
              <a:defRPr sz="3200">
                <a:solidFill>
                  <a:srgbClr val="FFFFFF"/>
                </a:solidFill>
              </a:defRPr>
            </a:lvl2pPr>
            <a:lvl3pPr marL="1462338" indent="-304653">
              <a:defRPr sz="2866">
                <a:solidFill>
                  <a:srgbClr val="FFFFFF"/>
                </a:solidFill>
              </a:defRPr>
            </a:lvl3pPr>
            <a:lvl4pPr marL="1888856" indent="-304653">
              <a:defRPr sz="2266">
                <a:solidFill>
                  <a:srgbClr val="FFFFFF"/>
                </a:solidFill>
              </a:defRPr>
            </a:lvl4pPr>
            <a:lvl5pPr marL="2193506" indent="-304653">
              <a:defRPr sz="2266">
                <a:solidFill>
                  <a:srgbClr val="FFFFFF"/>
                </a:solidFill>
              </a:defRPr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 dirty="0"/>
              <a:t>Use this space as you wish, but consider this structure.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C6764-7608-DB4F-945F-CBEE592873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31565279"/>
            <a:ext cx="17739361" cy="11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0802" tIns="125401" rIns="250802" bIns="125401"/>
          <a:lstStyle>
            <a:lvl1pPr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560" dirty="0">
                <a:solidFill>
                  <a:schemeClr val="bg1"/>
                </a:solidFill>
                <a:latin typeface="Helvetica" pitchFamily="2" charset="0"/>
              </a:rPr>
              <a:t>The 5</a:t>
            </a:r>
            <a:r>
              <a:rPr lang="en-US" altLang="en-US" sz="2560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lang="en-US" altLang="en-US" sz="2560" dirty="0">
                <a:solidFill>
                  <a:schemeClr val="bg1"/>
                </a:solidFill>
                <a:latin typeface="Helvetica" pitchFamily="2" charset="0"/>
              </a:rPr>
              <a:t> NSF Secure and Trustworthy Cyberspace Principal Investigator Meeting (2022 </a:t>
            </a:r>
            <a:r>
              <a:rPr lang="en-US" altLang="en-US" sz="2560" dirty="0" err="1">
                <a:solidFill>
                  <a:schemeClr val="bg1"/>
                </a:solidFill>
                <a:latin typeface="Helvetica" pitchFamily="2" charset="0"/>
              </a:rPr>
              <a:t>SaTC</a:t>
            </a:r>
            <a:r>
              <a:rPr lang="en-US" altLang="en-US" sz="2560" dirty="0">
                <a:solidFill>
                  <a:schemeClr val="bg1"/>
                </a:solidFill>
                <a:latin typeface="Helvetica" pitchFamily="2" charset="0"/>
              </a:rPr>
              <a:t> PI Meeting)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240" dirty="0">
                <a:solidFill>
                  <a:schemeClr val="bg1"/>
                </a:solidFill>
                <a:latin typeface="Helvetica" pitchFamily="2" charset="0"/>
              </a:rPr>
              <a:t>June 1-2, 2022  |  Arlington, Virginia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C85572B-8096-074A-89DA-2BB3CF04765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2"/>
          <a:stretch/>
        </p:blipFill>
        <p:spPr bwMode="auto">
          <a:xfrm>
            <a:off x="351564" y="31556706"/>
            <a:ext cx="1113938" cy="1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7A96C1-1D45-804C-A8BB-417D1B6C734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313400" y="1031874"/>
            <a:ext cx="2733675" cy="38306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/>
            </a:lvl1pPr>
          </a:lstStyle>
          <a:p>
            <a:r>
              <a:rPr lang="en-US" dirty="0"/>
              <a:t>Insert PI Photo here.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634" r="22634"/>
          <a:stretch/>
        </p:blipFill>
        <p:spPr>
          <a:xfrm>
            <a:off x="0" y="31197956"/>
            <a:ext cx="21945600" cy="17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338" rtl="0" eaLnBrk="1" latinLnBrk="0" hangingPunct="1">
        <a:spcBef>
          <a:spcPct val="0"/>
        </a:spcBef>
        <a:buNone/>
        <a:defRPr sz="140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6753" indent="-1096753" algn="l" defTabSz="1462338" rtl="0" eaLnBrk="1" latinLnBrk="0" hangingPunct="1">
        <a:spcBef>
          <a:spcPct val="20000"/>
        </a:spcBef>
        <a:buFont typeface="Arial"/>
        <a:buChar char="•"/>
        <a:defRPr sz="10266" kern="1200">
          <a:solidFill>
            <a:schemeClr val="tx1"/>
          </a:solidFill>
          <a:latin typeface="+mn-lt"/>
          <a:ea typeface="+mn-ea"/>
          <a:cs typeface="+mn-cs"/>
        </a:defRPr>
      </a:lvl1pPr>
      <a:lvl2pPr marL="2376298" indent="-913960" algn="l" defTabSz="1462338" rtl="0" eaLnBrk="1" latinLnBrk="0" hangingPunct="1">
        <a:spcBef>
          <a:spcPct val="20000"/>
        </a:spcBef>
        <a:buFont typeface="Arial"/>
        <a:buChar char="–"/>
        <a:defRPr sz="8933" kern="1200">
          <a:solidFill>
            <a:schemeClr val="tx1"/>
          </a:solidFill>
          <a:latin typeface="+mn-lt"/>
          <a:ea typeface="+mn-ea"/>
          <a:cs typeface="+mn-cs"/>
        </a:defRPr>
      </a:lvl2pPr>
      <a:lvl3pPr marL="3655845" indent="-731167" algn="l" defTabSz="1462338" rtl="0" eaLnBrk="1" latinLnBrk="0" hangingPunct="1">
        <a:spcBef>
          <a:spcPct val="20000"/>
        </a:spcBef>
        <a:buFont typeface="Arial"/>
        <a:buChar char="•"/>
        <a:defRPr sz="7666" kern="1200">
          <a:solidFill>
            <a:schemeClr val="tx1"/>
          </a:solidFill>
          <a:latin typeface="+mn-lt"/>
          <a:ea typeface="+mn-ea"/>
          <a:cs typeface="+mn-cs"/>
        </a:defRPr>
      </a:lvl3pPr>
      <a:lvl4pPr marL="5118182" indent="-731167" algn="l" defTabSz="1462338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0521" indent="-731167" algn="l" defTabSz="1462338" rtl="0" eaLnBrk="1" latinLnBrk="0" hangingPunct="1">
        <a:spcBef>
          <a:spcPct val="20000"/>
        </a:spcBef>
        <a:buFont typeface="Arial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2859" indent="-731167" algn="l" defTabSz="1462338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5197" indent="-731167" algn="l" defTabSz="1462338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7536" indent="-731167" algn="l" defTabSz="1462338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29870" indent="-731167" algn="l" defTabSz="1462338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62338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2pPr>
      <a:lvl3pPr marL="2924676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3pPr>
      <a:lvl4pPr marL="4387015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4pPr>
      <a:lvl5pPr marL="5849350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5pPr>
      <a:lvl6pPr marL="7311688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6pPr>
      <a:lvl7pPr marL="8774026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7pPr>
      <a:lvl8pPr marL="10236365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8pPr>
      <a:lvl9pPr marL="11698703" algn="l" defTabSz="1462338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D4CF6860-7B17-694E-BC23-DF553D95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01F53E9-CF95-6E44-A726-24F9DAF066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6AA0D92-87D4-C749-A05B-5F1EF729A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0563FB98-5938-654B-A89D-425B6ADC9FA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EAE90D7B-1AA9-2040-BF38-54B5214A42C7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47D026A7-4C27-1C4E-BB8E-B873BC81EBDB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45337E77-E21F-A443-B201-102203F9C504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8A67CF80-D4EF-2145-93B2-AABF21A7FC4E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23FEE1D1-5355-7F4D-A907-4CB9EB2AC75A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ACF016B4-5F4F-814B-BC54-F40FC9FAFA64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A96E293-DBA8-1D4A-A4B8-A711498496E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495664" y="29946450"/>
            <a:ext cx="6449936" cy="938784"/>
          </a:xfrm>
          <a:prstGeom prst="rect">
            <a:avLst/>
          </a:prstGeom>
          <a:noFill/>
        </p:spPr>
        <p:txBody>
          <a:bodyPr lIns="73142" tIns="36571" rIns="73142" bIns="36571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5" indent="0">
              <a:buNone/>
            </a:pPr>
            <a:r>
              <a:rPr lang="en-US" sz="2880" dirty="0"/>
              <a:t>Add Your Logo and/or project info here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495664" y="30321692"/>
            <a:ext cx="5730240" cy="898144"/>
          </a:xfrm>
          <a:prstGeom prst="rect">
            <a:avLst/>
          </a:prstGeom>
          <a:noFill/>
        </p:spPr>
        <p:txBody>
          <a:bodyPr lIns="73142" tIns="36571" rIns="73142" bIns="36571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5" indent="0">
              <a:buNone/>
            </a:pPr>
            <a:r>
              <a:rPr lang="en-US" sz="2880" dirty="0"/>
              <a:t>Award ID#:</a:t>
            </a:r>
          </a:p>
        </p:txBody>
      </p:sp>
    </p:spTree>
    <p:extLst>
      <p:ext uri="{BB962C8B-B14F-4D97-AF65-F5344CB8AC3E}">
        <p14:creationId xmlns:p14="http://schemas.microsoft.com/office/powerpoint/2010/main" val="165956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13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44</cp:revision>
  <dcterms:created xsi:type="dcterms:W3CDTF">2015-11-02T16:42:22Z</dcterms:created>
  <dcterms:modified xsi:type="dcterms:W3CDTF">2022-03-28T13:58:54Z</dcterms:modified>
</cp:coreProperties>
</file>