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6"/>
  </p:notesMasterIdLst>
  <p:sldIdLst>
    <p:sldId id="258" r:id="rId3"/>
    <p:sldId id="259" r:id="rId4"/>
    <p:sldId id="260" r:id="rId5"/>
  </p:sldIdLst>
  <p:sldSz cx="9144000" cy="5715000" type="screen16x10"/>
  <p:notesSz cx="6858000" cy="9144000"/>
  <p:defaultTextStyle>
    <a:defPPr>
      <a:defRPr lang="en-US"/>
    </a:defPPr>
    <a:lvl1pPr marL="0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1pPr>
    <a:lvl2pPr marL="424329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2pPr>
    <a:lvl3pPr marL="848658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3pPr>
    <a:lvl4pPr marL="1272987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4pPr>
    <a:lvl5pPr marL="1697314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5pPr>
    <a:lvl6pPr marL="2121643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6pPr>
    <a:lvl7pPr marL="2545972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7pPr>
    <a:lvl8pPr marL="2970301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8pPr>
    <a:lvl9pPr marL="3394630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/>
    <p:restoredTop sz="94626"/>
  </p:normalViewPr>
  <p:slideViewPr>
    <p:cSldViewPr snapToGrid="0" snapToObjects="1">
      <p:cViewPr varScale="1">
        <p:scale>
          <a:sx n="140" d="100"/>
          <a:sy n="140" d="100"/>
        </p:scale>
        <p:origin x="1328" y="1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C0F5-5A3F-CC45-B9DE-F245B3DD44D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3749F-E5F5-8040-90F6-EF26479E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1pPr>
    <a:lvl2pPr marL="88427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2pPr>
    <a:lvl3pPr marL="176853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3pPr>
    <a:lvl4pPr marL="265280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4pPr>
    <a:lvl5pPr marL="353706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5pPr>
    <a:lvl6pPr marL="442133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6pPr>
    <a:lvl7pPr marL="530559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7pPr>
    <a:lvl8pPr marL="618986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8pPr>
    <a:lvl9pPr marL="707412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749F-E5F5-8040-90F6-EF26479EF8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39A-D23E-85B2-7FD6-0DE2E84E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116CA-BEA0-5B93-E6F0-2894FA810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B37BA-F5A7-6204-8D4F-1638ED4A8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5FC5C-B0C7-A0C4-C074-ED902996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BAB7B-BEAD-4A58-18F4-2935C3DD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F4C99-42AB-7D29-9416-E0872DE9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3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E34E-D329-81BF-56AA-95E9D77E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29B2B-7C33-F31D-5AA7-8F70A3C77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978E5-5BD7-7788-6E81-06A95099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AA3E7-158D-A976-61A3-28337FEA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54686-33F6-7ABC-08DD-E5B33266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FBD45-1F35-3EB1-3855-49CD5995B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AAA1-C8FA-9C09-48E5-626BE315F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7BA11-ACF5-71F0-3D60-4D9AE25C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05A2A-F392-5C7D-C07D-FC7F54A2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D25A6-7636-7D97-2D95-2A14B2FB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88E3-BEC3-B6E5-5463-52C949FC6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A2A4A-62EB-FD42-77C3-848701620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6AAA-F3B5-0952-1212-F2A77D8D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56BA4-3DC3-6791-B499-07E0FD7A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CCE4-6ACF-C71B-348A-0B8D530C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4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4F81-A841-FCBF-A79A-48B0D076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763B-739F-5CD9-ED3F-20B9030AF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EF04C-2D37-DD86-17C9-95ECCA53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2B59C-7A57-1A07-D429-32664CDB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EA7A-EC1C-3A3A-B5F1-6EF6F9E8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5C16-6C8B-68EF-1CDD-5C105AB1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3BD27-7465-9B87-651E-F786A7AFA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5662-43CB-9956-DCD6-C4D5FFD1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8C1D-A8B1-87FD-B871-305D455C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DA47E-197C-173F-8402-15B59EC8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B46E-3193-4DFD-407D-AF12A1C5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01E9B-19D0-DBCB-6561-8D9CEFCFC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6D96-984C-88DD-D6DF-4F3D62D1F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F79BF-A072-8402-3EE1-A41BBA47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78E40-F49F-9EF2-9283-D8E67842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A0066-C248-830F-C20E-4EAA8D56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6F32-402A-689E-2849-72857A61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86A8F-3DDD-8CE4-4D51-435191F1F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20851-55E8-DFC0-4735-C31334A52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1CB54-9F32-66F0-35D8-52F952D1F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87C38-176A-618E-C7AF-FFAA6EEA1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3DB95-6AAB-E3B4-DC6E-8A7443E3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9146B-F3DA-1DF9-EFB0-434BB011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854562-2047-66C0-F224-858AD3A0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B48D-0F8F-54BC-5E5B-EB0EE4A6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5804D-86EE-A9B1-02BF-529BA202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296B4-DE5B-F088-BB59-976DAF97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5A0F4-8665-E3EC-3E39-918A3954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99DEE-FC9A-C797-5A41-CD60E493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CF9B9-29F8-4D18-2500-1605AEE2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39F29-1750-E124-ED9B-F9B81B89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6F5E-2891-66BC-9A45-5B4DE6E2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E9143-365B-DE5F-1AE9-8E5CFF86D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0440E-AEEB-A243-5464-4A0139230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F684F-158F-34FB-150C-F54AB519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951C3-6233-E610-7A26-C9CC0F68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100F4-147D-B1D9-6F18-FC9D1825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0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9143998" cy="571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8" y="539496"/>
            <a:ext cx="969264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380878" rtl="0" eaLnBrk="1" latinLnBrk="0" hangingPunct="1">
        <a:spcBef>
          <a:spcPct val="0"/>
        </a:spcBef>
        <a:buNone/>
        <a:defRPr sz="36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58" indent="-285658" algn="l" defTabSz="380878" rtl="0" eaLnBrk="1" latinLnBrk="0" hangingPunct="1">
        <a:spcBef>
          <a:spcPct val="20000"/>
        </a:spcBef>
        <a:buFont typeface="Arial"/>
        <a:buChar char="•"/>
        <a:defRPr sz="2673" kern="1200">
          <a:solidFill>
            <a:schemeClr val="tx1"/>
          </a:solidFill>
          <a:latin typeface="+mn-lt"/>
          <a:ea typeface="+mn-ea"/>
          <a:cs typeface="+mn-cs"/>
        </a:defRPr>
      </a:lvl1pPr>
      <a:lvl2pPr marL="618927" indent="-238049" algn="l" defTabSz="380878" rtl="0" eaLnBrk="1" latinLnBrk="0" hangingPunct="1">
        <a:spcBef>
          <a:spcPct val="20000"/>
        </a:spcBef>
        <a:buFont typeface="Arial"/>
        <a:buChar char="–"/>
        <a:defRPr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952195" indent="-190439" algn="l" defTabSz="380878" rtl="0" eaLnBrk="1" latinLnBrk="0" hangingPunct="1">
        <a:spcBef>
          <a:spcPct val="20000"/>
        </a:spcBef>
        <a:buFont typeface="Arial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3pPr>
      <a:lvl4pPr marL="1333073" indent="-190439" algn="l" defTabSz="380878" rtl="0" eaLnBrk="1" latinLnBrk="0" hangingPunct="1">
        <a:spcBef>
          <a:spcPct val="20000"/>
        </a:spcBef>
        <a:buFont typeface="Arial"/>
        <a:buChar char="–"/>
        <a:defRPr sz="1684" kern="1200">
          <a:solidFill>
            <a:schemeClr val="tx1"/>
          </a:solidFill>
          <a:latin typeface="+mn-lt"/>
          <a:ea typeface="+mn-ea"/>
          <a:cs typeface="+mn-cs"/>
        </a:defRPr>
      </a:lvl4pPr>
      <a:lvl5pPr marL="1713951" indent="-190439" algn="l" defTabSz="380878" rtl="0" eaLnBrk="1" latinLnBrk="0" hangingPunct="1">
        <a:spcBef>
          <a:spcPct val="20000"/>
        </a:spcBef>
        <a:buFont typeface="Arial"/>
        <a:buChar char="»"/>
        <a:defRPr sz="1684" kern="1200">
          <a:solidFill>
            <a:schemeClr val="tx1"/>
          </a:solidFill>
          <a:latin typeface="+mn-lt"/>
          <a:ea typeface="+mn-ea"/>
          <a:cs typeface="+mn-cs"/>
        </a:defRPr>
      </a:lvl5pPr>
      <a:lvl6pPr marL="2094829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6pPr>
      <a:lvl7pPr marL="2475708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7pPr>
      <a:lvl8pPr marL="2856586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8pPr>
      <a:lvl9pPr marL="3237464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1pPr>
      <a:lvl2pPr marL="380878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2pPr>
      <a:lvl3pPr marL="761756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3pPr>
      <a:lvl4pPr marL="1142634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4pPr>
      <a:lvl5pPr marL="1523512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5pPr>
      <a:lvl6pPr marL="1904391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6pPr>
      <a:lvl7pPr marL="2285269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7pPr>
      <a:lvl8pPr marL="2666146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8pPr>
      <a:lvl9pPr marL="3047025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96E6C1-A06E-49A9-8BA0-EFCA0BEB84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" y="0"/>
            <a:ext cx="9143998" cy="5714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A9112-3701-246E-F4A6-2ECFA1D0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5231-760D-0FA9-07F7-4995B156F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9374-E43B-17CF-9C24-A84E9F8EE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FAF4-B9CB-124C-BBBD-B7316AB7EB9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CD96-6934-8E56-161E-6995D6D4C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1F0A-E0CC-3D92-35B8-3D89BD9DF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3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20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72CD-8618-2CA3-03CF-04EC18546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92CE1-4A5F-7DD3-F354-77BE757A8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7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3016-20DE-4114-119C-A4513B1B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BABB-FEDE-68B6-832E-0105F79F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8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</Words>
  <Application>Microsoft Macintosh PowerPoint</Application>
  <PresentationFormat>On-screen Show (16:10)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Karns, Amy L</cp:lastModifiedBy>
  <cp:revision>58</cp:revision>
  <dcterms:created xsi:type="dcterms:W3CDTF">2015-11-02T16:42:22Z</dcterms:created>
  <dcterms:modified xsi:type="dcterms:W3CDTF">2023-12-19T15:22:04Z</dcterms:modified>
</cp:coreProperties>
</file>