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Lst>
  <p:sldSz cx="9144000" cy="6858000" type="screen4x3"/>
  <p:notesSz cx="6858000" cy="9144000"/>
  <p:custDataLst>
    <p:tags r:id="rId16"/>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50" d="100"/>
          <a:sy n="50" d="100"/>
        </p:scale>
        <p:origin x="1740" y="2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gs" Target="tags/tag3.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R="0" lvl="1"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R="0" lvl="2"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R="0" lvl="3"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R="0" lvl="4"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R="0" lvl="5"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R="0" lvl="6"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R="0" lvl="7"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R="0" lvl="8"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R="0" lvl="1"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R="0" lvl="2"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R="0" lvl="3"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R="0" lvl="4"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R="0" lvl="5"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R="0" lvl="6"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R="0" lvl="7"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R="0" lvl="8"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marR="0" lvl="5"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R="0" lvl="1"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R="0" lvl="2"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R="0" lvl="3"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R="0" lvl="4"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R="0" lvl="5"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R="0" lvl="6"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R="0" lvl="7"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R="0" lvl="8"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panose="020F0502020204030204"/>
                <a:ea typeface="Calibri" panose="020F0502020204030204"/>
                <a:cs typeface="Calibri" panose="020F0502020204030204"/>
                <a:sym typeface="Calibri" panose="020F0502020204030204"/>
              </a:rPr>
            </a:fld>
            <a:endParaRPr sz="1200" b="0" i="0" u="none" strike="noStrike" cap="none">
              <a:solidFill>
                <a:schemeClr val="dk1"/>
              </a:solidFill>
              <a:latin typeface="Calibri" panose="020F0502020204030204"/>
              <a:ea typeface="Calibri" panose="020F0502020204030204"/>
              <a:cs typeface="Calibri" panose="020F0502020204030204"/>
              <a:sym typeface="Calibri" panose="020F0502020204030204"/>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95"/>
        <p:cNvGrpSpPr/>
        <p:nvPr/>
      </p:nvGrpSpPr>
      <p:grpSpPr>
        <a:xfrm>
          <a:off x="0" y="0"/>
          <a:ext cx="0" cy="0"/>
          <a:chOff x="0" y="0"/>
          <a:chExt cx="0" cy="0"/>
        </a:xfrm>
      </p:grpSpPr>
      <p:sp>
        <p:nvSpPr>
          <p:cNvPr id="96" name="Google Shape;96;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97" name="Google Shape;97;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1"/>
        <p:cNvGrpSpPr/>
        <p:nvPr/>
      </p:nvGrpSpPr>
      <p:grpSpPr>
        <a:xfrm>
          <a:off x="0" y="0"/>
          <a:ext cx="0" cy="0"/>
          <a:chOff x="0" y="0"/>
          <a:chExt cx="0" cy="0"/>
        </a:xfrm>
      </p:grpSpPr>
      <p:sp>
        <p:nvSpPr>
          <p:cNvPr id="102" name="Google Shape;102;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03" name="Google Shape;103;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8"/>
        <p:cNvGrpSpPr/>
        <p:nvPr/>
      </p:nvGrpSpPr>
      <p:grpSpPr>
        <a:xfrm>
          <a:off x="0" y="0"/>
          <a:ext cx="0" cy="0"/>
          <a:chOff x="0" y="0"/>
          <a:chExt cx="0" cy="0"/>
        </a:xfrm>
      </p:grpSpPr>
      <p:sp>
        <p:nvSpPr>
          <p:cNvPr id="109" name="Google Shape;109;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10" name="Google Shape;110;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25"/>
        <p:cNvGrpSpPr/>
        <p:nvPr/>
      </p:nvGrpSpPr>
      <p:grpSpPr>
        <a:xfrm>
          <a:off x="0" y="0"/>
          <a:ext cx="0" cy="0"/>
          <a:chOff x="0" y="0"/>
          <a:chExt cx="0" cy="0"/>
        </a:xfrm>
      </p:grpSpPr>
      <p:sp>
        <p:nvSpPr>
          <p:cNvPr id="126" name="Google Shape;126;g2efd451f155_1_7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2efd451f155_1_7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28" name="Google Shape;128;g2efd451f155_1_72: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panose="020B0604020202020204"/>
              <a:buNone/>
            </a:pPr>
            <a:fld id="{00000000-1234-1234-1234-123412341234}"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37"/>
        <p:cNvGrpSpPr/>
        <p:nvPr/>
      </p:nvGrpSpPr>
      <p:grpSpPr>
        <a:xfrm>
          <a:off x="0" y="0"/>
          <a:ext cx="0" cy="0"/>
          <a:chOff x="0" y="0"/>
          <a:chExt cx="0" cy="0"/>
        </a:xfrm>
      </p:grpSpPr>
      <p:sp>
        <p:nvSpPr>
          <p:cNvPr id="138" name="Google Shape;138;g2efd451f155_1_6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2efd451f155_1_6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40" name="Google Shape;140;g2efd451f155_1_62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49"/>
        <p:cNvGrpSpPr/>
        <p:nvPr/>
      </p:nvGrpSpPr>
      <p:grpSpPr>
        <a:xfrm>
          <a:off x="0" y="0"/>
          <a:ext cx="0" cy="0"/>
          <a:chOff x="0" y="0"/>
          <a:chExt cx="0" cy="0"/>
        </a:xfrm>
      </p:grpSpPr>
      <p:sp>
        <p:nvSpPr>
          <p:cNvPr id="150" name="Google Shape;150;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51" name="Google Shape;151;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64"/>
        <p:cNvGrpSpPr/>
        <p:nvPr/>
      </p:nvGrpSpPr>
      <p:grpSpPr>
        <a:xfrm>
          <a:off x="0" y="0"/>
          <a:ext cx="0" cy="0"/>
          <a:chOff x="0" y="0"/>
          <a:chExt cx="0" cy="0"/>
        </a:xfrm>
      </p:grpSpPr>
      <p:sp>
        <p:nvSpPr>
          <p:cNvPr id="165" name="Google Shape;165;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66" name="Google Shape;166;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78"/>
        <p:cNvGrpSpPr/>
        <p:nvPr/>
      </p:nvGrpSpPr>
      <p:grpSpPr>
        <a:xfrm>
          <a:off x="0" y="0"/>
          <a:ext cx="0" cy="0"/>
          <a:chOff x="0" y="0"/>
          <a:chExt cx="0" cy="0"/>
        </a:xfrm>
      </p:grpSpPr>
      <p:sp>
        <p:nvSpPr>
          <p:cNvPr id="179" name="Google Shape;179;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80" name="Google Shape;180;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96"/>
        <p:cNvGrpSpPr/>
        <p:nvPr/>
      </p:nvGrpSpPr>
      <p:grpSpPr>
        <a:xfrm>
          <a:off x="0" y="0"/>
          <a:ext cx="0" cy="0"/>
          <a:chOff x="0" y="0"/>
          <a:chExt cx="0" cy="0"/>
        </a:xfrm>
      </p:grpSpPr>
      <p:sp>
        <p:nvSpPr>
          <p:cNvPr id="197" name="Google Shape;197;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98" name="Google Shape;198;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matchingName="Title Slide">
  <p:cSld name="TITLE">
    <p:spTree>
      <p:nvGrpSpPr>
        <p:cNvPr id="1" name="Shape 15"/>
        <p:cNvGrpSpPr/>
        <p:nvPr/>
      </p:nvGrpSpPr>
      <p:grpSpPr>
        <a:xfrm>
          <a:off x="0" y="0"/>
          <a:ext cx="0" cy="0"/>
          <a:chOff x="0" y="0"/>
          <a:chExt cx="0" cy="0"/>
        </a:xfrm>
      </p:grpSpPr>
      <p:sp>
        <p:nvSpPr>
          <p:cNvPr id="16" name="Google Shape;16;p9"/>
          <p:cNvSpPr txBox="1">
            <a:spLocks noGrp="1"/>
          </p:cNvSpPr>
          <p:nvPr>
            <p:ph type="ctrTitle"/>
          </p:nvPr>
        </p:nvSpPr>
        <p:spPr>
          <a:xfrm>
            <a:off x="1266461" y="1279952"/>
            <a:ext cx="7086599" cy="1470025"/>
          </a:xfrm>
          <a:prstGeom prst="rect">
            <a:avLst/>
          </a:prstGeom>
          <a:noFill/>
          <a:ln>
            <a:noFill/>
          </a:ln>
        </p:spPr>
        <p:txBody>
          <a:bodyPr spcFirstLastPara="1" wrap="square" lIns="91425" tIns="45700" rIns="91425" bIns="45700" anchor="ctr" anchorCtr="0">
            <a:normAutofit/>
          </a:bodyPr>
          <a:lstStyle>
            <a:lvl1pPr lvl="0" algn="r">
              <a:spcBef>
                <a:spcPts val="0"/>
              </a:spcBef>
              <a:spcAft>
                <a:spcPts val="0"/>
              </a:spcAft>
              <a:buClr>
                <a:srgbClr val="0E1C58"/>
              </a:buClr>
              <a:buSzPts val="4400"/>
              <a:buFont typeface="Calibri" panose="020F0502020204030204"/>
              <a:buNone/>
              <a:defRPr>
                <a:solidFill>
                  <a:srgbClr val="0E1C5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9"/>
          <p:cNvSpPr txBox="1">
            <a:spLocks noGrp="1"/>
          </p:cNvSpPr>
          <p:nvPr>
            <p:ph type="subTitle" idx="1"/>
          </p:nvPr>
        </p:nvSpPr>
        <p:spPr>
          <a:xfrm>
            <a:off x="1952260" y="2749977"/>
            <a:ext cx="6400800" cy="1752600"/>
          </a:xfrm>
          <a:prstGeom prst="rect">
            <a:avLst/>
          </a:prstGeom>
          <a:noFill/>
          <a:ln>
            <a:noFill/>
          </a:ln>
        </p:spPr>
        <p:txBody>
          <a:bodyPr spcFirstLastPara="1" wrap="square" lIns="91425" tIns="45700" rIns="91425" bIns="45700" anchor="t" anchorCtr="0">
            <a:normAutofit/>
          </a:bodyPr>
          <a:lstStyle>
            <a:lvl1pPr lvl="0" algn="r">
              <a:spcBef>
                <a:spcPts val="640"/>
              </a:spcBef>
              <a:spcAft>
                <a:spcPts val="0"/>
              </a:spcAft>
              <a:buClr>
                <a:srgbClr val="0E1C58"/>
              </a:buClr>
              <a:buSzPts val="3200"/>
              <a:buNone/>
              <a:defRPr>
                <a:solidFill>
                  <a:srgbClr val="0E1C5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fld>
            <a:endParaRPr lang="en-US"/>
          </a:p>
        </p:txBody>
      </p:sp>
      <p:pic>
        <p:nvPicPr>
          <p:cNvPr id="21" name="Google Shape;21;p9"/>
          <p:cNvPicPr preferRelativeResize="0"/>
          <p:nvPr/>
        </p:nvPicPr>
        <p:blipFill rotWithShape="1">
          <a:blip r:embed="rId2"/>
          <a:srcRect l="628" b="5117"/>
          <a:stretch>
            <a:fillRect/>
          </a:stretch>
        </p:blipFill>
        <p:spPr>
          <a:xfrm>
            <a:off x="0" y="489409"/>
            <a:ext cx="9144000" cy="636859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matchingName="Title and Vertical Text">
  <p:cSld name="VERTICAL_TEXT">
    <p:spTree>
      <p:nvGrpSpPr>
        <p:cNvPr id="1" name="Shape 81"/>
        <p:cNvGrpSpPr/>
        <p:nvPr/>
      </p:nvGrpSpPr>
      <p:grpSpPr>
        <a:xfrm>
          <a:off x="0" y="0"/>
          <a:ext cx="0" cy="0"/>
          <a:chOff x="0" y="0"/>
          <a:chExt cx="0" cy="0"/>
        </a:xfrm>
      </p:grpSpPr>
      <p:pic>
        <p:nvPicPr>
          <p:cNvPr id="82" name="Google Shape;82;p18" descr="ISIS_PPT_P1_r2.pdf"/>
          <p:cNvPicPr preferRelativeResize="0"/>
          <p:nvPr/>
        </p:nvPicPr>
        <p:blipFill rotWithShape="1">
          <a:blip r:embed="rId2"/>
          <a:srcRect/>
          <a:stretch>
            <a:fillRect/>
          </a:stretch>
        </p:blipFill>
        <p:spPr>
          <a:xfrm>
            <a:off x="0" y="0"/>
            <a:ext cx="9144000" cy="6858000"/>
          </a:xfrm>
          <a:prstGeom prst="rect">
            <a:avLst/>
          </a:prstGeom>
          <a:noFill/>
          <a:ln>
            <a:noFill/>
          </a:ln>
        </p:spPr>
      </p:pic>
      <p:sp>
        <p:nvSpPr>
          <p:cNvPr id="83" name="Google Shape;83;p18"/>
          <p:cNvSpPr txBox="1">
            <a:spLocks noGrp="1"/>
          </p:cNvSpPr>
          <p:nvPr>
            <p:ph type="title"/>
          </p:nvPr>
        </p:nvSpPr>
        <p:spPr>
          <a:xfrm>
            <a:off x="457200" y="178418"/>
            <a:ext cx="8229600" cy="66830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4" name="Google Shape;84;p18"/>
          <p:cNvSpPr txBox="1">
            <a:spLocks noGrp="1"/>
          </p:cNvSpPr>
          <p:nvPr>
            <p:ph type="body" idx="1"/>
          </p:nvPr>
        </p:nvSpPr>
        <p:spPr>
          <a:xfrm rot="5400000">
            <a:off x="2309019" y="-674987"/>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p:txBody>
      </p:sp>
      <p:sp>
        <p:nvSpPr>
          <p:cNvPr id="85" name="Google Shape;85;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matchingName="Vertical Title and Text">
  <p:cSld name="VERTICAL_TITLE_AND_VERTICAL_TEXT">
    <p:spTree>
      <p:nvGrpSpPr>
        <p:cNvPr id="1" name="Shape 88"/>
        <p:cNvGrpSpPr/>
        <p:nvPr/>
      </p:nvGrpSpPr>
      <p:grpSpPr>
        <a:xfrm>
          <a:off x="0" y="0"/>
          <a:ext cx="0" cy="0"/>
          <a:chOff x="0" y="0"/>
          <a:chExt cx="0" cy="0"/>
        </a:xfrm>
      </p:grpSpPr>
      <p:pic>
        <p:nvPicPr>
          <p:cNvPr id="89" name="Google Shape;89;p19" descr="ISIS_PPT_P1_r2.pdf"/>
          <p:cNvPicPr preferRelativeResize="0"/>
          <p:nvPr/>
        </p:nvPicPr>
        <p:blipFill rotWithShape="1">
          <a:blip r:embed="rId2"/>
          <a:srcRect t="17959"/>
          <a:stretch>
            <a:fillRect/>
          </a:stretch>
        </p:blipFill>
        <p:spPr>
          <a:xfrm>
            <a:off x="0" y="1231602"/>
            <a:ext cx="9144000" cy="5626398"/>
          </a:xfrm>
          <a:prstGeom prst="rect">
            <a:avLst/>
          </a:prstGeom>
          <a:noFill/>
          <a:ln>
            <a:noFill/>
          </a:ln>
        </p:spPr>
      </p:pic>
      <p:sp>
        <p:nvSpPr>
          <p:cNvPr id="90" name="Google Shape;90;p19"/>
          <p:cNvSpPr txBox="1">
            <a:spLocks noGrp="1"/>
          </p:cNvSpPr>
          <p:nvPr>
            <p:ph type="title"/>
          </p:nvPr>
        </p:nvSpPr>
        <p:spPr>
          <a:xfrm rot="5400000">
            <a:off x="4889609" y="2014430"/>
            <a:ext cx="5536982"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1" name="Google Shape;91;p19"/>
          <p:cNvSpPr txBox="1">
            <a:spLocks noGrp="1"/>
          </p:cNvSpPr>
          <p:nvPr>
            <p:ph type="body" idx="1"/>
          </p:nvPr>
        </p:nvSpPr>
        <p:spPr>
          <a:xfrm rot="5400000">
            <a:off x="698608" y="33229"/>
            <a:ext cx="5536983"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p:txBody>
      </p:sp>
      <p:sp>
        <p:nvSpPr>
          <p:cNvPr id="92" name="Google Shape;92;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matchingName="Two Content">
  <p:cSld name="TWO_OBJECTS">
    <p:spTree>
      <p:nvGrpSpPr>
        <p:cNvPr id="1" name="Shape 22"/>
        <p:cNvGrpSpPr/>
        <p:nvPr/>
      </p:nvGrpSpPr>
      <p:grpSpPr>
        <a:xfrm>
          <a:off x="0" y="0"/>
          <a:ext cx="0" cy="0"/>
          <a:chOff x="0" y="0"/>
          <a:chExt cx="0" cy="0"/>
        </a:xfrm>
      </p:grpSpPr>
      <p:sp>
        <p:nvSpPr>
          <p:cNvPr id="23" name="Google Shape;23;p10"/>
          <p:cNvSpPr txBox="1">
            <a:spLocks noGrp="1"/>
          </p:cNvSpPr>
          <p:nvPr>
            <p:ph type="title"/>
          </p:nvPr>
        </p:nvSpPr>
        <p:spPr>
          <a:xfrm>
            <a:off x="457200" y="178419"/>
            <a:ext cx="8229600" cy="726038"/>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0E1C58"/>
              </a:buClr>
              <a:buSzPts val="4400"/>
              <a:buFont typeface="Calibri" panose="020F0502020204030204"/>
              <a:buNone/>
              <a:defRPr>
                <a:solidFill>
                  <a:srgbClr val="0E1C5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10"/>
          <p:cNvSpPr txBox="1">
            <a:spLocks noGrp="1"/>
          </p:cNvSpPr>
          <p:nvPr>
            <p:ph type="body" idx="1"/>
          </p:nvPr>
        </p:nvSpPr>
        <p:spPr>
          <a:xfrm>
            <a:off x="457200" y="1234564"/>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rgbClr val="0E1C58"/>
              </a:buClr>
              <a:buSzPts val="2800"/>
              <a:buChar char="•"/>
              <a:defRPr sz="2800">
                <a:solidFill>
                  <a:srgbClr val="0E1C58"/>
                </a:solidFill>
              </a:defRPr>
            </a:lvl1pPr>
            <a:lvl2pPr marL="914400" lvl="1" indent="-381000" algn="l">
              <a:spcBef>
                <a:spcPts val="480"/>
              </a:spcBef>
              <a:spcAft>
                <a:spcPts val="0"/>
              </a:spcAft>
              <a:buClr>
                <a:srgbClr val="0E1C58"/>
              </a:buClr>
              <a:buSzPts val="2400"/>
              <a:buChar char="–"/>
              <a:defRPr sz="2400">
                <a:solidFill>
                  <a:srgbClr val="0E1C58"/>
                </a:solidFill>
              </a:defRPr>
            </a:lvl2pPr>
            <a:lvl3pPr marL="1371600" lvl="2" indent="-355600" algn="l">
              <a:spcBef>
                <a:spcPts val="400"/>
              </a:spcBef>
              <a:spcAft>
                <a:spcPts val="0"/>
              </a:spcAft>
              <a:buClr>
                <a:srgbClr val="0E1C58"/>
              </a:buClr>
              <a:buSzPts val="2000"/>
              <a:buChar char="•"/>
              <a:defRPr sz="2000">
                <a:solidFill>
                  <a:srgbClr val="0E1C58"/>
                </a:solidFill>
              </a:defRPr>
            </a:lvl3pPr>
            <a:lvl4pPr marL="1828800" lvl="3" indent="-342900" algn="l">
              <a:spcBef>
                <a:spcPts val="360"/>
              </a:spcBef>
              <a:spcAft>
                <a:spcPts val="0"/>
              </a:spcAft>
              <a:buClr>
                <a:srgbClr val="0E1C58"/>
              </a:buClr>
              <a:buSzPts val="1800"/>
              <a:buChar char="–"/>
              <a:defRPr sz="1800">
                <a:solidFill>
                  <a:srgbClr val="0E1C58"/>
                </a:solidFill>
              </a:defRPr>
            </a:lvl4pPr>
            <a:lvl5pPr marL="2286000" lvl="4" indent="-342900" algn="l">
              <a:spcBef>
                <a:spcPts val="360"/>
              </a:spcBef>
              <a:spcAft>
                <a:spcPts val="0"/>
              </a:spcAft>
              <a:buClr>
                <a:srgbClr val="0E1C58"/>
              </a:buClr>
              <a:buSzPts val="1800"/>
              <a:buChar char="»"/>
              <a:defRPr sz="1800">
                <a:solidFill>
                  <a:srgbClr val="0E1C58"/>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p:txBody>
      </p:sp>
      <p:sp>
        <p:nvSpPr>
          <p:cNvPr id="25" name="Google Shape;25;p10"/>
          <p:cNvSpPr txBox="1">
            <a:spLocks noGrp="1"/>
          </p:cNvSpPr>
          <p:nvPr>
            <p:ph type="body" idx="2"/>
          </p:nvPr>
        </p:nvSpPr>
        <p:spPr>
          <a:xfrm>
            <a:off x="4648200" y="1234564"/>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rgbClr val="0E1C58"/>
              </a:buClr>
              <a:buSzPts val="2800"/>
              <a:buChar char="•"/>
              <a:defRPr sz="2800">
                <a:solidFill>
                  <a:srgbClr val="0E1C58"/>
                </a:solidFill>
              </a:defRPr>
            </a:lvl1pPr>
            <a:lvl2pPr marL="914400" lvl="1" indent="-381000" algn="l">
              <a:spcBef>
                <a:spcPts val="480"/>
              </a:spcBef>
              <a:spcAft>
                <a:spcPts val="0"/>
              </a:spcAft>
              <a:buClr>
                <a:srgbClr val="0E1C58"/>
              </a:buClr>
              <a:buSzPts val="2400"/>
              <a:buChar char="–"/>
              <a:defRPr sz="2400">
                <a:solidFill>
                  <a:srgbClr val="0E1C58"/>
                </a:solidFill>
              </a:defRPr>
            </a:lvl2pPr>
            <a:lvl3pPr marL="1371600" lvl="2" indent="-355600" algn="l">
              <a:spcBef>
                <a:spcPts val="400"/>
              </a:spcBef>
              <a:spcAft>
                <a:spcPts val="0"/>
              </a:spcAft>
              <a:buClr>
                <a:srgbClr val="0E1C58"/>
              </a:buClr>
              <a:buSzPts val="2000"/>
              <a:buChar char="•"/>
              <a:defRPr sz="2000">
                <a:solidFill>
                  <a:srgbClr val="0E1C58"/>
                </a:solidFill>
              </a:defRPr>
            </a:lvl3pPr>
            <a:lvl4pPr marL="1828800" lvl="3" indent="-342900" algn="l">
              <a:spcBef>
                <a:spcPts val="360"/>
              </a:spcBef>
              <a:spcAft>
                <a:spcPts val="0"/>
              </a:spcAft>
              <a:buClr>
                <a:srgbClr val="0E1C58"/>
              </a:buClr>
              <a:buSzPts val="1800"/>
              <a:buChar char="–"/>
              <a:defRPr sz="1800">
                <a:solidFill>
                  <a:srgbClr val="0E1C58"/>
                </a:solidFill>
              </a:defRPr>
            </a:lvl4pPr>
            <a:lvl5pPr marL="2286000" lvl="4" indent="-342900" algn="l">
              <a:spcBef>
                <a:spcPts val="360"/>
              </a:spcBef>
              <a:spcAft>
                <a:spcPts val="0"/>
              </a:spcAft>
              <a:buClr>
                <a:srgbClr val="0E1C58"/>
              </a:buClr>
              <a:buSzPts val="1800"/>
              <a:buChar char="»"/>
              <a:defRPr sz="1800">
                <a:solidFill>
                  <a:srgbClr val="0E1C58"/>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p:txBody>
      </p:sp>
      <p:sp>
        <p:nvSpPr>
          <p:cNvPr id="26" name="Google Shape;26;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fld>
            <a:endParaRPr lang="en-US"/>
          </a:p>
        </p:txBody>
      </p:sp>
      <p:pic>
        <p:nvPicPr>
          <p:cNvPr id="29" name="Google Shape;29;p10"/>
          <p:cNvPicPr preferRelativeResize="0"/>
          <p:nvPr/>
        </p:nvPicPr>
        <p:blipFill rotWithShape="1">
          <a:blip r:embed="rId2"/>
          <a:srcRect l="2258"/>
          <a:stretch>
            <a:fillRect/>
          </a:stretch>
        </p:blipFill>
        <p:spPr>
          <a:xfrm>
            <a:off x="0" y="809202"/>
            <a:ext cx="9163240" cy="600753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matchingName="Title and Content">
  <p:cSld name="OBJECT">
    <p:bg>
      <p:bgPr>
        <a:solidFill>
          <a:schemeClr val="lt1"/>
        </a:solidFill>
        <a:effectLst/>
      </p:bgPr>
    </p:bg>
    <p:spTree>
      <p:nvGrpSpPr>
        <p:cNvPr id="1" name="Shape 30"/>
        <p:cNvGrpSpPr/>
        <p:nvPr/>
      </p:nvGrpSpPr>
      <p:grpSpPr>
        <a:xfrm>
          <a:off x="0" y="0"/>
          <a:ext cx="0" cy="0"/>
          <a:chOff x="0" y="0"/>
          <a:chExt cx="0" cy="0"/>
        </a:xfrm>
      </p:grpSpPr>
      <p:sp>
        <p:nvSpPr>
          <p:cNvPr id="31" name="Google Shape;31;p11"/>
          <p:cNvSpPr txBox="1">
            <a:spLocks noGrp="1"/>
          </p:cNvSpPr>
          <p:nvPr>
            <p:ph type="title"/>
          </p:nvPr>
        </p:nvSpPr>
        <p:spPr>
          <a:xfrm>
            <a:off x="457200" y="159174"/>
            <a:ext cx="8229600" cy="764526"/>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0E1C58"/>
              </a:buClr>
              <a:buSzPts val="4400"/>
              <a:buFont typeface="Calibri" panose="020F0502020204030204"/>
              <a:buNone/>
              <a:defRPr>
                <a:solidFill>
                  <a:srgbClr val="0E1C5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11"/>
          <p:cNvSpPr txBox="1">
            <a:spLocks noGrp="1"/>
          </p:cNvSpPr>
          <p:nvPr>
            <p:ph type="body" idx="1"/>
          </p:nvPr>
        </p:nvSpPr>
        <p:spPr>
          <a:xfrm>
            <a:off x="457200" y="1176832"/>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rgbClr val="0E1C58"/>
              </a:buClr>
              <a:buSzPts val="3200"/>
              <a:buChar char="•"/>
              <a:defRPr>
                <a:solidFill>
                  <a:srgbClr val="0E1C58"/>
                </a:solidFill>
              </a:defRPr>
            </a:lvl1pPr>
            <a:lvl2pPr marL="914400" lvl="1" indent="-406400" algn="l">
              <a:spcBef>
                <a:spcPts val="560"/>
              </a:spcBef>
              <a:spcAft>
                <a:spcPts val="0"/>
              </a:spcAft>
              <a:buClr>
                <a:srgbClr val="0E1C58"/>
              </a:buClr>
              <a:buSzPts val="2800"/>
              <a:buChar char="–"/>
              <a:defRPr>
                <a:solidFill>
                  <a:srgbClr val="0E1C58"/>
                </a:solidFill>
              </a:defRPr>
            </a:lvl2pPr>
            <a:lvl3pPr marL="1371600" lvl="2" indent="-381000" algn="l">
              <a:spcBef>
                <a:spcPts val="480"/>
              </a:spcBef>
              <a:spcAft>
                <a:spcPts val="0"/>
              </a:spcAft>
              <a:buClr>
                <a:srgbClr val="0E1C58"/>
              </a:buClr>
              <a:buSzPts val="2400"/>
              <a:buChar char="•"/>
              <a:defRPr>
                <a:solidFill>
                  <a:srgbClr val="0E1C58"/>
                </a:solidFill>
              </a:defRPr>
            </a:lvl3pPr>
            <a:lvl4pPr marL="1828800" lvl="3" indent="-355600" algn="l">
              <a:spcBef>
                <a:spcPts val="400"/>
              </a:spcBef>
              <a:spcAft>
                <a:spcPts val="0"/>
              </a:spcAft>
              <a:buClr>
                <a:srgbClr val="0E1C58"/>
              </a:buClr>
              <a:buSzPts val="2000"/>
              <a:buChar char="–"/>
              <a:defRPr>
                <a:solidFill>
                  <a:srgbClr val="0E1C58"/>
                </a:solidFill>
              </a:defRPr>
            </a:lvl4pPr>
            <a:lvl5pPr marL="2286000" lvl="4" indent="-355600" algn="l">
              <a:spcBef>
                <a:spcPts val="400"/>
              </a:spcBef>
              <a:spcAft>
                <a:spcPts val="0"/>
              </a:spcAft>
              <a:buClr>
                <a:srgbClr val="0E1C58"/>
              </a:buClr>
              <a:buSzPts val="2000"/>
              <a:buChar char="»"/>
              <a:defRPr>
                <a:solidFill>
                  <a:srgbClr val="0E1C58"/>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p:txBody>
      </p:sp>
      <p:sp>
        <p:nvSpPr>
          <p:cNvPr id="33" name="Google Shape;33;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fld>
            <a:endParaRPr lang="en-US"/>
          </a:p>
        </p:txBody>
      </p:sp>
      <p:pic>
        <p:nvPicPr>
          <p:cNvPr id="36" name="Google Shape;36;p11"/>
          <p:cNvPicPr preferRelativeResize="0"/>
          <p:nvPr/>
        </p:nvPicPr>
        <p:blipFill rotWithShape="1">
          <a:blip r:embed="rId2"/>
          <a:srcRect l="2258"/>
          <a:stretch>
            <a:fillRect/>
          </a:stretch>
        </p:blipFill>
        <p:spPr>
          <a:xfrm>
            <a:off x="0" y="809202"/>
            <a:ext cx="9163240" cy="6007534"/>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matchingName="Section Header">
  <p:cSld name="SECTION_HEADER">
    <p:spTree>
      <p:nvGrpSpPr>
        <p:cNvPr id="1" name="Shape 37"/>
        <p:cNvGrpSpPr/>
        <p:nvPr/>
      </p:nvGrpSpPr>
      <p:grpSpPr>
        <a:xfrm>
          <a:off x="0" y="0"/>
          <a:ext cx="0" cy="0"/>
          <a:chOff x="0" y="0"/>
          <a:chExt cx="0" cy="0"/>
        </a:xfrm>
      </p:grpSpPr>
      <p:sp>
        <p:nvSpPr>
          <p:cNvPr id="38" name="Google Shape;38;p12"/>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0E1C58"/>
              </a:buClr>
              <a:buSzPts val="4000"/>
              <a:buFont typeface="Calibri" panose="020F0502020204030204"/>
              <a:buNone/>
              <a:defRPr sz="4000" b="1" cap="none">
                <a:solidFill>
                  <a:srgbClr val="0E1C5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12"/>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p:txBody>
      </p:sp>
      <p:sp>
        <p:nvSpPr>
          <p:cNvPr id="40" name="Google Shape;40;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fld>
            <a:endParaRPr lang="en-US"/>
          </a:p>
        </p:txBody>
      </p:sp>
      <p:pic>
        <p:nvPicPr>
          <p:cNvPr id="43" name="Google Shape;43;p12"/>
          <p:cNvPicPr preferRelativeResize="0"/>
          <p:nvPr/>
        </p:nvPicPr>
        <p:blipFill rotWithShape="1">
          <a:blip r:embed="rId2"/>
          <a:srcRect l="2258"/>
          <a:stretch>
            <a:fillRect/>
          </a:stretch>
        </p:blipFill>
        <p:spPr>
          <a:xfrm>
            <a:off x="0" y="809202"/>
            <a:ext cx="9163240" cy="6007534"/>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matchingName="Comparison">
  <p:cSld name="TWO_OBJECTS_WITH_TEXT">
    <p:spTree>
      <p:nvGrpSpPr>
        <p:cNvPr id="1" name="Shape 44"/>
        <p:cNvGrpSpPr/>
        <p:nvPr/>
      </p:nvGrpSpPr>
      <p:grpSpPr>
        <a:xfrm>
          <a:off x="0" y="0"/>
          <a:ext cx="0" cy="0"/>
          <a:chOff x="0" y="0"/>
          <a:chExt cx="0" cy="0"/>
        </a:xfrm>
      </p:grpSpPr>
      <p:sp>
        <p:nvSpPr>
          <p:cNvPr id="45" name="Google Shape;45;p13"/>
          <p:cNvSpPr txBox="1">
            <a:spLocks noGrp="1"/>
          </p:cNvSpPr>
          <p:nvPr>
            <p:ph type="title"/>
          </p:nvPr>
        </p:nvSpPr>
        <p:spPr>
          <a:xfrm>
            <a:off x="457200" y="139930"/>
            <a:ext cx="8229600" cy="78377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0E1C58"/>
              </a:buClr>
              <a:buSzPts val="4400"/>
              <a:buFont typeface="Calibri" panose="020F0502020204030204"/>
              <a:buNone/>
              <a:defRPr>
                <a:solidFill>
                  <a:srgbClr val="0E1C5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13"/>
          <p:cNvSpPr txBox="1">
            <a:spLocks noGrp="1"/>
          </p:cNvSpPr>
          <p:nvPr>
            <p:ph type="body" idx="1"/>
          </p:nvPr>
        </p:nvSpPr>
        <p:spPr>
          <a:xfrm>
            <a:off x="457200" y="115023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rgbClr val="0E1C58"/>
              </a:buClr>
              <a:buSzPts val="2400"/>
              <a:buNone/>
              <a:defRPr sz="2400" b="1">
                <a:solidFill>
                  <a:srgbClr val="0E1C58"/>
                </a:solidFill>
              </a:defRPr>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p:txBody>
      </p:sp>
      <p:sp>
        <p:nvSpPr>
          <p:cNvPr id="47" name="Google Shape;47;p13"/>
          <p:cNvSpPr txBox="1">
            <a:spLocks noGrp="1"/>
          </p:cNvSpPr>
          <p:nvPr>
            <p:ph type="body" idx="2"/>
          </p:nvPr>
        </p:nvSpPr>
        <p:spPr>
          <a:xfrm>
            <a:off x="457200" y="178999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rgbClr val="0E1C58"/>
              </a:buClr>
              <a:buSzPts val="2400"/>
              <a:buChar char="•"/>
              <a:defRPr sz="2400">
                <a:solidFill>
                  <a:srgbClr val="0E1C58"/>
                </a:solidFill>
              </a:defRPr>
            </a:lvl1pPr>
            <a:lvl2pPr marL="914400" lvl="1" indent="-355600" algn="l">
              <a:spcBef>
                <a:spcPts val="400"/>
              </a:spcBef>
              <a:spcAft>
                <a:spcPts val="0"/>
              </a:spcAft>
              <a:buClr>
                <a:srgbClr val="0E1C58"/>
              </a:buClr>
              <a:buSzPts val="2000"/>
              <a:buChar char="–"/>
              <a:defRPr sz="2000">
                <a:solidFill>
                  <a:srgbClr val="0E1C58"/>
                </a:solidFill>
              </a:defRPr>
            </a:lvl2pPr>
            <a:lvl3pPr marL="1371600" lvl="2" indent="-342900" algn="l">
              <a:spcBef>
                <a:spcPts val="360"/>
              </a:spcBef>
              <a:spcAft>
                <a:spcPts val="0"/>
              </a:spcAft>
              <a:buClr>
                <a:srgbClr val="0E1C58"/>
              </a:buClr>
              <a:buSzPts val="1800"/>
              <a:buChar char="•"/>
              <a:defRPr sz="1800">
                <a:solidFill>
                  <a:srgbClr val="0E1C58"/>
                </a:solidFill>
              </a:defRPr>
            </a:lvl3pPr>
            <a:lvl4pPr marL="1828800" lvl="3" indent="-330200" algn="l">
              <a:spcBef>
                <a:spcPts val="320"/>
              </a:spcBef>
              <a:spcAft>
                <a:spcPts val="0"/>
              </a:spcAft>
              <a:buClr>
                <a:srgbClr val="0E1C58"/>
              </a:buClr>
              <a:buSzPts val="1600"/>
              <a:buChar char="–"/>
              <a:defRPr sz="1600">
                <a:solidFill>
                  <a:srgbClr val="0E1C58"/>
                </a:solidFill>
              </a:defRPr>
            </a:lvl4pPr>
            <a:lvl5pPr marL="2286000" lvl="4" indent="-330200" algn="l">
              <a:spcBef>
                <a:spcPts val="320"/>
              </a:spcBef>
              <a:spcAft>
                <a:spcPts val="0"/>
              </a:spcAft>
              <a:buClr>
                <a:srgbClr val="0E1C58"/>
              </a:buClr>
              <a:buSzPts val="1600"/>
              <a:buChar char="»"/>
              <a:defRPr sz="1600">
                <a:solidFill>
                  <a:srgbClr val="0E1C58"/>
                </a:solidFill>
              </a:defRPr>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p:txBody>
      </p:sp>
      <p:sp>
        <p:nvSpPr>
          <p:cNvPr id="48" name="Google Shape;48;p13"/>
          <p:cNvSpPr txBox="1">
            <a:spLocks noGrp="1"/>
          </p:cNvSpPr>
          <p:nvPr>
            <p:ph type="body" idx="3"/>
          </p:nvPr>
        </p:nvSpPr>
        <p:spPr>
          <a:xfrm>
            <a:off x="4645025" y="115023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rgbClr val="0E1C58"/>
              </a:buClr>
              <a:buSzPts val="2400"/>
              <a:buNone/>
              <a:defRPr sz="2400" b="1">
                <a:solidFill>
                  <a:srgbClr val="0E1C58"/>
                </a:solidFill>
              </a:defRPr>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p:txBody>
      </p:sp>
      <p:sp>
        <p:nvSpPr>
          <p:cNvPr id="49" name="Google Shape;49;p13"/>
          <p:cNvSpPr txBox="1">
            <a:spLocks noGrp="1"/>
          </p:cNvSpPr>
          <p:nvPr>
            <p:ph type="body" idx="4"/>
          </p:nvPr>
        </p:nvSpPr>
        <p:spPr>
          <a:xfrm>
            <a:off x="4645025" y="178999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rgbClr val="0E1C58"/>
              </a:buClr>
              <a:buSzPts val="2400"/>
              <a:buChar char="•"/>
              <a:defRPr sz="2400">
                <a:solidFill>
                  <a:srgbClr val="0E1C58"/>
                </a:solidFill>
              </a:defRPr>
            </a:lvl1pPr>
            <a:lvl2pPr marL="914400" lvl="1" indent="-355600" algn="l">
              <a:spcBef>
                <a:spcPts val="400"/>
              </a:spcBef>
              <a:spcAft>
                <a:spcPts val="0"/>
              </a:spcAft>
              <a:buClr>
                <a:srgbClr val="0E1C58"/>
              </a:buClr>
              <a:buSzPts val="2000"/>
              <a:buChar char="–"/>
              <a:defRPr sz="2000">
                <a:solidFill>
                  <a:srgbClr val="0E1C58"/>
                </a:solidFill>
              </a:defRPr>
            </a:lvl2pPr>
            <a:lvl3pPr marL="1371600" lvl="2" indent="-342900" algn="l">
              <a:spcBef>
                <a:spcPts val="360"/>
              </a:spcBef>
              <a:spcAft>
                <a:spcPts val="0"/>
              </a:spcAft>
              <a:buClr>
                <a:srgbClr val="0E1C58"/>
              </a:buClr>
              <a:buSzPts val="1800"/>
              <a:buChar char="•"/>
              <a:defRPr sz="1800">
                <a:solidFill>
                  <a:srgbClr val="0E1C58"/>
                </a:solidFill>
              </a:defRPr>
            </a:lvl3pPr>
            <a:lvl4pPr marL="1828800" lvl="3" indent="-330200" algn="l">
              <a:spcBef>
                <a:spcPts val="320"/>
              </a:spcBef>
              <a:spcAft>
                <a:spcPts val="0"/>
              </a:spcAft>
              <a:buClr>
                <a:srgbClr val="0E1C58"/>
              </a:buClr>
              <a:buSzPts val="1600"/>
              <a:buChar char="–"/>
              <a:defRPr sz="1600">
                <a:solidFill>
                  <a:srgbClr val="0E1C58"/>
                </a:solidFill>
              </a:defRPr>
            </a:lvl4pPr>
            <a:lvl5pPr marL="2286000" lvl="4" indent="-330200" algn="l">
              <a:spcBef>
                <a:spcPts val="320"/>
              </a:spcBef>
              <a:spcAft>
                <a:spcPts val="0"/>
              </a:spcAft>
              <a:buClr>
                <a:srgbClr val="0E1C58"/>
              </a:buClr>
              <a:buSzPts val="1600"/>
              <a:buChar char="»"/>
              <a:defRPr sz="1600">
                <a:solidFill>
                  <a:srgbClr val="0E1C58"/>
                </a:solidFill>
              </a:defRPr>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p:txBody>
      </p:sp>
      <p:sp>
        <p:nvSpPr>
          <p:cNvPr id="50" name="Google Shape;50;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fld>
            <a:endParaRPr lang="en-US"/>
          </a:p>
        </p:txBody>
      </p:sp>
      <p:pic>
        <p:nvPicPr>
          <p:cNvPr id="53" name="Google Shape;53;p13"/>
          <p:cNvPicPr preferRelativeResize="0"/>
          <p:nvPr/>
        </p:nvPicPr>
        <p:blipFill rotWithShape="1">
          <a:blip r:embed="rId2"/>
          <a:srcRect l="2258"/>
          <a:stretch>
            <a:fillRect/>
          </a:stretch>
        </p:blipFill>
        <p:spPr>
          <a:xfrm>
            <a:off x="0" y="809202"/>
            <a:ext cx="9163240" cy="6007534"/>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matchingName="Title Only">
  <p:cSld name="TITLE_ONLY">
    <p:spTree>
      <p:nvGrpSpPr>
        <p:cNvPr id="1" name="Shape 54"/>
        <p:cNvGrpSpPr/>
        <p:nvPr/>
      </p:nvGrpSpPr>
      <p:grpSpPr>
        <a:xfrm>
          <a:off x="0" y="0"/>
          <a:ext cx="0" cy="0"/>
          <a:chOff x="0" y="0"/>
          <a:chExt cx="0" cy="0"/>
        </a:xfrm>
      </p:grpSpPr>
      <p:sp>
        <p:nvSpPr>
          <p:cNvPr id="55" name="Google Shape;55;p14"/>
          <p:cNvSpPr txBox="1">
            <a:spLocks noGrp="1"/>
          </p:cNvSpPr>
          <p:nvPr>
            <p:ph type="title"/>
          </p:nvPr>
        </p:nvSpPr>
        <p:spPr>
          <a:xfrm>
            <a:off x="457200" y="139930"/>
            <a:ext cx="8229600" cy="78377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0E1C58"/>
              </a:buClr>
              <a:buSzPts val="4400"/>
              <a:buFont typeface="Calibri" panose="020F0502020204030204"/>
              <a:buNone/>
              <a:defRPr>
                <a:solidFill>
                  <a:srgbClr val="0E1C5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fld>
            <a:endParaRPr lang="en-US"/>
          </a:p>
        </p:txBody>
      </p:sp>
      <p:pic>
        <p:nvPicPr>
          <p:cNvPr id="59" name="Google Shape;59;p14"/>
          <p:cNvPicPr preferRelativeResize="0"/>
          <p:nvPr/>
        </p:nvPicPr>
        <p:blipFill rotWithShape="1">
          <a:blip r:embed="rId2"/>
          <a:srcRect l="2258"/>
          <a:stretch>
            <a:fillRect/>
          </a:stretch>
        </p:blipFill>
        <p:spPr>
          <a:xfrm>
            <a:off x="0" y="809202"/>
            <a:ext cx="9163240" cy="6007534"/>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matchingName="Blank">
  <p:cSld name="BLANK">
    <p:spTree>
      <p:nvGrpSpPr>
        <p:cNvPr id="1" name="Shape 60"/>
        <p:cNvGrpSpPr/>
        <p:nvPr/>
      </p:nvGrpSpPr>
      <p:grpSpPr>
        <a:xfrm>
          <a:off x="0" y="0"/>
          <a:ext cx="0" cy="0"/>
          <a:chOff x="0" y="0"/>
          <a:chExt cx="0" cy="0"/>
        </a:xfrm>
      </p:grpSpPr>
      <p:sp>
        <p:nvSpPr>
          <p:cNvPr id="61" name="Google Shape;61;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fld>
            <a:endParaRPr lang="en-US"/>
          </a:p>
        </p:txBody>
      </p:sp>
      <p:pic>
        <p:nvPicPr>
          <p:cNvPr id="64" name="Google Shape;64;p15"/>
          <p:cNvPicPr preferRelativeResize="0"/>
          <p:nvPr/>
        </p:nvPicPr>
        <p:blipFill rotWithShape="1">
          <a:blip r:embed="rId2"/>
          <a:srcRect l="2258"/>
          <a:stretch>
            <a:fillRect/>
          </a:stretch>
        </p:blipFill>
        <p:spPr>
          <a:xfrm>
            <a:off x="0" y="809202"/>
            <a:ext cx="9163240" cy="6007534"/>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matchingName="Content with Caption">
  <p:cSld name="OBJECT_WITH_CAPTION_TEXT">
    <p:spTree>
      <p:nvGrpSpPr>
        <p:cNvPr id="1" name="Shape 65"/>
        <p:cNvGrpSpPr/>
        <p:nvPr/>
      </p:nvGrpSpPr>
      <p:grpSpPr>
        <a:xfrm>
          <a:off x="0" y="0"/>
          <a:ext cx="0" cy="0"/>
          <a:chOff x="0" y="0"/>
          <a:chExt cx="0" cy="0"/>
        </a:xfrm>
      </p:grpSpPr>
      <p:sp>
        <p:nvSpPr>
          <p:cNvPr id="66" name="Google Shape;66;p16"/>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panose="020F0502020204030204"/>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6"/>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p:txBody>
      </p:sp>
      <p:sp>
        <p:nvSpPr>
          <p:cNvPr id="68" name="Google Shape;68;p16"/>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p:txBody>
      </p:sp>
      <p:sp>
        <p:nvSpPr>
          <p:cNvPr id="69" name="Google Shape;69;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fld>
            <a:endParaRPr lang="en-US"/>
          </a:p>
        </p:txBody>
      </p:sp>
      <p:pic>
        <p:nvPicPr>
          <p:cNvPr id="72" name="Google Shape;72;p16" descr="ISIS_PPT_P1_r2.pdf"/>
          <p:cNvPicPr preferRelativeResize="0"/>
          <p:nvPr/>
        </p:nvPicPr>
        <p:blipFill rotWithShape="1">
          <a:blip r:embed="rId2"/>
          <a:srcRect t="17959"/>
          <a:stretch>
            <a:fillRect/>
          </a:stretch>
        </p:blipFill>
        <p:spPr>
          <a:xfrm>
            <a:off x="0" y="1231602"/>
            <a:ext cx="9144000" cy="5626398"/>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matchingName="Picture with Caption">
  <p:cSld name="PICTURE_WITH_CAPTION_TEXT">
    <p:spTree>
      <p:nvGrpSpPr>
        <p:cNvPr id="1" name="Shape 73"/>
        <p:cNvGrpSpPr/>
        <p:nvPr/>
      </p:nvGrpSpPr>
      <p:grpSpPr>
        <a:xfrm>
          <a:off x="0" y="0"/>
          <a:ext cx="0" cy="0"/>
          <a:chOff x="0" y="0"/>
          <a:chExt cx="0" cy="0"/>
        </a:xfrm>
      </p:grpSpPr>
      <p:sp>
        <p:nvSpPr>
          <p:cNvPr id="74" name="Google Shape;74;p17"/>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panose="020F0502020204030204"/>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17"/>
          <p:cNvSpPr>
            <a:spLocks noGrp="1"/>
          </p:cNvSpPr>
          <p:nvPr>
            <p:ph type="pic" idx="2"/>
          </p:nvPr>
        </p:nvSpPr>
        <p:spPr>
          <a:xfrm>
            <a:off x="1792288" y="612775"/>
            <a:ext cx="5486400" cy="4114800"/>
          </a:xfrm>
          <a:prstGeom prst="rect">
            <a:avLst/>
          </a:prstGeom>
          <a:noFill/>
          <a:ln>
            <a:noFill/>
          </a:ln>
        </p:spPr>
      </p:sp>
      <p:sp>
        <p:nvSpPr>
          <p:cNvPr id="76" name="Google Shape;76;p17"/>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p:txBody>
      </p:sp>
      <p:sp>
        <p:nvSpPr>
          <p:cNvPr id="77" name="Google Shape;77;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fld>
            <a:endParaRPr lang="en-US"/>
          </a:p>
        </p:txBody>
      </p:sp>
      <p:pic>
        <p:nvPicPr>
          <p:cNvPr id="80" name="Google Shape;80;p17" descr="ISIS_PPT_P1_r2.pdf"/>
          <p:cNvPicPr preferRelativeResize="0"/>
          <p:nvPr/>
        </p:nvPicPr>
        <p:blipFill rotWithShape="1">
          <a:blip r:embed="rId2"/>
          <a:srcRect t="17959"/>
          <a:stretch>
            <a:fillRect/>
          </a:stretch>
        </p:blipFill>
        <p:spPr>
          <a:xfrm>
            <a:off x="0" y="1231602"/>
            <a:ext cx="9144000" cy="5626398"/>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panose="020F0502020204030204"/>
              <a:buNone/>
              <a:defRPr sz="4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panose="020B0604020202020204"/>
              <a:buChar char="•"/>
              <a:defRPr sz="3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406400" algn="l" rtl="0">
              <a:spcBef>
                <a:spcPts val="560"/>
              </a:spcBef>
              <a:spcAft>
                <a:spcPts val="0"/>
              </a:spcAft>
              <a:buClr>
                <a:schemeClr val="dk1"/>
              </a:buClr>
              <a:buSzPts val="2800"/>
              <a:buFont typeface="Arial" panose="020B0604020202020204"/>
              <a:buChar char="–"/>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381000" algn="l" rtl="0">
              <a:spcBef>
                <a:spcPts val="480"/>
              </a:spcBef>
              <a:spcAft>
                <a:spcPts val="0"/>
              </a:spcAft>
              <a:buClr>
                <a:schemeClr val="dk1"/>
              </a:buClr>
              <a:buSzPts val="2400"/>
              <a:buFont typeface="Arial" panose="020B0604020202020204"/>
              <a:buChar char="•"/>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marR="0" lvl="5"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12" name="Google Shape;12;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1pPr>
            <a:lvl2pPr marR="0" lvl="1"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R="0" lvl="2"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R="0" lvl="3"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R="0" lvl="4"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R="0" lvl="5"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R="0" lvl="6"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R="0" lvl="7"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R="0" lvl="8"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13" name="Google Shape;13;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1pPr>
            <a:lvl2pPr marR="0" lvl="1"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R="0" lvl="2"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R="0" lvl="3"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R="0" lvl="4"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R="0" lvl="5"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R="0" lvl="6"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R="0" lvl="7"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R="0" lvl="8"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14" name="Google Shape;14;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1pPr>
            <a:lvl2pPr marL="0" marR="0" lvl="1"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2pPr>
            <a:lvl3pPr marL="0" marR="0" lvl="2"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3pPr>
            <a:lvl4pPr marL="0" marR="0" lvl="3"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4pPr>
            <a:lvl5pPr marL="0" marR="0" lvl="4"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5pPr>
            <a:lvl6pPr marL="0" marR="0" lvl="5"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6pPr>
            <a:lvl7pPr marL="0" marR="0" lvl="6"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7pPr>
            <a:lvl8pPr marL="0" marR="0" lvl="7"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8pPr>
            <a:lvl9pPr marL="0" marR="0" lvl="8"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9pPr>
          </a:lstStyle>
          <a:p>
            <a:pPr marL="0" lvl="0" indent="0" algn="r" rtl="0">
              <a:spcBef>
                <a:spcPts val="0"/>
              </a:spcBef>
              <a:spcAft>
                <a:spcPts val="0"/>
              </a:spcAft>
              <a:buNone/>
            </a:pPr>
            <a:fld id="{00000000-1234-1234-1234-123412341234}" type="slidenum">
              <a:rPr lang="en-US"/>
            </a:fld>
            <a:endParaRPr lang="en-US"/>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3.xml"/><Relationship Id="rId2" Type="http://schemas.openxmlformats.org/officeDocument/2006/relationships/image" Target="../media/image7.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xml"/><Relationship Id="rId3" Type="http://schemas.openxmlformats.org/officeDocument/2006/relationships/image" Target="../media/image8.png"/><Relationship Id="rId2" Type="http://schemas.openxmlformats.org/officeDocument/2006/relationships/tags" Target="../tags/tag2.xml"/><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3.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
          <p:cNvSpPr txBox="1">
            <a:spLocks noGrp="1"/>
          </p:cNvSpPr>
          <p:nvPr>
            <p:ph type="ctrTitle"/>
          </p:nvPr>
        </p:nvSpPr>
        <p:spPr>
          <a:xfrm>
            <a:off x="419179" y="1958975"/>
            <a:ext cx="8037176" cy="14700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rgbClr val="0E1C58"/>
              </a:buClr>
              <a:buSzPts val="3000"/>
              <a:buFont typeface="Calibri" panose="020F0502020204030204"/>
              <a:buNone/>
            </a:pPr>
            <a:r>
              <a:rPr lang="en-US" sz="3000"/>
              <a:t>Applying a Formal Specification Language </a:t>
            </a:r>
            <a:br>
              <a:rPr lang="en-US" sz="3000"/>
            </a:br>
            <a:r>
              <a:rPr lang="en-US" sz="3000"/>
              <a:t>to Industrial Use Cases</a:t>
            </a:r>
            <a:endParaRPr lang="en-US" sz="3000"/>
          </a:p>
        </p:txBody>
      </p:sp>
      <p:sp>
        <p:nvSpPr>
          <p:cNvPr id="100" name="Google Shape;100;p1"/>
          <p:cNvSpPr txBox="1">
            <a:spLocks noGrp="1"/>
          </p:cNvSpPr>
          <p:nvPr>
            <p:ph type="subTitle" idx="1"/>
          </p:nvPr>
        </p:nvSpPr>
        <p:spPr>
          <a:xfrm>
            <a:off x="4334473" y="3429000"/>
            <a:ext cx="4121882" cy="1358047"/>
          </a:xfrm>
          <a:prstGeom prst="rect">
            <a:avLst/>
          </a:prstGeom>
          <a:noFill/>
          <a:ln>
            <a:noFill/>
          </a:ln>
        </p:spPr>
        <p:txBody>
          <a:bodyPr spcFirstLastPara="1" wrap="square" lIns="91425" tIns="45700" rIns="91425" bIns="45700" anchor="t" anchorCtr="0">
            <a:normAutofit/>
          </a:bodyPr>
          <a:lstStyle/>
          <a:p>
            <a:pPr marL="0" lvl="0" indent="0" algn="r" rtl="0">
              <a:spcBef>
                <a:spcPts val="0"/>
              </a:spcBef>
              <a:spcAft>
                <a:spcPts val="0"/>
              </a:spcAft>
              <a:buClr>
                <a:srgbClr val="0E1C58"/>
              </a:buClr>
              <a:buSzPts val="2000"/>
              <a:buNone/>
            </a:pPr>
            <a:r>
              <a:rPr lang="en-US" sz="2000"/>
              <a:t>Finn Li, Tianzi Zhang</a:t>
            </a:r>
            <a:endParaRPr lang="en-US" sz="2000"/>
          </a:p>
          <a:p>
            <a:pPr marL="0" lvl="0" indent="0" algn="r" rtl="0">
              <a:spcBef>
                <a:spcPts val="400"/>
              </a:spcBef>
              <a:spcAft>
                <a:spcPts val="0"/>
              </a:spcAft>
              <a:buClr>
                <a:srgbClr val="0E1C58"/>
              </a:buClr>
              <a:buSzPts val="2000"/>
              <a:buNone/>
            </a:pPr>
            <a:r>
              <a:rPr lang="en-US" sz="2000"/>
              <a:t>Mentor: Dr. Daniel Balasubramanian</a:t>
            </a:r>
            <a:endParaRPr lang="en-US"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2"/>
          <p:cNvSpPr txBox="1">
            <a:spLocks noGrp="1"/>
          </p:cNvSpPr>
          <p:nvPr>
            <p:ph type="title"/>
          </p:nvPr>
        </p:nvSpPr>
        <p:spPr>
          <a:xfrm>
            <a:off x="457200" y="178419"/>
            <a:ext cx="8229600" cy="72603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E1C58"/>
              </a:buClr>
              <a:buSzPts val="4400"/>
              <a:buFont typeface="Calibri" panose="020F0502020204030204"/>
              <a:buNone/>
            </a:pPr>
            <a:r>
              <a:rPr lang="en-US"/>
              <a:t>What’s Formula</a:t>
            </a:r>
            <a:endParaRPr lang="en-US"/>
          </a:p>
        </p:txBody>
      </p:sp>
      <p:sp>
        <p:nvSpPr>
          <p:cNvPr id="106" name="Google Shape;106;p2"/>
          <p:cNvSpPr txBox="1">
            <a:spLocks noGrp="1"/>
          </p:cNvSpPr>
          <p:nvPr>
            <p:ph type="body" idx="1"/>
          </p:nvPr>
        </p:nvSpPr>
        <p:spPr>
          <a:xfrm>
            <a:off x="457200" y="1234564"/>
            <a:ext cx="4038600" cy="4525963"/>
          </a:xfrm>
          <a:prstGeom prst="rect">
            <a:avLst/>
          </a:prstGeom>
          <a:noFill/>
          <a:ln>
            <a:noFill/>
          </a:ln>
        </p:spPr>
        <p:txBody>
          <a:bodyPr spcFirstLastPara="1" wrap="square" lIns="91425" tIns="45700" rIns="91425" bIns="45700" anchor="t" anchorCtr="0">
            <a:normAutofit/>
          </a:bodyPr>
          <a:lstStyle/>
          <a:p>
            <a:pPr marL="342900" lvl="0" indent="-342900" algn="l" rtl="0">
              <a:lnSpc>
                <a:spcPct val="90000"/>
              </a:lnSpc>
              <a:spcBef>
                <a:spcPts val="0"/>
              </a:spcBef>
              <a:spcAft>
                <a:spcPts val="0"/>
              </a:spcAft>
              <a:buClr>
                <a:srgbClr val="0E1C58"/>
              </a:buClr>
              <a:buSzPts val="2000"/>
              <a:buChar char="•"/>
            </a:pPr>
            <a:r>
              <a:rPr lang="en-US" sz="2000"/>
              <a:t>A DSL tool for formal specifications and symbolic analysis</a:t>
            </a:r>
            <a:endParaRPr lang="en-US" sz="2000"/>
          </a:p>
          <a:p>
            <a:pPr marL="342900" lvl="0" indent="-342900" algn="l" rtl="0">
              <a:lnSpc>
                <a:spcPct val="90000"/>
              </a:lnSpc>
              <a:spcBef>
                <a:spcPts val="400"/>
              </a:spcBef>
              <a:spcAft>
                <a:spcPts val="0"/>
              </a:spcAft>
              <a:buClr>
                <a:srgbClr val="0E1C58"/>
              </a:buClr>
              <a:buSzPts val="2000"/>
              <a:buChar char="•"/>
            </a:pPr>
            <a:r>
              <a:rPr lang="en-US" sz="2000" b="1"/>
              <a:t>Formal specification </a:t>
            </a:r>
            <a:r>
              <a:rPr lang="en-US" sz="2000"/>
              <a:t>defines system behavior with precise mathematical models, ensuring correctness. </a:t>
            </a:r>
            <a:endParaRPr sz="2000"/>
          </a:p>
          <a:p>
            <a:pPr marL="342900" lvl="0" indent="-342900" algn="l" rtl="0">
              <a:lnSpc>
                <a:spcPct val="90000"/>
              </a:lnSpc>
              <a:spcBef>
                <a:spcPts val="400"/>
              </a:spcBef>
              <a:spcAft>
                <a:spcPts val="0"/>
              </a:spcAft>
              <a:buClr>
                <a:srgbClr val="0E1C58"/>
              </a:buClr>
              <a:buSzPts val="2000"/>
              <a:buChar char="•"/>
            </a:pPr>
            <a:r>
              <a:rPr lang="en-US" sz="2000" b="1"/>
              <a:t>Symbolic analysis </a:t>
            </a:r>
            <a:r>
              <a:rPr lang="en-US" sz="2000"/>
              <a:t>examines all potential states in a program to verify properties like safety.</a:t>
            </a:r>
            <a:endParaRPr sz="2000"/>
          </a:p>
          <a:p>
            <a:pPr marL="342900" lvl="0" indent="-342900" algn="l" rtl="0">
              <a:lnSpc>
                <a:spcPct val="90000"/>
              </a:lnSpc>
              <a:spcBef>
                <a:spcPts val="400"/>
              </a:spcBef>
              <a:spcAft>
                <a:spcPts val="0"/>
              </a:spcAft>
              <a:buClr>
                <a:srgbClr val="0E1C58"/>
              </a:buClr>
              <a:buSzPts val="2000"/>
              <a:buChar char="•"/>
            </a:pPr>
            <a:r>
              <a:rPr lang="en-US" sz="2000"/>
              <a:t>Together, they provide thorough coverage and guarantee system reliability beyond traditional testing methods.</a:t>
            </a:r>
            <a:endParaRPr lang="en-US" sz="2000"/>
          </a:p>
          <a:p>
            <a:pPr marL="342900" lvl="0" indent="-215900" algn="l" rtl="0">
              <a:lnSpc>
                <a:spcPct val="90000"/>
              </a:lnSpc>
              <a:spcBef>
                <a:spcPts val="400"/>
              </a:spcBef>
              <a:spcAft>
                <a:spcPts val="0"/>
              </a:spcAft>
              <a:buClr>
                <a:srgbClr val="0E1C58"/>
              </a:buClr>
              <a:buSzPts val="2000"/>
              <a:buNone/>
            </a:pPr>
            <a:endParaRPr sz="2000"/>
          </a:p>
        </p:txBody>
      </p:sp>
      <p:pic>
        <p:nvPicPr>
          <p:cNvPr id="2" name="图片 1"/>
          <p:cNvPicPr>
            <a:picLocks noChangeAspect="1"/>
          </p:cNvPicPr>
          <p:nvPr>
            <p:custDataLst>
              <p:tags r:id="rId1"/>
            </p:custDataLst>
          </p:nvPr>
        </p:nvPicPr>
        <p:blipFill>
          <a:blip r:embed="rId2"/>
          <a:srcRect r="20862"/>
          <a:stretch>
            <a:fillRect/>
          </a:stretch>
        </p:blipFill>
        <p:spPr>
          <a:xfrm>
            <a:off x="4662805" y="1374775"/>
            <a:ext cx="3856355" cy="41084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3"/>
          <p:cNvSpPr txBox="1">
            <a:spLocks noGrp="1"/>
          </p:cNvSpPr>
          <p:nvPr>
            <p:ph type="title"/>
          </p:nvPr>
        </p:nvSpPr>
        <p:spPr>
          <a:xfrm>
            <a:off x="457200" y="159174"/>
            <a:ext cx="8229600" cy="76452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E1C58"/>
              </a:buClr>
              <a:buSzPts val="4400"/>
              <a:buFont typeface="Calibri" panose="020F0502020204030204"/>
              <a:buNone/>
            </a:pPr>
            <a:r>
              <a:rPr lang="en-US"/>
              <a:t>Extensions of Formula</a:t>
            </a:r>
            <a:endParaRPr lang="en-US"/>
          </a:p>
        </p:txBody>
      </p:sp>
      <p:grpSp>
        <p:nvGrpSpPr>
          <p:cNvPr id="113" name="Google Shape;113;p3"/>
          <p:cNvGrpSpPr/>
          <p:nvPr/>
        </p:nvGrpSpPr>
        <p:grpSpPr>
          <a:xfrm>
            <a:off x="815803" y="1904475"/>
            <a:ext cx="4015980" cy="3049049"/>
            <a:chOff x="0" y="738424"/>
            <a:chExt cx="8228004" cy="3049049"/>
          </a:xfrm>
        </p:grpSpPr>
        <p:sp>
          <p:nvSpPr>
            <p:cNvPr id="114" name="Google Shape;114;p3"/>
            <p:cNvSpPr/>
            <p:nvPr/>
          </p:nvSpPr>
          <p:spPr>
            <a:xfrm>
              <a:off x="0" y="738450"/>
              <a:ext cx="6833570" cy="2744092"/>
            </a:xfrm>
            <a:prstGeom prst="roundRect">
              <a:avLst>
                <a:gd name="adj" fmla="val 10000"/>
              </a:avLst>
            </a:prstGeom>
            <a:solidFill>
              <a:srgbClr val="CFD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5" name="Google Shape;115;p3"/>
            <p:cNvSpPr/>
            <p:nvPr/>
          </p:nvSpPr>
          <p:spPr>
            <a:xfrm>
              <a:off x="1565184" y="738450"/>
              <a:ext cx="3703200" cy="1355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6" name="Google Shape;116;p3"/>
            <p:cNvSpPr txBox="1"/>
            <p:nvPr/>
          </p:nvSpPr>
          <p:spPr>
            <a:xfrm>
              <a:off x="2297542" y="738424"/>
              <a:ext cx="4482189" cy="2831153"/>
            </a:xfrm>
            <a:prstGeom prst="rect">
              <a:avLst/>
            </a:prstGeom>
            <a:noFill/>
            <a:ln>
              <a:noFill/>
            </a:ln>
          </p:spPr>
          <p:txBody>
            <a:bodyPr spcFirstLastPara="1" wrap="square" lIns="143400" tIns="143400" rIns="143400" bIns="143400" anchor="ctr" anchorCtr="0">
              <a:noAutofit/>
            </a:bodyPr>
            <a:lstStyle/>
            <a:p>
              <a:pPr marL="0" marR="0" lvl="0" indent="0" algn="l" rtl="0">
                <a:lnSpc>
                  <a:spcPct val="100000"/>
                </a:lnSpc>
                <a:spcBef>
                  <a:spcPts val="0"/>
                </a:spcBef>
                <a:spcAft>
                  <a:spcPts val="0"/>
                </a:spcAft>
                <a:buClr>
                  <a:schemeClr val="dk1"/>
                </a:buClr>
                <a:buSzPts val="1800"/>
                <a:buFont typeface="Times New Roman" panose="02020603050405020304"/>
                <a:buNone/>
              </a:pPr>
              <a:r>
                <a:rPr lang="en-US" sz="1800" b="0" i="0" u="none" strike="noStrike" cap="none" dirty="0">
                  <a:solidFill>
                    <a:schemeClr val="dk1"/>
                  </a:solidFill>
                  <a:latin typeface="Times New Roman" panose="02020603050405020304"/>
                  <a:ea typeface="Times New Roman" panose="02020603050405020304"/>
                  <a:cs typeface="Times New Roman" panose="02020603050405020304"/>
                  <a:sym typeface="Times New Roman" panose="02020603050405020304"/>
                </a:rPr>
                <a:t>Extended both FORMULA and its Python interface with additional functionality</a:t>
              </a:r>
              <a:endParaRPr sz="1800" b="0" i="0" u="none" strike="noStrike" cap="none" dirty="0">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117" name="Google Shape;117;p3"/>
            <p:cNvSpPr/>
            <p:nvPr/>
          </p:nvSpPr>
          <p:spPr>
            <a:xfrm>
              <a:off x="5268504" y="738450"/>
              <a:ext cx="2959500" cy="1355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 name="Google Shape;118;p3"/>
            <p:cNvSpPr/>
            <p:nvPr/>
          </p:nvSpPr>
          <p:spPr>
            <a:xfrm>
              <a:off x="1565184" y="2432373"/>
              <a:ext cx="3703200" cy="1355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9" name="Google Shape;119;p3"/>
            <p:cNvSpPr/>
            <p:nvPr/>
          </p:nvSpPr>
          <p:spPr>
            <a:xfrm>
              <a:off x="5268504" y="2432373"/>
              <a:ext cx="2959500" cy="1355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0" name="Google Shape;120;p3"/>
            <p:cNvSpPr/>
            <p:nvPr/>
          </p:nvSpPr>
          <p:spPr>
            <a:xfrm>
              <a:off x="586209" y="1780135"/>
              <a:ext cx="1402496" cy="745200"/>
            </a:xfrm>
            <a:prstGeom prst="rect">
              <a:avLst/>
            </a:prstGeom>
            <a:blipFill rotWithShape="1">
              <a:blip r:embed="rId1"/>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2" name="Google Shape;113;p3"/>
          <p:cNvGrpSpPr/>
          <p:nvPr/>
        </p:nvGrpSpPr>
        <p:grpSpPr>
          <a:xfrm>
            <a:off x="4879867" y="1904475"/>
            <a:ext cx="4015980" cy="3049049"/>
            <a:chOff x="0" y="738424"/>
            <a:chExt cx="8228004" cy="3049049"/>
          </a:xfrm>
        </p:grpSpPr>
        <p:sp>
          <p:nvSpPr>
            <p:cNvPr id="3" name="Google Shape;114;p3"/>
            <p:cNvSpPr/>
            <p:nvPr/>
          </p:nvSpPr>
          <p:spPr>
            <a:xfrm>
              <a:off x="0" y="738450"/>
              <a:ext cx="6833570" cy="2744092"/>
            </a:xfrm>
            <a:prstGeom prst="roundRect">
              <a:avLst>
                <a:gd name="adj" fmla="val 10000"/>
              </a:avLst>
            </a:prstGeom>
            <a:solidFill>
              <a:srgbClr val="CFD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 name="Google Shape;115;p3"/>
            <p:cNvSpPr/>
            <p:nvPr/>
          </p:nvSpPr>
          <p:spPr>
            <a:xfrm>
              <a:off x="1565184" y="738450"/>
              <a:ext cx="3703200" cy="1355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 name="Google Shape;116;p3"/>
            <p:cNvSpPr txBox="1"/>
            <p:nvPr/>
          </p:nvSpPr>
          <p:spPr>
            <a:xfrm>
              <a:off x="2297542" y="738424"/>
              <a:ext cx="4482189" cy="2831153"/>
            </a:xfrm>
            <a:prstGeom prst="rect">
              <a:avLst/>
            </a:prstGeom>
            <a:noFill/>
            <a:ln>
              <a:noFill/>
            </a:ln>
          </p:spPr>
          <p:txBody>
            <a:bodyPr spcFirstLastPara="1" wrap="square" lIns="143400" tIns="143400" rIns="143400" bIns="143400" anchor="ctr" anchorCtr="0">
              <a:noAutofit/>
            </a:bodyPr>
            <a:lstStyle/>
            <a:p>
              <a:pPr marL="0" marR="0" lvl="0" indent="0" algn="l" rtl="0">
                <a:lnSpc>
                  <a:spcPct val="100000"/>
                </a:lnSpc>
                <a:spcBef>
                  <a:spcPts val="0"/>
                </a:spcBef>
                <a:spcAft>
                  <a:spcPts val="0"/>
                </a:spcAft>
                <a:buClr>
                  <a:schemeClr val="dk1"/>
                </a:buClr>
                <a:buSzPts val="1800"/>
                <a:buFont typeface="Times New Roman" panose="02020603050405020304"/>
                <a:buNone/>
              </a:pPr>
              <a:r>
                <a:rPr lang="en-US" sz="1800" b="0" i="0" u="none" strike="noStrike" cap="none" dirty="0">
                  <a:solidFill>
                    <a:schemeClr val="dk1"/>
                  </a:solidFill>
                  <a:latin typeface="Times New Roman" panose="02020603050405020304"/>
                  <a:ea typeface="Times New Roman" panose="02020603050405020304"/>
                  <a:cs typeface="Times New Roman" panose="02020603050405020304"/>
                  <a:sym typeface="Times New Roman" panose="02020603050405020304"/>
                </a:rPr>
                <a:t>Built an interface that allows FORMULA to be used with locally-hosted LLMs and LLM agents</a:t>
              </a:r>
              <a:endParaRPr lang="en-US" sz="1800" b="0" i="0" u="none" strike="noStrike" cap="none" dirty="0">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6" name="Google Shape;117;p3"/>
            <p:cNvSpPr/>
            <p:nvPr/>
          </p:nvSpPr>
          <p:spPr>
            <a:xfrm>
              <a:off x="5268504" y="738450"/>
              <a:ext cx="2959500" cy="1355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 name="Google Shape;118;p3"/>
            <p:cNvSpPr/>
            <p:nvPr/>
          </p:nvSpPr>
          <p:spPr>
            <a:xfrm>
              <a:off x="1565184" y="2432373"/>
              <a:ext cx="3703200" cy="1355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 name="Google Shape;119;p3"/>
            <p:cNvSpPr/>
            <p:nvPr/>
          </p:nvSpPr>
          <p:spPr>
            <a:xfrm>
              <a:off x="5268504" y="2432373"/>
              <a:ext cx="2959500" cy="1355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0" name="Google Shape;124;p3"/>
          <p:cNvSpPr/>
          <p:nvPr/>
        </p:nvSpPr>
        <p:spPr>
          <a:xfrm>
            <a:off x="5158586" y="2946186"/>
            <a:ext cx="706882" cy="745200"/>
          </a:xfrm>
          <a:prstGeom prst="rect">
            <a:avLst/>
          </a:prstGeom>
          <a:blipFill rotWithShape="1">
            <a:blip r:embed="rId2"/>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g2efd451f155_1_72"/>
          <p:cNvSpPr txBox="1">
            <a:spLocks noGrp="1"/>
          </p:cNvSpPr>
          <p:nvPr>
            <p:ph type="title"/>
          </p:nvPr>
        </p:nvSpPr>
        <p:spPr>
          <a:xfrm>
            <a:off x="457200" y="178419"/>
            <a:ext cx="8229600" cy="726000"/>
          </a:xfrm>
          <a:prstGeom prst="rect">
            <a:avLst/>
          </a:prstGeom>
        </p:spPr>
        <p:txBody>
          <a:bodyPr spcFirstLastPara="1" wrap="square" lIns="91425" tIns="45700" rIns="91425" bIns="45700" anchor="ctr" anchorCtr="0">
            <a:normAutofit fontScale="90000"/>
          </a:bodyPr>
          <a:lstStyle/>
          <a:p>
            <a:pPr marL="0" lvl="0" indent="0" algn="ctr" rtl="0">
              <a:spcBef>
                <a:spcPts val="0"/>
              </a:spcBef>
              <a:spcAft>
                <a:spcPts val="0"/>
              </a:spcAft>
              <a:buNone/>
            </a:pPr>
            <a:r>
              <a:rPr lang="en-US"/>
              <a:t>FORMULA Workflow</a:t>
            </a:r>
            <a:endParaRPr lang="en-US"/>
          </a:p>
        </p:txBody>
      </p:sp>
      <p:grpSp>
        <p:nvGrpSpPr>
          <p:cNvPr id="132" name="Google Shape;132;g2efd451f155_1_72"/>
          <p:cNvGrpSpPr/>
          <p:nvPr/>
        </p:nvGrpSpPr>
        <p:grpSpPr>
          <a:xfrm>
            <a:off x="457200" y="1085263"/>
            <a:ext cx="8229600" cy="1355107"/>
            <a:chOff x="0" y="738443"/>
            <a:chExt cx="8229600" cy="1355107"/>
          </a:xfrm>
        </p:grpSpPr>
        <p:sp>
          <p:nvSpPr>
            <p:cNvPr id="133" name="Google Shape;133;g2efd451f155_1_72"/>
            <p:cNvSpPr/>
            <p:nvPr/>
          </p:nvSpPr>
          <p:spPr>
            <a:xfrm>
              <a:off x="0" y="738450"/>
              <a:ext cx="8229600" cy="1355100"/>
            </a:xfrm>
            <a:prstGeom prst="roundRect">
              <a:avLst>
                <a:gd name="adj" fmla="val 10000"/>
              </a:avLst>
            </a:prstGeom>
            <a:solidFill>
              <a:srgbClr val="CFD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4" name="Google Shape;134;g2efd451f155_1_72"/>
            <p:cNvSpPr txBox="1"/>
            <p:nvPr/>
          </p:nvSpPr>
          <p:spPr>
            <a:xfrm>
              <a:off x="1071284" y="738450"/>
              <a:ext cx="3703200" cy="1355100"/>
            </a:xfrm>
            <a:prstGeom prst="rect">
              <a:avLst/>
            </a:prstGeom>
            <a:noFill/>
            <a:ln>
              <a:noFill/>
            </a:ln>
          </p:spPr>
          <p:txBody>
            <a:bodyPr spcFirstLastPara="1" wrap="square" lIns="143400" tIns="143400" rIns="143400" bIns="143400" anchor="ctr" anchorCtr="0">
              <a:noAutofit/>
            </a:bodyPr>
            <a:lstStyle/>
            <a:p>
              <a:pPr marL="0" marR="0" lvl="0" indent="0" algn="l" rtl="0">
                <a:lnSpc>
                  <a:spcPct val="100000"/>
                </a:lnSpc>
                <a:spcBef>
                  <a:spcPts val="0"/>
                </a:spcBef>
                <a:spcAft>
                  <a:spcPts val="0"/>
                </a:spcAft>
                <a:buClr>
                  <a:schemeClr val="dk1"/>
                </a:buClr>
                <a:buSzPts val="1800"/>
                <a:buFont typeface="Times New Roman" panose="02020603050405020304"/>
                <a:buNone/>
              </a:pPr>
              <a:r>
                <a:rPr lang="en-US" sz="1800" b="0" i="0" u="none" strike="noStrike" cap="none">
                  <a:solidFill>
                    <a:schemeClr val="dk1"/>
                  </a:solidFill>
                  <a:latin typeface="Times New Roman" panose="02020603050405020304"/>
                  <a:ea typeface="Times New Roman" panose="02020603050405020304"/>
                  <a:cs typeface="Times New Roman" panose="02020603050405020304"/>
                  <a:sym typeface="Times New Roman" panose="02020603050405020304"/>
                </a:rPr>
                <a:t>Extended both FORMULA and its Python interface with additional functionality</a:t>
              </a:r>
              <a:endParaRPr sz="1800" b="0" i="0" u="none" strike="noStrike" cap="none">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135" name="Google Shape;135;g2efd451f155_1_72"/>
            <p:cNvSpPr txBox="1"/>
            <p:nvPr/>
          </p:nvSpPr>
          <p:spPr>
            <a:xfrm>
              <a:off x="4352324" y="738443"/>
              <a:ext cx="3875700" cy="1355100"/>
            </a:xfrm>
            <a:prstGeom prst="rect">
              <a:avLst/>
            </a:prstGeom>
            <a:noFill/>
            <a:ln>
              <a:noFill/>
            </a:ln>
          </p:spPr>
          <p:txBody>
            <a:bodyPr spcFirstLastPara="1" wrap="square" lIns="143400" tIns="143400" rIns="143400" bIns="143400" anchor="ctr" anchorCtr="0">
              <a:noAutofit/>
            </a:bodyPr>
            <a:lstStyle/>
            <a:p>
              <a:pPr marL="457200" marR="0" lvl="0" indent="-298450" algn="l" rtl="0">
                <a:lnSpc>
                  <a:spcPct val="100000"/>
                </a:lnSpc>
                <a:spcBef>
                  <a:spcPts val="0"/>
                </a:spcBef>
                <a:spcAft>
                  <a:spcPts val="0"/>
                </a:spcAft>
                <a:buClr>
                  <a:schemeClr val="dk1"/>
                </a:buClr>
                <a:buSzPts val="1100"/>
                <a:buFont typeface="Times New Roman" panose="02020603050405020304"/>
                <a:buChar char="-"/>
              </a:pPr>
              <a:r>
                <a:rPr lang="en-US" sz="1100" b="0" i="0" u="none" strike="noStrike" cap="none">
                  <a:solidFill>
                    <a:schemeClr val="dk1"/>
                  </a:solidFill>
                  <a:latin typeface="Times New Roman" panose="02020603050405020304"/>
                  <a:ea typeface="Times New Roman" panose="02020603050405020304"/>
                  <a:cs typeface="Times New Roman" panose="02020603050405020304"/>
                  <a:sym typeface="Times New Roman" panose="02020603050405020304"/>
                </a:rPr>
                <a:t>Added an interface that allows symbolic constraints generated during analysis to be retrieved from Python.</a:t>
              </a:r>
              <a:endParaRPr sz="1100" b="0" i="0" u="none" strike="noStrike" cap="none">
                <a:solidFill>
                  <a:schemeClr val="dk1"/>
                </a:solidFill>
                <a:latin typeface="Calibri" panose="020F0502020204030204"/>
                <a:ea typeface="Calibri" panose="020F0502020204030204"/>
                <a:cs typeface="Calibri" panose="020F0502020204030204"/>
                <a:sym typeface="Calibri" panose="020F0502020204030204"/>
              </a:endParaRPr>
            </a:p>
            <a:p>
              <a:pPr marL="457200" marR="0" lvl="0" indent="-298450" algn="l" rtl="0">
                <a:lnSpc>
                  <a:spcPct val="100000"/>
                </a:lnSpc>
                <a:spcBef>
                  <a:spcPts val="0"/>
                </a:spcBef>
                <a:spcAft>
                  <a:spcPts val="0"/>
                </a:spcAft>
                <a:buClr>
                  <a:schemeClr val="dk1"/>
                </a:buClr>
                <a:buSzPts val="1100"/>
                <a:buFont typeface="Times New Roman" panose="02020603050405020304"/>
                <a:buChar char="-"/>
              </a:pPr>
              <a:r>
                <a:rPr lang="en-US" sz="1100" b="0" i="0" u="none" strike="noStrike" cap="none">
                  <a:solidFill>
                    <a:schemeClr val="dk1"/>
                  </a:solidFill>
                  <a:latin typeface="Times New Roman" panose="02020603050405020304"/>
                  <a:ea typeface="Times New Roman" panose="02020603050405020304"/>
                  <a:cs typeface="Times New Roman" panose="02020603050405020304"/>
                  <a:sym typeface="Times New Roman" panose="02020603050405020304"/>
                </a:rPr>
                <a:t>Allows users to use Z3’s Python module to debug, analyze, and extend constraints, and opens the doo</a:t>
              </a:r>
              <a:r>
                <a:rPr lang="en-US" sz="1100" b="0" i="0" u="none" strike="noStrike" cap="none">
                  <a:solidFill>
                    <a:schemeClr val="dk1"/>
                  </a:solidFill>
                  <a:latin typeface="Times New Roman" panose="02020603050405020304"/>
                  <a:ea typeface="Times New Roman" panose="02020603050405020304"/>
                  <a:cs typeface="Times New Roman" panose="02020603050405020304"/>
                  <a:sym typeface="Times New Roman" panose="02020603050405020304"/>
                </a:rPr>
                <a:t>r to integrating additional solvers into the DSL analysis process.</a:t>
              </a:r>
              <a:endParaRPr sz="1100" b="0" i="0" u="none" strike="noStrike" cap="none">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136" name="Google Shape;136;g2efd451f155_1_72"/>
            <p:cNvSpPr/>
            <p:nvPr/>
          </p:nvSpPr>
          <p:spPr>
            <a:xfrm>
              <a:off x="208354" y="1043382"/>
              <a:ext cx="745200" cy="745200"/>
            </a:xfrm>
            <a:prstGeom prst="rect">
              <a:avLst/>
            </a:prstGeom>
            <a:blipFill rotWithShape="1">
              <a:blip r:embed="rId1"/>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pic>
        <p:nvPicPr>
          <p:cNvPr id="3" name="图片 2"/>
          <p:cNvPicPr>
            <a:picLocks noChangeAspect="1"/>
          </p:cNvPicPr>
          <p:nvPr>
            <p:custDataLst>
              <p:tags r:id="rId2"/>
            </p:custDataLst>
          </p:nvPr>
        </p:nvPicPr>
        <p:blipFill>
          <a:blip r:embed="rId3"/>
          <a:stretch>
            <a:fillRect/>
          </a:stretch>
        </p:blipFill>
        <p:spPr>
          <a:xfrm>
            <a:off x="1410970" y="2621280"/>
            <a:ext cx="6525260" cy="344805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2efd451f155_1_621"/>
          <p:cNvSpPr txBox="1">
            <a:spLocks noGrp="1"/>
          </p:cNvSpPr>
          <p:nvPr>
            <p:ph type="title"/>
          </p:nvPr>
        </p:nvSpPr>
        <p:spPr>
          <a:xfrm>
            <a:off x="457200" y="178419"/>
            <a:ext cx="8229600" cy="726000"/>
          </a:xfrm>
          <a:prstGeom prst="rect">
            <a:avLst/>
          </a:prstGeom>
        </p:spPr>
        <p:txBody>
          <a:bodyPr spcFirstLastPara="1" wrap="square" lIns="91425" tIns="45700" rIns="91425" bIns="45700" anchor="ctr" anchorCtr="0">
            <a:normAutofit fontScale="90000"/>
          </a:bodyPr>
          <a:lstStyle/>
          <a:p>
            <a:pPr marL="0" lvl="0" indent="0" algn="ctr" rtl="0">
              <a:spcBef>
                <a:spcPts val="0"/>
              </a:spcBef>
              <a:spcAft>
                <a:spcPts val="0"/>
              </a:spcAft>
              <a:buNone/>
            </a:pPr>
            <a:r>
              <a:rPr lang="en-US"/>
              <a:t>FORMULA Workflow</a:t>
            </a:r>
            <a:endParaRPr lang="en-US"/>
          </a:p>
        </p:txBody>
      </p:sp>
      <p:pic>
        <p:nvPicPr>
          <p:cNvPr id="143" name="Google Shape;143;g2efd451f155_1_621"/>
          <p:cNvPicPr preferRelativeResize="0"/>
          <p:nvPr/>
        </p:nvPicPr>
        <p:blipFill>
          <a:blip r:embed="rId1"/>
          <a:stretch>
            <a:fillRect/>
          </a:stretch>
        </p:blipFill>
        <p:spPr>
          <a:xfrm>
            <a:off x="1048575" y="2621227"/>
            <a:ext cx="7046851" cy="3354899"/>
          </a:xfrm>
          <a:prstGeom prst="rect">
            <a:avLst/>
          </a:prstGeom>
          <a:noFill/>
          <a:ln>
            <a:noFill/>
          </a:ln>
        </p:spPr>
      </p:pic>
      <p:grpSp>
        <p:nvGrpSpPr>
          <p:cNvPr id="144" name="Google Shape;144;g2efd451f155_1_621"/>
          <p:cNvGrpSpPr/>
          <p:nvPr/>
        </p:nvGrpSpPr>
        <p:grpSpPr>
          <a:xfrm>
            <a:off x="457200" y="1085263"/>
            <a:ext cx="8229600" cy="1355113"/>
            <a:chOff x="0" y="2432368"/>
            <a:chExt cx="8229600" cy="1355113"/>
          </a:xfrm>
        </p:grpSpPr>
        <p:sp>
          <p:nvSpPr>
            <p:cNvPr id="145" name="Google Shape;145;g2efd451f155_1_621"/>
            <p:cNvSpPr/>
            <p:nvPr/>
          </p:nvSpPr>
          <p:spPr>
            <a:xfrm>
              <a:off x="0" y="2432373"/>
              <a:ext cx="8229600" cy="1355100"/>
            </a:xfrm>
            <a:prstGeom prst="roundRect">
              <a:avLst>
                <a:gd name="adj" fmla="val 10000"/>
              </a:avLst>
            </a:prstGeom>
            <a:solidFill>
              <a:srgbClr val="CFD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6" name="Google Shape;146;g2efd451f155_1_621"/>
            <p:cNvSpPr txBox="1"/>
            <p:nvPr/>
          </p:nvSpPr>
          <p:spPr>
            <a:xfrm>
              <a:off x="1071275" y="2432381"/>
              <a:ext cx="3861600" cy="1355100"/>
            </a:xfrm>
            <a:prstGeom prst="rect">
              <a:avLst/>
            </a:prstGeom>
            <a:noFill/>
            <a:ln>
              <a:noFill/>
            </a:ln>
          </p:spPr>
          <p:txBody>
            <a:bodyPr spcFirstLastPara="1" wrap="square" lIns="143400" tIns="143400" rIns="143400" bIns="143400" anchor="ctr" anchorCtr="0">
              <a:noAutofit/>
            </a:bodyPr>
            <a:lstStyle/>
            <a:p>
              <a:pPr marL="0" marR="0" lvl="0" indent="0" algn="l" rtl="0">
                <a:lnSpc>
                  <a:spcPct val="100000"/>
                </a:lnSpc>
                <a:spcBef>
                  <a:spcPts val="0"/>
                </a:spcBef>
                <a:spcAft>
                  <a:spcPts val="0"/>
                </a:spcAft>
                <a:buClr>
                  <a:schemeClr val="dk1"/>
                </a:buClr>
                <a:buSzPts val="1800"/>
                <a:buFont typeface="Times New Roman" panose="02020603050405020304"/>
                <a:buNone/>
              </a:pPr>
              <a:r>
                <a:rPr lang="en-US" sz="1800" b="0" i="0" u="none" strike="noStrike" cap="none">
                  <a:solidFill>
                    <a:schemeClr val="dk1"/>
                  </a:solidFill>
                  <a:latin typeface="Times New Roman" panose="02020603050405020304"/>
                  <a:ea typeface="Times New Roman" panose="02020603050405020304"/>
                  <a:cs typeface="Times New Roman" panose="02020603050405020304"/>
                  <a:sym typeface="Times New Roman" panose="02020603050405020304"/>
                </a:rPr>
                <a:t>Built an interface that allows FORMULA to be used with locally-hosted LLMs and LLM agents</a:t>
              </a:r>
              <a:endParaRPr sz="1800" b="0" i="0" u="none" strike="noStrike" cap="none">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147" name="Google Shape;147;g2efd451f155_1_621"/>
            <p:cNvSpPr txBox="1"/>
            <p:nvPr/>
          </p:nvSpPr>
          <p:spPr>
            <a:xfrm>
              <a:off x="4524799" y="2432368"/>
              <a:ext cx="3703200" cy="1355100"/>
            </a:xfrm>
            <a:prstGeom prst="rect">
              <a:avLst/>
            </a:prstGeom>
            <a:noFill/>
            <a:ln>
              <a:noFill/>
            </a:ln>
          </p:spPr>
          <p:txBody>
            <a:bodyPr spcFirstLastPara="1" wrap="square" lIns="143400" tIns="143400" rIns="143400" bIns="143400" anchor="ctr" anchorCtr="0">
              <a:noAutofit/>
            </a:bodyPr>
            <a:lstStyle/>
            <a:p>
              <a:pPr marL="457200" marR="0" lvl="0" indent="-298450" algn="l" rtl="0">
                <a:lnSpc>
                  <a:spcPct val="100000"/>
                </a:lnSpc>
                <a:spcBef>
                  <a:spcPts val="0"/>
                </a:spcBef>
                <a:spcAft>
                  <a:spcPts val="0"/>
                </a:spcAft>
                <a:buClr>
                  <a:schemeClr val="dk1"/>
                </a:buClr>
                <a:buSzPts val="1100"/>
                <a:buFont typeface="Times New Roman" panose="02020603050405020304"/>
                <a:buChar char="-"/>
              </a:pPr>
              <a:r>
                <a:rPr lang="en-US" sz="1100" b="0" i="0" u="none" strike="noStrike" cap="none">
                  <a:solidFill>
                    <a:schemeClr val="dk1"/>
                  </a:solidFill>
                  <a:latin typeface="Times New Roman" panose="02020603050405020304"/>
                  <a:ea typeface="Times New Roman" panose="02020603050405020304"/>
                  <a:cs typeface="Times New Roman" panose="02020603050405020304"/>
                  <a:sym typeface="Times New Roman" panose="02020603050405020304"/>
                </a:rPr>
                <a:t>Built a model-repairing LLM agent using LlamaIndex’s ReAct agent framework and Ollama.</a:t>
              </a:r>
              <a:endParaRPr lang="en-US" sz="1100" b="0" i="0" u="none" strike="noStrike" cap="none">
                <a:solidFill>
                  <a:schemeClr val="dk1"/>
                </a:solidFill>
                <a:latin typeface="Times New Roman" panose="02020603050405020304"/>
                <a:ea typeface="Times New Roman" panose="02020603050405020304"/>
                <a:cs typeface="Times New Roman" panose="02020603050405020304"/>
                <a:sym typeface="Times New Roman" panose="02020603050405020304"/>
              </a:endParaRPr>
            </a:p>
            <a:p>
              <a:pPr marL="457200" marR="0" lvl="0" indent="-298450" algn="l" rtl="0">
                <a:lnSpc>
                  <a:spcPct val="100000"/>
                </a:lnSpc>
                <a:spcBef>
                  <a:spcPts val="0"/>
                </a:spcBef>
                <a:spcAft>
                  <a:spcPts val="0"/>
                </a:spcAft>
                <a:buClr>
                  <a:schemeClr val="dk1"/>
                </a:buClr>
                <a:buSzPts val="1100"/>
                <a:buFont typeface="Times New Roman" panose="02020603050405020304"/>
                <a:buChar char="-"/>
              </a:pPr>
              <a:r>
                <a:rPr lang="en-US" sz="1100" b="0" i="0" u="none" strike="noStrike" cap="none">
                  <a:solidFill>
                    <a:schemeClr val="dk1"/>
                  </a:solidFill>
                  <a:latin typeface="Times New Roman" panose="02020603050405020304"/>
                  <a:ea typeface="Times New Roman" panose="02020603050405020304"/>
                  <a:cs typeface="Times New Roman" panose="02020603050405020304"/>
                  <a:sym typeface="Times New Roman" panose="02020603050405020304"/>
                </a:rPr>
                <a:t>The agent can choose tools from the toolset and determine parameters when calling tools.</a:t>
              </a:r>
              <a:endParaRPr sz="1100" b="0" i="0" u="none" strike="noStrike" cap="none">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148" name="Google Shape;148;g2efd451f155_1_621"/>
            <p:cNvSpPr/>
            <p:nvPr/>
          </p:nvSpPr>
          <p:spPr>
            <a:xfrm>
              <a:off x="208354" y="2737329"/>
              <a:ext cx="745200" cy="745200"/>
            </a:xfrm>
            <a:prstGeom prst="rect">
              <a:avLst/>
            </a:prstGeom>
            <a:blipFill rotWithShape="1">
              <a:blip r:embed="rId2"/>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4"/>
          <p:cNvSpPr txBox="1">
            <a:spLocks noGrp="1"/>
          </p:cNvSpPr>
          <p:nvPr>
            <p:ph type="title"/>
          </p:nvPr>
        </p:nvSpPr>
        <p:spPr>
          <a:xfrm>
            <a:off x="457200" y="178419"/>
            <a:ext cx="8229600" cy="72603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E1C58"/>
              </a:buClr>
              <a:buSzPts val="4400"/>
              <a:buFont typeface="Calibri" panose="020F0502020204030204"/>
              <a:buNone/>
            </a:pPr>
            <a:r>
              <a:rPr lang="en-US"/>
              <a:t>Applications of Formula</a:t>
            </a:r>
            <a:endParaRPr lang="en-US"/>
          </a:p>
        </p:txBody>
      </p:sp>
      <p:sp>
        <p:nvSpPr>
          <p:cNvPr id="154" name="Google Shape;154;p4"/>
          <p:cNvSpPr txBox="1">
            <a:spLocks noGrp="1"/>
          </p:cNvSpPr>
          <p:nvPr>
            <p:ph type="body" idx="1"/>
          </p:nvPr>
        </p:nvSpPr>
        <p:spPr>
          <a:xfrm>
            <a:off x="457200" y="1234565"/>
            <a:ext cx="3231222" cy="4731256"/>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90000"/>
              </a:lnSpc>
              <a:spcBef>
                <a:spcPts val="0"/>
              </a:spcBef>
              <a:spcAft>
                <a:spcPts val="0"/>
              </a:spcAft>
              <a:buClr>
                <a:srgbClr val="0E1C58"/>
              </a:buClr>
              <a:buSzPct val="100000"/>
              <a:buNone/>
            </a:pPr>
            <a:r>
              <a:rPr lang="en-US" sz="1800">
                <a:latin typeface="Times New Roman" panose="02020603050405020304"/>
                <a:ea typeface="Times New Roman" panose="02020603050405020304"/>
                <a:cs typeface="Times New Roman" panose="02020603050405020304"/>
                <a:sym typeface="Times New Roman" panose="02020603050405020304"/>
              </a:rPr>
              <a:t>Built a basic FORMULA model representing an unmanned drone mission and derived the necessary battery capacity based on the drone's payload and flight coverage.</a:t>
            </a:r>
            <a:endParaRPr lang="en-US" sz="1800">
              <a:latin typeface="Times New Roman" panose="02020603050405020304"/>
              <a:ea typeface="Times New Roman" panose="02020603050405020304"/>
              <a:cs typeface="Times New Roman" panose="02020603050405020304"/>
              <a:sym typeface="Times New Roman" panose="02020603050405020304"/>
            </a:endParaRPr>
          </a:p>
          <a:p>
            <a:pPr marL="0" lvl="0" indent="0" algn="l" rtl="0">
              <a:lnSpc>
                <a:spcPct val="90000"/>
              </a:lnSpc>
              <a:spcBef>
                <a:spcPts val="305"/>
              </a:spcBef>
              <a:spcAft>
                <a:spcPts val="0"/>
              </a:spcAft>
              <a:buClr>
                <a:srgbClr val="0E1C58"/>
              </a:buClr>
              <a:buSzPct val="100000"/>
              <a:buNone/>
            </a:pPr>
            <a:endParaRPr sz="1800"/>
          </a:p>
          <a:p>
            <a:pPr marL="342900" lvl="0" indent="-342900" algn="l" rtl="0">
              <a:lnSpc>
                <a:spcPct val="90000"/>
              </a:lnSpc>
              <a:spcBef>
                <a:spcPts val="270"/>
              </a:spcBef>
              <a:spcAft>
                <a:spcPts val="0"/>
              </a:spcAft>
              <a:buClr>
                <a:srgbClr val="0E1C58"/>
              </a:buClr>
              <a:buSzPct val="100000"/>
              <a:buChar char="•"/>
            </a:pPr>
            <a:r>
              <a:rPr lang="en-US" sz="1600" b="1">
                <a:latin typeface="Times New Roman" panose="02020603050405020304"/>
                <a:ea typeface="Times New Roman" panose="02020603050405020304"/>
                <a:cs typeface="Times New Roman" panose="02020603050405020304"/>
                <a:sym typeface="Times New Roman" panose="02020603050405020304"/>
              </a:rPr>
              <a:t>Domain</a:t>
            </a:r>
            <a:r>
              <a:rPr lang="en-US" sz="1600">
                <a:latin typeface="Times New Roman" panose="02020603050405020304"/>
                <a:ea typeface="Times New Roman" panose="02020603050405020304"/>
                <a:cs typeface="Times New Roman" panose="02020603050405020304"/>
                <a:sym typeface="Times New Roman" panose="02020603050405020304"/>
              </a:rPr>
              <a:t>: The domain defines the elements and relationships necessary to model drone missions, such as waypoints, the weight of physical components, and battery consumption characteristics.</a:t>
            </a:r>
            <a:endParaRPr lang="en-US" sz="1600">
              <a:latin typeface="Times New Roman" panose="02020603050405020304"/>
              <a:ea typeface="Times New Roman" panose="02020603050405020304"/>
              <a:cs typeface="Times New Roman" panose="02020603050405020304"/>
              <a:sym typeface="Times New Roman" panose="02020603050405020304"/>
            </a:endParaRPr>
          </a:p>
          <a:p>
            <a:pPr marL="0" lvl="0" indent="0" algn="l" rtl="0">
              <a:lnSpc>
                <a:spcPct val="90000"/>
              </a:lnSpc>
              <a:spcBef>
                <a:spcPts val="270"/>
              </a:spcBef>
              <a:spcAft>
                <a:spcPts val="0"/>
              </a:spcAft>
              <a:buClr>
                <a:srgbClr val="0E1C58"/>
              </a:buClr>
              <a:buSzPct val="100000"/>
              <a:buNone/>
            </a:pPr>
            <a:endParaRPr sz="1600"/>
          </a:p>
          <a:p>
            <a:pPr marL="342900" lvl="0" indent="-342900" algn="l" rtl="0">
              <a:lnSpc>
                <a:spcPct val="90000"/>
              </a:lnSpc>
              <a:spcBef>
                <a:spcPts val="305"/>
              </a:spcBef>
              <a:spcAft>
                <a:spcPts val="0"/>
              </a:spcAft>
              <a:buClr>
                <a:srgbClr val="0E1C58"/>
              </a:buClr>
              <a:buSzPct val="100000"/>
              <a:buChar char="•"/>
            </a:pPr>
            <a:r>
              <a:rPr lang="en-US" sz="1800" b="1">
                <a:latin typeface="Times New Roman" panose="02020603050405020304"/>
                <a:ea typeface="Times New Roman" panose="02020603050405020304"/>
                <a:cs typeface="Times New Roman" panose="02020603050405020304"/>
                <a:sym typeface="Times New Roman" panose="02020603050405020304"/>
              </a:rPr>
              <a:t>Partial Model</a:t>
            </a:r>
            <a:r>
              <a:rPr lang="en-US" sz="1800">
                <a:latin typeface="Times New Roman" panose="02020603050405020304"/>
                <a:ea typeface="Times New Roman" panose="02020603050405020304"/>
                <a:cs typeface="Times New Roman" panose="02020603050405020304"/>
                <a:sym typeface="Times New Roman" panose="02020603050405020304"/>
              </a:rPr>
              <a:t>: The partial model represents an instance of the drone mission domain where some parameters, such as the battery capacity, are symbolic. It includes concrete values for elements such as the waypoints. FORMULA’s symbolic analysis is used to identify the value of the battery capacity needed to fly the mission.</a:t>
            </a:r>
            <a:endParaRPr lang="en-US" sz="1800">
              <a:latin typeface="Times New Roman" panose="02020603050405020304"/>
              <a:ea typeface="Times New Roman" panose="02020603050405020304"/>
              <a:cs typeface="Times New Roman" panose="02020603050405020304"/>
              <a:sym typeface="Times New Roman" panose="02020603050405020304"/>
            </a:endParaRPr>
          </a:p>
        </p:txBody>
      </p:sp>
      <p:pic>
        <p:nvPicPr>
          <p:cNvPr id="155" name="Google Shape;155;p4"/>
          <p:cNvPicPr preferRelativeResize="0"/>
          <p:nvPr/>
        </p:nvPicPr>
        <p:blipFill rotWithShape="1">
          <a:blip r:embed="rId1"/>
          <a:srcRect/>
          <a:stretch>
            <a:fillRect/>
          </a:stretch>
        </p:blipFill>
        <p:spPr>
          <a:xfrm>
            <a:off x="13167949" y="27658541"/>
            <a:ext cx="7505055" cy="4221593"/>
          </a:xfrm>
          <a:prstGeom prst="rect">
            <a:avLst/>
          </a:prstGeom>
          <a:noFill/>
          <a:ln>
            <a:noFill/>
          </a:ln>
        </p:spPr>
      </p:pic>
      <p:pic>
        <p:nvPicPr>
          <p:cNvPr id="156" name="Google Shape;156;p4"/>
          <p:cNvPicPr preferRelativeResize="0"/>
          <p:nvPr/>
        </p:nvPicPr>
        <p:blipFill>
          <a:blip r:embed="rId2"/>
          <a:stretch>
            <a:fillRect/>
          </a:stretch>
        </p:blipFill>
        <p:spPr>
          <a:xfrm>
            <a:off x="3688425" y="904450"/>
            <a:ext cx="2135099" cy="1976469"/>
          </a:xfrm>
          <a:prstGeom prst="rect">
            <a:avLst/>
          </a:prstGeom>
          <a:noFill/>
          <a:ln>
            <a:noFill/>
          </a:ln>
        </p:spPr>
      </p:pic>
      <p:pic>
        <p:nvPicPr>
          <p:cNvPr id="157" name="Google Shape;157;p4"/>
          <p:cNvPicPr preferRelativeResize="0"/>
          <p:nvPr/>
        </p:nvPicPr>
        <p:blipFill>
          <a:blip r:embed="rId3"/>
          <a:stretch>
            <a:fillRect/>
          </a:stretch>
        </p:blipFill>
        <p:spPr>
          <a:xfrm>
            <a:off x="5823525" y="904451"/>
            <a:ext cx="2371758" cy="1976475"/>
          </a:xfrm>
          <a:prstGeom prst="rect">
            <a:avLst/>
          </a:prstGeom>
          <a:noFill/>
          <a:ln>
            <a:noFill/>
          </a:ln>
        </p:spPr>
      </p:pic>
      <p:pic>
        <p:nvPicPr>
          <p:cNvPr id="158" name="Google Shape;158;p4"/>
          <p:cNvPicPr preferRelativeResize="0"/>
          <p:nvPr/>
        </p:nvPicPr>
        <p:blipFill>
          <a:blip r:embed="rId4"/>
          <a:stretch>
            <a:fillRect/>
          </a:stretch>
        </p:blipFill>
        <p:spPr>
          <a:xfrm>
            <a:off x="7301650" y="2118750"/>
            <a:ext cx="1898400" cy="243150"/>
          </a:xfrm>
          <a:prstGeom prst="rect">
            <a:avLst/>
          </a:prstGeom>
          <a:noFill/>
          <a:ln>
            <a:noFill/>
          </a:ln>
        </p:spPr>
      </p:pic>
      <p:sp>
        <p:nvSpPr>
          <p:cNvPr id="159" name="Google Shape;159;p4"/>
          <p:cNvSpPr/>
          <p:nvPr/>
        </p:nvSpPr>
        <p:spPr>
          <a:xfrm>
            <a:off x="5075575" y="3671250"/>
            <a:ext cx="1221300" cy="19764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Calibri" panose="020F0502020204030204"/>
                <a:ea typeface="Calibri" panose="020F0502020204030204"/>
                <a:cs typeface="Calibri" panose="020F0502020204030204"/>
                <a:sym typeface="Calibri" panose="020F0502020204030204"/>
              </a:rPr>
              <a:t>Formula</a:t>
            </a:r>
            <a:endParaRPr>
              <a:latin typeface="Calibri" panose="020F0502020204030204"/>
              <a:ea typeface="Calibri" panose="020F0502020204030204"/>
              <a:cs typeface="Calibri" panose="020F0502020204030204"/>
              <a:sym typeface="Calibri" panose="020F0502020204030204"/>
            </a:endParaRPr>
          </a:p>
          <a:p>
            <a:pPr marL="0" lvl="0" indent="0" algn="l" rtl="0">
              <a:spcBef>
                <a:spcPts val="0"/>
              </a:spcBef>
              <a:spcAft>
                <a:spcPts val="0"/>
              </a:spcAft>
              <a:buNone/>
            </a:pPr>
            <a:endParaRPr>
              <a:latin typeface="Calibri" panose="020F0502020204030204"/>
              <a:ea typeface="Calibri" panose="020F0502020204030204"/>
              <a:cs typeface="Calibri" panose="020F0502020204030204"/>
              <a:sym typeface="Calibri" panose="020F0502020204030204"/>
            </a:endParaRPr>
          </a:p>
          <a:p>
            <a:pPr marL="0" lvl="0" indent="0" algn="ctr" rtl="0">
              <a:spcBef>
                <a:spcPts val="0"/>
              </a:spcBef>
              <a:spcAft>
                <a:spcPts val="0"/>
              </a:spcAft>
              <a:buNone/>
            </a:pPr>
            <a:endParaRPr>
              <a:latin typeface="Calibri" panose="020F0502020204030204"/>
              <a:ea typeface="Calibri" panose="020F0502020204030204"/>
              <a:cs typeface="Calibri" panose="020F0502020204030204"/>
              <a:sym typeface="Calibri" panose="020F0502020204030204"/>
            </a:endParaRPr>
          </a:p>
          <a:p>
            <a:pPr marL="0" lvl="0" indent="0" algn="ctr" rtl="0">
              <a:spcBef>
                <a:spcPts val="0"/>
              </a:spcBef>
              <a:spcAft>
                <a:spcPts val="0"/>
              </a:spcAft>
              <a:buNone/>
            </a:pPr>
            <a:endParaRPr>
              <a:latin typeface="Calibri" panose="020F0502020204030204"/>
              <a:ea typeface="Calibri" panose="020F0502020204030204"/>
              <a:cs typeface="Calibri" panose="020F0502020204030204"/>
              <a:sym typeface="Calibri" panose="020F0502020204030204"/>
            </a:endParaRPr>
          </a:p>
          <a:p>
            <a:pPr marL="0" lvl="0" indent="0" algn="ctr" rtl="0">
              <a:spcBef>
                <a:spcPts val="0"/>
              </a:spcBef>
              <a:spcAft>
                <a:spcPts val="0"/>
              </a:spcAft>
              <a:buNone/>
            </a:pPr>
            <a:endParaRPr>
              <a:latin typeface="Calibri" panose="020F0502020204030204"/>
              <a:ea typeface="Calibri" panose="020F0502020204030204"/>
              <a:cs typeface="Calibri" panose="020F0502020204030204"/>
              <a:sym typeface="Calibri" panose="020F0502020204030204"/>
            </a:endParaRPr>
          </a:p>
          <a:p>
            <a:pPr marL="0" lvl="0" indent="0" algn="ctr" rtl="0">
              <a:spcBef>
                <a:spcPts val="0"/>
              </a:spcBef>
              <a:spcAft>
                <a:spcPts val="0"/>
              </a:spcAft>
              <a:buNone/>
            </a:pPr>
            <a:endParaRPr>
              <a:latin typeface="Calibri" panose="020F0502020204030204"/>
              <a:ea typeface="Calibri" panose="020F0502020204030204"/>
              <a:cs typeface="Calibri" panose="020F0502020204030204"/>
              <a:sym typeface="Calibri" panose="020F0502020204030204"/>
            </a:endParaRPr>
          </a:p>
        </p:txBody>
      </p:sp>
      <p:sp>
        <p:nvSpPr>
          <p:cNvPr id="160" name="Google Shape;160;p4"/>
          <p:cNvSpPr/>
          <p:nvPr/>
        </p:nvSpPr>
        <p:spPr>
          <a:xfrm>
            <a:off x="7301650" y="3704550"/>
            <a:ext cx="1221300" cy="19764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Calibri" panose="020F0502020204030204"/>
                <a:ea typeface="Calibri" panose="020F0502020204030204"/>
                <a:cs typeface="Calibri" panose="020F0502020204030204"/>
                <a:sym typeface="Calibri" panose="020F0502020204030204"/>
              </a:rPr>
              <a:t>Mission Planner</a:t>
            </a:r>
            <a:endParaRPr>
              <a:latin typeface="Calibri" panose="020F0502020204030204"/>
              <a:ea typeface="Calibri" panose="020F0502020204030204"/>
              <a:cs typeface="Calibri" panose="020F0502020204030204"/>
              <a:sym typeface="Calibri" panose="020F0502020204030204"/>
            </a:endParaRPr>
          </a:p>
        </p:txBody>
      </p:sp>
      <p:sp>
        <p:nvSpPr>
          <p:cNvPr id="161" name="Google Shape;161;p4"/>
          <p:cNvSpPr/>
          <p:nvPr/>
        </p:nvSpPr>
        <p:spPr>
          <a:xfrm>
            <a:off x="5253325" y="4635925"/>
            <a:ext cx="865800" cy="5061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Calibri" panose="020F0502020204030204"/>
                <a:ea typeface="Calibri" panose="020F0502020204030204"/>
                <a:cs typeface="Calibri" panose="020F0502020204030204"/>
                <a:sym typeface="Calibri" panose="020F0502020204030204"/>
              </a:rPr>
              <a:t>Z3 Solver</a:t>
            </a:r>
            <a:endParaRPr>
              <a:latin typeface="Calibri" panose="020F0502020204030204"/>
              <a:ea typeface="Calibri" panose="020F0502020204030204"/>
              <a:cs typeface="Calibri" panose="020F0502020204030204"/>
              <a:sym typeface="Calibri" panose="020F0502020204030204"/>
            </a:endParaRPr>
          </a:p>
        </p:txBody>
      </p:sp>
      <p:sp>
        <p:nvSpPr>
          <p:cNvPr id="162" name="Google Shape;162;p4"/>
          <p:cNvSpPr/>
          <p:nvPr/>
        </p:nvSpPr>
        <p:spPr>
          <a:xfrm>
            <a:off x="3705988" y="3963200"/>
            <a:ext cx="1276200" cy="3531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panose="020F0502020204030204"/>
              <a:ea typeface="Calibri" panose="020F0502020204030204"/>
              <a:cs typeface="Calibri" panose="020F0502020204030204"/>
              <a:sym typeface="Calibri" panose="020F0502020204030204"/>
            </a:endParaRPr>
          </a:p>
          <a:p>
            <a:pPr marL="0" lvl="0" indent="0" algn="ctr" rtl="0">
              <a:spcBef>
                <a:spcPts val="0"/>
              </a:spcBef>
              <a:spcAft>
                <a:spcPts val="0"/>
              </a:spcAft>
              <a:buNone/>
            </a:pPr>
            <a:r>
              <a:rPr lang="en-US">
                <a:latin typeface="Calibri" panose="020F0502020204030204"/>
                <a:ea typeface="Calibri" panose="020F0502020204030204"/>
                <a:cs typeface="Calibri" panose="020F0502020204030204"/>
                <a:sym typeface="Calibri" panose="020F0502020204030204"/>
              </a:rPr>
              <a:t>Domain </a:t>
            </a:r>
            <a:endParaRPr>
              <a:latin typeface="Calibri" panose="020F0502020204030204"/>
              <a:ea typeface="Calibri" panose="020F0502020204030204"/>
              <a:cs typeface="Calibri" panose="020F0502020204030204"/>
              <a:sym typeface="Calibri" panose="020F0502020204030204"/>
            </a:endParaRPr>
          </a:p>
          <a:p>
            <a:pPr marL="0" lvl="0" indent="0" algn="ctr" rtl="0">
              <a:spcBef>
                <a:spcPts val="0"/>
              </a:spcBef>
              <a:spcAft>
                <a:spcPts val="0"/>
              </a:spcAft>
              <a:buNone/>
            </a:pPr>
            <a:r>
              <a:rPr lang="en-US">
                <a:latin typeface="Calibri" panose="020F0502020204030204"/>
                <a:ea typeface="Calibri" panose="020F0502020204030204"/>
                <a:cs typeface="Calibri" panose="020F0502020204030204"/>
                <a:sym typeface="Calibri" panose="020F0502020204030204"/>
              </a:rPr>
              <a:t>&amp;</a:t>
            </a:r>
            <a:endParaRPr>
              <a:latin typeface="Calibri" panose="020F0502020204030204"/>
              <a:ea typeface="Calibri" panose="020F0502020204030204"/>
              <a:cs typeface="Calibri" panose="020F0502020204030204"/>
              <a:sym typeface="Calibri" panose="020F0502020204030204"/>
            </a:endParaRPr>
          </a:p>
          <a:p>
            <a:pPr marL="0" lvl="0" indent="0" algn="ctr" rtl="0">
              <a:spcBef>
                <a:spcPts val="0"/>
              </a:spcBef>
              <a:spcAft>
                <a:spcPts val="0"/>
              </a:spcAft>
              <a:buNone/>
            </a:pPr>
            <a:r>
              <a:rPr lang="en-US">
                <a:latin typeface="Calibri" panose="020F0502020204030204"/>
                <a:ea typeface="Calibri" panose="020F0502020204030204"/>
                <a:cs typeface="Calibri" panose="020F0502020204030204"/>
                <a:sym typeface="Calibri" panose="020F0502020204030204"/>
              </a:rPr>
              <a:t>Partial Models</a:t>
            </a:r>
            <a:endParaRPr>
              <a:latin typeface="Calibri" panose="020F0502020204030204"/>
              <a:ea typeface="Calibri" panose="020F0502020204030204"/>
              <a:cs typeface="Calibri" panose="020F0502020204030204"/>
              <a:sym typeface="Calibri" panose="020F0502020204030204"/>
            </a:endParaRPr>
          </a:p>
        </p:txBody>
      </p:sp>
      <p:sp>
        <p:nvSpPr>
          <p:cNvPr id="163" name="Google Shape;163;p4"/>
          <p:cNvSpPr/>
          <p:nvPr/>
        </p:nvSpPr>
        <p:spPr>
          <a:xfrm>
            <a:off x="6382413" y="4715875"/>
            <a:ext cx="833700" cy="346200"/>
          </a:xfrm>
          <a:prstGeom prst="rightArrow">
            <a:avLst>
              <a:gd name="adj1" fmla="val 49986"/>
              <a:gd name="adj2" fmla="val 52268"/>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Calibri" panose="020F0502020204030204"/>
                <a:ea typeface="Calibri" panose="020F0502020204030204"/>
                <a:cs typeface="Calibri" panose="020F0502020204030204"/>
                <a:sym typeface="Calibri" panose="020F0502020204030204"/>
              </a:rPr>
              <a:t>Result</a:t>
            </a:r>
            <a:endParaRPr>
              <a:latin typeface="Calibri" panose="020F0502020204030204"/>
              <a:ea typeface="Calibri" panose="020F0502020204030204"/>
              <a:cs typeface="Calibri" panose="020F0502020204030204"/>
              <a:sym typeface="Calibri" panose="020F0502020204030204"/>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5"/>
          <p:cNvSpPr txBox="1">
            <a:spLocks noGrp="1"/>
          </p:cNvSpPr>
          <p:nvPr>
            <p:ph type="title"/>
          </p:nvPr>
        </p:nvSpPr>
        <p:spPr>
          <a:xfrm>
            <a:off x="457200" y="159174"/>
            <a:ext cx="8229600" cy="76452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E1C58"/>
              </a:buClr>
              <a:buSzPts val="4400"/>
              <a:buFont typeface="Calibri" panose="020F0502020204030204"/>
              <a:buNone/>
            </a:pPr>
            <a:r>
              <a:rPr lang="en-US"/>
              <a:t>Challenges</a:t>
            </a:r>
            <a:endParaRPr lang="en-US"/>
          </a:p>
        </p:txBody>
      </p:sp>
      <p:grpSp>
        <p:nvGrpSpPr>
          <p:cNvPr id="169" name="Google Shape;169;p5"/>
          <p:cNvGrpSpPr/>
          <p:nvPr/>
        </p:nvGrpSpPr>
        <p:grpSpPr>
          <a:xfrm>
            <a:off x="457200" y="1176887"/>
            <a:ext cx="8229599" cy="4525851"/>
            <a:chOff x="0" y="55"/>
            <a:chExt cx="8229599" cy="4525851"/>
          </a:xfrm>
        </p:grpSpPr>
        <p:sp>
          <p:nvSpPr>
            <p:cNvPr id="170" name="Google Shape;170;p5"/>
            <p:cNvSpPr/>
            <p:nvPr/>
          </p:nvSpPr>
          <p:spPr>
            <a:xfrm rot="5400000">
              <a:off x="4713034" y="-1529550"/>
              <a:ext cx="1766186" cy="5266944"/>
            </a:xfrm>
            <a:prstGeom prst="round2SameRect">
              <a:avLst>
                <a:gd name="adj1" fmla="val 16667"/>
                <a:gd name="adj2" fmla="val 0"/>
              </a:avLst>
            </a:prstGeom>
            <a:solidFill>
              <a:srgbClr val="CFD7E7">
                <a:alpha val="89803"/>
              </a:srgbClr>
            </a:solidFill>
            <a:ln w="25400" cap="flat" cmpd="sng">
              <a:solidFill>
                <a:srgbClr val="CFD7E7">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71" name="Google Shape;171;p5"/>
            <p:cNvSpPr txBox="1"/>
            <p:nvPr/>
          </p:nvSpPr>
          <p:spPr>
            <a:xfrm>
              <a:off x="2962655" y="307047"/>
              <a:ext cx="5180726" cy="1593750"/>
            </a:xfrm>
            <a:prstGeom prst="rect">
              <a:avLst/>
            </a:prstGeom>
            <a:noFill/>
            <a:ln>
              <a:noFill/>
            </a:ln>
          </p:spPr>
          <p:txBody>
            <a:bodyPr spcFirstLastPara="1" wrap="square" lIns="76200" tIns="38100" rIns="76200" bIns="38100" anchor="ctr" anchorCtr="0">
              <a:noAutofit/>
            </a:bodyPr>
            <a:lstStyle/>
            <a:p>
              <a:pPr marL="228600" marR="0" lvl="1" indent="-228600" algn="l" rtl="0">
                <a:lnSpc>
                  <a:spcPct val="90000"/>
                </a:lnSpc>
                <a:spcBef>
                  <a:spcPts val="0"/>
                </a:spcBef>
                <a:spcAft>
                  <a:spcPts val="0"/>
                </a:spcAft>
                <a:buClr>
                  <a:schemeClr val="dk1"/>
                </a:buClr>
                <a:buSzPts val="2000"/>
                <a:buFont typeface="Calibri" panose="020F0502020204030204"/>
                <a:buChar char="•"/>
              </a:pPr>
              <a:r>
                <a:rPr lang="en-US" sz="2000" b="0" i="0" u="none" strike="noStrike" cap="none">
                  <a:solidFill>
                    <a:schemeClr val="dk1"/>
                  </a:solidFill>
                  <a:latin typeface="Calibri" panose="020F0502020204030204"/>
                  <a:ea typeface="Calibri" panose="020F0502020204030204"/>
                  <a:cs typeface="Calibri" panose="020F0502020204030204"/>
                  <a:sym typeface="Calibri" panose="020F0502020204030204"/>
                </a:rPr>
                <a:t>Unpredictable behaviors</a:t>
              </a:r>
              <a:endParaRPr lang="en-US" sz="2000" b="0" i="0" u="none" strike="noStrike" cap="none">
                <a:solidFill>
                  <a:schemeClr val="dk1"/>
                </a:solidFill>
                <a:latin typeface="Calibri" panose="020F0502020204030204"/>
                <a:ea typeface="Calibri" panose="020F0502020204030204"/>
                <a:cs typeface="Calibri" panose="020F0502020204030204"/>
                <a:sym typeface="Calibri" panose="020F0502020204030204"/>
              </a:endParaRPr>
            </a:p>
            <a:p>
              <a:pPr marL="228600" marR="0" lvl="1" indent="-228600" algn="l" rtl="0">
                <a:lnSpc>
                  <a:spcPct val="90000"/>
                </a:lnSpc>
                <a:spcBef>
                  <a:spcPts val="300"/>
                </a:spcBef>
                <a:spcAft>
                  <a:spcPts val="0"/>
                </a:spcAft>
                <a:buClr>
                  <a:schemeClr val="dk1"/>
                </a:buClr>
                <a:buSzPts val="2000"/>
                <a:buFont typeface="Calibri" panose="020F0502020204030204"/>
                <a:buChar char="•"/>
              </a:pPr>
              <a:r>
                <a:rPr lang="en-US" sz="2000" b="0" i="0" u="none" strike="noStrike" cap="none">
                  <a:solidFill>
                    <a:schemeClr val="dk1"/>
                  </a:solidFill>
                  <a:latin typeface="Calibri" panose="020F0502020204030204"/>
                  <a:ea typeface="Calibri" panose="020F0502020204030204"/>
                  <a:cs typeface="Calibri" panose="020F0502020204030204"/>
                  <a:sym typeface="Calibri" panose="020F0502020204030204"/>
                </a:rPr>
                <a:t>Lacks reasoning capabilities</a:t>
              </a:r>
              <a:endParaRPr lang="en-US" sz="2000" b="0" i="0" u="none" strike="noStrike" cap="none">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172" name="Google Shape;172;p5"/>
            <p:cNvSpPr/>
            <p:nvPr/>
          </p:nvSpPr>
          <p:spPr>
            <a:xfrm>
              <a:off x="0" y="55"/>
              <a:ext cx="2962655" cy="2207732"/>
            </a:xfrm>
            <a:prstGeom prst="roundRect">
              <a:avLst>
                <a:gd name="adj" fmla="val 16667"/>
              </a:avLst>
            </a:prstGeom>
            <a:solidFill>
              <a:schemeClr val="accent1"/>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73" name="Google Shape;173;p5"/>
            <p:cNvSpPr txBox="1"/>
            <p:nvPr/>
          </p:nvSpPr>
          <p:spPr>
            <a:xfrm>
              <a:off x="107773" y="107828"/>
              <a:ext cx="2747109" cy="1992186"/>
            </a:xfrm>
            <a:prstGeom prst="rect">
              <a:avLst/>
            </a:prstGeom>
            <a:noFill/>
            <a:ln>
              <a:noFill/>
            </a:ln>
          </p:spPr>
          <p:txBody>
            <a:bodyPr spcFirstLastPara="1" wrap="square" lIns="137150" tIns="68575" rIns="137150" bIns="68575" anchor="ctr" anchorCtr="0">
              <a:noAutofit/>
            </a:bodyPr>
            <a:lstStyle/>
            <a:p>
              <a:pPr marL="0" marR="0" lvl="0" indent="0" algn="ctr" rtl="0">
                <a:lnSpc>
                  <a:spcPct val="90000"/>
                </a:lnSpc>
                <a:spcBef>
                  <a:spcPts val="0"/>
                </a:spcBef>
                <a:spcAft>
                  <a:spcPts val="0"/>
                </a:spcAft>
                <a:buClr>
                  <a:schemeClr val="lt1"/>
                </a:buClr>
                <a:buSzPts val="3600"/>
                <a:buFont typeface="Calibri" panose="020F0502020204030204"/>
                <a:buNone/>
              </a:pPr>
              <a:r>
                <a:rPr lang="en-US" sz="3600" b="0" i="0" u="none" strike="noStrike" cap="none">
                  <a:solidFill>
                    <a:schemeClr val="lt1"/>
                  </a:solidFill>
                  <a:latin typeface="Calibri" panose="020F0502020204030204"/>
                  <a:ea typeface="Calibri" panose="020F0502020204030204"/>
                  <a:cs typeface="Calibri" panose="020F0502020204030204"/>
                  <a:sym typeface="Calibri" panose="020F0502020204030204"/>
                </a:rPr>
                <a:t>LLM itself </a:t>
              </a:r>
              <a:endParaRPr lang="en-US" sz="3600" b="0" i="0" u="none" strike="noStrike" cap="none">
                <a:solidFill>
                  <a:schemeClr val="lt1"/>
                </a:solidFill>
                <a:latin typeface="Calibri" panose="020F0502020204030204"/>
                <a:ea typeface="Calibri" panose="020F0502020204030204"/>
                <a:cs typeface="Calibri" panose="020F0502020204030204"/>
                <a:sym typeface="Calibri" panose="020F0502020204030204"/>
              </a:endParaRPr>
            </a:p>
          </p:txBody>
        </p:sp>
        <p:sp>
          <p:nvSpPr>
            <p:cNvPr id="174" name="Google Shape;174;p5"/>
            <p:cNvSpPr/>
            <p:nvPr/>
          </p:nvSpPr>
          <p:spPr>
            <a:xfrm rot="5400000">
              <a:off x="4713034" y="788569"/>
              <a:ext cx="1766186" cy="5266944"/>
            </a:xfrm>
            <a:prstGeom prst="round2SameRect">
              <a:avLst>
                <a:gd name="adj1" fmla="val 16667"/>
                <a:gd name="adj2" fmla="val 0"/>
              </a:avLst>
            </a:prstGeom>
            <a:solidFill>
              <a:srgbClr val="CFD7E7">
                <a:alpha val="89803"/>
              </a:srgbClr>
            </a:solidFill>
            <a:ln w="25400" cap="flat" cmpd="sng">
              <a:solidFill>
                <a:srgbClr val="CFD7E7">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75" name="Google Shape;175;p5"/>
            <p:cNvSpPr txBox="1"/>
            <p:nvPr/>
          </p:nvSpPr>
          <p:spPr>
            <a:xfrm>
              <a:off x="2962655" y="2625166"/>
              <a:ext cx="5180726" cy="1593750"/>
            </a:xfrm>
            <a:prstGeom prst="rect">
              <a:avLst/>
            </a:prstGeom>
            <a:noFill/>
            <a:ln>
              <a:noFill/>
            </a:ln>
          </p:spPr>
          <p:txBody>
            <a:bodyPr spcFirstLastPara="1" wrap="square" lIns="76200" tIns="38100" rIns="76200" bIns="38100" anchor="ctr" anchorCtr="0">
              <a:noAutofit/>
            </a:bodyPr>
            <a:lstStyle/>
            <a:p>
              <a:pPr marL="228600" marR="0" lvl="1" indent="-228600" algn="l" rtl="0">
                <a:lnSpc>
                  <a:spcPct val="90000"/>
                </a:lnSpc>
                <a:spcBef>
                  <a:spcPts val="0"/>
                </a:spcBef>
                <a:spcAft>
                  <a:spcPts val="0"/>
                </a:spcAft>
                <a:buClr>
                  <a:schemeClr val="dk1"/>
                </a:buClr>
                <a:buSzPts val="2000"/>
                <a:buFont typeface="Calibri" panose="020F0502020204030204"/>
                <a:buChar char="•"/>
              </a:pPr>
              <a:r>
                <a:rPr lang="en-US" sz="2000" b="0" i="0" u="none" strike="noStrike" cap="none">
                  <a:solidFill>
                    <a:schemeClr val="dk1"/>
                  </a:solidFill>
                  <a:latin typeface="Calibri" panose="020F0502020204030204"/>
                  <a:ea typeface="Calibri" panose="020F0502020204030204"/>
                  <a:cs typeface="Calibri" panose="020F0502020204030204"/>
                  <a:sym typeface="Calibri" panose="020F0502020204030204"/>
                </a:rPr>
                <a:t>AutoGen: Group chat architecture sounds fancy, but actually performs worse than a single LLM agent.</a:t>
              </a:r>
              <a:endParaRPr lang="en-US" sz="2000" b="0" i="0" u="none" strike="noStrike" cap="none">
                <a:solidFill>
                  <a:schemeClr val="dk1"/>
                </a:solidFill>
                <a:latin typeface="Calibri" panose="020F0502020204030204"/>
                <a:ea typeface="Calibri" panose="020F0502020204030204"/>
                <a:cs typeface="Calibri" panose="020F0502020204030204"/>
                <a:sym typeface="Calibri" panose="020F0502020204030204"/>
              </a:endParaRPr>
            </a:p>
            <a:p>
              <a:pPr marL="228600" marR="0" lvl="1" indent="-228600" algn="l" rtl="0">
                <a:lnSpc>
                  <a:spcPct val="90000"/>
                </a:lnSpc>
                <a:spcBef>
                  <a:spcPts val="300"/>
                </a:spcBef>
                <a:spcAft>
                  <a:spcPts val="0"/>
                </a:spcAft>
                <a:buClr>
                  <a:schemeClr val="dk1"/>
                </a:buClr>
                <a:buSzPts val="2000"/>
                <a:buFont typeface="Calibri" panose="020F0502020204030204"/>
                <a:buChar char="•"/>
              </a:pPr>
              <a:r>
                <a:rPr lang="en-US" sz="2000" b="0" i="0" u="none" strike="noStrike" cap="none">
                  <a:solidFill>
                    <a:schemeClr val="dk1"/>
                  </a:solidFill>
                  <a:latin typeface="Calibri" panose="020F0502020204030204"/>
                  <a:ea typeface="Calibri" panose="020F0502020204030204"/>
                  <a:cs typeface="Calibri" panose="020F0502020204030204"/>
                  <a:sym typeface="Calibri" panose="020F0502020204030204"/>
                </a:rPr>
                <a:t>LangChain: packages are poorly maintained and updated.</a:t>
              </a:r>
              <a:endParaRPr lang="en-US" sz="2000" b="0" i="0" u="none" strike="noStrike" cap="none">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176" name="Google Shape;176;p5"/>
            <p:cNvSpPr/>
            <p:nvPr/>
          </p:nvSpPr>
          <p:spPr>
            <a:xfrm>
              <a:off x="0" y="2318174"/>
              <a:ext cx="2962655" cy="2207732"/>
            </a:xfrm>
            <a:prstGeom prst="roundRect">
              <a:avLst>
                <a:gd name="adj" fmla="val 16667"/>
              </a:avLst>
            </a:prstGeom>
            <a:solidFill>
              <a:schemeClr val="accent1"/>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77" name="Google Shape;177;p5"/>
            <p:cNvSpPr txBox="1"/>
            <p:nvPr/>
          </p:nvSpPr>
          <p:spPr>
            <a:xfrm>
              <a:off x="107773" y="2425947"/>
              <a:ext cx="2747109" cy="1992186"/>
            </a:xfrm>
            <a:prstGeom prst="rect">
              <a:avLst/>
            </a:prstGeom>
            <a:noFill/>
            <a:ln>
              <a:noFill/>
            </a:ln>
          </p:spPr>
          <p:txBody>
            <a:bodyPr spcFirstLastPara="1" wrap="square" lIns="137150" tIns="68575" rIns="137150" bIns="68575" anchor="ctr" anchorCtr="0">
              <a:noAutofit/>
            </a:bodyPr>
            <a:lstStyle/>
            <a:p>
              <a:pPr marL="0" marR="0" lvl="0" indent="0" algn="ctr" rtl="0">
                <a:lnSpc>
                  <a:spcPct val="90000"/>
                </a:lnSpc>
                <a:spcBef>
                  <a:spcPts val="0"/>
                </a:spcBef>
                <a:spcAft>
                  <a:spcPts val="0"/>
                </a:spcAft>
                <a:buClr>
                  <a:schemeClr val="lt1"/>
                </a:buClr>
                <a:buSzPts val="3600"/>
                <a:buFont typeface="Calibri" panose="020F0502020204030204"/>
                <a:buNone/>
              </a:pPr>
              <a:r>
                <a:rPr lang="en-US" sz="3600" b="0" i="0" u="none" strike="noStrike" cap="none">
                  <a:solidFill>
                    <a:schemeClr val="lt1"/>
                  </a:solidFill>
                  <a:latin typeface="Calibri" panose="020F0502020204030204"/>
                  <a:ea typeface="Calibri" panose="020F0502020204030204"/>
                  <a:cs typeface="Calibri" panose="020F0502020204030204"/>
                  <a:sym typeface="Calibri" panose="020F0502020204030204"/>
                </a:rPr>
                <a:t>LLM Frameworks:</a:t>
              </a:r>
              <a:endParaRPr lang="en-US" sz="3600" b="0" i="0" u="none" strike="noStrike" cap="none">
                <a:solidFill>
                  <a:schemeClr val="lt1"/>
                </a:solidFill>
                <a:latin typeface="Calibri" panose="020F0502020204030204"/>
                <a:ea typeface="Calibri" panose="020F0502020204030204"/>
                <a:cs typeface="Calibri" panose="020F0502020204030204"/>
                <a:sym typeface="Calibri" panose="020F0502020204030204"/>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6"/>
          <p:cNvSpPr txBox="1">
            <a:spLocks noGrp="1"/>
          </p:cNvSpPr>
          <p:nvPr>
            <p:ph type="title"/>
          </p:nvPr>
        </p:nvSpPr>
        <p:spPr>
          <a:xfrm>
            <a:off x="457200" y="159174"/>
            <a:ext cx="8229600" cy="764526"/>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rgbClr val="0E1C58"/>
              </a:buClr>
              <a:buSzPts val="4400"/>
              <a:buFont typeface="Calibri" panose="020F0502020204030204"/>
              <a:buNone/>
            </a:pPr>
            <a:r>
              <a:rPr lang="en-US"/>
              <a:t>Lessons Learn</a:t>
            </a:r>
            <a:r>
              <a:rPr lang="en-US"/>
              <a:t>ed</a:t>
            </a:r>
            <a:endParaRPr lang="en-US"/>
          </a:p>
        </p:txBody>
      </p:sp>
      <p:grpSp>
        <p:nvGrpSpPr>
          <p:cNvPr id="183" name="Google Shape;183;p6"/>
          <p:cNvGrpSpPr/>
          <p:nvPr/>
        </p:nvGrpSpPr>
        <p:grpSpPr>
          <a:xfrm>
            <a:off x="520593" y="2112313"/>
            <a:ext cx="8102813" cy="2655000"/>
            <a:chOff x="63393" y="935481"/>
            <a:chExt cx="8102813" cy="2655000"/>
          </a:xfrm>
        </p:grpSpPr>
        <p:sp>
          <p:nvSpPr>
            <p:cNvPr id="184" name="Google Shape;184;p6"/>
            <p:cNvSpPr/>
            <p:nvPr/>
          </p:nvSpPr>
          <p:spPr>
            <a:xfrm>
              <a:off x="535049" y="935481"/>
              <a:ext cx="1475437" cy="1475437"/>
            </a:xfrm>
            <a:prstGeom prst="round2DiagRect">
              <a:avLst>
                <a:gd name="adj1" fmla="val 29727"/>
                <a:gd name="adj2" fmla="val 0"/>
              </a:avLst>
            </a:prstGeom>
            <a:solidFill>
              <a:srgbClr val="DDE5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85" name="Google Shape;185;p6"/>
            <p:cNvSpPr/>
            <p:nvPr/>
          </p:nvSpPr>
          <p:spPr>
            <a:xfrm>
              <a:off x="849487" y="1249919"/>
              <a:ext cx="846562" cy="846562"/>
            </a:xfrm>
            <a:prstGeom prst="rect">
              <a:avLst/>
            </a:prstGeom>
            <a:blipFill rotWithShape="1">
              <a:blip r:embed="rId1"/>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86" name="Google Shape;186;p6"/>
            <p:cNvSpPr/>
            <p:nvPr/>
          </p:nvSpPr>
          <p:spPr>
            <a:xfrm>
              <a:off x="63393" y="2870481"/>
              <a:ext cx="241875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87" name="Google Shape;187;p6"/>
            <p:cNvSpPr txBox="1"/>
            <p:nvPr/>
          </p:nvSpPr>
          <p:spPr>
            <a:xfrm>
              <a:off x="63393" y="2870481"/>
              <a:ext cx="2418750" cy="7200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200"/>
                <a:buFont typeface="Times New Roman" panose="02020603050405020304"/>
                <a:buNone/>
              </a:pPr>
              <a:r>
                <a:rPr lang="en-US" sz="1200" b="0" i="0" u="none" strike="noStrike" cap="none">
                  <a:solidFill>
                    <a:schemeClr val="dk1"/>
                  </a:solidFill>
                  <a:latin typeface="Times New Roman" panose="02020603050405020304"/>
                  <a:ea typeface="Times New Roman" panose="02020603050405020304"/>
                  <a:cs typeface="Times New Roman" panose="02020603050405020304"/>
                  <a:sym typeface="Times New Roman" panose="02020603050405020304"/>
                </a:rPr>
                <a:t>Dr. B: “Most of the work is to show up and keep trying ”</a:t>
              </a:r>
              <a:endParaRPr lang="en-US" sz="1200" b="0" i="0" u="none" strike="noStrike" cap="none">
                <a:solidFill>
                  <a:schemeClr val="dk1"/>
                </a:solidFill>
                <a:latin typeface="Times New Roman" panose="02020603050405020304"/>
                <a:ea typeface="Times New Roman" panose="02020603050405020304"/>
                <a:cs typeface="Times New Roman" panose="02020603050405020304"/>
                <a:sym typeface="Times New Roman" panose="02020603050405020304"/>
              </a:endParaRPr>
            </a:p>
          </p:txBody>
        </p:sp>
        <p:sp>
          <p:nvSpPr>
            <p:cNvPr id="188" name="Google Shape;188;p6"/>
            <p:cNvSpPr/>
            <p:nvPr/>
          </p:nvSpPr>
          <p:spPr>
            <a:xfrm>
              <a:off x="3377081" y="935481"/>
              <a:ext cx="1475437" cy="1475437"/>
            </a:xfrm>
            <a:prstGeom prst="round2DiagRect">
              <a:avLst>
                <a:gd name="adj1" fmla="val 29727"/>
                <a:gd name="adj2" fmla="val 0"/>
              </a:avLst>
            </a:prstGeom>
            <a:solidFill>
              <a:srgbClr val="DDE5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89" name="Google Shape;189;p6"/>
            <p:cNvSpPr/>
            <p:nvPr/>
          </p:nvSpPr>
          <p:spPr>
            <a:xfrm>
              <a:off x="3691518" y="1249919"/>
              <a:ext cx="846562" cy="846562"/>
            </a:xfrm>
            <a:prstGeom prst="rect">
              <a:avLst/>
            </a:prstGeom>
            <a:blipFill rotWithShape="1">
              <a:blip r:embed="rId2"/>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90" name="Google Shape;190;p6"/>
            <p:cNvSpPr/>
            <p:nvPr/>
          </p:nvSpPr>
          <p:spPr>
            <a:xfrm>
              <a:off x="2905425" y="2870481"/>
              <a:ext cx="241875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91" name="Google Shape;191;p6"/>
            <p:cNvSpPr txBox="1"/>
            <p:nvPr/>
          </p:nvSpPr>
          <p:spPr>
            <a:xfrm>
              <a:off x="2905425" y="2870481"/>
              <a:ext cx="2418750" cy="7200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200"/>
                <a:buFont typeface="Calibri" panose="020F0502020204030204"/>
                <a:buNone/>
              </a:pPr>
              <a:r>
                <a:rPr lang="en-US" sz="1200" b="0" i="0" u="none" strike="noStrike" cap="none">
                  <a:solidFill>
                    <a:schemeClr val="dk1"/>
                  </a:solidFill>
                  <a:latin typeface="Calibri" panose="020F0502020204030204"/>
                  <a:ea typeface="Calibri" panose="020F0502020204030204"/>
                  <a:cs typeface="Calibri" panose="020F0502020204030204"/>
                  <a:sym typeface="Calibri" panose="020F0502020204030204"/>
                </a:rPr>
                <a:t>Collaboration </a:t>
              </a:r>
              <a:endParaRPr lang="en-US" sz="1200" b="0" i="0" u="none" strike="noStrike" cap="none">
                <a:solidFill>
                  <a:schemeClr val="dk1"/>
                </a:solidFill>
                <a:latin typeface="Calibri" panose="020F0502020204030204"/>
                <a:ea typeface="Calibri" panose="020F0502020204030204"/>
                <a:cs typeface="Calibri" panose="020F0502020204030204"/>
                <a:sym typeface="Calibri" panose="020F0502020204030204"/>
              </a:endParaRPr>
            </a:p>
            <a:p>
              <a:pPr marL="0" marR="0" lvl="0" indent="0" algn="ctr" rtl="0">
                <a:lnSpc>
                  <a:spcPct val="100000"/>
                </a:lnSpc>
                <a:spcBef>
                  <a:spcPts val="420"/>
                </a:spcBef>
                <a:spcAft>
                  <a:spcPts val="0"/>
                </a:spcAft>
                <a:buClr>
                  <a:schemeClr val="dk1"/>
                </a:buClr>
                <a:buSzPts val="1200"/>
                <a:buFont typeface="Calibri" panose="020F0502020204030204"/>
                <a:buNone/>
              </a:pPr>
              <a:r>
                <a:rPr lang="en-US" sz="1200" b="0" i="0" u="none" strike="noStrike" cap="none">
                  <a:solidFill>
                    <a:schemeClr val="dk1"/>
                  </a:solidFill>
                  <a:latin typeface="Calibri" panose="020F0502020204030204"/>
                  <a:ea typeface="Calibri" panose="020F0502020204030204"/>
                  <a:cs typeface="Calibri" panose="020F0502020204030204"/>
                  <a:sym typeface="Calibri" panose="020F0502020204030204"/>
                </a:rPr>
                <a:t>&amp;</a:t>
              </a:r>
              <a:endParaRPr lang="en-US" sz="1200" b="0" i="0" u="none" strike="noStrike" cap="none">
                <a:solidFill>
                  <a:schemeClr val="dk1"/>
                </a:solidFill>
                <a:latin typeface="Calibri" panose="020F0502020204030204"/>
                <a:ea typeface="Calibri" panose="020F0502020204030204"/>
                <a:cs typeface="Calibri" panose="020F0502020204030204"/>
                <a:sym typeface="Calibri" panose="020F0502020204030204"/>
              </a:endParaRPr>
            </a:p>
            <a:p>
              <a:pPr marL="0" marR="0" lvl="0" indent="0" algn="ctr" rtl="0">
                <a:lnSpc>
                  <a:spcPct val="100000"/>
                </a:lnSpc>
                <a:spcBef>
                  <a:spcPts val="420"/>
                </a:spcBef>
                <a:spcAft>
                  <a:spcPts val="0"/>
                </a:spcAft>
                <a:buClr>
                  <a:schemeClr val="dk1"/>
                </a:buClr>
                <a:buSzPts val="1200"/>
                <a:buFont typeface="Calibri" panose="020F0502020204030204"/>
                <a:buNone/>
              </a:pPr>
              <a:r>
                <a:rPr lang="en-US" sz="1200" b="0" i="0" u="none" strike="noStrike" cap="none">
                  <a:solidFill>
                    <a:schemeClr val="dk1"/>
                  </a:solidFill>
                  <a:latin typeface="Calibri" panose="020F0502020204030204"/>
                  <a:ea typeface="Calibri" panose="020F0502020204030204"/>
                  <a:cs typeface="Calibri" panose="020F0502020204030204"/>
                  <a:sym typeface="Calibri" panose="020F0502020204030204"/>
                </a:rPr>
                <a:t> Efficient Communications</a:t>
              </a:r>
              <a:endParaRPr lang="en-US" sz="1200" b="0" i="0" u="none" strike="noStrike" cap="none">
                <a:solidFill>
                  <a:schemeClr val="dk1"/>
                </a:solidFill>
                <a:latin typeface="Calibri" panose="020F0502020204030204"/>
                <a:ea typeface="Calibri" panose="020F0502020204030204"/>
                <a:cs typeface="Calibri" panose="020F0502020204030204"/>
                <a:sym typeface="Calibri" panose="020F0502020204030204"/>
              </a:endParaRPr>
            </a:p>
          </p:txBody>
        </p:sp>
        <p:sp>
          <p:nvSpPr>
            <p:cNvPr id="192" name="Google Shape;192;p6"/>
            <p:cNvSpPr/>
            <p:nvPr/>
          </p:nvSpPr>
          <p:spPr>
            <a:xfrm>
              <a:off x="6219112" y="935481"/>
              <a:ext cx="1475437" cy="1475437"/>
            </a:xfrm>
            <a:prstGeom prst="round2DiagRect">
              <a:avLst>
                <a:gd name="adj1" fmla="val 29727"/>
                <a:gd name="adj2" fmla="val 0"/>
              </a:avLst>
            </a:prstGeom>
            <a:solidFill>
              <a:srgbClr val="DDE5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93" name="Google Shape;193;p6"/>
            <p:cNvSpPr/>
            <p:nvPr/>
          </p:nvSpPr>
          <p:spPr>
            <a:xfrm>
              <a:off x="6533550" y="1249919"/>
              <a:ext cx="846562" cy="846562"/>
            </a:xfrm>
            <a:prstGeom prst="rect">
              <a:avLst/>
            </a:prstGeom>
            <a:blipFill rotWithShape="1">
              <a:blip r:embed="rId3"/>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94" name="Google Shape;194;p6"/>
            <p:cNvSpPr/>
            <p:nvPr/>
          </p:nvSpPr>
          <p:spPr>
            <a:xfrm>
              <a:off x="5747456" y="2870481"/>
              <a:ext cx="241875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95" name="Google Shape;195;p6"/>
            <p:cNvSpPr txBox="1"/>
            <p:nvPr/>
          </p:nvSpPr>
          <p:spPr>
            <a:xfrm>
              <a:off x="5747456" y="2870481"/>
              <a:ext cx="2418750" cy="7200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1200"/>
                <a:buFont typeface="Calibri" panose="020F0502020204030204"/>
                <a:buNone/>
              </a:pPr>
              <a:r>
                <a:rPr lang="en-US" sz="1200" b="0" i="0" u="none" strike="noStrike" cap="none">
                  <a:solidFill>
                    <a:schemeClr val="dk1"/>
                  </a:solidFill>
                  <a:latin typeface="Calibri" panose="020F0502020204030204"/>
                  <a:ea typeface="Calibri" panose="020F0502020204030204"/>
                  <a:cs typeface="Calibri" panose="020F0502020204030204"/>
                  <a:sym typeface="Calibri" panose="020F0502020204030204"/>
                </a:rPr>
                <a:t>Actively identifies areas for improvement in projects and independently develops solutions.</a:t>
              </a:r>
              <a:endParaRPr lang="en-US" sz="1200" b="0" i="0" u="none" strike="noStrike" cap="none">
                <a:solidFill>
                  <a:schemeClr val="dk1"/>
                </a:solidFill>
                <a:latin typeface="Calibri" panose="020F0502020204030204"/>
                <a:ea typeface="Calibri" panose="020F0502020204030204"/>
                <a:cs typeface="Calibri" panose="020F0502020204030204"/>
                <a:sym typeface="Calibri" panose="020F0502020204030204"/>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7"/>
          <p:cNvSpPr txBox="1">
            <a:spLocks noGrp="1"/>
          </p:cNvSpPr>
          <p:nvPr>
            <p:ph type="ctrTitle"/>
          </p:nvPr>
        </p:nvSpPr>
        <p:spPr>
          <a:xfrm>
            <a:off x="2826329" y="1882729"/>
            <a:ext cx="5568296" cy="2061764"/>
          </a:xfrm>
          <a:prstGeom prst="rect">
            <a:avLst/>
          </a:prstGeom>
          <a:noFill/>
          <a:ln>
            <a:noFill/>
          </a:ln>
        </p:spPr>
        <p:txBody>
          <a:bodyPr spcFirstLastPara="1" wrap="square" lIns="91425" tIns="45700" rIns="91425" bIns="45700" anchor="ctr" anchorCtr="0">
            <a:normAutofit/>
          </a:bodyPr>
          <a:lstStyle/>
          <a:p>
            <a:pPr marL="0" lvl="0" indent="0" algn="r" rtl="0">
              <a:spcBef>
                <a:spcPts val="0"/>
              </a:spcBef>
              <a:spcAft>
                <a:spcPts val="0"/>
              </a:spcAft>
              <a:buClr>
                <a:srgbClr val="0E1C58"/>
              </a:buClr>
              <a:buSzPts val="8000"/>
              <a:buFont typeface="Calibri" panose="020F0502020204030204"/>
              <a:buNone/>
            </a:pPr>
            <a:r>
              <a:rPr lang="en-US" sz="8000"/>
              <a:t>Questions?</a:t>
            </a:r>
            <a:endParaRPr lang="en-US" sz="8000"/>
          </a:p>
        </p:txBody>
      </p:sp>
    </p:spTree>
  </p:cSld>
  <p:clrMapOvr>
    <a:masterClrMapping/>
  </p:clrMapOvr>
</p:sld>
</file>

<file path=ppt/tags/tag1.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3.xml><?xml version="1.0" encoding="utf-8"?>
<p:tagLst xmlns:p="http://schemas.openxmlformats.org/presentationml/2006/main">
  <p:tag name="commondata" val="eyJoZGlkIjoiNGU5YTk2NWU3OTRhNTU0YjZlNWE0ODExMjY4YzM0MTgifQ=="/>
</p:tagLst>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2528</Words>
  <Application>WPS 演示</Application>
  <PresentationFormat>On-screen Show (4:3)</PresentationFormat>
  <Paragraphs>82</Paragraphs>
  <Slides>9</Slides>
  <Notes>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9</vt:i4>
      </vt:variant>
    </vt:vector>
  </HeadingPairs>
  <TitlesOfParts>
    <vt:vector size="18" baseType="lpstr">
      <vt:lpstr>Arial</vt:lpstr>
      <vt:lpstr>宋体</vt:lpstr>
      <vt:lpstr>Wingdings</vt:lpstr>
      <vt:lpstr>Arial</vt:lpstr>
      <vt:lpstr>Calibri</vt:lpstr>
      <vt:lpstr>Times New Roman</vt:lpstr>
      <vt:lpstr>微软雅黑</vt:lpstr>
      <vt:lpstr>Arial Unicode MS</vt:lpstr>
      <vt:lpstr>Office Theme</vt:lpstr>
      <vt:lpstr>Applying a Formal Specification Language  to Industrial Use Cases</vt:lpstr>
      <vt:lpstr>What’s Formula</vt:lpstr>
      <vt:lpstr>Extensions of Formula</vt:lpstr>
      <vt:lpstr>FORMULA Workflow</vt:lpstr>
      <vt:lpstr>FORMULA Workflow</vt:lpstr>
      <vt:lpstr>Applications of Formula</vt:lpstr>
      <vt:lpstr>Challenges</vt:lpstr>
      <vt:lpstr>Lessons Learned</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Soloman, Darrell N</dc:creator>
  <cp:lastModifiedBy>Zhang</cp:lastModifiedBy>
  <cp:revision>5</cp:revision>
  <dcterms:created xsi:type="dcterms:W3CDTF">2014-01-24T16:26:00Z</dcterms:created>
  <dcterms:modified xsi:type="dcterms:W3CDTF">2024-08-01T03:09:14Z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D4F1C67C6DBB4142A031C8227E650834_12</vt:lpwstr>
  </property>
  <property fmtid="{D5CDD505-2E9C-101B-9397-08002B2CF9AE}" pid="3" name="KSOProductBuildVer">
    <vt:lpwstr>2052-12.1.0.15374</vt:lpwstr>
  </property>
</Properties>
</file>