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6"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Figtree Black"/>
      <p:bold r:id="rId14"/>
      <p:boldItalic r:id="rId15"/>
    </p:embeddedFont>
    <p:embeddedFont>
      <p:font typeface="Hanken Grotesk"/>
      <p:regular r:id="rId16"/>
      <p:bold r:id="rId17"/>
      <p:italic r:id="rId18"/>
      <p:boldItalic r:id="rId19"/>
    </p:embeddedFont>
    <p:embeddedFont>
      <p:font typeface="La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regular.fntdata"/><Relationship Id="rId22" Type="http://schemas.openxmlformats.org/officeDocument/2006/relationships/font" Target="fonts/Lato-italic.fntdata"/><Relationship Id="rId21" Type="http://schemas.openxmlformats.org/officeDocument/2006/relationships/font" Target="fonts/Lato-bold.fntdata"/><Relationship Id="rId23" Type="http://schemas.openxmlformats.org/officeDocument/2006/relationships/font" Target="fonts/La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FigtreeBlack-boldItalic.fntdata"/><Relationship Id="rId14" Type="http://schemas.openxmlformats.org/officeDocument/2006/relationships/font" Target="fonts/FigtreeBlack-bold.fntdata"/><Relationship Id="rId17" Type="http://schemas.openxmlformats.org/officeDocument/2006/relationships/font" Target="fonts/HankenGrotesk-bold.fntdata"/><Relationship Id="rId16" Type="http://schemas.openxmlformats.org/officeDocument/2006/relationships/font" Target="fonts/HankenGrotesk-regular.fntdata"/><Relationship Id="rId19" Type="http://schemas.openxmlformats.org/officeDocument/2006/relationships/font" Target="fonts/HankenGrotesk-boldItalic.fntdata"/><Relationship Id="rId18" Type="http://schemas.openxmlformats.org/officeDocument/2006/relationships/font" Target="fonts/HankenGrotesk-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768ca7ef44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2768ca7ef44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 My name is Vienna, and I’m a rising </a:t>
            </a:r>
            <a:r>
              <a:rPr lang="en"/>
              <a:t>junior at Vanderbilt majoring in computer science. This summer, I interned at Dr. Sprinkle’s lab and collaborated with my graduate mentor, Alex. I developed a web-based tool for monitoring and analyzing dynamic naturalistic driving data.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33f6155f6d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133f6155f6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CIRCLES project is a collaborative effort between </a:t>
            </a:r>
            <a:r>
              <a:rPr lang="en"/>
              <a:t>several universities and government agencies. They investigate the use of deep reinforcement learning and self-driving cars to improve traffic flow and reduce energy consumption.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They do this by mitigating a phenomenon called “phantom traffic jams,” this is when traffic jams occur when drivers will overreact and brake for no reason and then set off a chain reaction lead to more congestion on the roads. They’re currently looking into how introducing autonomous vehicles to the traffic flow can help positively influence driver behavior to avoid these scenarios, and the lab conducts a lot of field research on Nashville interstates. This research yields a lot of data, including Control Area Network (CAN) bus messages and GPS data, spanning several years and geographic regions.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CAN data sets include data from various sensors placed in the car, and my project specifically focused on speed and steering angle. The GPS data reports the longitude and latitude of the car.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Thus, they needed a tool to display all of these vehicle trajectories, along with their corresponding kinematic vehicle data.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54dda1946d_6_3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54dda1946d_6_3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45 seconds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2efd31f3a5c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2efd31f3a5c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10 seconds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efd31f3a5c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efd31f3a5c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10 seconds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efd31f3a5c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efd31f3a5c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15 seconds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117b871a42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117b871a42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That being said, there is definitely room for improvement.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45 seconds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54dda1946d_6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54dda1946d_6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45 seconds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bit.ly/3A1uf1Q"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7346075" y="130450"/>
            <a:ext cx="4889100" cy="48891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 name="Google Shape;10;p2"/>
          <p:cNvGrpSpPr/>
          <p:nvPr/>
        </p:nvGrpSpPr>
        <p:grpSpPr>
          <a:xfrm>
            <a:off x="727425" y="-49275"/>
            <a:ext cx="7703400" cy="5243325"/>
            <a:chOff x="727425" y="-49275"/>
            <a:chExt cx="7703400" cy="5243325"/>
          </a:xfrm>
        </p:grpSpPr>
        <p:sp>
          <p:nvSpPr>
            <p:cNvPr id="11" name="Google Shape;11;p2"/>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 name="Google Shape;12;p2"/>
            <p:cNvCxnSpPr/>
            <p:nvPr/>
          </p:nvCxnSpPr>
          <p:spPr>
            <a:xfrm rot="10800000">
              <a:off x="727425" y="-49275"/>
              <a:ext cx="0" cy="585600"/>
            </a:xfrm>
            <a:prstGeom prst="straightConnector1">
              <a:avLst/>
            </a:prstGeom>
            <a:noFill/>
            <a:ln cap="flat" cmpd="sng" w="19050">
              <a:solidFill>
                <a:schemeClr val="dk1"/>
              </a:solidFill>
              <a:prstDash val="solid"/>
              <a:round/>
              <a:headEnd len="med" w="med" type="none"/>
              <a:tailEnd len="med" w="med" type="none"/>
            </a:ln>
          </p:spPr>
        </p:cxnSp>
        <p:cxnSp>
          <p:nvCxnSpPr>
            <p:cNvPr id="13" name="Google Shape;13;p2"/>
            <p:cNvCxnSpPr/>
            <p:nvPr/>
          </p:nvCxnSpPr>
          <p:spPr>
            <a:xfrm rot="10800000">
              <a:off x="8430775" y="4608450"/>
              <a:ext cx="0" cy="585600"/>
            </a:xfrm>
            <a:prstGeom prst="straightConnector1">
              <a:avLst/>
            </a:prstGeom>
            <a:noFill/>
            <a:ln cap="flat" cmpd="sng" w="19050">
              <a:solidFill>
                <a:schemeClr val="dk1"/>
              </a:solidFill>
              <a:prstDash val="solid"/>
              <a:round/>
              <a:headEnd len="med" w="med" type="none"/>
              <a:tailEnd len="med" w="med" type="none"/>
            </a:ln>
          </p:spPr>
        </p:cxnSp>
      </p:grpSp>
      <p:sp>
        <p:nvSpPr>
          <p:cNvPr id="14" name="Google Shape;14;p2"/>
          <p:cNvSpPr txBox="1"/>
          <p:nvPr>
            <p:ph type="ctrTitle"/>
          </p:nvPr>
        </p:nvSpPr>
        <p:spPr>
          <a:xfrm>
            <a:off x="1087125" y="1670213"/>
            <a:ext cx="5897400" cy="1392600"/>
          </a:xfrm>
          <a:prstGeom prst="rect">
            <a:avLst/>
          </a:prstGeom>
        </p:spPr>
        <p:txBody>
          <a:bodyPr anchorCtr="0" anchor="b" bIns="91425" lIns="91425" spcFirstLastPara="1" rIns="91425" wrap="square" tIns="91425">
            <a:noAutofit/>
          </a:bodyPr>
          <a:lstStyle>
            <a:lvl1pPr lvl="0">
              <a:spcBef>
                <a:spcPts val="0"/>
              </a:spcBef>
              <a:spcAft>
                <a:spcPts val="0"/>
              </a:spcAft>
              <a:buSzPts val="5200"/>
              <a:buNone/>
              <a:defRPr sz="3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5" name="Google Shape;15;p2"/>
          <p:cNvSpPr txBox="1"/>
          <p:nvPr>
            <p:ph idx="1" type="subTitle"/>
          </p:nvPr>
        </p:nvSpPr>
        <p:spPr>
          <a:xfrm>
            <a:off x="1087125" y="2997488"/>
            <a:ext cx="5897400" cy="4758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dk1"/>
              </a:buClr>
              <a:buSzPts val="1400"/>
              <a:buNone/>
              <a:defRPr>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79" name="Shape 79"/>
        <p:cNvGrpSpPr/>
        <p:nvPr/>
      </p:nvGrpSpPr>
      <p:grpSpPr>
        <a:xfrm>
          <a:off x="0" y="0"/>
          <a:ext cx="0" cy="0"/>
          <a:chOff x="0" y="0"/>
          <a:chExt cx="0" cy="0"/>
        </a:xfrm>
      </p:grpSpPr>
      <p:sp>
        <p:nvSpPr>
          <p:cNvPr id="80" name="Google Shape;80;p11"/>
          <p:cNvSpPr/>
          <p:nvPr/>
        </p:nvSpPr>
        <p:spPr>
          <a:xfrm>
            <a:off x="-3422975" y="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1" name="Google Shape;81;p11"/>
          <p:cNvGrpSpPr/>
          <p:nvPr/>
        </p:nvGrpSpPr>
        <p:grpSpPr>
          <a:xfrm>
            <a:off x="727425" y="-382650"/>
            <a:ext cx="7703400" cy="5907300"/>
            <a:chOff x="727425" y="-382650"/>
            <a:chExt cx="7703400" cy="5907300"/>
          </a:xfrm>
        </p:grpSpPr>
        <p:sp>
          <p:nvSpPr>
            <p:cNvPr id="82" name="Google Shape;82;p11"/>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3" name="Google Shape;83;p11"/>
            <p:cNvCxnSpPr/>
            <p:nvPr/>
          </p:nvCxnSpPr>
          <p:spPr>
            <a:xfrm>
              <a:off x="727425" y="4608450"/>
              <a:ext cx="0" cy="916200"/>
            </a:xfrm>
            <a:prstGeom prst="straightConnector1">
              <a:avLst/>
            </a:prstGeom>
            <a:noFill/>
            <a:ln cap="flat" cmpd="sng" w="19050">
              <a:solidFill>
                <a:schemeClr val="dk1"/>
              </a:solidFill>
              <a:prstDash val="solid"/>
              <a:round/>
              <a:headEnd len="med" w="med" type="none"/>
              <a:tailEnd len="med" w="med" type="none"/>
            </a:ln>
          </p:spPr>
        </p:cxnSp>
        <p:cxnSp>
          <p:nvCxnSpPr>
            <p:cNvPr id="84" name="Google Shape;84;p11"/>
            <p:cNvCxnSpPr/>
            <p:nvPr/>
          </p:nvCxnSpPr>
          <p:spPr>
            <a:xfrm>
              <a:off x="8430775" y="-382650"/>
              <a:ext cx="0" cy="916200"/>
            </a:xfrm>
            <a:prstGeom prst="straightConnector1">
              <a:avLst/>
            </a:prstGeom>
            <a:noFill/>
            <a:ln cap="flat" cmpd="sng" w="19050">
              <a:solidFill>
                <a:schemeClr val="dk1"/>
              </a:solidFill>
              <a:prstDash val="solid"/>
              <a:round/>
              <a:headEnd len="med" w="med" type="none"/>
              <a:tailEnd len="med" w="med" type="none"/>
            </a:ln>
          </p:spPr>
        </p:cxnSp>
      </p:grpSp>
      <p:sp>
        <p:nvSpPr>
          <p:cNvPr id="85" name="Google Shape;85;p11"/>
          <p:cNvSpPr txBox="1"/>
          <p:nvPr>
            <p:ph hasCustomPrompt="1" type="title"/>
          </p:nvPr>
        </p:nvSpPr>
        <p:spPr>
          <a:xfrm>
            <a:off x="2603050" y="1856113"/>
            <a:ext cx="5827800" cy="1024500"/>
          </a:xfrm>
          <a:prstGeom prst="rect">
            <a:avLst/>
          </a:prstGeom>
          <a:solidFill>
            <a:schemeClr val="dk1"/>
          </a:solidFill>
        </p:spPr>
        <p:txBody>
          <a:bodyPr anchorCtr="0" anchor="ctr" bIns="91425" lIns="91425" spcFirstLastPara="1" rIns="91425" wrap="square" tIns="91425">
            <a:noAutofit/>
          </a:bodyPr>
          <a:lstStyle>
            <a:lvl1pPr indent="0" lvl="0" marL="0" rtl="0">
              <a:lnSpc>
                <a:spcPct val="115000"/>
              </a:lnSpc>
              <a:spcBef>
                <a:spcPts val="0"/>
              </a:spcBef>
              <a:spcAft>
                <a:spcPts val="0"/>
              </a:spcAft>
              <a:buSzPts val="9600"/>
              <a:buNone/>
              <a:defRPr sz="4900">
                <a:solidFill>
                  <a:schemeClr val="l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86" name="Google Shape;86;p11"/>
          <p:cNvSpPr txBox="1"/>
          <p:nvPr>
            <p:ph idx="1" type="subTitle"/>
          </p:nvPr>
        </p:nvSpPr>
        <p:spPr>
          <a:xfrm>
            <a:off x="2603050" y="2880588"/>
            <a:ext cx="5827800" cy="405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a:latin typeface="Hanken Grotesk"/>
                <a:ea typeface="Hanken Grotesk"/>
                <a:cs typeface="Hanken Grotesk"/>
                <a:sym typeface="Hanken Grotesk"/>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2"/>
        </a:solidFill>
      </p:bgPr>
    </p:bg>
    <p:spTree>
      <p:nvGrpSpPr>
        <p:cNvPr id="87" name="Shape 8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_1_1_1_1_1">
    <p:spTree>
      <p:nvGrpSpPr>
        <p:cNvPr id="88" name="Shape 88"/>
        <p:cNvGrpSpPr/>
        <p:nvPr/>
      </p:nvGrpSpPr>
      <p:grpSpPr>
        <a:xfrm>
          <a:off x="0" y="0"/>
          <a:ext cx="0" cy="0"/>
          <a:chOff x="0" y="0"/>
          <a:chExt cx="0" cy="0"/>
        </a:xfrm>
      </p:grpSpPr>
      <p:sp>
        <p:nvSpPr>
          <p:cNvPr id="89" name="Google Shape;89;p13"/>
          <p:cNvSpPr/>
          <p:nvPr/>
        </p:nvSpPr>
        <p:spPr>
          <a:xfrm>
            <a:off x="-941925"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0" name="Google Shape;90;p13"/>
          <p:cNvGrpSpPr/>
          <p:nvPr/>
        </p:nvGrpSpPr>
        <p:grpSpPr>
          <a:xfrm>
            <a:off x="-19050" y="232800"/>
            <a:ext cx="9189150" cy="4684500"/>
            <a:chOff x="-19050" y="232800"/>
            <a:chExt cx="9189150" cy="4684500"/>
          </a:xfrm>
        </p:grpSpPr>
        <p:sp>
          <p:nvSpPr>
            <p:cNvPr id="91" name="Google Shape;91;p13"/>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2" name="Google Shape;92;p13"/>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93" name="Google Shape;93;p13"/>
            <p:cNvCxnSpPr/>
            <p:nvPr/>
          </p:nvCxnSpPr>
          <p:spPr>
            <a:xfrm rot="10800000">
              <a:off x="8911200" y="4917300"/>
              <a:ext cx="258900" cy="0"/>
            </a:xfrm>
            <a:prstGeom prst="straightConnector1">
              <a:avLst/>
            </a:prstGeom>
            <a:noFill/>
            <a:ln cap="flat" cmpd="sng" w="19050">
              <a:solidFill>
                <a:schemeClr val="dk1"/>
              </a:solidFill>
              <a:prstDash val="solid"/>
              <a:round/>
              <a:headEnd len="med" w="med" type="none"/>
              <a:tailEnd len="med" w="med" type="none"/>
            </a:ln>
          </p:spPr>
        </p:cxnSp>
      </p:grpSp>
      <p:sp>
        <p:nvSpPr>
          <p:cNvPr id="94" name="Google Shape;94;p13"/>
          <p:cNvSpPr txBox="1"/>
          <p:nvPr>
            <p:ph type="title"/>
          </p:nvPr>
        </p:nvSpPr>
        <p:spPr>
          <a:xfrm>
            <a:off x="6632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95" name="Google Shape;95;p13"/>
          <p:cNvSpPr txBox="1"/>
          <p:nvPr>
            <p:ph idx="1" type="subTitle"/>
          </p:nvPr>
        </p:nvSpPr>
        <p:spPr>
          <a:xfrm>
            <a:off x="788675" y="2105875"/>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96" name="Google Shape;96;p13"/>
          <p:cNvSpPr txBox="1"/>
          <p:nvPr>
            <p:ph idx="2" type="subTitle"/>
          </p:nvPr>
        </p:nvSpPr>
        <p:spPr>
          <a:xfrm>
            <a:off x="788675" y="3772552"/>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97" name="Google Shape;97;p13"/>
          <p:cNvSpPr txBox="1"/>
          <p:nvPr>
            <p:ph idx="3" type="subTitle"/>
          </p:nvPr>
        </p:nvSpPr>
        <p:spPr>
          <a:xfrm>
            <a:off x="3418500" y="3772552"/>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98" name="Google Shape;98;p13"/>
          <p:cNvSpPr txBox="1"/>
          <p:nvPr>
            <p:ph idx="4" type="subTitle"/>
          </p:nvPr>
        </p:nvSpPr>
        <p:spPr>
          <a:xfrm>
            <a:off x="3418500" y="2105875"/>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99" name="Google Shape;99;p13"/>
          <p:cNvSpPr txBox="1"/>
          <p:nvPr>
            <p:ph hasCustomPrompt="1" idx="5" type="title"/>
          </p:nvPr>
        </p:nvSpPr>
        <p:spPr>
          <a:xfrm>
            <a:off x="919575" y="1319650"/>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0" name="Google Shape;100;p13"/>
          <p:cNvSpPr txBox="1"/>
          <p:nvPr>
            <p:ph hasCustomPrompt="1" idx="6" type="title"/>
          </p:nvPr>
        </p:nvSpPr>
        <p:spPr>
          <a:xfrm>
            <a:off x="3509050" y="2977575"/>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1" name="Google Shape;101;p13"/>
          <p:cNvSpPr txBox="1"/>
          <p:nvPr>
            <p:ph hasCustomPrompt="1" idx="7" type="title"/>
          </p:nvPr>
        </p:nvSpPr>
        <p:spPr>
          <a:xfrm>
            <a:off x="919575" y="2977575"/>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2" name="Google Shape;102;p13"/>
          <p:cNvSpPr txBox="1"/>
          <p:nvPr>
            <p:ph hasCustomPrompt="1" idx="8" type="title"/>
          </p:nvPr>
        </p:nvSpPr>
        <p:spPr>
          <a:xfrm>
            <a:off x="3528275" y="1319650"/>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3" name="Google Shape;103;p13"/>
          <p:cNvSpPr txBox="1"/>
          <p:nvPr>
            <p:ph idx="9" type="subTitle"/>
          </p:nvPr>
        </p:nvSpPr>
        <p:spPr>
          <a:xfrm>
            <a:off x="6048325" y="3772552"/>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04" name="Google Shape;104;p13"/>
          <p:cNvSpPr txBox="1"/>
          <p:nvPr>
            <p:ph idx="13" type="subTitle"/>
          </p:nvPr>
        </p:nvSpPr>
        <p:spPr>
          <a:xfrm>
            <a:off x="6048325" y="2105875"/>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05" name="Google Shape;105;p13"/>
          <p:cNvSpPr txBox="1"/>
          <p:nvPr>
            <p:ph hasCustomPrompt="1" idx="14" type="title"/>
          </p:nvPr>
        </p:nvSpPr>
        <p:spPr>
          <a:xfrm>
            <a:off x="6136975" y="2977575"/>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6" name="Google Shape;106;p13"/>
          <p:cNvSpPr txBox="1"/>
          <p:nvPr>
            <p:ph hasCustomPrompt="1" idx="15" type="title"/>
          </p:nvPr>
        </p:nvSpPr>
        <p:spPr>
          <a:xfrm>
            <a:off x="6136975" y="1319650"/>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7" name="Google Shape;107;p13"/>
          <p:cNvSpPr txBox="1"/>
          <p:nvPr>
            <p:ph idx="16" type="subTitle"/>
          </p:nvPr>
        </p:nvSpPr>
        <p:spPr>
          <a:xfrm>
            <a:off x="788675" y="1848775"/>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08" name="Google Shape;108;p13"/>
          <p:cNvSpPr txBox="1"/>
          <p:nvPr>
            <p:ph idx="17" type="subTitle"/>
          </p:nvPr>
        </p:nvSpPr>
        <p:spPr>
          <a:xfrm>
            <a:off x="788675" y="3503023"/>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09" name="Google Shape;109;p13"/>
          <p:cNvSpPr txBox="1"/>
          <p:nvPr>
            <p:ph idx="18" type="subTitle"/>
          </p:nvPr>
        </p:nvSpPr>
        <p:spPr>
          <a:xfrm>
            <a:off x="3418500" y="3503023"/>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10" name="Google Shape;110;p13"/>
          <p:cNvSpPr txBox="1"/>
          <p:nvPr>
            <p:ph idx="19" type="subTitle"/>
          </p:nvPr>
        </p:nvSpPr>
        <p:spPr>
          <a:xfrm>
            <a:off x="3418500" y="1848775"/>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11" name="Google Shape;111;p13"/>
          <p:cNvSpPr txBox="1"/>
          <p:nvPr>
            <p:ph idx="20" type="subTitle"/>
          </p:nvPr>
        </p:nvSpPr>
        <p:spPr>
          <a:xfrm>
            <a:off x="6048325" y="3503023"/>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12" name="Google Shape;112;p13"/>
          <p:cNvSpPr txBox="1"/>
          <p:nvPr>
            <p:ph idx="21" type="subTitle"/>
          </p:nvPr>
        </p:nvSpPr>
        <p:spPr>
          <a:xfrm>
            <a:off x="6048325" y="1848775"/>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113" name="Shape 113"/>
        <p:cNvGrpSpPr/>
        <p:nvPr/>
      </p:nvGrpSpPr>
      <p:grpSpPr>
        <a:xfrm>
          <a:off x="0" y="0"/>
          <a:ext cx="0" cy="0"/>
          <a:chOff x="0" y="0"/>
          <a:chExt cx="0" cy="0"/>
        </a:xfrm>
      </p:grpSpPr>
      <p:sp>
        <p:nvSpPr>
          <p:cNvPr id="114" name="Google Shape;114;p14"/>
          <p:cNvSpPr/>
          <p:nvPr/>
        </p:nvSpPr>
        <p:spPr>
          <a:xfrm>
            <a:off x="-2125550" y="3018625"/>
            <a:ext cx="4243200" cy="42432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5" name="Google Shape;115;p14"/>
          <p:cNvGrpSpPr/>
          <p:nvPr/>
        </p:nvGrpSpPr>
        <p:grpSpPr>
          <a:xfrm>
            <a:off x="727425" y="-29250"/>
            <a:ext cx="8550550" cy="4637825"/>
            <a:chOff x="727425" y="-29250"/>
            <a:chExt cx="8550550" cy="4637825"/>
          </a:xfrm>
        </p:grpSpPr>
        <p:sp>
          <p:nvSpPr>
            <p:cNvPr id="116" name="Google Shape;116;p14"/>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7" name="Google Shape;117;p14"/>
            <p:cNvCxnSpPr/>
            <p:nvPr/>
          </p:nvCxnSpPr>
          <p:spPr>
            <a:xfrm rot="10800000">
              <a:off x="727425" y="-29250"/>
              <a:ext cx="0" cy="562800"/>
            </a:xfrm>
            <a:prstGeom prst="straightConnector1">
              <a:avLst/>
            </a:prstGeom>
            <a:noFill/>
            <a:ln cap="flat" cmpd="sng" w="19050">
              <a:solidFill>
                <a:schemeClr val="dk1"/>
              </a:solidFill>
              <a:prstDash val="solid"/>
              <a:round/>
              <a:headEnd len="med" w="med" type="none"/>
              <a:tailEnd len="med" w="med" type="none"/>
            </a:ln>
          </p:spPr>
        </p:cxnSp>
        <p:cxnSp>
          <p:nvCxnSpPr>
            <p:cNvPr id="118" name="Google Shape;118;p14"/>
            <p:cNvCxnSpPr/>
            <p:nvPr/>
          </p:nvCxnSpPr>
          <p:spPr>
            <a:xfrm>
              <a:off x="8430775" y="4608575"/>
              <a:ext cx="847200" cy="0"/>
            </a:xfrm>
            <a:prstGeom prst="straightConnector1">
              <a:avLst/>
            </a:prstGeom>
            <a:noFill/>
            <a:ln cap="flat" cmpd="sng" w="19050">
              <a:solidFill>
                <a:schemeClr val="dk1"/>
              </a:solidFill>
              <a:prstDash val="solid"/>
              <a:round/>
              <a:headEnd len="med" w="med" type="none"/>
              <a:tailEnd len="med" w="med" type="none"/>
            </a:ln>
          </p:spPr>
        </p:cxnSp>
      </p:grpSp>
      <p:sp>
        <p:nvSpPr>
          <p:cNvPr id="119" name="Google Shape;119;p14"/>
          <p:cNvSpPr txBox="1"/>
          <p:nvPr>
            <p:ph type="title"/>
          </p:nvPr>
        </p:nvSpPr>
        <p:spPr>
          <a:xfrm>
            <a:off x="2212125" y="2464650"/>
            <a:ext cx="5913900" cy="531900"/>
          </a:xfrm>
          <a:prstGeom prst="rect">
            <a:avLst/>
          </a:prstGeom>
        </p:spPr>
        <p:txBody>
          <a:bodyPr anchorCtr="0" anchor="t" bIns="91425" lIns="91425" spcFirstLastPara="1" rIns="91425" wrap="square" tIns="91425">
            <a:noAutofit/>
          </a:bodyPr>
          <a:lstStyle>
            <a:lvl1pPr lvl="0" rtl="0" algn="r">
              <a:lnSpc>
                <a:spcPct val="115000"/>
              </a:lnSpc>
              <a:spcBef>
                <a:spcPts val="0"/>
              </a:spcBef>
              <a:spcAft>
                <a:spcPts val="0"/>
              </a:spcAft>
              <a:buSzPts val="3000"/>
              <a:buNone/>
              <a:defRPr sz="28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p:txBody>
      </p:sp>
      <p:sp>
        <p:nvSpPr>
          <p:cNvPr id="120" name="Google Shape;120;p14"/>
          <p:cNvSpPr txBox="1"/>
          <p:nvPr>
            <p:ph idx="1" type="subTitle"/>
          </p:nvPr>
        </p:nvSpPr>
        <p:spPr>
          <a:xfrm>
            <a:off x="2212125" y="838350"/>
            <a:ext cx="5913900" cy="1626300"/>
          </a:xfrm>
          <a:prstGeom prst="rect">
            <a:avLst/>
          </a:prstGeom>
        </p:spPr>
        <p:txBody>
          <a:bodyPr anchorCtr="0" anchor="b" bIns="91425" lIns="91425" spcFirstLastPara="1" rIns="91425" wrap="square" tIns="91425">
            <a:noAutofit/>
          </a:bodyPr>
          <a:lstStyle>
            <a:lvl1pPr lvl="0" rtl="0" algn="r">
              <a:spcBef>
                <a:spcPts val="0"/>
              </a:spcBef>
              <a:spcAft>
                <a:spcPts val="0"/>
              </a:spcAft>
              <a:buSzPts val="3000"/>
              <a:buNone/>
              <a:defRPr sz="2500">
                <a:latin typeface="Hanken Grotesk"/>
                <a:ea typeface="Hanken Grotesk"/>
                <a:cs typeface="Hanken Grotesk"/>
                <a:sym typeface="Hanken Grotesk"/>
              </a:defRPr>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9">
    <p:spTree>
      <p:nvGrpSpPr>
        <p:cNvPr id="121" name="Shape 121"/>
        <p:cNvGrpSpPr/>
        <p:nvPr/>
      </p:nvGrpSpPr>
      <p:grpSpPr>
        <a:xfrm>
          <a:off x="0" y="0"/>
          <a:ext cx="0" cy="0"/>
          <a:chOff x="0" y="0"/>
          <a:chExt cx="0" cy="0"/>
        </a:xfrm>
      </p:grpSpPr>
      <p:sp>
        <p:nvSpPr>
          <p:cNvPr id="122" name="Google Shape;122;p15"/>
          <p:cNvSpPr/>
          <p:nvPr/>
        </p:nvSpPr>
        <p:spPr>
          <a:xfrm>
            <a:off x="35528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3" name="Google Shape;123;p15"/>
          <p:cNvGrpSpPr/>
          <p:nvPr/>
        </p:nvGrpSpPr>
        <p:grpSpPr>
          <a:xfrm>
            <a:off x="-50475" y="232800"/>
            <a:ext cx="8961675" cy="4684500"/>
            <a:chOff x="-50475" y="232800"/>
            <a:chExt cx="8961675" cy="4684500"/>
          </a:xfrm>
        </p:grpSpPr>
        <p:sp>
          <p:nvSpPr>
            <p:cNvPr id="124" name="Google Shape;124;p15"/>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5" name="Google Shape;125;p15"/>
            <p:cNvCxnSpPr/>
            <p:nvPr/>
          </p:nvCxnSpPr>
          <p:spPr>
            <a:xfrm rot="10800000">
              <a:off x="-50475" y="232800"/>
              <a:ext cx="309300" cy="0"/>
            </a:xfrm>
            <a:prstGeom prst="straightConnector1">
              <a:avLst/>
            </a:prstGeom>
            <a:noFill/>
            <a:ln cap="flat" cmpd="sng" w="19050">
              <a:solidFill>
                <a:schemeClr val="dk1"/>
              </a:solidFill>
              <a:prstDash val="solid"/>
              <a:round/>
              <a:headEnd len="med" w="med" type="none"/>
              <a:tailEnd len="med" w="med" type="none"/>
            </a:ln>
          </p:spPr>
        </p:cxnSp>
      </p:grpSp>
      <p:sp>
        <p:nvSpPr>
          <p:cNvPr id="126" name="Google Shape;126;p15"/>
          <p:cNvSpPr txBox="1"/>
          <p:nvPr>
            <p:ph type="title"/>
          </p:nvPr>
        </p:nvSpPr>
        <p:spPr>
          <a:xfrm>
            <a:off x="720000" y="1203900"/>
            <a:ext cx="3198300" cy="15021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27" name="Google Shape;127;p15"/>
          <p:cNvSpPr txBox="1"/>
          <p:nvPr>
            <p:ph idx="1" type="subTitle"/>
          </p:nvPr>
        </p:nvSpPr>
        <p:spPr>
          <a:xfrm>
            <a:off x="720000" y="2706062"/>
            <a:ext cx="3198300" cy="14616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a:latin typeface="Hanken Grotesk"/>
                <a:ea typeface="Hanken Grotesk"/>
                <a:cs typeface="Hanken Grotesk"/>
                <a:sym typeface="Hanken Grotesk"/>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8" name="Google Shape;128;p15"/>
          <p:cNvSpPr/>
          <p:nvPr>
            <p:ph idx="2" type="pic"/>
          </p:nvPr>
        </p:nvSpPr>
        <p:spPr>
          <a:xfrm>
            <a:off x="4494050" y="0"/>
            <a:ext cx="4650000" cy="5143500"/>
          </a:xfrm>
          <a:prstGeom prst="rect">
            <a:avLst/>
          </a:prstGeom>
          <a:noFill/>
          <a:ln cap="flat" cmpd="sng" w="19050">
            <a:solidFill>
              <a:schemeClr val="dk1"/>
            </a:solidFill>
            <a:prstDash val="solid"/>
            <a:round/>
            <a:headEnd len="sm" w="sm" type="none"/>
            <a:tailEnd len="sm" w="sm" type="none"/>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4">
    <p:spTree>
      <p:nvGrpSpPr>
        <p:cNvPr id="129" name="Shape 129"/>
        <p:cNvGrpSpPr/>
        <p:nvPr/>
      </p:nvGrpSpPr>
      <p:grpSpPr>
        <a:xfrm>
          <a:off x="0" y="0"/>
          <a:ext cx="0" cy="0"/>
          <a:chOff x="0" y="0"/>
          <a:chExt cx="0" cy="0"/>
        </a:xfrm>
      </p:grpSpPr>
      <p:sp>
        <p:nvSpPr>
          <p:cNvPr id="130" name="Google Shape;130;p16"/>
          <p:cNvSpPr/>
          <p:nvPr/>
        </p:nvSpPr>
        <p:spPr>
          <a:xfrm>
            <a:off x="-923000" y="-9455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1" name="Google Shape;131;p16"/>
          <p:cNvGrpSpPr/>
          <p:nvPr/>
        </p:nvGrpSpPr>
        <p:grpSpPr>
          <a:xfrm>
            <a:off x="-19050" y="232800"/>
            <a:ext cx="9176275" cy="4684500"/>
            <a:chOff x="-19050" y="232800"/>
            <a:chExt cx="9176275" cy="4684500"/>
          </a:xfrm>
        </p:grpSpPr>
        <p:sp>
          <p:nvSpPr>
            <p:cNvPr id="132" name="Google Shape;132;p1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3" name="Google Shape;133;p16"/>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134" name="Google Shape;134;p16"/>
            <p:cNvCxnSpPr/>
            <p:nvPr/>
          </p:nvCxnSpPr>
          <p:spPr>
            <a:xfrm>
              <a:off x="8917525" y="4917300"/>
              <a:ext cx="239700" cy="0"/>
            </a:xfrm>
            <a:prstGeom prst="straightConnector1">
              <a:avLst/>
            </a:prstGeom>
            <a:noFill/>
            <a:ln cap="flat" cmpd="sng" w="19050">
              <a:solidFill>
                <a:schemeClr val="dk1"/>
              </a:solidFill>
              <a:prstDash val="solid"/>
              <a:round/>
              <a:headEnd len="med" w="med" type="none"/>
              <a:tailEnd len="med" w="med" type="none"/>
            </a:ln>
          </p:spPr>
        </p:cxnSp>
      </p:grpSp>
      <p:sp>
        <p:nvSpPr>
          <p:cNvPr id="135" name="Google Shape;135;p16"/>
          <p:cNvSpPr txBox="1"/>
          <p:nvPr>
            <p:ph type="title"/>
          </p:nvPr>
        </p:nvSpPr>
        <p:spPr>
          <a:xfrm>
            <a:off x="878875" y="1533125"/>
            <a:ext cx="3024900" cy="642300"/>
          </a:xfrm>
          <a:prstGeom prst="rect">
            <a:avLst/>
          </a:prstGeom>
        </p:spPr>
        <p:txBody>
          <a:bodyPr anchorCtr="0" anchor="b"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36" name="Google Shape;136;p16"/>
          <p:cNvSpPr txBox="1"/>
          <p:nvPr>
            <p:ph idx="1" type="subTitle"/>
          </p:nvPr>
        </p:nvSpPr>
        <p:spPr>
          <a:xfrm>
            <a:off x="878875" y="2175300"/>
            <a:ext cx="3024900" cy="12114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a:latin typeface="Hanken Grotesk"/>
                <a:ea typeface="Hanken Grotesk"/>
                <a:cs typeface="Hanken Grotesk"/>
                <a:sym typeface="Hanken Grotesk"/>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10">
    <p:spTree>
      <p:nvGrpSpPr>
        <p:cNvPr id="137" name="Shape 137"/>
        <p:cNvGrpSpPr/>
        <p:nvPr/>
      </p:nvGrpSpPr>
      <p:grpSpPr>
        <a:xfrm>
          <a:off x="0" y="0"/>
          <a:ext cx="0" cy="0"/>
          <a:chOff x="0" y="0"/>
          <a:chExt cx="0" cy="0"/>
        </a:xfrm>
      </p:grpSpPr>
      <p:sp>
        <p:nvSpPr>
          <p:cNvPr id="138" name="Google Shape;138;p17"/>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9" name="Google Shape;139;p17"/>
          <p:cNvGrpSpPr/>
          <p:nvPr/>
        </p:nvGrpSpPr>
        <p:grpSpPr>
          <a:xfrm>
            <a:off x="232200" y="232800"/>
            <a:ext cx="8937900" cy="4932875"/>
            <a:chOff x="232200" y="232800"/>
            <a:chExt cx="8937900" cy="4932875"/>
          </a:xfrm>
        </p:grpSpPr>
        <p:sp>
          <p:nvSpPr>
            <p:cNvPr id="140" name="Google Shape;140;p17"/>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1" name="Google Shape;141;p17"/>
            <p:cNvCxnSpPr/>
            <p:nvPr/>
          </p:nvCxnSpPr>
          <p:spPr>
            <a:xfrm rot="10800000">
              <a:off x="891120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142" name="Google Shape;142;p17"/>
            <p:cNvCxnSpPr/>
            <p:nvPr/>
          </p:nvCxnSpPr>
          <p:spPr>
            <a:xfrm>
              <a:off x="233525" y="4913075"/>
              <a:ext cx="0" cy="252600"/>
            </a:xfrm>
            <a:prstGeom prst="straightConnector1">
              <a:avLst/>
            </a:prstGeom>
            <a:noFill/>
            <a:ln cap="flat" cmpd="sng" w="19050">
              <a:solidFill>
                <a:schemeClr val="dk1"/>
              </a:solidFill>
              <a:prstDash val="solid"/>
              <a:round/>
              <a:headEnd len="med" w="med" type="none"/>
              <a:tailEnd len="med" w="med" type="none"/>
            </a:ln>
          </p:spPr>
        </p:cxnSp>
      </p:grpSp>
      <p:sp>
        <p:nvSpPr>
          <p:cNvPr id="143" name="Google Shape;143;p17"/>
          <p:cNvSpPr txBox="1"/>
          <p:nvPr>
            <p:ph type="title"/>
          </p:nvPr>
        </p:nvSpPr>
        <p:spPr>
          <a:xfrm>
            <a:off x="722376" y="445025"/>
            <a:ext cx="77085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sz="2800"/>
            </a:lvl1pPr>
            <a:lvl2pPr lvl="1">
              <a:spcBef>
                <a:spcPts val="0"/>
              </a:spcBef>
              <a:spcAft>
                <a:spcPts val="0"/>
              </a:spcAft>
              <a:buSzPts val="3000"/>
              <a:buNone/>
              <a:defRPr>
                <a:latin typeface="Lato"/>
                <a:ea typeface="Lato"/>
                <a:cs typeface="Lato"/>
                <a:sym typeface="Lato"/>
              </a:defRPr>
            </a:lvl2pPr>
            <a:lvl3pPr lvl="2">
              <a:spcBef>
                <a:spcPts val="0"/>
              </a:spcBef>
              <a:spcAft>
                <a:spcPts val="0"/>
              </a:spcAft>
              <a:buSzPts val="3000"/>
              <a:buNone/>
              <a:defRPr>
                <a:latin typeface="Lato"/>
                <a:ea typeface="Lato"/>
                <a:cs typeface="Lato"/>
                <a:sym typeface="Lato"/>
              </a:defRPr>
            </a:lvl3pPr>
            <a:lvl4pPr lvl="3">
              <a:spcBef>
                <a:spcPts val="0"/>
              </a:spcBef>
              <a:spcAft>
                <a:spcPts val="0"/>
              </a:spcAft>
              <a:buSzPts val="3000"/>
              <a:buNone/>
              <a:defRPr>
                <a:latin typeface="Lato"/>
                <a:ea typeface="Lato"/>
                <a:cs typeface="Lato"/>
                <a:sym typeface="Lato"/>
              </a:defRPr>
            </a:lvl4pPr>
            <a:lvl5pPr lvl="4">
              <a:spcBef>
                <a:spcPts val="0"/>
              </a:spcBef>
              <a:spcAft>
                <a:spcPts val="0"/>
              </a:spcAft>
              <a:buSzPts val="3000"/>
              <a:buNone/>
              <a:defRPr>
                <a:latin typeface="Lato"/>
                <a:ea typeface="Lato"/>
                <a:cs typeface="Lato"/>
                <a:sym typeface="Lato"/>
              </a:defRPr>
            </a:lvl5pPr>
            <a:lvl6pPr lvl="5">
              <a:spcBef>
                <a:spcPts val="0"/>
              </a:spcBef>
              <a:spcAft>
                <a:spcPts val="0"/>
              </a:spcAft>
              <a:buSzPts val="3000"/>
              <a:buNone/>
              <a:defRPr>
                <a:latin typeface="Lato"/>
                <a:ea typeface="Lato"/>
                <a:cs typeface="Lato"/>
                <a:sym typeface="Lato"/>
              </a:defRPr>
            </a:lvl6pPr>
            <a:lvl7pPr lvl="6">
              <a:spcBef>
                <a:spcPts val="0"/>
              </a:spcBef>
              <a:spcAft>
                <a:spcPts val="0"/>
              </a:spcAft>
              <a:buSzPts val="3000"/>
              <a:buNone/>
              <a:defRPr>
                <a:latin typeface="Lato"/>
                <a:ea typeface="Lato"/>
                <a:cs typeface="Lato"/>
                <a:sym typeface="Lato"/>
              </a:defRPr>
            </a:lvl7pPr>
            <a:lvl8pPr lvl="7">
              <a:spcBef>
                <a:spcPts val="0"/>
              </a:spcBef>
              <a:spcAft>
                <a:spcPts val="0"/>
              </a:spcAft>
              <a:buSzPts val="3000"/>
              <a:buNone/>
              <a:defRPr>
                <a:latin typeface="Lato"/>
                <a:ea typeface="Lato"/>
                <a:cs typeface="Lato"/>
                <a:sym typeface="Lato"/>
              </a:defRPr>
            </a:lvl8pPr>
            <a:lvl9pPr lvl="8">
              <a:spcBef>
                <a:spcPts val="0"/>
              </a:spcBef>
              <a:spcAft>
                <a:spcPts val="0"/>
              </a:spcAft>
              <a:buSzPts val="3000"/>
              <a:buNone/>
              <a:defRPr>
                <a:latin typeface="Lato"/>
                <a:ea typeface="Lato"/>
                <a:cs typeface="Lato"/>
                <a:sym typeface="Lato"/>
              </a:defRPr>
            </a:lvl9pPr>
          </a:lstStyle>
          <a:p/>
        </p:txBody>
      </p:sp>
      <p:sp>
        <p:nvSpPr>
          <p:cNvPr id="144" name="Google Shape;144;p17"/>
          <p:cNvSpPr txBox="1"/>
          <p:nvPr>
            <p:ph idx="1" type="subTitle"/>
          </p:nvPr>
        </p:nvSpPr>
        <p:spPr>
          <a:xfrm>
            <a:off x="713250" y="1017725"/>
            <a:ext cx="7717500" cy="889800"/>
          </a:xfrm>
          <a:prstGeom prst="rect">
            <a:avLst/>
          </a:prstGeom>
        </p:spPr>
        <p:txBody>
          <a:bodyPr anchorCtr="0" anchor="t" bIns="91425" lIns="91425" spcFirstLastPara="1" rIns="91425" wrap="square" tIns="91425">
            <a:noAutofit/>
          </a:bodyPr>
          <a:lstStyle>
            <a:lvl1pPr lvl="0" rtl="0">
              <a:spcBef>
                <a:spcPts val="0"/>
              </a:spcBef>
              <a:spcAft>
                <a:spcPts val="0"/>
              </a:spcAft>
              <a:buSzPts val="1200"/>
              <a:buChar char="●"/>
              <a:defRPr/>
            </a:lvl1pPr>
            <a:lvl2pPr lvl="1" rtl="0" algn="ctr">
              <a:lnSpc>
                <a:spcPct val="100000"/>
              </a:lnSpc>
              <a:spcBef>
                <a:spcPts val="0"/>
              </a:spcBef>
              <a:spcAft>
                <a:spcPts val="0"/>
              </a:spcAft>
              <a:buSzPts val="1400"/>
              <a:buChar char="○"/>
              <a:defRPr/>
            </a:lvl2pPr>
            <a:lvl3pPr lvl="2" rtl="0" algn="ctr">
              <a:lnSpc>
                <a:spcPct val="100000"/>
              </a:lnSpc>
              <a:spcBef>
                <a:spcPts val="0"/>
              </a:spcBef>
              <a:spcAft>
                <a:spcPts val="0"/>
              </a:spcAft>
              <a:buSzPts val="1400"/>
              <a:buChar char="■"/>
              <a:defRPr/>
            </a:lvl3pPr>
            <a:lvl4pPr lvl="3" rtl="0" algn="ctr">
              <a:lnSpc>
                <a:spcPct val="100000"/>
              </a:lnSpc>
              <a:spcBef>
                <a:spcPts val="0"/>
              </a:spcBef>
              <a:spcAft>
                <a:spcPts val="0"/>
              </a:spcAft>
              <a:buSzPts val="1400"/>
              <a:buChar char="●"/>
              <a:defRPr/>
            </a:lvl4pPr>
            <a:lvl5pPr lvl="4" rtl="0" algn="ctr">
              <a:lnSpc>
                <a:spcPct val="100000"/>
              </a:lnSpc>
              <a:spcBef>
                <a:spcPts val="0"/>
              </a:spcBef>
              <a:spcAft>
                <a:spcPts val="0"/>
              </a:spcAft>
              <a:buSzPts val="1400"/>
              <a:buChar char="○"/>
              <a:defRPr/>
            </a:lvl5pPr>
            <a:lvl6pPr lvl="5" rtl="0" algn="ctr">
              <a:lnSpc>
                <a:spcPct val="100000"/>
              </a:lnSpc>
              <a:spcBef>
                <a:spcPts val="0"/>
              </a:spcBef>
              <a:spcAft>
                <a:spcPts val="0"/>
              </a:spcAft>
              <a:buSzPts val="1400"/>
              <a:buChar char="■"/>
              <a:defRPr/>
            </a:lvl6pPr>
            <a:lvl7pPr lvl="6" rtl="0" algn="ctr">
              <a:lnSpc>
                <a:spcPct val="100000"/>
              </a:lnSpc>
              <a:spcBef>
                <a:spcPts val="0"/>
              </a:spcBef>
              <a:spcAft>
                <a:spcPts val="0"/>
              </a:spcAft>
              <a:buSzPts val="1400"/>
              <a:buChar char="●"/>
              <a:defRPr/>
            </a:lvl7pPr>
            <a:lvl8pPr lvl="7" rtl="0" algn="ctr">
              <a:lnSpc>
                <a:spcPct val="100000"/>
              </a:lnSpc>
              <a:spcBef>
                <a:spcPts val="0"/>
              </a:spcBef>
              <a:spcAft>
                <a:spcPts val="0"/>
              </a:spcAft>
              <a:buSzPts val="1400"/>
              <a:buChar char="○"/>
              <a:defRPr/>
            </a:lvl8pPr>
            <a:lvl9pPr lvl="8" rtl="0" algn="ctr">
              <a:lnSpc>
                <a:spcPct val="100000"/>
              </a:lnSpc>
              <a:spcBef>
                <a:spcPts val="0"/>
              </a:spcBef>
              <a:spcAft>
                <a:spcPts val="0"/>
              </a:spcAft>
              <a:buSzPts val="14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0_1">
    <p:spTree>
      <p:nvGrpSpPr>
        <p:cNvPr id="145" name="Shape 145"/>
        <p:cNvGrpSpPr/>
        <p:nvPr/>
      </p:nvGrpSpPr>
      <p:grpSpPr>
        <a:xfrm>
          <a:off x="0" y="0"/>
          <a:ext cx="0" cy="0"/>
          <a:chOff x="0" y="0"/>
          <a:chExt cx="0" cy="0"/>
        </a:xfrm>
      </p:grpSpPr>
      <p:sp>
        <p:nvSpPr>
          <p:cNvPr id="146" name="Google Shape;146;p18"/>
          <p:cNvSpPr/>
          <p:nvPr/>
        </p:nvSpPr>
        <p:spPr>
          <a:xfrm>
            <a:off x="7069475" y="3282725"/>
            <a:ext cx="3701700" cy="37017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7" name="Google Shape;147;p18"/>
          <p:cNvGrpSpPr/>
          <p:nvPr/>
        </p:nvGrpSpPr>
        <p:grpSpPr>
          <a:xfrm>
            <a:off x="-19050" y="232800"/>
            <a:ext cx="8930250" cy="5117250"/>
            <a:chOff x="-19050" y="232800"/>
            <a:chExt cx="8930250" cy="5117250"/>
          </a:xfrm>
        </p:grpSpPr>
        <p:sp>
          <p:nvSpPr>
            <p:cNvPr id="148" name="Google Shape;148;p18"/>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9" name="Google Shape;149;p18"/>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150" name="Google Shape;150;p18"/>
            <p:cNvCxnSpPr/>
            <p:nvPr/>
          </p:nvCxnSpPr>
          <p:spPr>
            <a:xfrm rot="10800000">
              <a:off x="8911200" y="4917150"/>
              <a:ext cx="0" cy="432900"/>
            </a:xfrm>
            <a:prstGeom prst="straightConnector1">
              <a:avLst/>
            </a:prstGeom>
            <a:noFill/>
            <a:ln cap="flat" cmpd="sng" w="19050">
              <a:solidFill>
                <a:schemeClr val="dk1"/>
              </a:solidFill>
              <a:prstDash val="solid"/>
              <a:round/>
              <a:headEnd len="med" w="med" type="none"/>
              <a:tailEnd len="med" w="med" type="none"/>
            </a:ln>
          </p:spPr>
        </p:cxnSp>
      </p:grpSp>
      <p:sp>
        <p:nvSpPr>
          <p:cNvPr id="151" name="Google Shape;151;p18"/>
          <p:cNvSpPr txBox="1"/>
          <p:nvPr>
            <p:ph type="title"/>
          </p:nvPr>
        </p:nvSpPr>
        <p:spPr>
          <a:xfrm>
            <a:off x="722326" y="445025"/>
            <a:ext cx="7708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atin typeface="Lato"/>
                <a:ea typeface="Lato"/>
                <a:cs typeface="Lato"/>
                <a:sym typeface="Lato"/>
              </a:defRPr>
            </a:lvl2pPr>
            <a:lvl3pPr lvl="2" rtl="0">
              <a:spcBef>
                <a:spcPts val="0"/>
              </a:spcBef>
              <a:spcAft>
                <a:spcPts val="0"/>
              </a:spcAft>
              <a:buSzPts val="3000"/>
              <a:buNone/>
              <a:defRPr>
                <a:latin typeface="Lato"/>
                <a:ea typeface="Lato"/>
                <a:cs typeface="Lato"/>
                <a:sym typeface="Lato"/>
              </a:defRPr>
            </a:lvl3pPr>
            <a:lvl4pPr lvl="3" rtl="0">
              <a:spcBef>
                <a:spcPts val="0"/>
              </a:spcBef>
              <a:spcAft>
                <a:spcPts val="0"/>
              </a:spcAft>
              <a:buSzPts val="3000"/>
              <a:buNone/>
              <a:defRPr>
                <a:latin typeface="Lato"/>
                <a:ea typeface="Lato"/>
                <a:cs typeface="Lato"/>
                <a:sym typeface="Lato"/>
              </a:defRPr>
            </a:lvl4pPr>
            <a:lvl5pPr lvl="4" rtl="0">
              <a:spcBef>
                <a:spcPts val="0"/>
              </a:spcBef>
              <a:spcAft>
                <a:spcPts val="0"/>
              </a:spcAft>
              <a:buSzPts val="3000"/>
              <a:buNone/>
              <a:defRPr>
                <a:latin typeface="Lato"/>
                <a:ea typeface="Lato"/>
                <a:cs typeface="Lato"/>
                <a:sym typeface="Lato"/>
              </a:defRPr>
            </a:lvl5pPr>
            <a:lvl6pPr lvl="5" rtl="0">
              <a:spcBef>
                <a:spcPts val="0"/>
              </a:spcBef>
              <a:spcAft>
                <a:spcPts val="0"/>
              </a:spcAft>
              <a:buSzPts val="3000"/>
              <a:buNone/>
              <a:defRPr>
                <a:latin typeface="Lato"/>
                <a:ea typeface="Lato"/>
                <a:cs typeface="Lato"/>
                <a:sym typeface="Lato"/>
              </a:defRPr>
            </a:lvl6pPr>
            <a:lvl7pPr lvl="6" rtl="0">
              <a:spcBef>
                <a:spcPts val="0"/>
              </a:spcBef>
              <a:spcAft>
                <a:spcPts val="0"/>
              </a:spcAft>
              <a:buSzPts val="3000"/>
              <a:buNone/>
              <a:defRPr>
                <a:latin typeface="Lato"/>
                <a:ea typeface="Lato"/>
                <a:cs typeface="Lato"/>
                <a:sym typeface="Lato"/>
              </a:defRPr>
            </a:lvl7pPr>
            <a:lvl8pPr lvl="7" rtl="0">
              <a:spcBef>
                <a:spcPts val="0"/>
              </a:spcBef>
              <a:spcAft>
                <a:spcPts val="0"/>
              </a:spcAft>
              <a:buSzPts val="3000"/>
              <a:buNone/>
              <a:defRPr>
                <a:latin typeface="Lato"/>
                <a:ea typeface="Lato"/>
                <a:cs typeface="Lato"/>
                <a:sym typeface="Lato"/>
              </a:defRPr>
            </a:lvl8pPr>
            <a:lvl9pPr lvl="8" rtl="0">
              <a:spcBef>
                <a:spcPts val="0"/>
              </a:spcBef>
              <a:spcAft>
                <a:spcPts val="0"/>
              </a:spcAft>
              <a:buSzPts val="3000"/>
              <a:buNone/>
              <a:defRPr>
                <a:latin typeface="Lato"/>
                <a:ea typeface="Lato"/>
                <a:cs typeface="Lato"/>
                <a:sym typeface="Lato"/>
              </a:defRPr>
            </a:lvl9pPr>
          </a:lstStyle>
          <a:p/>
        </p:txBody>
      </p:sp>
      <p:sp>
        <p:nvSpPr>
          <p:cNvPr id="152" name="Google Shape;152;p18"/>
          <p:cNvSpPr txBox="1"/>
          <p:nvPr>
            <p:ph idx="1" type="subTitle"/>
          </p:nvPr>
        </p:nvSpPr>
        <p:spPr>
          <a:xfrm>
            <a:off x="713175" y="1421525"/>
            <a:ext cx="5945400" cy="2600700"/>
          </a:xfrm>
          <a:prstGeom prst="rect">
            <a:avLst/>
          </a:prstGeom>
        </p:spPr>
        <p:txBody>
          <a:bodyPr anchorCtr="0" anchor="t" bIns="91425" lIns="91425" spcFirstLastPara="1" rIns="91425" wrap="square" tIns="91425">
            <a:noAutofit/>
          </a:bodyPr>
          <a:lstStyle>
            <a:lvl1pPr lvl="0" rtl="0">
              <a:spcBef>
                <a:spcPts val="0"/>
              </a:spcBef>
              <a:spcAft>
                <a:spcPts val="0"/>
              </a:spcAft>
              <a:buSzPts val="1200"/>
              <a:buChar char="●"/>
              <a:defRPr/>
            </a:lvl1pPr>
            <a:lvl2pPr lvl="1" rtl="0" algn="ctr">
              <a:lnSpc>
                <a:spcPct val="100000"/>
              </a:lnSpc>
              <a:spcBef>
                <a:spcPts val="0"/>
              </a:spcBef>
              <a:spcAft>
                <a:spcPts val="0"/>
              </a:spcAft>
              <a:buSzPts val="1400"/>
              <a:buChar char="○"/>
              <a:defRPr/>
            </a:lvl2pPr>
            <a:lvl3pPr lvl="2" rtl="0" algn="ctr">
              <a:lnSpc>
                <a:spcPct val="100000"/>
              </a:lnSpc>
              <a:spcBef>
                <a:spcPts val="0"/>
              </a:spcBef>
              <a:spcAft>
                <a:spcPts val="0"/>
              </a:spcAft>
              <a:buSzPts val="1400"/>
              <a:buChar char="■"/>
              <a:defRPr/>
            </a:lvl3pPr>
            <a:lvl4pPr lvl="3" rtl="0" algn="ctr">
              <a:lnSpc>
                <a:spcPct val="100000"/>
              </a:lnSpc>
              <a:spcBef>
                <a:spcPts val="0"/>
              </a:spcBef>
              <a:spcAft>
                <a:spcPts val="0"/>
              </a:spcAft>
              <a:buSzPts val="1400"/>
              <a:buChar char="●"/>
              <a:defRPr/>
            </a:lvl4pPr>
            <a:lvl5pPr lvl="4" rtl="0" algn="ctr">
              <a:lnSpc>
                <a:spcPct val="100000"/>
              </a:lnSpc>
              <a:spcBef>
                <a:spcPts val="0"/>
              </a:spcBef>
              <a:spcAft>
                <a:spcPts val="0"/>
              </a:spcAft>
              <a:buSzPts val="1400"/>
              <a:buChar char="○"/>
              <a:defRPr/>
            </a:lvl5pPr>
            <a:lvl6pPr lvl="5" rtl="0" algn="ctr">
              <a:lnSpc>
                <a:spcPct val="100000"/>
              </a:lnSpc>
              <a:spcBef>
                <a:spcPts val="0"/>
              </a:spcBef>
              <a:spcAft>
                <a:spcPts val="0"/>
              </a:spcAft>
              <a:buSzPts val="1400"/>
              <a:buChar char="■"/>
              <a:defRPr/>
            </a:lvl6pPr>
            <a:lvl7pPr lvl="6" rtl="0" algn="ctr">
              <a:lnSpc>
                <a:spcPct val="100000"/>
              </a:lnSpc>
              <a:spcBef>
                <a:spcPts val="0"/>
              </a:spcBef>
              <a:spcAft>
                <a:spcPts val="0"/>
              </a:spcAft>
              <a:buSzPts val="1400"/>
              <a:buChar char="●"/>
              <a:defRPr/>
            </a:lvl7pPr>
            <a:lvl8pPr lvl="7" rtl="0" algn="ctr">
              <a:lnSpc>
                <a:spcPct val="100000"/>
              </a:lnSpc>
              <a:spcBef>
                <a:spcPts val="0"/>
              </a:spcBef>
              <a:spcAft>
                <a:spcPts val="0"/>
              </a:spcAft>
              <a:buSzPts val="1400"/>
              <a:buChar char="○"/>
              <a:defRPr/>
            </a:lvl8pPr>
            <a:lvl9pPr lvl="8" rtl="0" algn="ctr">
              <a:lnSpc>
                <a:spcPct val="100000"/>
              </a:lnSpc>
              <a:spcBef>
                <a:spcPts val="0"/>
              </a:spcBef>
              <a:spcAft>
                <a:spcPts val="0"/>
              </a:spcAft>
              <a:buSzPts val="14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spTree>
      <p:nvGrpSpPr>
        <p:cNvPr id="153" name="Shape 153"/>
        <p:cNvGrpSpPr/>
        <p:nvPr/>
      </p:nvGrpSpPr>
      <p:grpSpPr>
        <a:xfrm>
          <a:off x="0" y="0"/>
          <a:ext cx="0" cy="0"/>
          <a:chOff x="0" y="0"/>
          <a:chExt cx="0" cy="0"/>
        </a:xfrm>
      </p:grpSpPr>
      <p:sp>
        <p:nvSpPr>
          <p:cNvPr id="154" name="Google Shape;154;p19"/>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5" name="Google Shape;155;p19"/>
          <p:cNvGrpSpPr/>
          <p:nvPr/>
        </p:nvGrpSpPr>
        <p:grpSpPr>
          <a:xfrm>
            <a:off x="232200" y="232800"/>
            <a:ext cx="8988300" cy="5000100"/>
            <a:chOff x="232200" y="232800"/>
            <a:chExt cx="8988300" cy="5000100"/>
          </a:xfrm>
        </p:grpSpPr>
        <p:sp>
          <p:nvSpPr>
            <p:cNvPr id="156" name="Google Shape;156;p19"/>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7" name="Google Shape;157;p19"/>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158" name="Google Shape;158;p19"/>
            <p:cNvCxnSpPr/>
            <p:nvPr/>
          </p:nvCxnSpPr>
          <p:spPr>
            <a:xfrm>
              <a:off x="233525" y="4917300"/>
              <a:ext cx="0" cy="315600"/>
            </a:xfrm>
            <a:prstGeom prst="straightConnector1">
              <a:avLst/>
            </a:prstGeom>
            <a:noFill/>
            <a:ln cap="flat" cmpd="sng" w="19050">
              <a:solidFill>
                <a:schemeClr val="dk1"/>
              </a:solidFill>
              <a:prstDash val="solid"/>
              <a:round/>
              <a:headEnd len="med" w="med" type="none"/>
              <a:tailEnd len="med" w="med" type="none"/>
            </a:ln>
          </p:spPr>
        </p:cxnSp>
      </p:grpSp>
      <p:sp>
        <p:nvSpPr>
          <p:cNvPr id="159" name="Google Shape;159;p19"/>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60" name="Google Shape;160;p19"/>
          <p:cNvSpPr txBox="1"/>
          <p:nvPr>
            <p:ph idx="1" type="subTitle"/>
          </p:nvPr>
        </p:nvSpPr>
        <p:spPr>
          <a:xfrm>
            <a:off x="977801" y="2514225"/>
            <a:ext cx="2242500" cy="9948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61" name="Google Shape;161;p19"/>
          <p:cNvSpPr txBox="1"/>
          <p:nvPr>
            <p:ph idx="2" type="subTitle"/>
          </p:nvPr>
        </p:nvSpPr>
        <p:spPr>
          <a:xfrm>
            <a:off x="3450748" y="2514225"/>
            <a:ext cx="2242500" cy="9948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62" name="Google Shape;162;p19"/>
          <p:cNvSpPr txBox="1"/>
          <p:nvPr>
            <p:ph idx="3" type="subTitle"/>
          </p:nvPr>
        </p:nvSpPr>
        <p:spPr>
          <a:xfrm>
            <a:off x="5923698" y="2514225"/>
            <a:ext cx="2242500" cy="9948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63" name="Google Shape;163;p19"/>
          <p:cNvSpPr txBox="1"/>
          <p:nvPr>
            <p:ph idx="4" type="subTitle"/>
          </p:nvPr>
        </p:nvSpPr>
        <p:spPr>
          <a:xfrm>
            <a:off x="977803" y="2285625"/>
            <a:ext cx="2242500" cy="365700"/>
          </a:xfrm>
          <a:prstGeom prst="rect">
            <a:avLst/>
          </a:prstGeom>
        </p:spPr>
        <p:txBody>
          <a:bodyPr anchorCtr="0" anchor="b" bIns="91425" lIns="91425" spcFirstLastPara="1" rIns="91425" wrap="square" tIns="91425">
            <a:noAutofit/>
          </a:bodyPr>
          <a:lstStyle>
            <a:lvl1pPr lvl="0" rt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164" name="Google Shape;164;p19"/>
          <p:cNvSpPr txBox="1"/>
          <p:nvPr>
            <p:ph idx="5" type="subTitle"/>
          </p:nvPr>
        </p:nvSpPr>
        <p:spPr>
          <a:xfrm>
            <a:off x="3450747" y="2285625"/>
            <a:ext cx="2242500" cy="365700"/>
          </a:xfrm>
          <a:prstGeom prst="rect">
            <a:avLst/>
          </a:prstGeom>
        </p:spPr>
        <p:txBody>
          <a:bodyPr anchorCtr="0" anchor="b" bIns="91425" lIns="91425" spcFirstLastPara="1" rIns="91425" wrap="square" tIns="91425">
            <a:noAutofit/>
          </a:bodyPr>
          <a:lstStyle>
            <a:lvl1pPr lvl="0" rt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165" name="Google Shape;165;p19"/>
          <p:cNvSpPr txBox="1"/>
          <p:nvPr>
            <p:ph idx="6" type="subTitle"/>
          </p:nvPr>
        </p:nvSpPr>
        <p:spPr>
          <a:xfrm>
            <a:off x="5923697" y="2285625"/>
            <a:ext cx="2242500" cy="365700"/>
          </a:xfrm>
          <a:prstGeom prst="rect">
            <a:avLst/>
          </a:prstGeom>
        </p:spPr>
        <p:txBody>
          <a:bodyPr anchorCtr="0" anchor="b" bIns="91425" lIns="91425" spcFirstLastPara="1" rIns="91425" wrap="square" tIns="91425">
            <a:noAutofit/>
          </a:bodyPr>
          <a:lstStyle>
            <a:lvl1pPr lvl="0" rt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6_1">
    <p:spTree>
      <p:nvGrpSpPr>
        <p:cNvPr id="166" name="Shape 166"/>
        <p:cNvGrpSpPr/>
        <p:nvPr/>
      </p:nvGrpSpPr>
      <p:grpSpPr>
        <a:xfrm>
          <a:off x="0" y="0"/>
          <a:ext cx="0" cy="0"/>
          <a:chOff x="0" y="0"/>
          <a:chExt cx="0" cy="0"/>
        </a:xfrm>
      </p:grpSpPr>
      <p:sp>
        <p:nvSpPr>
          <p:cNvPr id="167" name="Google Shape;167;p20"/>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8" name="Google Shape;168;p20"/>
          <p:cNvGrpSpPr/>
          <p:nvPr/>
        </p:nvGrpSpPr>
        <p:grpSpPr>
          <a:xfrm>
            <a:off x="-725" y="1466925"/>
            <a:ext cx="939900" cy="2326875"/>
            <a:chOff x="-725" y="1466925"/>
            <a:chExt cx="939900" cy="2326875"/>
          </a:xfrm>
        </p:grpSpPr>
        <p:cxnSp>
          <p:nvCxnSpPr>
            <p:cNvPr id="169" name="Google Shape;169;p20"/>
            <p:cNvCxnSpPr/>
            <p:nvPr/>
          </p:nvCxnSpPr>
          <p:spPr>
            <a:xfrm>
              <a:off x="-725" y="1466925"/>
              <a:ext cx="939900" cy="0"/>
            </a:xfrm>
            <a:prstGeom prst="straightConnector1">
              <a:avLst/>
            </a:prstGeom>
            <a:noFill/>
            <a:ln cap="flat" cmpd="sng" w="19050">
              <a:solidFill>
                <a:schemeClr val="dk1"/>
              </a:solidFill>
              <a:prstDash val="solid"/>
              <a:round/>
              <a:headEnd len="med" w="med" type="none"/>
              <a:tailEnd len="med" w="med" type="none"/>
            </a:ln>
          </p:spPr>
        </p:cxnSp>
        <p:cxnSp>
          <p:nvCxnSpPr>
            <p:cNvPr id="170" name="Google Shape;170;p20"/>
            <p:cNvCxnSpPr/>
            <p:nvPr/>
          </p:nvCxnSpPr>
          <p:spPr>
            <a:xfrm>
              <a:off x="-725" y="2668450"/>
              <a:ext cx="939900" cy="0"/>
            </a:xfrm>
            <a:prstGeom prst="straightConnector1">
              <a:avLst/>
            </a:prstGeom>
            <a:noFill/>
            <a:ln cap="flat" cmpd="sng" w="19050">
              <a:solidFill>
                <a:schemeClr val="dk1"/>
              </a:solidFill>
              <a:prstDash val="solid"/>
              <a:round/>
              <a:headEnd len="med" w="med" type="none"/>
              <a:tailEnd len="med" w="med" type="none"/>
            </a:ln>
          </p:spPr>
        </p:cxnSp>
        <p:cxnSp>
          <p:nvCxnSpPr>
            <p:cNvPr id="171" name="Google Shape;171;p20"/>
            <p:cNvCxnSpPr/>
            <p:nvPr/>
          </p:nvCxnSpPr>
          <p:spPr>
            <a:xfrm>
              <a:off x="-725" y="3793800"/>
              <a:ext cx="939900" cy="0"/>
            </a:xfrm>
            <a:prstGeom prst="straightConnector1">
              <a:avLst/>
            </a:prstGeom>
            <a:noFill/>
            <a:ln cap="flat" cmpd="sng" w="19050">
              <a:solidFill>
                <a:schemeClr val="dk1"/>
              </a:solidFill>
              <a:prstDash val="solid"/>
              <a:round/>
              <a:headEnd len="med" w="med" type="none"/>
              <a:tailEnd len="med" w="med" type="none"/>
            </a:ln>
          </p:spPr>
        </p:cxnSp>
      </p:grpSp>
      <p:grpSp>
        <p:nvGrpSpPr>
          <p:cNvPr id="172" name="Google Shape;172;p20"/>
          <p:cNvGrpSpPr/>
          <p:nvPr/>
        </p:nvGrpSpPr>
        <p:grpSpPr>
          <a:xfrm>
            <a:off x="232200" y="232800"/>
            <a:ext cx="8988300" cy="5000100"/>
            <a:chOff x="232200" y="232800"/>
            <a:chExt cx="8988300" cy="5000100"/>
          </a:xfrm>
        </p:grpSpPr>
        <p:sp>
          <p:nvSpPr>
            <p:cNvPr id="173" name="Google Shape;173;p20"/>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4" name="Google Shape;174;p20"/>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175" name="Google Shape;175;p20"/>
            <p:cNvCxnSpPr/>
            <p:nvPr/>
          </p:nvCxnSpPr>
          <p:spPr>
            <a:xfrm>
              <a:off x="233525" y="4917300"/>
              <a:ext cx="0" cy="315600"/>
            </a:xfrm>
            <a:prstGeom prst="straightConnector1">
              <a:avLst/>
            </a:prstGeom>
            <a:noFill/>
            <a:ln cap="flat" cmpd="sng" w="19050">
              <a:solidFill>
                <a:schemeClr val="dk1"/>
              </a:solidFill>
              <a:prstDash val="solid"/>
              <a:round/>
              <a:headEnd len="med" w="med" type="none"/>
              <a:tailEnd len="med" w="med" type="none"/>
            </a:ln>
          </p:spPr>
        </p:cxnSp>
      </p:grpSp>
      <p:sp>
        <p:nvSpPr>
          <p:cNvPr id="176" name="Google Shape;176;p20"/>
          <p:cNvSpPr txBox="1"/>
          <p:nvPr>
            <p:ph type="title"/>
          </p:nvPr>
        </p:nvSpPr>
        <p:spPr>
          <a:xfrm>
            <a:off x="713225" y="445025"/>
            <a:ext cx="77109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7" name="Google Shape;177;p20"/>
          <p:cNvSpPr txBox="1"/>
          <p:nvPr>
            <p:ph idx="1" type="subTitle"/>
          </p:nvPr>
        </p:nvSpPr>
        <p:spPr>
          <a:xfrm>
            <a:off x="1731050" y="1640570"/>
            <a:ext cx="6613200" cy="5304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78" name="Google Shape;178;p20"/>
          <p:cNvSpPr txBox="1"/>
          <p:nvPr>
            <p:ph idx="2" type="subTitle"/>
          </p:nvPr>
        </p:nvSpPr>
        <p:spPr>
          <a:xfrm>
            <a:off x="1731050" y="2800360"/>
            <a:ext cx="66132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79" name="Google Shape;179;p20"/>
          <p:cNvSpPr txBox="1"/>
          <p:nvPr>
            <p:ph idx="3" type="subTitle"/>
          </p:nvPr>
        </p:nvSpPr>
        <p:spPr>
          <a:xfrm>
            <a:off x="1731050" y="3957450"/>
            <a:ext cx="66132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80" name="Google Shape;180;p20"/>
          <p:cNvSpPr txBox="1"/>
          <p:nvPr>
            <p:ph idx="4" type="subTitle"/>
          </p:nvPr>
        </p:nvSpPr>
        <p:spPr>
          <a:xfrm>
            <a:off x="1731050" y="1241275"/>
            <a:ext cx="6613200" cy="5304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81" name="Google Shape;181;p20"/>
          <p:cNvSpPr txBox="1"/>
          <p:nvPr>
            <p:ph idx="5" type="subTitle"/>
          </p:nvPr>
        </p:nvSpPr>
        <p:spPr>
          <a:xfrm>
            <a:off x="1731050" y="2395400"/>
            <a:ext cx="6613200" cy="527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82" name="Google Shape;182;p20"/>
          <p:cNvSpPr txBox="1"/>
          <p:nvPr>
            <p:ph idx="6" type="subTitle"/>
          </p:nvPr>
        </p:nvSpPr>
        <p:spPr>
          <a:xfrm>
            <a:off x="1731050" y="3546826"/>
            <a:ext cx="6613200" cy="527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p:nvPr/>
        </p:nvSpPr>
        <p:spPr>
          <a:xfrm>
            <a:off x="6433725" y="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 name="Google Shape;18;p3"/>
          <p:cNvGrpSpPr/>
          <p:nvPr/>
        </p:nvGrpSpPr>
        <p:grpSpPr>
          <a:xfrm>
            <a:off x="713225" y="-62550"/>
            <a:ext cx="7717800" cy="5210100"/>
            <a:chOff x="713225" y="-62550"/>
            <a:chExt cx="7717800" cy="5210100"/>
          </a:xfrm>
        </p:grpSpPr>
        <p:sp>
          <p:nvSpPr>
            <p:cNvPr id="19" name="Google Shape;19;p3"/>
            <p:cNvSpPr/>
            <p:nvPr/>
          </p:nvSpPr>
          <p:spPr>
            <a:xfrm>
              <a:off x="713225" y="533550"/>
              <a:ext cx="77178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 name="Google Shape;20;p3"/>
            <p:cNvCxnSpPr/>
            <p:nvPr/>
          </p:nvCxnSpPr>
          <p:spPr>
            <a:xfrm rot="10800000">
              <a:off x="713225" y="-62550"/>
              <a:ext cx="0" cy="596100"/>
            </a:xfrm>
            <a:prstGeom prst="straightConnector1">
              <a:avLst/>
            </a:prstGeom>
            <a:noFill/>
            <a:ln cap="flat" cmpd="sng" w="19050">
              <a:solidFill>
                <a:schemeClr val="dk1"/>
              </a:solidFill>
              <a:prstDash val="solid"/>
              <a:round/>
              <a:headEnd len="med" w="med" type="none"/>
              <a:tailEnd len="med" w="med" type="none"/>
            </a:ln>
          </p:spPr>
        </p:cxnSp>
        <p:cxnSp>
          <p:nvCxnSpPr>
            <p:cNvPr id="21" name="Google Shape;21;p3"/>
            <p:cNvCxnSpPr/>
            <p:nvPr/>
          </p:nvCxnSpPr>
          <p:spPr>
            <a:xfrm>
              <a:off x="8430775" y="4608450"/>
              <a:ext cx="0" cy="539100"/>
            </a:xfrm>
            <a:prstGeom prst="straightConnector1">
              <a:avLst/>
            </a:prstGeom>
            <a:noFill/>
            <a:ln cap="flat" cmpd="sng" w="19050">
              <a:solidFill>
                <a:schemeClr val="dk1"/>
              </a:solidFill>
              <a:prstDash val="solid"/>
              <a:round/>
              <a:headEnd len="med" w="med" type="none"/>
              <a:tailEnd len="med" w="med" type="none"/>
            </a:ln>
          </p:spPr>
        </p:cxnSp>
      </p:grpSp>
      <p:sp>
        <p:nvSpPr>
          <p:cNvPr id="22" name="Google Shape;22;p3"/>
          <p:cNvSpPr txBox="1"/>
          <p:nvPr>
            <p:ph type="title"/>
          </p:nvPr>
        </p:nvSpPr>
        <p:spPr>
          <a:xfrm>
            <a:off x="1216475" y="1977150"/>
            <a:ext cx="5067600" cy="8418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3" name="Google Shape;23;p3"/>
          <p:cNvSpPr txBox="1"/>
          <p:nvPr>
            <p:ph hasCustomPrompt="1" idx="2" type="title"/>
          </p:nvPr>
        </p:nvSpPr>
        <p:spPr>
          <a:xfrm>
            <a:off x="720000" y="533550"/>
            <a:ext cx="824400" cy="7050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6000"/>
              <a:buNone/>
              <a:defRPr sz="3300">
                <a:solidFill>
                  <a:schemeClr val="lt1"/>
                </a:solidFill>
              </a:defRPr>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24" name="Google Shape;24;p3"/>
          <p:cNvSpPr txBox="1"/>
          <p:nvPr>
            <p:ph idx="1" type="subTitle"/>
          </p:nvPr>
        </p:nvSpPr>
        <p:spPr>
          <a:xfrm>
            <a:off x="1216475" y="2730750"/>
            <a:ext cx="5067600" cy="435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1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1400"/>
              <a:buNone/>
              <a:defRPr>
                <a:solidFill>
                  <a:schemeClr val="dk1"/>
                </a:solidFill>
              </a:defRPr>
            </a:lvl2pPr>
            <a:lvl3pPr lvl="2" rtl="0" algn="ctr">
              <a:lnSpc>
                <a:spcPct val="100000"/>
              </a:lnSpc>
              <a:spcBef>
                <a:spcPts val="0"/>
              </a:spcBef>
              <a:spcAft>
                <a:spcPts val="0"/>
              </a:spcAft>
              <a:buClr>
                <a:schemeClr val="dk1"/>
              </a:buClr>
              <a:buSzPts val="1400"/>
              <a:buNone/>
              <a:defRPr>
                <a:solidFill>
                  <a:schemeClr val="dk1"/>
                </a:solidFill>
              </a:defRPr>
            </a:lvl3pPr>
            <a:lvl4pPr lvl="3" rtl="0" algn="ctr">
              <a:lnSpc>
                <a:spcPct val="100000"/>
              </a:lnSpc>
              <a:spcBef>
                <a:spcPts val="0"/>
              </a:spcBef>
              <a:spcAft>
                <a:spcPts val="0"/>
              </a:spcAft>
              <a:buClr>
                <a:schemeClr val="dk1"/>
              </a:buClr>
              <a:buSzPts val="1400"/>
              <a:buNone/>
              <a:defRPr>
                <a:solidFill>
                  <a:schemeClr val="dk1"/>
                </a:solidFill>
              </a:defRPr>
            </a:lvl4pPr>
            <a:lvl5pPr lvl="4" rtl="0" algn="ctr">
              <a:lnSpc>
                <a:spcPct val="100000"/>
              </a:lnSpc>
              <a:spcBef>
                <a:spcPts val="0"/>
              </a:spcBef>
              <a:spcAft>
                <a:spcPts val="0"/>
              </a:spcAft>
              <a:buClr>
                <a:schemeClr val="dk1"/>
              </a:buClr>
              <a:buSzPts val="1400"/>
              <a:buNone/>
              <a:defRPr>
                <a:solidFill>
                  <a:schemeClr val="dk1"/>
                </a:solidFill>
              </a:defRPr>
            </a:lvl5pPr>
            <a:lvl6pPr lvl="5" rtl="0" algn="ctr">
              <a:lnSpc>
                <a:spcPct val="100000"/>
              </a:lnSpc>
              <a:spcBef>
                <a:spcPts val="0"/>
              </a:spcBef>
              <a:spcAft>
                <a:spcPts val="0"/>
              </a:spcAft>
              <a:buClr>
                <a:schemeClr val="dk1"/>
              </a:buClr>
              <a:buSzPts val="1400"/>
              <a:buNone/>
              <a:defRPr>
                <a:solidFill>
                  <a:schemeClr val="dk1"/>
                </a:solidFill>
              </a:defRPr>
            </a:lvl6pPr>
            <a:lvl7pPr lvl="6" rtl="0" algn="ctr">
              <a:lnSpc>
                <a:spcPct val="100000"/>
              </a:lnSpc>
              <a:spcBef>
                <a:spcPts val="0"/>
              </a:spcBef>
              <a:spcAft>
                <a:spcPts val="0"/>
              </a:spcAft>
              <a:buClr>
                <a:schemeClr val="dk1"/>
              </a:buClr>
              <a:buSzPts val="1400"/>
              <a:buNone/>
              <a:defRPr>
                <a:solidFill>
                  <a:schemeClr val="dk1"/>
                </a:solidFill>
              </a:defRPr>
            </a:lvl7pPr>
            <a:lvl8pPr lvl="7" rtl="0" algn="ctr">
              <a:lnSpc>
                <a:spcPct val="100000"/>
              </a:lnSpc>
              <a:spcBef>
                <a:spcPts val="0"/>
              </a:spcBef>
              <a:spcAft>
                <a:spcPts val="0"/>
              </a:spcAft>
              <a:buClr>
                <a:schemeClr val="dk1"/>
              </a:buClr>
              <a:buSzPts val="1400"/>
              <a:buNone/>
              <a:defRPr>
                <a:solidFill>
                  <a:schemeClr val="dk1"/>
                </a:solidFill>
              </a:defRPr>
            </a:lvl8pPr>
            <a:lvl9pPr lvl="8" rtl="0" algn="ctr">
              <a:lnSpc>
                <a:spcPct val="100000"/>
              </a:lnSpc>
              <a:spcBef>
                <a:spcPts val="0"/>
              </a:spcBef>
              <a:spcAft>
                <a:spcPts val="0"/>
              </a:spcAft>
              <a:buClr>
                <a:schemeClr val="dk1"/>
              </a:buClr>
              <a:buSzPts val="1400"/>
              <a:buNone/>
              <a:defRPr>
                <a:solidFill>
                  <a:schemeClr val="dk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CUSTOM_6_1_1">
    <p:spTree>
      <p:nvGrpSpPr>
        <p:cNvPr id="183" name="Shape 183"/>
        <p:cNvGrpSpPr/>
        <p:nvPr/>
      </p:nvGrpSpPr>
      <p:grpSpPr>
        <a:xfrm>
          <a:off x="0" y="0"/>
          <a:ext cx="0" cy="0"/>
          <a:chOff x="0" y="0"/>
          <a:chExt cx="0" cy="0"/>
        </a:xfrm>
      </p:grpSpPr>
      <p:sp>
        <p:nvSpPr>
          <p:cNvPr id="184" name="Google Shape;184;p21"/>
          <p:cNvSpPr/>
          <p:nvPr/>
        </p:nvSpPr>
        <p:spPr>
          <a:xfrm>
            <a:off x="8240650" y="-9265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5" name="Google Shape;185;p21"/>
          <p:cNvGrpSpPr/>
          <p:nvPr/>
        </p:nvGrpSpPr>
        <p:grpSpPr>
          <a:xfrm>
            <a:off x="232200" y="-60100"/>
            <a:ext cx="9070200" cy="4977400"/>
            <a:chOff x="232200" y="-60100"/>
            <a:chExt cx="9070200" cy="4977400"/>
          </a:xfrm>
        </p:grpSpPr>
        <p:sp>
          <p:nvSpPr>
            <p:cNvPr id="186" name="Google Shape;186;p21"/>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7" name="Google Shape;187;p21"/>
            <p:cNvCxnSpPr/>
            <p:nvPr/>
          </p:nvCxnSpPr>
          <p:spPr>
            <a:xfrm rot="10800000">
              <a:off x="232200" y="-60100"/>
              <a:ext cx="0" cy="296700"/>
            </a:xfrm>
            <a:prstGeom prst="straightConnector1">
              <a:avLst/>
            </a:prstGeom>
            <a:noFill/>
            <a:ln cap="flat" cmpd="sng" w="19050">
              <a:solidFill>
                <a:schemeClr val="dk1"/>
              </a:solidFill>
              <a:prstDash val="solid"/>
              <a:round/>
              <a:headEnd len="med" w="med" type="none"/>
              <a:tailEnd len="med" w="med" type="none"/>
            </a:ln>
          </p:spPr>
        </p:cxnSp>
        <p:cxnSp>
          <p:nvCxnSpPr>
            <p:cNvPr id="188" name="Google Shape;188;p21"/>
            <p:cNvCxnSpPr/>
            <p:nvPr/>
          </p:nvCxnSpPr>
          <p:spPr>
            <a:xfrm>
              <a:off x="8904900" y="4917300"/>
              <a:ext cx="397500" cy="0"/>
            </a:xfrm>
            <a:prstGeom prst="straightConnector1">
              <a:avLst/>
            </a:prstGeom>
            <a:noFill/>
            <a:ln cap="flat" cmpd="sng" w="19050">
              <a:solidFill>
                <a:schemeClr val="dk1"/>
              </a:solidFill>
              <a:prstDash val="solid"/>
              <a:round/>
              <a:headEnd len="med" w="med" type="none"/>
              <a:tailEnd len="med" w="med" type="none"/>
            </a:ln>
          </p:spPr>
        </p:cxnSp>
      </p:grpSp>
      <p:sp>
        <p:nvSpPr>
          <p:cNvPr id="189" name="Google Shape;189;p21"/>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90" name="Google Shape;190;p21"/>
          <p:cNvSpPr txBox="1"/>
          <p:nvPr>
            <p:ph idx="1" type="subTitle"/>
          </p:nvPr>
        </p:nvSpPr>
        <p:spPr>
          <a:xfrm>
            <a:off x="2032350" y="1565625"/>
            <a:ext cx="48768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91" name="Google Shape;191;p21"/>
          <p:cNvSpPr txBox="1"/>
          <p:nvPr>
            <p:ph idx="2" type="subTitle"/>
          </p:nvPr>
        </p:nvSpPr>
        <p:spPr>
          <a:xfrm>
            <a:off x="2641957" y="2723563"/>
            <a:ext cx="48768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92" name="Google Shape;192;p21"/>
          <p:cNvSpPr txBox="1"/>
          <p:nvPr>
            <p:ph idx="3" type="subTitle"/>
          </p:nvPr>
        </p:nvSpPr>
        <p:spPr>
          <a:xfrm>
            <a:off x="3251557" y="3881500"/>
            <a:ext cx="48768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93" name="Google Shape;193;p21"/>
          <p:cNvSpPr txBox="1"/>
          <p:nvPr>
            <p:ph idx="4" type="subTitle"/>
          </p:nvPr>
        </p:nvSpPr>
        <p:spPr>
          <a:xfrm>
            <a:off x="2032350" y="1253625"/>
            <a:ext cx="4876800" cy="427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194" name="Google Shape;194;p21"/>
          <p:cNvSpPr txBox="1"/>
          <p:nvPr>
            <p:ph idx="5" type="subTitle"/>
          </p:nvPr>
        </p:nvSpPr>
        <p:spPr>
          <a:xfrm>
            <a:off x="2641950" y="2412275"/>
            <a:ext cx="4876800" cy="427500"/>
          </a:xfrm>
          <a:prstGeom prst="rect">
            <a:avLst/>
          </a:prstGeom>
        </p:spPr>
        <p:txBody>
          <a:bodyPr anchorCtr="0" anchor="b" bIns="91425" lIns="91425" spcFirstLastPara="1" rIns="91425" wrap="square" tIns="91425">
            <a:noAutofit/>
          </a:bodyPr>
          <a:lstStyle>
            <a:lvl1pPr lvl="0" rtl="0">
              <a:spcBef>
                <a:spcPts val="0"/>
              </a:spcBef>
              <a:spcAft>
                <a:spcPts val="0"/>
              </a:spcAft>
              <a:buSzPts val="26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195" name="Google Shape;195;p21"/>
          <p:cNvSpPr txBox="1"/>
          <p:nvPr>
            <p:ph idx="6" type="subTitle"/>
          </p:nvPr>
        </p:nvSpPr>
        <p:spPr>
          <a:xfrm>
            <a:off x="3251550" y="3570925"/>
            <a:ext cx="4876800" cy="427500"/>
          </a:xfrm>
          <a:prstGeom prst="rect">
            <a:avLst/>
          </a:prstGeom>
        </p:spPr>
        <p:txBody>
          <a:bodyPr anchorCtr="0" anchor="b" bIns="91425" lIns="91425" spcFirstLastPara="1" rIns="91425" wrap="square" tIns="91425">
            <a:noAutofit/>
          </a:bodyPr>
          <a:lstStyle>
            <a:lvl1pPr lvl="0" rtl="0">
              <a:spcBef>
                <a:spcPts val="0"/>
              </a:spcBef>
              <a:spcAft>
                <a:spcPts val="0"/>
              </a:spcAft>
              <a:buSzPts val="26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196" name="Shape 196"/>
        <p:cNvGrpSpPr/>
        <p:nvPr/>
      </p:nvGrpSpPr>
      <p:grpSpPr>
        <a:xfrm>
          <a:off x="0" y="0"/>
          <a:ext cx="0" cy="0"/>
          <a:chOff x="0" y="0"/>
          <a:chExt cx="0" cy="0"/>
        </a:xfrm>
      </p:grpSpPr>
      <p:sp>
        <p:nvSpPr>
          <p:cNvPr id="197" name="Google Shape;197;p22"/>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8" name="Google Shape;198;p22"/>
          <p:cNvGrpSpPr/>
          <p:nvPr/>
        </p:nvGrpSpPr>
        <p:grpSpPr>
          <a:xfrm>
            <a:off x="-19050" y="232800"/>
            <a:ext cx="9189150" cy="4684500"/>
            <a:chOff x="-19050" y="232800"/>
            <a:chExt cx="9189150" cy="4684500"/>
          </a:xfrm>
        </p:grpSpPr>
        <p:sp>
          <p:nvSpPr>
            <p:cNvPr id="199" name="Google Shape;199;p22"/>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0" name="Google Shape;200;p22"/>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201" name="Google Shape;201;p22"/>
            <p:cNvCxnSpPr/>
            <p:nvPr/>
          </p:nvCxnSpPr>
          <p:spPr>
            <a:xfrm rot="10800000">
              <a:off x="8911200" y="4917300"/>
              <a:ext cx="258900" cy="0"/>
            </a:xfrm>
            <a:prstGeom prst="straightConnector1">
              <a:avLst/>
            </a:prstGeom>
            <a:noFill/>
            <a:ln cap="flat" cmpd="sng" w="19050">
              <a:solidFill>
                <a:schemeClr val="dk1"/>
              </a:solidFill>
              <a:prstDash val="solid"/>
              <a:round/>
              <a:headEnd len="med" w="med" type="none"/>
              <a:tailEnd len="med" w="med" type="none"/>
            </a:ln>
          </p:spPr>
        </p:cxnSp>
      </p:grpSp>
      <p:sp>
        <p:nvSpPr>
          <p:cNvPr id="202" name="Google Shape;202;p2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03" name="Google Shape;203;p22"/>
          <p:cNvSpPr txBox="1"/>
          <p:nvPr>
            <p:ph idx="1" type="subTitle"/>
          </p:nvPr>
        </p:nvSpPr>
        <p:spPr>
          <a:xfrm>
            <a:off x="1762571" y="1752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04" name="Google Shape;204;p22"/>
          <p:cNvSpPr txBox="1"/>
          <p:nvPr>
            <p:ph idx="2" type="subTitle"/>
          </p:nvPr>
        </p:nvSpPr>
        <p:spPr>
          <a:xfrm>
            <a:off x="5132667" y="1752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05" name="Google Shape;205;p22"/>
          <p:cNvSpPr txBox="1"/>
          <p:nvPr>
            <p:ph idx="3" type="subTitle"/>
          </p:nvPr>
        </p:nvSpPr>
        <p:spPr>
          <a:xfrm>
            <a:off x="1762571" y="3336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06" name="Google Shape;206;p22"/>
          <p:cNvSpPr txBox="1"/>
          <p:nvPr>
            <p:ph idx="4" type="subTitle"/>
          </p:nvPr>
        </p:nvSpPr>
        <p:spPr>
          <a:xfrm>
            <a:off x="5132667" y="3336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07" name="Google Shape;207;p22"/>
          <p:cNvSpPr txBox="1"/>
          <p:nvPr>
            <p:ph idx="5" type="subTitle"/>
          </p:nvPr>
        </p:nvSpPr>
        <p:spPr>
          <a:xfrm>
            <a:off x="1762571" y="1524200"/>
            <a:ext cx="2687400" cy="3549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08" name="Google Shape;208;p22"/>
          <p:cNvSpPr txBox="1"/>
          <p:nvPr>
            <p:ph idx="6" type="subTitle"/>
          </p:nvPr>
        </p:nvSpPr>
        <p:spPr>
          <a:xfrm>
            <a:off x="5132667" y="1524200"/>
            <a:ext cx="2687400" cy="3549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09" name="Google Shape;209;p22"/>
          <p:cNvSpPr txBox="1"/>
          <p:nvPr>
            <p:ph idx="7" type="subTitle"/>
          </p:nvPr>
        </p:nvSpPr>
        <p:spPr>
          <a:xfrm>
            <a:off x="1762571" y="3091838"/>
            <a:ext cx="2687400" cy="3549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10" name="Google Shape;210;p22"/>
          <p:cNvSpPr txBox="1"/>
          <p:nvPr>
            <p:ph idx="8" type="subTitle"/>
          </p:nvPr>
        </p:nvSpPr>
        <p:spPr>
          <a:xfrm>
            <a:off x="5132667" y="3091838"/>
            <a:ext cx="2687400" cy="3549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7_1">
    <p:spTree>
      <p:nvGrpSpPr>
        <p:cNvPr id="211" name="Shape 211"/>
        <p:cNvGrpSpPr/>
        <p:nvPr/>
      </p:nvGrpSpPr>
      <p:grpSpPr>
        <a:xfrm>
          <a:off x="0" y="0"/>
          <a:ext cx="0" cy="0"/>
          <a:chOff x="0" y="0"/>
          <a:chExt cx="0" cy="0"/>
        </a:xfrm>
      </p:grpSpPr>
      <p:sp>
        <p:nvSpPr>
          <p:cNvPr id="212" name="Google Shape;212;p23"/>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3" name="Google Shape;213;p23"/>
          <p:cNvGrpSpPr/>
          <p:nvPr/>
        </p:nvGrpSpPr>
        <p:grpSpPr>
          <a:xfrm>
            <a:off x="232200" y="232800"/>
            <a:ext cx="8988300" cy="5000100"/>
            <a:chOff x="232200" y="232800"/>
            <a:chExt cx="8988300" cy="5000100"/>
          </a:xfrm>
        </p:grpSpPr>
        <p:sp>
          <p:nvSpPr>
            <p:cNvPr id="214" name="Google Shape;214;p23"/>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15" name="Google Shape;215;p23"/>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216" name="Google Shape;216;p23"/>
            <p:cNvCxnSpPr/>
            <p:nvPr/>
          </p:nvCxnSpPr>
          <p:spPr>
            <a:xfrm>
              <a:off x="233525" y="4917300"/>
              <a:ext cx="0" cy="315600"/>
            </a:xfrm>
            <a:prstGeom prst="straightConnector1">
              <a:avLst/>
            </a:prstGeom>
            <a:noFill/>
            <a:ln cap="flat" cmpd="sng" w="19050">
              <a:solidFill>
                <a:schemeClr val="dk1"/>
              </a:solidFill>
              <a:prstDash val="solid"/>
              <a:round/>
              <a:headEnd len="med" w="med" type="none"/>
              <a:tailEnd len="med" w="med" type="none"/>
            </a:ln>
          </p:spPr>
        </p:cxnSp>
      </p:grpSp>
      <p:sp>
        <p:nvSpPr>
          <p:cNvPr id="217" name="Google Shape;217;p23"/>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18" name="Google Shape;218;p23"/>
          <p:cNvSpPr txBox="1"/>
          <p:nvPr>
            <p:ph idx="1" type="subTitle"/>
          </p:nvPr>
        </p:nvSpPr>
        <p:spPr>
          <a:xfrm>
            <a:off x="874134" y="2145979"/>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19" name="Google Shape;219;p23"/>
          <p:cNvSpPr txBox="1"/>
          <p:nvPr>
            <p:ph idx="2" type="subTitle"/>
          </p:nvPr>
        </p:nvSpPr>
        <p:spPr>
          <a:xfrm>
            <a:off x="3319800" y="2145979"/>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0" name="Google Shape;220;p23"/>
          <p:cNvSpPr txBox="1"/>
          <p:nvPr>
            <p:ph idx="3" type="subTitle"/>
          </p:nvPr>
        </p:nvSpPr>
        <p:spPr>
          <a:xfrm>
            <a:off x="874134" y="3635775"/>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1" name="Google Shape;221;p23"/>
          <p:cNvSpPr txBox="1"/>
          <p:nvPr>
            <p:ph idx="4" type="subTitle"/>
          </p:nvPr>
        </p:nvSpPr>
        <p:spPr>
          <a:xfrm>
            <a:off x="3319800" y="3635775"/>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2" name="Google Shape;222;p23"/>
          <p:cNvSpPr txBox="1"/>
          <p:nvPr>
            <p:ph idx="5" type="subTitle"/>
          </p:nvPr>
        </p:nvSpPr>
        <p:spPr>
          <a:xfrm>
            <a:off x="5765466" y="2145979"/>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3" name="Google Shape;223;p23"/>
          <p:cNvSpPr txBox="1"/>
          <p:nvPr>
            <p:ph idx="6" type="subTitle"/>
          </p:nvPr>
        </p:nvSpPr>
        <p:spPr>
          <a:xfrm>
            <a:off x="5765466" y="3635775"/>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4" name="Google Shape;224;p23"/>
          <p:cNvSpPr txBox="1"/>
          <p:nvPr>
            <p:ph idx="7" type="subTitle"/>
          </p:nvPr>
        </p:nvSpPr>
        <p:spPr>
          <a:xfrm>
            <a:off x="872334" y="1769325"/>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25" name="Google Shape;225;p23"/>
          <p:cNvSpPr txBox="1"/>
          <p:nvPr>
            <p:ph idx="8" type="subTitle"/>
          </p:nvPr>
        </p:nvSpPr>
        <p:spPr>
          <a:xfrm>
            <a:off x="3318000" y="1769325"/>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26" name="Google Shape;226;p23"/>
          <p:cNvSpPr txBox="1"/>
          <p:nvPr>
            <p:ph idx="9" type="subTitle"/>
          </p:nvPr>
        </p:nvSpPr>
        <p:spPr>
          <a:xfrm>
            <a:off x="5763666" y="1769325"/>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27" name="Google Shape;227;p23"/>
          <p:cNvSpPr txBox="1"/>
          <p:nvPr>
            <p:ph idx="13" type="subTitle"/>
          </p:nvPr>
        </p:nvSpPr>
        <p:spPr>
          <a:xfrm>
            <a:off x="872334" y="3258926"/>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28" name="Google Shape;228;p23"/>
          <p:cNvSpPr txBox="1"/>
          <p:nvPr>
            <p:ph idx="14" type="subTitle"/>
          </p:nvPr>
        </p:nvSpPr>
        <p:spPr>
          <a:xfrm>
            <a:off x="3318000" y="3258926"/>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29" name="Google Shape;229;p23"/>
          <p:cNvSpPr txBox="1"/>
          <p:nvPr>
            <p:ph idx="15" type="subTitle"/>
          </p:nvPr>
        </p:nvSpPr>
        <p:spPr>
          <a:xfrm>
            <a:off x="5763666" y="3258926"/>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8_1">
    <p:spTree>
      <p:nvGrpSpPr>
        <p:cNvPr id="230" name="Shape 230"/>
        <p:cNvGrpSpPr/>
        <p:nvPr/>
      </p:nvGrpSpPr>
      <p:grpSpPr>
        <a:xfrm>
          <a:off x="0" y="0"/>
          <a:ext cx="0" cy="0"/>
          <a:chOff x="0" y="0"/>
          <a:chExt cx="0" cy="0"/>
        </a:xfrm>
      </p:grpSpPr>
      <p:sp>
        <p:nvSpPr>
          <p:cNvPr id="231" name="Google Shape;231;p24"/>
          <p:cNvSpPr/>
          <p:nvPr/>
        </p:nvSpPr>
        <p:spPr>
          <a:xfrm>
            <a:off x="6309175" y="2486975"/>
            <a:ext cx="4243200" cy="42432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2" name="Google Shape;232;p24"/>
          <p:cNvGrpSpPr/>
          <p:nvPr/>
        </p:nvGrpSpPr>
        <p:grpSpPr>
          <a:xfrm>
            <a:off x="-69525" y="539500"/>
            <a:ext cx="9455500" cy="4069200"/>
            <a:chOff x="-69525" y="539500"/>
            <a:chExt cx="9455500" cy="4069200"/>
          </a:xfrm>
        </p:grpSpPr>
        <p:grpSp>
          <p:nvGrpSpPr>
            <p:cNvPr id="233" name="Google Shape;233;p24"/>
            <p:cNvGrpSpPr/>
            <p:nvPr/>
          </p:nvGrpSpPr>
          <p:grpSpPr>
            <a:xfrm>
              <a:off x="713225" y="539500"/>
              <a:ext cx="8672750" cy="4069200"/>
              <a:chOff x="713225" y="539500"/>
              <a:chExt cx="8672750" cy="4069200"/>
            </a:xfrm>
          </p:grpSpPr>
          <p:sp>
            <p:nvSpPr>
              <p:cNvPr id="234" name="Google Shape;234;p24"/>
              <p:cNvSpPr/>
              <p:nvPr/>
            </p:nvSpPr>
            <p:spPr>
              <a:xfrm>
                <a:off x="713225" y="539500"/>
                <a:ext cx="7717500" cy="40692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5" name="Google Shape;235;p24"/>
              <p:cNvCxnSpPr/>
              <p:nvPr/>
            </p:nvCxnSpPr>
            <p:spPr>
              <a:xfrm>
                <a:off x="8407675" y="4608575"/>
                <a:ext cx="978300" cy="0"/>
              </a:xfrm>
              <a:prstGeom prst="straightConnector1">
                <a:avLst/>
              </a:prstGeom>
              <a:noFill/>
              <a:ln cap="flat" cmpd="sng" w="19050">
                <a:solidFill>
                  <a:schemeClr val="dk1"/>
                </a:solidFill>
                <a:prstDash val="solid"/>
                <a:round/>
                <a:headEnd len="med" w="med" type="none"/>
                <a:tailEnd len="med" w="med" type="none"/>
              </a:ln>
            </p:spPr>
          </p:cxnSp>
        </p:grpSp>
        <p:cxnSp>
          <p:nvCxnSpPr>
            <p:cNvPr id="236" name="Google Shape;236;p24"/>
            <p:cNvCxnSpPr/>
            <p:nvPr/>
          </p:nvCxnSpPr>
          <p:spPr>
            <a:xfrm rot="10800000">
              <a:off x="-69525" y="539500"/>
              <a:ext cx="789000" cy="0"/>
            </a:xfrm>
            <a:prstGeom prst="straightConnector1">
              <a:avLst/>
            </a:prstGeom>
            <a:noFill/>
            <a:ln cap="flat" cmpd="sng" w="19050">
              <a:solidFill>
                <a:schemeClr val="dk1"/>
              </a:solidFill>
              <a:prstDash val="solid"/>
              <a:round/>
              <a:headEnd len="med" w="med" type="none"/>
              <a:tailEnd len="med" w="med" type="none"/>
            </a:ln>
          </p:spPr>
        </p:cxnSp>
      </p:grpSp>
      <p:sp>
        <p:nvSpPr>
          <p:cNvPr id="237" name="Google Shape;237;p24"/>
          <p:cNvSpPr txBox="1"/>
          <p:nvPr>
            <p:ph hasCustomPrompt="1" type="title"/>
          </p:nvPr>
        </p:nvSpPr>
        <p:spPr>
          <a:xfrm>
            <a:off x="707575" y="539500"/>
            <a:ext cx="4051200" cy="768900"/>
          </a:xfrm>
          <a:prstGeom prst="rect">
            <a:avLst/>
          </a:prstGeom>
          <a:solidFill>
            <a:schemeClr val="dk1"/>
          </a:solidFill>
        </p:spPr>
        <p:txBody>
          <a:bodyPr anchorCtr="0" anchor="ctr" bIns="91425" lIns="91425" spcFirstLastPara="1" rIns="91425" wrap="square" tIns="91425">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238" name="Google Shape;238;p24"/>
          <p:cNvSpPr txBox="1"/>
          <p:nvPr>
            <p:ph idx="1" type="subTitle"/>
          </p:nvPr>
        </p:nvSpPr>
        <p:spPr>
          <a:xfrm>
            <a:off x="707575" y="1308392"/>
            <a:ext cx="4051200" cy="410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239" name="Google Shape;239;p24"/>
          <p:cNvSpPr txBox="1"/>
          <p:nvPr>
            <p:ph hasCustomPrompt="1" idx="2" type="title"/>
          </p:nvPr>
        </p:nvSpPr>
        <p:spPr>
          <a:xfrm>
            <a:off x="707575" y="1901349"/>
            <a:ext cx="4051200" cy="768900"/>
          </a:xfrm>
          <a:prstGeom prst="rect">
            <a:avLst/>
          </a:prstGeom>
          <a:solidFill>
            <a:schemeClr val="dk1"/>
          </a:solidFill>
        </p:spPr>
        <p:txBody>
          <a:bodyPr anchorCtr="0" anchor="ctr" bIns="91425" lIns="91425" spcFirstLastPara="1" rIns="91425" wrap="square" tIns="91425">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240" name="Google Shape;240;p24"/>
          <p:cNvSpPr txBox="1"/>
          <p:nvPr>
            <p:ph idx="3" type="subTitle"/>
          </p:nvPr>
        </p:nvSpPr>
        <p:spPr>
          <a:xfrm>
            <a:off x="707575" y="2670245"/>
            <a:ext cx="4051200" cy="410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241" name="Google Shape;241;p24"/>
          <p:cNvSpPr txBox="1"/>
          <p:nvPr>
            <p:ph hasCustomPrompt="1" idx="4" type="title"/>
          </p:nvPr>
        </p:nvSpPr>
        <p:spPr>
          <a:xfrm>
            <a:off x="707575" y="3263198"/>
            <a:ext cx="4051200" cy="768900"/>
          </a:xfrm>
          <a:prstGeom prst="rect">
            <a:avLst/>
          </a:prstGeom>
          <a:solidFill>
            <a:schemeClr val="dk1"/>
          </a:solidFill>
        </p:spPr>
        <p:txBody>
          <a:bodyPr anchorCtr="0" anchor="ctr" bIns="91425" lIns="91425" spcFirstLastPara="1" rIns="91425" wrap="square" tIns="91425">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242" name="Google Shape;242;p24"/>
          <p:cNvSpPr txBox="1"/>
          <p:nvPr>
            <p:ph idx="5" type="subTitle"/>
          </p:nvPr>
        </p:nvSpPr>
        <p:spPr>
          <a:xfrm>
            <a:off x="707575" y="4032098"/>
            <a:ext cx="4051200" cy="410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1">
    <p:spTree>
      <p:nvGrpSpPr>
        <p:cNvPr id="243" name="Shape 243"/>
        <p:cNvGrpSpPr/>
        <p:nvPr/>
      </p:nvGrpSpPr>
      <p:grpSpPr>
        <a:xfrm>
          <a:off x="0" y="0"/>
          <a:ext cx="0" cy="0"/>
          <a:chOff x="0" y="0"/>
          <a:chExt cx="0" cy="0"/>
        </a:xfrm>
      </p:grpSpPr>
      <p:sp>
        <p:nvSpPr>
          <p:cNvPr id="244" name="Google Shape;244;p25"/>
          <p:cNvSpPr/>
          <p:nvPr/>
        </p:nvSpPr>
        <p:spPr>
          <a:xfrm>
            <a:off x="8240650" y="-9265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5" name="Google Shape;245;p25"/>
          <p:cNvGrpSpPr/>
          <p:nvPr/>
        </p:nvGrpSpPr>
        <p:grpSpPr>
          <a:xfrm>
            <a:off x="-19050" y="232800"/>
            <a:ext cx="9189150" cy="4684500"/>
            <a:chOff x="-19050" y="232800"/>
            <a:chExt cx="9189150" cy="4684500"/>
          </a:xfrm>
        </p:grpSpPr>
        <p:sp>
          <p:nvSpPr>
            <p:cNvPr id="246" name="Google Shape;246;p25"/>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7" name="Google Shape;247;p25"/>
            <p:cNvCxnSpPr/>
            <p:nvPr/>
          </p:nvCxnSpPr>
          <p:spPr>
            <a:xfrm rot="10800000">
              <a:off x="-19050" y="49173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248" name="Google Shape;248;p25"/>
            <p:cNvCxnSpPr/>
            <p:nvPr/>
          </p:nvCxnSpPr>
          <p:spPr>
            <a:xfrm rot="10800000">
              <a:off x="8911200" y="232800"/>
              <a:ext cx="258900" cy="0"/>
            </a:xfrm>
            <a:prstGeom prst="straightConnector1">
              <a:avLst/>
            </a:prstGeom>
            <a:noFill/>
            <a:ln cap="flat" cmpd="sng" w="19050">
              <a:solidFill>
                <a:schemeClr val="dk1"/>
              </a:solidFill>
              <a:prstDash val="solid"/>
              <a:round/>
              <a:headEnd len="med" w="med" type="none"/>
              <a:tailEnd len="med" w="med" type="none"/>
            </a:ln>
          </p:spPr>
        </p:cxnSp>
      </p:grpSp>
      <p:sp>
        <p:nvSpPr>
          <p:cNvPr id="249" name="Google Shape;249;p25"/>
          <p:cNvSpPr txBox="1"/>
          <p:nvPr>
            <p:ph type="title"/>
          </p:nvPr>
        </p:nvSpPr>
        <p:spPr>
          <a:xfrm>
            <a:off x="722376" y="445025"/>
            <a:ext cx="7708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atin typeface="Lato"/>
                <a:ea typeface="Lato"/>
                <a:cs typeface="Lato"/>
                <a:sym typeface="Lato"/>
              </a:defRPr>
            </a:lvl2pPr>
            <a:lvl3pPr lvl="2" rtl="0">
              <a:spcBef>
                <a:spcPts val="0"/>
              </a:spcBef>
              <a:spcAft>
                <a:spcPts val="0"/>
              </a:spcAft>
              <a:buSzPts val="3000"/>
              <a:buNone/>
              <a:defRPr>
                <a:latin typeface="Lato"/>
                <a:ea typeface="Lato"/>
                <a:cs typeface="Lato"/>
                <a:sym typeface="Lato"/>
              </a:defRPr>
            </a:lvl3pPr>
            <a:lvl4pPr lvl="3" rtl="0">
              <a:spcBef>
                <a:spcPts val="0"/>
              </a:spcBef>
              <a:spcAft>
                <a:spcPts val="0"/>
              </a:spcAft>
              <a:buSzPts val="3000"/>
              <a:buNone/>
              <a:defRPr>
                <a:latin typeface="Lato"/>
                <a:ea typeface="Lato"/>
                <a:cs typeface="Lato"/>
                <a:sym typeface="Lato"/>
              </a:defRPr>
            </a:lvl4pPr>
            <a:lvl5pPr lvl="4" rtl="0">
              <a:spcBef>
                <a:spcPts val="0"/>
              </a:spcBef>
              <a:spcAft>
                <a:spcPts val="0"/>
              </a:spcAft>
              <a:buSzPts val="3000"/>
              <a:buNone/>
              <a:defRPr>
                <a:latin typeface="Lato"/>
                <a:ea typeface="Lato"/>
                <a:cs typeface="Lato"/>
                <a:sym typeface="Lato"/>
              </a:defRPr>
            </a:lvl5pPr>
            <a:lvl6pPr lvl="5" rtl="0">
              <a:spcBef>
                <a:spcPts val="0"/>
              </a:spcBef>
              <a:spcAft>
                <a:spcPts val="0"/>
              </a:spcAft>
              <a:buSzPts val="3000"/>
              <a:buNone/>
              <a:defRPr>
                <a:latin typeface="Lato"/>
                <a:ea typeface="Lato"/>
                <a:cs typeface="Lato"/>
                <a:sym typeface="Lato"/>
              </a:defRPr>
            </a:lvl6pPr>
            <a:lvl7pPr lvl="6" rtl="0">
              <a:spcBef>
                <a:spcPts val="0"/>
              </a:spcBef>
              <a:spcAft>
                <a:spcPts val="0"/>
              </a:spcAft>
              <a:buSzPts val="3000"/>
              <a:buNone/>
              <a:defRPr>
                <a:latin typeface="Lato"/>
                <a:ea typeface="Lato"/>
                <a:cs typeface="Lato"/>
                <a:sym typeface="Lato"/>
              </a:defRPr>
            </a:lvl7pPr>
            <a:lvl8pPr lvl="7" rtl="0">
              <a:spcBef>
                <a:spcPts val="0"/>
              </a:spcBef>
              <a:spcAft>
                <a:spcPts val="0"/>
              </a:spcAft>
              <a:buSzPts val="3000"/>
              <a:buNone/>
              <a:defRPr>
                <a:latin typeface="Lato"/>
                <a:ea typeface="Lato"/>
                <a:cs typeface="Lato"/>
                <a:sym typeface="Lato"/>
              </a:defRPr>
            </a:lvl8pPr>
            <a:lvl9pPr lvl="8" rtl="0">
              <a:spcBef>
                <a:spcPts val="0"/>
              </a:spcBef>
              <a:spcAft>
                <a:spcPts val="0"/>
              </a:spcAft>
              <a:buSzPts val="3000"/>
              <a:buNone/>
              <a:defRPr>
                <a:latin typeface="Lato"/>
                <a:ea typeface="Lato"/>
                <a:cs typeface="Lato"/>
                <a:sym typeface="Lato"/>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1_1">
    <p:spTree>
      <p:nvGrpSpPr>
        <p:cNvPr id="250" name="Shape 250"/>
        <p:cNvGrpSpPr/>
        <p:nvPr/>
      </p:nvGrpSpPr>
      <p:grpSpPr>
        <a:xfrm>
          <a:off x="0" y="0"/>
          <a:ext cx="0" cy="0"/>
          <a:chOff x="0" y="0"/>
          <a:chExt cx="0" cy="0"/>
        </a:xfrm>
      </p:grpSpPr>
      <p:sp>
        <p:nvSpPr>
          <p:cNvPr id="251" name="Google Shape;251;p26"/>
          <p:cNvSpPr/>
          <p:nvPr/>
        </p:nvSpPr>
        <p:spPr>
          <a:xfrm>
            <a:off x="-9243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2" name="Google Shape;252;p26"/>
          <p:cNvGrpSpPr/>
          <p:nvPr/>
        </p:nvGrpSpPr>
        <p:grpSpPr>
          <a:xfrm>
            <a:off x="232200" y="232800"/>
            <a:ext cx="8988300" cy="4964300"/>
            <a:chOff x="232200" y="232800"/>
            <a:chExt cx="8988300" cy="4964300"/>
          </a:xfrm>
        </p:grpSpPr>
        <p:sp>
          <p:nvSpPr>
            <p:cNvPr id="253" name="Google Shape;253;p2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4" name="Google Shape;254;p26"/>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255" name="Google Shape;255;p26"/>
            <p:cNvCxnSpPr/>
            <p:nvPr/>
          </p:nvCxnSpPr>
          <p:spPr>
            <a:xfrm rot="10800000">
              <a:off x="232200" y="4890500"/>
              <a:ext cx="0" cy="306600"/>
            </a:xfrm>
            <a:prstGeom prst="straightConnector1">
              <a:avLst/>
            </a:prstGeom>
            <a:noFill/>
            <a:ln cap="flat" cmpd="sng" w="19050">
              <a:solidFill>
                <a:schemeClr val="dk1"/>
              </a:solidFill>
              <a:prstDash val="solid"/>
              <a:round/>
              <a:headEnd len="med" w="med" type="none"/>
              <a:tailEnd len="med" w="med" type="none"/>
            </a:ln>
          </p:spPr>
        </p:cxnSp>
      </p:grpSp>
      <p:sp>
        <p:nvSpPr>
          <p:cNvPr id="256" name="Google Shape;256;p26"/>
          <p:cNvSpPr txBox="1"/>
          <p:nvPr>
            <p:ph type="title"/>
          </p:nvPr>
        </p:nvSpPr>
        <p:spPr>
          <a:xfrm>
            <a:off x="722376" y="445025"/>
            <a:ext cx="7708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atin typeface="Lato"/>
                <a:ea typeface="Lato"/>
                <a:cs typeface="Lato"/>
                <a:sym typeface="Lato"/>
              </a:defRPr>
            </a:lvl2pPr>
            <a:lvl3pPr lvl="2" rtl="0">
              <a:spcBef>
                <a:spcPts val="0"/>
              </a:spcBef>
              <a:spcAft>
                <a:spcPts val="0"/>
              </a:spcAft>
              <a:buSzPts val="3000"/>
              <a:buNone/>
              <a:defRPr>
                <a:latin typeface="Lato"/>
                <a:ea typeface="Lato"/>
                <a:cs typeface="Lato"/>
                <a:sym typeface="Lato"/>
              </a:defRPr>
            </a:lvl3pPr>
            <a:lvl4pPr lvl="3" rtl="0">
              <a:spcBef>
                <a:spcPts val="0"/>
              </a:spcBef>
              <a:spcAft>
                <a:spcPts val="0"/>
              </a:spcAft>
              <a:buSzPts val="3000"/>
              <a:buNone/>
              <a:defRPr>
                <a:latin typeface="Lato"/>
                <a:ea typeface="Lato"/>
                <a:cs typeface="Lato"/>
                <a:sym typeface="Lato"/>
              </a:defRPr>
            </a:lvl4pPr>
            <a:lvl5pPr lvl="4" rtl="0">
              <a:spcBef>
                <a:spcPts val="0"/>
              </a:spcBef>
              <a:spcAft>
                <a:spcPts val="0"/>
              </a:spcAft>
              <a:buSzPts val="3000"/>
              <a:buNone/>
              <a:defRPr>
                <a:latin typeface="Lato"/>
                <a:ea typeface="Lato"/>
                <a:cs typeface="Lato"/>
                <a:sym typeface="Lato"/>
              </a:defRPr>
            </a:lvl5pPr>
            <a:lvl6pPr lvl="5" rtl="0">
              <a:spcBef>
                <a:spcPts val="0"/>
              </a:spcBef>
              <a:spcAft>
                <a:spcPts val="0"/>
              </a:spcAft>
              <a:buSzPts val="3000"/>
              <a:buNone/>
              <a:defRPr>
                <a:latin typeface="Lato"/>
                <a:ea typeface="Lato"/>
                <a:cs typeface="Lato"/>
                <a:sym typeface="Lato"/>
              </a:defRPr>
            </a:lvl6pPr>
            <a:lvl7pPr lvl="6" rtl="0">
              <a:spcBef>
                <a:spcPts val="0"/>
              </a:spcBef>
              <a:spcAft>
                <a:spcPts val="0"/>
              </a:spcAft>
              <a:buSzPts val="3000"/>
              <a:buNone/>
              <a:defRPr>
                <a:latin typeface="Lato"/>
                <a:ea typeface="Lato"/>
                <a:cs typeface="Lato"/>
                <a:sym typeface="Lato"/>
              </a:defRPr>
            </a:lvl7pPr>
            <a:lvl8pPr lvl="7" rtl="0">
              <a:spcBef>
                <a:spcPts val="0"/>
              </a:spcBef>
              <a:spcAft>
                <a:spcPts val="0"/>
              </a:spcAft>
              <a:buSzPts val="3000"/>
              <a:buNone/>
              <a:defRPr>
                <a:latin typeface="Lato"/>
                <a:ea typeface="Lato"/>
                <a:cs typeface="Lato"/>
                <a:sym typeface="Lato"/>
              </a:defRPr>
            </a:lvl8pPr>
            <a:lvl9pPr lvl="8" rtl="0">
              <a:spcBef>
                <a:spcPts val="0"/>
              </a:spcBef>
              <a:spcAft>
                <a:spcPts val="0"/>
              </a:spcAft>
              <a:buSzPts val="3000"/>
              <a:buNone/>
              <a:defRPr>
                <a:latin typeface="Lato"/>
                <a:ea typeface="Lato"/>
                <a:cs typeface="Lato"/>
                <a:sym typeface="Lato"/>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_1">
    <p:spTree>
      <p:nvGrpSpPr>
        <p:cNvPr id="257" name="Shape 257"/>
        <p:cNvGrpSpPr/>
        <p:nvPr/>
      </p:nvGrpSpPr>
      <p:grpSpPr>
        <a:xfrm>
          <a:off x="0" y="0"/>
          <a:ext cx="0" cy="0"/>
          <a:chOff x="0" y="0"/>
          <a:chExt cx="0" cy="0"/>
        </a:xfrm>
      </p:grpSpPr>
      <p:sp>
        <p:nvSpPr>
          <p:cNvPr id="258" name="Google Shape;258;p27"/>
          <p:cNvSpPr/>
          <p:nvPr/>
        </p:nvSpPr>
        <p:spPr>
          <a:xfrm>
            <a:off x="6677100" y="-9050"/>
            <a:ext cx="5161500" cy="51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9" name="Google Shape;259;p27"/>
          <p:cNvGrpSpPr/>
          <p:nvPr/>
        </p:nvGrpSpPr>
        <p:grpSpPr>
          <a:xfrm>
            <a:off x="713223" y="-79050"/>
            <a:ext cx="8791100" cy="4687625"/>
            <a:chOff x="-669332" y="-79050"/>
            <a:chExt cx="10173707" cy="4687625"/>
          </a:xfrm>
        </p:grpSpPr>
        <p:sp>
          <p:nvSpPr>
            <p:cNvPr id="260" name="Google Shape;260;p27"/>
            <p:cNvSpPr/>
            <p:nvPr/>
          </p:nvSpPr>
          <p:spPr>
            <a:xfrm>
              <a:off x="-669325" y="533550"/>
              <a:ext cx="91002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1" name="Google Shape;261;p27"/>
            <p:cNvCxnSpPr/>
            <p:nvPr/>
          </p:nvCxnSpPr>
          <p:spPr>
            <a:xfrm rot="10800000">
              <a:off x="-669332" y="-79050"/>
              <a:ext cx="0" cy="624900"/>
            </a:xfrm>
            <a:prstGeom prst="straightConnector1">
              <a:avLst/>
            </a:prstGeom>
            <a:noFill/>
            <a:ln cap="flat" cmpd="sng" w="19050">
              <a:solidFill>
                <a:schemeClr val="dk1"/>
              </a:solidFill>
              <a:prstDash val="solid"/>
              <a:round/>
              <a:headEnd len="med" w="med" type="none"/>
              <a:tailEnd len="med" w="med" type="none"/>
            </a:ln>
          </p:spPr>
        </p:cxnSp>
        <p:cxnSp>
          <p:nvCxnSpPr>
            <p:cNvPr id="262" name="Google Shape;262;p27"/>
            <p:cNvCxnSpPr/>
            <p:nvPr/>
          </p:nvCxnSpPr>
          <p:spPr>
            <a:xfrm>
              <a:off x="8425275" y="4608575"/>
              <a:ext cx="1079100" cy="0"/>
            </a:xfrm>
            <a:prstGeom prst="straightConnector1">
              <a:avLst/>
            </a:prstGeom>
            <a:noFill/>
            <a:ln cap="flat" cmpd="sng" w="19050">
              <a:solidFill>
                <a:schemeClr val="dk1"/>
              </a:solidFill>
              <a:prstDash val="solid"/>
              <a:round/>
              <a:headEnd len="med" w="med" type="none"/>
              <a:tailEnd len="med" w="med" type="none"/>
            </a:ln>
          </p:spPr>
        </p:cxnSp>
      </p:grpSp>
      <p:sp>
        <p:nvSpPr>
          <p:cNvPr id="263" name="Google Shape;263;p27"/>
          <p:cNvSpPr txBox="1"/>
          <p:nvPr>
            <p:ph type="title"/>
          </p:nvPr>
        </p:nvSpPr>
        <p:spPr>
          <a:xfrm>
            <a:off x="1094263" y="778325"/>
            <a:ext cx="4448100" cy="1058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5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4" name="Google Shape;264;p27"/>
          <p:cNvSpPr txBox="1"/>
          <p:nvPr>
            <p:ph idx="1" type="subTitle"/>
          </p:nvPr>
        </p:nvSpPr>
        <p:spPr>
          <a:xfrm>
            <a:off x="1094225" y="1651512"/>
            <a:ext cx="4448100" cy="12249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a:latin typeface="Hanken Grotesk"/>
                <a:ea typeface="Hanken Grotesk"/>
                <a:cs typeface="Hanken Grotesk"/>
                <a:sym typeface="Hanken Grotesk"/>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65" name="Google Shape;265;p27"/>
          <p:cNvSpPr txBox="1"/>
          <p:nvPr/>
        </p:nvSpPr>
        <p:spPr>
          <a:xfrm>
            <a:off x="1094225" y="3383825"/>
            <a:ext cx="5797200" cy="556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300"/>
              </a:spcBef>
              <a:spcAft>
                <a:spcPts val="0"/>
              </a:spcAft>
              <a:buNone/>
            </a:pPr>
            <a:r>
              <a:rPr lang="en" sz="1200">
                <a:solidFill>
                  <a:schemeClr val="dk1"/>
                </a:solidFill>
                <a:latin typeface="Hanken Grotesk"/>
                <a:ea typeface="Hanken Grotesk"/>
                <a:cs typeface="Hanken Grotesk"/>
                <a:sym typeface="Hanken Grotesk"/>
              </a:rPr>
              <a:t>CREDITS: This presentation template was created by </a:t>
            </a:r>
            <a:r>
              <a:rPr b="1" lang="en" sz="1200" u="sng">
                <a:solidFill>
                  <a:schemeClr val="dk1"/>
                </a:solidFill>
                <a:latin typeface="Hanken Grotesk"/>
                <a:ea typeface="Hanken Grotesk"/>
                <a:cs typeface="Hanken Grotesk"/>
                <a:sym typeface="Hanken Grotesk"/>
                <a:hlinkClick r:id="rId2">
                  <a:extLst>
                    <a:ext uri="{A12FA001-AC4F-418D-AE19-62706E023703}">
                      <ahyp:hlinkClr val="tx"/>
                    </a:ext>
                  </a:extLst>
                </a:hlinkClick>
              </a:rPr>
              <a:t>Slidesgo</a:t>
            </a:r>
            <a:r>
              <a:rPr b="1" lang="en" sz="1200">
                <a:solidFill>
                  <a:schemeClr val="dk1"/>
                </a:solidFill>
                <a:latin typeface="Hanken Grotesk"/>
                <a:ea typeface="Hanken Grotesk"/>
                <a:cs typeface="Hanken Grotesk"/>
                <a:sym typeface="Hanken Grotesk"/>
              </a:rPr>
              <a:t>,</a:t>
            </a:r>
            <a:r>
              <a:rPr lang="en" sz="1200">
                <a:solidFill>
                  <a:schemeClr val="dk1"/>
                </a:solidFill>
                <a:latin typeface="Hanken Grotesk"/>
                <a:ea typeface="Hanken Grotesk"/>
                <a:cs typeface="Hanken Grotesk"/>
                <a:sym typeface="Hanken Grotesk"/>
              </a:rPr>
              <a:t> and includes icons by</a:t>
            </a:r>
            <a:r>
              <a:rPr b="1" lang="en" sz="1200">
                <a:solidFill>
                  <a:schemeClr val="dk1"/>
                </a:solidFill>
                <a:latin typeface="Hanken Grotesk"/>
                <a:ea typeface="Hanken Grotesk"/>
                <a:cs typeface="Hanken Grotesk"/>
                <a:sym typeface="Hanken Grotesk"/>
              </a:rPr>
              <a:t> </a:t>
            </a:r>
            <a:r>
              <a:rPr b="1" lang="en" sz="1200" u="sng">
                <a:solidFill>
                  <a:schemeClr val="dk1"/>
                </a:solidFill>
                <a:latin typeface="Hanken Grotesk"/>
                <a:ea typeface="Hanken Grotesk"/>
                <a:cs typeface="Hanken Grotesk"/>
                <a:sym typeface="Hanken Grotesk"/>
                <a:hlinkClick r:id="rId3">
                  <a:extLst>
                    <a:ext uri="{A12FA001-AC4F-418D-AE19-62706E023703}">
                      <ahyp:hlinkClr val="tx"/>
                    </a:ext>
                  </a:extLst>
                </a:hlinkClick>
              </a:rPr>
              <a:t>Flaticon</a:t>
            </a:r>
            <a:r>
              <a:rPr b="1" lang="en" sz="1200">
                <a:solidFill>
                  <a:schemeClr val="dk1"/>
                </a:solidFill>
                <a:latin typeface="Hanken Grotesk"/>
                <a:ea typeface="Hanken Grotesk"/>
                <a:cs typeface="Hanken Grotesk"/>
                <a:sym typeface="Hanken Grotesk"/>
              </a:rPr>
              <a:t>,</a:t>
            </a:r>
            <a:r>
              <a:rPr lang="en" sz="1200">
                <a:solidFill>
                  <a:schemeClr val="dk1"/>
                </a:solidFill>
                <a:latin typeface="Hanken Grotesk"/>
                <a:ea typeface="Hanken Grotesk"/>
                <a:cs typeface="Hanken Grotesk"/>
                <a:sym typeface="Hanken Grotesk"/>
              </a:rPr>
              <a:t> and infographics &amp; images by </a:t>
            </a:r>
            <a:r>
              <a:rPr b="1" lang="en" sz="1200" u="sng">
                <a:solidFill>
                  <a:schemeClr val="dk1"/>
                </a:solidFill>
                <a:latin typeface="Hanken Grotesk"/>
                <a:ea typeface="Hanken Grotesk"/>
                <a:cs typeface="Hanken Grotesk"/>
                <a:sym typeface="Hanken Grotesk"/>
                <a:hlinkClick r:id="rId4">
                  <a:extLst>
                    <a:ext uri="{A12FA001-AC4F-418D-AE19-62706E023703}">
                      <ahyp:hlinkClr val="tx"/>
                    </a:ext>
                  </a:extLst>
                </a:hlinkClick>
              </a:rPr>
              <a:t>Freepik</a:t>
            </a:r>
            <a:r>
              <a:rPr b="1" lang="en" sz="1200" u="sng">
                <a:solidFill>
                  <a:schemeClr val="dk1"/>
                </a:solidFill>
                <a:latin typeface="Hanken Grotesk"/>
                <a:ea typeface="Hanken Grotesk"/>
                <a:cs typeface="Hanken Grotesk"/>
                <a:sym typeface="Hanken Grotesk"/>
              </a:rPr>
              <a:t> </a:t>
            </a:r>
            <a:endParaRPr b="1" sz="1200" u="sng">
              <a:solidFill>
                <a:schemeClr val="dk1"/>
              </a:solidFill>
              <a:latin typeface="Hanken Grotesk"/>
              <a:ea typeface="Hanken Grotesk"/>
              <a:cs typeface="Hanken Grotesk"/>
              <a:sym typeface="Hanken Grotesk"/>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7">
    <p:spTree>
      <p:nvGrpSpPr>
        <p:cNvPr id="266" name="Shape 266"/>
        <p:cNvGrpSpPr/>
        <p:nvPr/>
      </p:nvGrpSpPr>
      <p:grpSpPr>
        <a:xfrm>
          <a:off x="0" y="0"/>
          <a:ext cx="0" cy="0"/>
          <a:chOff x="0" y="0"/>
          <a:chExt cx="0" cy="0"/>
        </a:xfrm>
      </p:grpSpPr>
      <p:sp>
        <p:nvSpPr>
          <p:cNvPr id="267" name="Google Shape;267;p28"/>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8" name="Google Shape;268;p28"/>
          <p:cNvGrpSpPr/>
          <p:nvPr/>
        </p:nvGrpSpPr>
        <p:grpSpPr>
          <a:xfrm>
            <a:off x="232200" y="-49400"/>
            <a:ext cx="8679000" cy="5250800"/>
            <a:chOff x="232200" y="-49400"/>
            <a:chExt cx="8679000" cy="5250800"/>
          </a:xfrm>
        </p:grpSpPr>
        <p:sp>
          <p:nvSpPr>
            <p:cNvPr id="269" name="Google Shape;269;p28"/>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0" name="Google Shape;270;p28"/>
            <p:cNvGrpSpPr/>
            <p:nvPr/>
          </p:nvGrpSpPr>
          <p:grpSpPr>
            <a:xfrm>
              <a:off x="232200" y="-49400"/>
              <a:ext cx="8679000" cy="5250800"/>
              <a:chOff x="232200" y="-49400"/>
              <a:chExt cx="8679000" cy="5250800"/>
            </a:xfrm>
          </p:grpSpPr>
          <p:cxnSp>
            <p:nvCxnSpPr>
              <p:cNvPr id="271" name="Google Shape;271;p28"/>
              <p:cNvCxnSpPr/>
              <p:nvPr/>
            </p:nvCxnSpPr>
            <p:spPr>
              <a:xfrm rot="10800000">
                <a:off x="232200" y="-49400"/>
                <a:ext cx="0" cy="284100"/>
              </a:xfrm>
              <a:prstGeom prst="straightConnector1">
                <a:avLst/>
              </a:prstGeom>
              <a:noFill/>
              <a:ln cap="flat" cmpd="sng" w="19050">
                <a:solidFill>
                  <a:schemeClr val="dk1"/>
                </a:solidFill>
                <a:prstDash val="solid"/>
                <a:round/>
                <a:headEnd len="med" w="med" type="none"/>
                <a:tailEnd len="med" w="med" type="none"/>
              </a:ln>
            </p:spPr>
          </p:cxnSp>
          <p:cxnSp>
            <p:nvCxnSpPr>
              <p:cNvPr id="272" name="Google Shape;272;p28"/>
              <p:cNvCxnSpPr/>
              <p:nvPr/>
            </p:nvCxnSpPr>
            <p:spPr>
              <a:xfrm rot="10800000">
                <a:off x="8911200" y="4917300"/>
                <a:ext cx="0" cy="284100"/>
              </a:xfrm>
              <a:prstGeom prst="straightConnector1">
                <a:avLst/>
              </a:prstGeom>
              <a:noFill/>
              <a:ln cap="flat" cmpd="sng" w="19050">
                <a:solidFill>
                  <a:schemeClr val="dk1"/>
                </a:solidFill>
                <a:prstDash val="solid"/>
                <a:round/>
                <a:headEnd len="med" w="med" type="none"/>
                <a:tailEnd len="med" w="med" type="none"/>
              </a:ln>
            </p:spPr>
          </p:cxnSp>
        </p:gr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
    <p:spTree>
      <p:nvGrpSpPr>
        <p:cNvPr id="273" name="Shape 273"/>
        <p:cNvGrpSpPr/>
        <p:nvPr/>
      </p:nvGrpSpPr>
      <p:grpSpPr>
        <a:xfrm>
          <a:off x="0" y="0"/>
          <a:ext cx="0" cy="0"/>
          <a:chOff x="0" y="0"/>
          <a:chExt cx="0" cy="0"/>
        </a:xfrm>
      </p:grpSpPr>
      <p:sp>
        <p:nvSpPr>
          <p:cNvPr id="274" name="Google Shape;274;p29"/>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5" name="Google Shape;275;p29"/>
          <p:cNvGrpSpPr/>
          <p:nvPr/>
        </p:nvGrpSpPr>
        <p:grpSpPr>
          <a:xfrm>
            <a:off x="232200" y="232800"/>
            <a:ext cx="9045000" cy="4975500"/>
            <a:chOff x="232200" y="232800"/>
            <a:chExt cx="9045000" cy="4975500"/>
          </a:xfrm>
        </p:grpSpPr>
        <p:sp>
          <p:nvSpPr>
            <p:cNvPr id="276" name="Google Shape;276;p29"/>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7" name="Google Shape;277;p29"/>
            <p:cNvCxnSpPr/>
            <p:nvPr/>
          </p:nvCxnSpPr>
          <p:spPr>
            <a:xfrm>
              <a:off x="8911200" y="232800"/>
              <a:ext cx="366000" cy="0"/>
            </a:xfrm>
            <a:prstGeom prst="straightConnector1">
              <a:avLst/>
            </a:prstGeom>
            <a:noFill/>
            <a:ln cap="flat" cmpd="sng" w="19050">
              <a:solidFill>
                <a:schemeClr val="dk1"/>
              </a:solidFill>
              <a:prstDash val="solid"/>
              <a:round/>
              <a:headEnd len="med" w="med" type="none"/>
              <a:tailEnd len="med" w="med" type="none"/>
            </a:ln>
          </p:spPr>
        </p:cxnSp>
        <p:cxnSp>
          <p:nvCxnSpPr>
            <p:cNvPr id="278" name="Google Shape;278;p29"/>
            <p:cNvCxnSpPr/>
            <p:nvPr/>
          </p:nvCxnSpPr>
          <p:spPr>
            <a:xfrm>
              <a:off x="232200" y="4917300"/>
              <a:ext cx="1200" cy="291000"/>
            </a:xfrm>
            <a:prstGeom prst="straightConnector1">
              <a:avLst/>
            </a:prstGeom>
            <a:noFill/>
            <a:ln cap="flat" cmpd="sng" w="19050">
              <a:solidFill>
                <a:schemeClr val="dk1"/>
              </a:solidFill>
              <a:prstDash val="solid"/>
              <a:round/>
              <a:headEnd len="med" w="med" type="none"/>
              <a:tailEnd len="med" w="med" type="none"/>
            </a:ln>
          </p:spPr>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 name="Google Shape;27;p4"/>
          <p:cNvGrpSpPr/>
          <p:nvPr/>
        </p:nvGrpSpPr>
        <p:grpSpPr>
          <a:xfrm>
            <a:off x="-19050" y="232800"/>
            <a:ext cx="8930250" cy="5027400"/>
            <a:chOff x="-19050" y="232800"/>
            <a:chExt cx="8930250" cy="5027400"/>
          </a:xfrm>
        </p:grpSpPr>
        <p:sp>
          <p:nvSpPr>
            <p:cNvPr id="28" name="Google Shape;28;p4"/>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9" name="Google Shape;29;p4"/>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30" name="Google Shape;30;p4"/>
            <p:cNvCxnSpPr/>
            <p:nvPr/>
          </p:nvCxnSpPr>
          <p:spPr>
            <a:xfrm>
              <a:off x="8911200" y="4917300"/>
              <a:ext cx="0" cy="342900"/>
            </a:xfrm>
            <a:prstGeom prst="straightConnector1">
              <a:avLst/>
            </a:prstGeom>
            <a:noFill/>
            <a:ln cap="flat" cmpd="sng" w="19050">
              <a:solidFill>
                <a:schemeClr val="dk1"/>
              </a:solidFill>
              <a:prstDash val="solid"/>
              <a:round/>
              <a:headEnd len="med" w="med" type="none"/>
              <a:tailEnd len="med" w="med" type="none"/>
            </a:ln>
          </p:spPr>
        </p:cxnSp>
      </p:grpSp>
      <p:sp>
        <p:nvSpPr>
          <p:cNvPr id="31" name="Google Shape;31;p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2" name="Google Shape;32;p4"/>
          <p:cNvSpPr txBox="1"/>
          <p:nvPr>
            <p:ph idx="1" type="body"/>
          </p:nvPr>
        </p:nvSpPr>
        <p:spPr>
          <a:xfrm>
            <a:off x="720000" y="1215750"/>
            <a:ext cx="7704000" cy="3233100"/>
          </a:xfrm>
          <a:prstGeom prst="rect">
            <a:avLst/>
          </a:prstGeom>
        </p:spPr>
        <p:txBody>
          <a:bodyPr anchorCtr="0" anchor="t" bIns="91425" lIns="91425" spcFirstLastPara="1" rIns="91425" wrap="square" tIns="91425">
            <a:noAutofit/>
          </a:bodyPr>
          <a:lstStyle>
            <a:lvl1pPr indent="-279400" lvl="0" marL="457200" rtl="0">
              <a:spcBef>
                <a:spcPts val="0"/>
              </a:spcBef>
              <a:spcAft>
                <a:spcPts val="0"/>
              </a:spcAft>
              <a:buSzPts val="800"/>
              <a:buChar char="●"/>
              <a:defRPr>
                <a:latin typeface="Hanken Grotesk"/>
                <a:ea typeface="Hanken Grotesk"/>
                <a:cs typeface="Hanken Grotesk"/>
                <a:sym typeface="Hanken Grotesk"/>
              </a:defRPr>
            </a:lvl1pPr>
            <a:lvl2pPr indent="-304800" lvl="1" marL="914400" rtl="0">
              <a:spcBef>
                <a:spcPts val="0"/>
              </a:spcBef>
              <a:spcAft>
                <a:spcPts val="0"/>
              </a:spcAft>
              <a:buSzPts val="1200"/>
              <a:buChar char="○"/>
              <a:defRPr>
                <a:latin typeface="Hanken Grotesk"/>
                <a:ea typeface="Hanken Grotesk"/>
                <a:cs typeface="Hanken Grotesk"/>
                <a:sym typeface="Hanken Grotesk"/>
              </a:defRPr>
            </a:lvl2pPr>
            <a:lvl3pPr indent="-304800" lvl="2" marL="1371600" rtl="0">
              <a:lnSpc>
                <a:spcPct val="115000"/>
              </a:lnSpc>
              <a:spcBef>
                <a:spcPts val="0"/>
              </a:spcBef>
              <a:spcAft>
                <a:spcPts val="0"/>
              </a:spcAft>
              <a:buSzPts val="1200"/>
              <a:buChar char="■"/>
              <a:defRPr/>
            </a:lvl3pPr>
            <a:lvl4pPr indent="-304800" lvl="3" marL="1828800" rtl="0">
              <a:lnSpc>
                <a:spcPct val="115000"/>
              </a:lnSpc>
              <a:spcBef>
                <a:spcPts val="0"/>
              </a:spcBef>
              <a:spcAft>
                <a:spcPts val="0"/>
              </a:spcAft>
              <a:buSzPts val="1200"/>
              <a:buChar char="●"/>
              <a:defRPr/>
            </a:lvl4pPr>
            <a:lvl5pPr indent="-304800" lvl="4" marL="2286000" rtl="0">
              <a:lnSpc>
                <a:spcPct val="115000"/>
              </a:lnSpc>
              <a:spcBef>
                <a:spcPts val="0"/>
              </a:spcBef>
              <a:spcAft>
                <a:spcPts val="0"/>
              </a:spcAft>
              <a:buSzPts val="1200"/>
              <a:buChar char="○"/>
              <a:defRPr/>
            </a:lvl5pPr>
            <a:lvl6pPr indent="-304800" lvl="5" marL="2743200" rtl="0">
              <a:lnSpc>
                <a:spcPct val="115000"/>
              </a:lnSpc>
              <a:spcBef>
                <a:spcPts val="0"/>
              </a:spcBef>
              <a:spcAft>
                <a:spcPts val="0"/>
              </a:spcAft>
              <a:buSzPts val="1200"/>
              <a:buChar char="■"/>
              <a:defRPr/>
            </a:lvl6pPr>
            <a:lvl7pPr indent="-304800" lvl="6" marL="3200400" rtl="0">
              <a:lnSpc>
                <a:spcPct val="115000"/>
              </a:lnSpc>
              <a:spcBef>
                <a:spcPts val="0"/>
              </a:spcBef>
              <a:spcAft>
                <a:spcPts val="0"/>
              </a:spcAft>
              <a:buSzPts val="1200"/>
              <a:buChar char="●"/>
              <a:defRPr/>
            </a:lvl7pPr>
            <a:lvl8pPr indent="-304800" lvl="7" marL="3657600" rtl="0">
              <a:lnSpc>
                <a:spcPct val="115000"/>
              </a:lnSpc>
              <a:spcBef>
                <a:spcPts val="0"/>
              </a:spcBef>
              <a:spcAft>
                <a:spcPts val="0"/>
              </a:spcAft>
              <a:buSzPts val="1200"/>
              <a:buChar char="○"/>
              <a:defRPr/>
            </a:lvl8pPr>
            <a:lvl9pPr indent="-304800" lvl="8" marL="4114800" rtl="0">
              <a:lnSpc>
                <a:spcPct val="115000"/>
              </a:lnSpc>
              <a:spcBef>
                <a:spcPts val="0"/>
              </a:spcBef>
              <a:spcAft>
                <a:spcPts val="0"/>
              </a:spcAft>
              <a:buSzPts val="12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3" name="Shape 33"/>
        <p:cNvGrpSpPr/>
        <p:nvPr/>
      </p:nvGrpSpPr>
      <p:grpSpPr>
        <a:xfrm>
          <a:off x="0" y="0"/>
          <a:ext cx="0" cy="0"/>
          <a:chOff x="0" y="0"/>
          <a:chExt cx="0" cy="0"/>
        </a:xfrm>
      </p:grpSpPr>
      <p:sp>
        <p:nvSpPr>
          <p:cNvPr id="34" name="Google Shape;34;p5"/>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5" name="Google Shape;35;p5"/>
          <p:cNvGrpSpPr/>
          <p:nvPr/>
        </p:nvGrpSpPr>
        <p:grpSpPr>
          <a:xfrm>
            <a:off x="-77100" y="232800"/>
            <a:ext cx="8988300" cy="4964300"/>
            <a:chOff x="-77100" y="232800"/>
            <a:chExt cx="8988300" cy="4964300"/>
          </a:xfrm>
        </p:grpSpPr>
        <p:sp>
          <p:nvSpPr>
            <p:cNvPr id="36" name="Google Shape;36;p5"/>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7" name="Google Shape;37;p5"/>
            <p:cNvCxnSpPr/>
            <p:nvPr/>
          </p:nvCxnSpPr>
          <p:spPr>
            <a:xfrm rot="10800000">
              <a:off x="-771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38" name="Google Shape;38;p5"/>
            <p:cNvCxnSpPr/>
            <p:nvPr/>
          </p:nvCxnSpPr>
          <p:spPr>
            <a:xfrm rot="10800000">
              <a:off x="8911200" y="4890500"/>
              <a:ext cx="0" cy="306600"/>
            </a:xfrm>
            <a:prstGeom prst="straightConnector1">
              <a:avLst/>
            </a:prstGeom>
            <a:noFill/>
            <a:ln cap="flat" cmpd="sng" w="19050">
              <a:solidFill>
                <a:schemeClr val="dk1"/>
              </a:solidFill>
              <a:prstDash val="solid"/>
              <a:round/>
              <a:headEnd len="med" w="med" type="none"/>
              <a:tailEnd len="med" w="med" type="none"/>
            </a:ln>
          </p:spPr>
        </p:cxnSp>
      </p:grpSp>
      <p:sp>
        <p:nvSpPr>
          <p:cNvPr id="39" name="Google Shape;39;p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0" name="Google Shape;40;p5"/>
          <p:cNvSpPr txBox="1"/>
          <p:nvPr>
            <p:ph idx="1" type="subTitle"/>
          </p:nvPr>
        </p:nvSpPr>
        <p:spPr>
          <a:xfrm>
            <a:off x="4651268" y="1736553"/>
            <a:ext cx="3772800" cy="27363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200"/>
              <a:buChar char="●"/>
              <a:defRPr sz="1400">
                <a:latin typeface="Hanken Grotesk"/>
                <a:ea typeface="Hanken Grotesk"/>
                <a:cs typeface="Hanken Grotesk"/>
                <a:sym typeface="Hanken Grotesk"/>
              </a:defRPr>
            </a:lvl1pPr>
            <a:lvl2pPr lvl="1" rtl="0" algn="ctr">
              <a:lnSpc>
                <a:spcPct val="115000"/>
              </a:lnSpc>
              <a:spcBef>
                <a:spcPts val="0"/>
              </a:spcBef>
              <a:spcAft>
                <a:spcPts val="0"/>
              </a:spcAft>
              <a:buSzPts val="2800"/>
              <a:buChar char="○"/>
              <a:defRPr sz="2800"/>
            </a:lvl2pPr>
            <a:lvl3pPr lvl="2" rtl="0" algn="ctr">
              <a:lnSpc>
                <a:spcPct val="115000"/>
              </a:lnSpc>
              <a:spcBef>
                <a:spcPts val="0"/>
              </a:spcBef>
              <a:spcAft>
                <a:spcPts val="0"/>
              </a:spcAft>
              <a:buSzPts val="2800"/>
              <a:buChar char="■"/>
              <a:defRPr sz="2800"/>
            </a:lvl3pPr>
            <a:lvl4pPr lvl="3" rtl="0" algn="ctr">
              <a:lnSpc>
                <a:spcPct val="115000"/>
              </a:lnSpc>
              <a:spcBef>
                <a:spcPts val="0"/>
              </a:spcBef>
              <a:spcAft>
                <a:spcPts val="0"/>
              </a:spcAft>
              <a:buSzPts val="2800"/>
              <a:buChar char="●"/>
              <a:defRPr sz="2800"/>
            </a:lvl4pPr>
            <a:lvl5pPr lvl="4" rtl="0" algn="ctr">
              <a:lnSpc>
                <a:spcPct val="115000"/>
              </a:lnSpc>
              <a:spcBef>
                <a:spcPts val="0"/>
              </a:spcBef>
              <a:spcAft>
                <a:spcPts val="0"/>
              </a:spcAft>
              <a:buSzPts val="2800"/>
              <a:buChar char="○"/>
              <a:defRPr sz="2800"/>
            </a:lvl5pPr>
            <a:lvl6pPr lvl="5" rtl="0" algn="ctr">
              <a:lnSpc>
                <a:spcPct val="115000"/>
              </a:lnSpc>
              <a:spcBef>
                <a:spcPts val="0"/>
              </a:spcBef>
              <a:spcAft>
                <a:spcPts val="0"/>
              </a:spcAft>
              <a:buSzPts val="2800"/>
              <a:buChar char="■"/>
              <a:defRPr sz="2800"/>
            </a:lvl6pPr>
            <a:lvl7pPr lvl="6" rtl="0" algn="ctr">
              <a:lnSpc>
                <a:spcPct val="115000"/>
              </a:lnSpc>
              <a:spcBef>
                <a:spcPts val="0"/>
              </a:spcBef>
              <a:spcAft>
                <a:spcPts val="0"/>
              </a:spcAft>
              <a:buSzPts val="2800"/>
              <a:buChar char="●"/>
              <a:defRPr sz="2800"/>
            </a:lvl7pPr>
            <a:lvl8pPr lvl="7" rtl="0" algn="ctr">
              <a:lnSpc>
                <a:spcPct val="115000"/>
              </a:lnSpc>
              <a:spcBef>
                <a:spcPts val="0"/>
              </a:spcBef>
              <a:spcAft>
                <a:spcPts val="0"/>
              </a:spcAft>
              <a:buSzPts val="2800"/>
              <a:buChar char="○"/>
              <a:defRPr sz="2800"/>
            </a:lvl8pPr>
            <a:lvl9pPr lvl="8" rtl="0" algn="ctr">
              <a:lnSpc>
                <a:spcPct val="115000"/>
              </a:lnSpc>
              <a:spcBef>
                <a:spcPts val="0"/>
              </a:spcBef>
              <a:spcAft>
                <a:spcPts val="0"/>
              </a:spcAft>
              <a:buSzPts val="2800"/>
              <a:buChar char="■"/>
              <a:defRPr sz="2800"/>
            </a:lvl9pPr>
          </a:lstStyle>
          <a:p/>
        </p:txBody>
      </p:sp>
      <p:sp>
        <p:nvSpPr>
          <p:cNvPr id="41" name="Google Shape;41;p5"/>
          <p:cNvSpPr txBox="1"/>
          <p:nvPr>
            <p:ph idx="2" type="subTitle"/>
          </p:nvPr>
        </p:nvSpPr>
        <p:spPr>
          <a:xfrm>
            <a:off x="720000" y="1736553"/>
            <a:ext cx="3772800" cy="27363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200"/>
              <a:buChar char="●"/>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Char char="○"/>
              <a:defRPr sz="2800"/>
            </a:lvl2pPr>
            <a:lvl3pPr lvl="2" rtl="0" algn="ctr">
              <a:lnSpc>
                <a:spcPct val="115000"/>
              </a:lnSpc>
              <a:spcBef>
                <a:spcPts val="0"/>
              </a:spcBef>
              <a:spcAft>
                <a:spcPts val="0"/>
              </a:spcAft>
              <a:buSzPts val="1400"/>
              <a:buChar char="■"/>
              <a:defRPr sz="2800"/>
            </a:lvl3pPr>
            <a:lvl4pPr lvl="3" rtl="0" algn="ctr">
              <a:lnSpc>
                <a:spcPct val="115000"/>
              </a:lnSpc>
              <a:spcBef>
                <a:spcPts val="0"/>
              </a:spcBef>
              <a:spcAft>
                <a:spcPts val="0"/>
              </a:spcAft>
              <a:buSzPts val="1400"/>
              <a:buChar char="●"/>
              <a:defRPr sz="2800"/>
            </a:lvl4pPr>
            <a:lvl5pPr lvl="4" rtl="0" algn="ctr">
              <a:lnSpc>
                <a:spcPct val="115000"/>
              </a:lnSpc>
              <a:spcBef>
                <a:spcPts val="0"/>
              </a:spcBef>
              <a:spcAft>
                <a:spcPts val="0"/>
              </a:spcAft>
              <a:buSzPts val="1400"/>
              <a:buChar char="○"/>
              <a:defRPr sz="2800"/>
            </a:lvl5pPr>
            <a:lvl6pPr lvl="5" rtl="0" algn="ctr">
              <a:lnSpc>
                <a:spcPct val="115000"/>
              </a:lnSpc>
              <a:spcBef>
                <a:spcPts val="0"/>
              </a:spcBef>
              <a:spcAft>
                <a:spcPts val="0"/>
              </a:spcAft>
              <a:buSzPts val="1400"/>
              <a:buChar char="■"/>
              <a:defRPr sz="2800"/>
            </a:lvl6pPr>
            <a:lvl7pPr lvl="6" rtl="0" algn="ctr">
              <a:lnSpc>
                <a:spcPct val="115000"/>
              </a:lnSpc>
              <a:spcBef>
                <a:spcPts val="0"/>
              </a:spcBef>
              <a:spcAft>
                <a:spcPts val="0"/>
              </a:spcAft>
              <a:buSzPts val="1400"/>
              <a:buChar char="●"/>
              <a:defRPr sz="2800"/>
            </a:lvl7pPr>
            <a:lvl8pPr lvl="7" rtl="0" algn="ctr">
              <a:lnSpc>
                <a:spcPct val="115000"/>
              </a:lnSpc>
              <a:spcBef>
                <a:spcPts val="0"/>
              </a:spcBef>
              <a:spcAft>
                <a:spcPts val="0"/>
              </a:spcAft>
              <a:buSzPts val="1400"/>
              <a:buChar char="○"/>
              <a:defRPr sz="2800"/>
            </a:lvl8pPr>
            <a:lvl9pPr lvl="8" rtl="0" algn="ctr">
              <a:lnSpc>
                <a:spcPct val="115000"/>
              </a:lnSpc>
              <a:spcBef>
                <a:spcPts val="0"/>
              </a:spcBef>
              <a:spcAft>
                <a:spcPts val="0"/>
              </a:spcAft>
              <a:buSzPts val="1400"/>
              <a:buChar char="■"/>
              <a:defRPr sz="2800"/>
            </a:lvl9pPr>
          </a:lstStyle>
          <a:p/>
        </p:txBody>
      </p:sp>
      <p:sp>
        <p:nvSpPr>
          <p:cNvPr id="42" name="Google Shape;42;p5"/>
          <p:cNvSpPr txBox="1"/>
          <p:nvPr>
            <p:ph idx="3" type="subTitle"/>
          </p:nvPr>
        </p:nvSpPr>
        <p:spPr>
          <a:xfrm>
            <a:off x="720000" y="1451250"/>
            <a:ext cx="3772800" cy="361500"/>
          </a:xfrm>
          <a:prstGeom prst="rect">
            <a:avLst/>
          </a:prstGeom>
        </p:spPr>
        <p:txBody>
          <a:bodyPr anchorCtr="0" anchor="b" bIns="91425" lIns="91425" spcFirstLastPara="1" rIns="91425" wrap="square" tIns="91425">
            <a:noAutofit/>
          </a:bodyPr>
          <a:lstStyle>
            <a:lvl1pPr lv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a:lnSpc>
                <a:spcPct val="115000"/>
              </a:lnSpc>
              <a:spcBef>
                <a:spcPts val="0"/>
              </a:spcBef>
              <a:spcAft>
                <a:spcPts val="0"/>
              </a:spcAft>
              <a:buSzPts val="1400"/>
              <a:buFont typeface="Figtree Black"/>
              <a:buNone/>
              <a:defRPr>
                <a:latin typeface="Figtree Black"/>
                <a:ea typeface="Figtree Black"/>
                <a:cs typeface="Figtree Black"/>
                <a:sym typeface="Figtree Black"/>
              </a:defRPr>
            </a:lvl2pPr>
            <a:lvl3pPr lvl="2">
              <a:lnSpc>
                <a:spcPct val="115000"/>
              </a:lnSpc>
              <a:spcBef>
                <a:spcPts val="0"/>
              </a:spcBef>
              <a:spcAft>
                <a:spcPts val="0"/>
              </a:spcAft>
              <a:buSzPts val="1400"/>
              <a:buFont typeface="Figtree Black"/>
              <a:buNone/>
              <a:defRPr>
                <a:latin typeface="Figtree Black"/>
                <a:ea typeface="Figtree Black"/>
                <a:cs typeface="Figtree Black"/>
                <a:sym typeface="Figtree Black"/>
              </a:defRPr>
            </a:lvl3pPr>
            <a:lvl4pPr lvl="3">
              <a:lnSpc>
                <a:spcPct val="115000"/>
              </a:lnSpc>
              <a:spcBef>
                <a:spcPts val="0"/>
              </a:spcBef>
              <a:spcAft>
                <a:spcPts val="0"/>
              </a:spcAft>
              <a:buSzPts val="1400"/>
              <a:buFont typeface="Figtree Black"/>
              <a:buNone/>
              <a:defRPr>
                <a:latin typeface="Figtree Black"/>
                <a:ea typeface="Figtree Black"/>
                <a:cs typeface="Figtree Black"/>
                <a:sym typeface="Figtree Black"/>
              </a:defRPr>
            </a:lvl4pPr>
            <a:lvl5pPr lvl="4">
              <a:lnSpc>
                <a:spcPct val="115000"/>
              </a:lnSpc>
              <a:spcBef>
                <a:spcPts val="0"/>
              </a:spcBef>
              <a:spcAft>
                <a:spcPts val="0"/>
              </a:spcAft>
              <a:buSzPts val="1400"/>
              <a:buFont typeface="Figtree Black"/>
              <a:buNone/>
              <a:defRPr>
                <a:latin typeface="Figtree Black"/>
                <a:ea typeface="Figtree Black"/>
                <a:cs typeface="Figtree Black"/>
                <a:sym typeface="Figtree Black"/>
              </a:defRPr>
            </a:lvl5pPr>
            <a:lvl6pPr lvl="5">
              <a:lnSpc>
                <a:spcPct val="115000"/>
              </a:lnSpc>
              <a:spcBef>
                <a:spcPts val="0"/>
              </a:spcBef>
              <a:spcAft>
                <a:spcPts val="0"/>
              </a:spcAft>
              <a:buSzPts val="1400"/>
              <a:buFont typeface="Figtree Black"/>
              <a:buNone/>
              <a:defRPr>
                <a:latin typeface="Figtree Black"/>
                <a:ea typeface="Figtree Black"/>
                <a:cs typeface="Figtree Black"/>
                <a:sym typeface="Figtree Black"/>
              </a:defRPr>
            </a:lvl6pPr>
            <a:lvl7pPr lvl="6">
              <a:lnSpc>
                <a:spcPct val="115000"/>
              </a:lnSpc>
              <a:spcBef>
                <a:spcPts val="0"/>
              </a:spcBef>
              <a:spcAft>
                <a:spcPts val="0"/>
              </a:spcAft>
              <a:buSzPts val="1400"/>
              <a:buFont typeface="Figtree Black"/>
              <a:buNone/>
              <a:defRPr>
                <a:latin typeface="Figtree Black"/>
                <a:ea typeface="Figtree Black"/>
                <a:cs typeface="Figtree Black"/>
                <a:sym typeface="Figtree Black"/>
              </a:defRPr>
            </a:lvl7pPr>
            <a:lvl8pPr lvl="7">
              <a:lnSpc>
                <a:spcPct val="115000"/>
              </a:lnSpc>
              <a:spcBef>
                <a:spcPts val="0"/>
              </a:spcBef>
              <a:spcAft>
                <a:spcPts val="0"/>
              </a:spcAft>
              <a:buSzPts val="1400"/>
              <a:buFont typeface="Figtree Black"/>
              <a:buNone/>
              <a:defRPr>
                <a:latin typeface="Figtree Black"/>
                <a:ea typeface="Figtree Black"/>
                <a:cs typeface="Figtree Black"/>
                <a:sym typeface="Figtree Black"/>
              </a:defRPr>
            </a:lvl8pPr>
            <a:lvl9pPr lvl="8">
              <a:lnSpc>
                <a:spcPct val="115000"/>
              </a:lnSpc>
              <a:spcBef>
                <a:spcPts val="0"/>
              </a:spcBef>
              <a:spcAft>
                <a:spcPts val="0"/>
              </a:spcAft>
              <a:buSzPts val="1400"/>
              <a:buFont typeface="Figtree Black"/>
              <a:buNone/>
              <a:defRPr>
                <a:latin typeface="Figtree Black"/>
                <a:ea typeface="Figtree Black"/>
                <a:cs typeface="Figtree Black"/>
                <a:sym typeface="Figtree Black"/>
              </a:defRPr>
            </a:lvl9pPr>
          </a:lstStyle>
          <a:p/>
        </p:txBody>
      </p:sp>
      <p:sp>
        <p:nvSpPr>
          <p:cNvPr id="43" name="Google Shape;43;p5"/>
          <p:cNvSpPr txBox="1"/>
          <p:nvPr>
            <p:ph idx="4" type="subTitle"/>
          </p:nvPr>
        </p:nvSpPr>
        <p:spPr>
          <a:xfrm>
            <a:off x="4651268" y="1451250"/>
            <a:ext cx="3772800" cy="361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1400"/>
              <a:buFont typeface="Figtree Black"/>
              <a:buNone/>
              <a:defRPr>
                <a:latin typeface="Figtree Black"/>
                <a:ea typeface="Figtree Black"/>
                <a:cs typeface="Figtree Black"/>
                <a:sym typeface="Figtree Black"/>
              </a:defRPr>
            </a:lvl2pPr>
            <a:lvl3pPr lvl="2" rtl="0">
              <a:lnSpc>
                <a:spcPct val="115000"/>
              </a:lnSpc>
              <a:spcBef>
                <a:spcPts val="0"/>
              </a:spcBef>
              <a:spcAft>
                <a:spcPts val="0"/>
              </a:spcAft>
              <a:buSzPts val="1400"/>
              <a:buFont typeface="Figtree Black"/>
              <a:buNone/>
              <a:defRPr>
                <a:latin typeface="Figtree Black"/>
                <a:ea typeface="Figtree Black"/>
                <a:cs typeface="Figtree Black"/>
                <a:sym typeface="Figtree Black"/>
              </a:defRPr>
            </a:lvl3pPr>
            <a:lvl4pPr lvl="3" rtl="0">
              <a:lnSpc>
                <a:spcPct val="115000"/>
              </a:lnSpc>
              <a:spcBef>
                <a:spcPts val="0"/>
              </a:spcBef>
              <a:spcAft>
                <a:spcPts val="0"/>
              </a:spcAft>
              <a:buSzPts val="1400"/>
              <a:buFont typeface="Figtree Black"/>
              <a:buNone/>
              <a:defRPr>
                <a:latin typeface="Figtree Black"/>
                <a:ea typeface="Figtree Black"/>
                <a:cs typeface="Figtree Black"/>
                <a:sym typeface="Figtree Black"/>
              </a:defRPr>
            </a:lvl4pPr>
            <a:lvl5pPr lvl="4" rtl="0">
              <a:lnSpc>
                <a:spcPct val="115000"/>
              </a:lnSpc>
              <a:spcBef>
                <a:spcPts val="0"/>
              </a:spcBef>
              <a:spcAft>
                <a:spcPts val="0"/>
              </a:spcAft>
              <a:buSzPts val="1400"/>
              <a:buFont typeface="Figtree Black"/>
              <a:buNone/>
              <a:defRPr>
                <a:latin typeface="Figtree Black"/>
                <a:ea typeface="Figtree Black"/>
                <a:cs typeface="Figtree Black"/>
                <a:sym typeface="Figtree Black"/>
              </a:defRPr>
            </a:lvl5pPr>
            <a:lvl6pPr lvl="5" rtl="0">
              <a:lnSpc>
                <a:spcPct val="115000"/>
              </a:lnSpc>
              <a:spcBef>
                <a:spcPts val="0"/>
              </a:spcBef>
              <a:spcAft>
                <a:spcPts val="0"/>
              </a:spcAft>
              <a:buSzPts val="1400"/>
              <a:buFont typeface="Figtree Black"/>
              <a:buNone/>
              <a:defRPr>
                <a:latin typeface="Figtree Black"/>
                <a:ea typeface="Figtree Black"/>
                <a:cs typeface="Figtree Black"/>
                <a:sym typeface="Figtree Black"/>
              </a:defRPr>
            </a:lvl6pPr>
            <a:lvl7pPr lvl="6" rtl="0">
              <a:lnSpc>
                <a:spcPct val="115000"/>
              </a:lnSpc>
              <a:spcBef>
                <a:spcPts val="0"/>
              </a:spcBef>
              <a:spcAft>
                <a:spcPts val="0"/>
              </a:spcAft>
              <a:buSzPts val="1400"/>
              <a:buFont typeface="Figtree Black"/>
              <a:buNone/>
              <a:defRPr>
                <a:latin typeface="Figtree Black"/>
                <a:ea typeface="Figtree Black"/>
                <a:cs typeface="Figtree Black"/>
                <a:sym typeface="Figtree Black"/>
              </a:defRPr>
            </a:lvl7pPr>
            <a:lvl8pPr lvl="7" rtl="0">
              <a:lnSpc>
                <a:spcPct val="115000"/>
              </a:lnSpc>
              <a:spcBef>
                <a:spcPts val="0"/>
              </a:spcBef>
              <a:spcAft>
                <a:spcPts val="0"/>
              </a:spcAft>
              <a:buSzPts val="1400"/>
              <a:buFont typeface="Figtree Black"/>
              <a:buNone/>
              <a:defRPr>
                <a:latin typeface="Figtree Black"/>
                <a:ea typeface="Figtree Black"/>
                <a:cs typeface="Figtree Black"/>
                <a:sym typeface="Figtree Black"/>
              </a:defRPr>
            </a:lvl8pPr>
            <a:lvl9pPr lvl="8" rtl="0">
              <a:lnSpc>
                <a:spcPct val="115000"/>
              </a:lnSpc>
              <a:spcBef>
                <a:spcPts val="0"/>
              </a:spcBef>
              <a:spcAft>
                <a:spcPts val="0"/>
              </a:spcAft>
              <a:buSzPts val="1400"/>
              <a:buFont typeface="Figtree Black"/>
              <a:buNone/>
              <a:defRPr>
                <a:latin typeface="Figtree Black"/>
                <a:ea typeface="Figtree Black"/>
                <a:cs typeface="Figtree Black"/>
                <a:sym typeface="Figtree Black"/>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p6"/>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 name="Google Shape;46;p6"/>
          <p:cNvGrpSpPr/>
          <p:nvPr/>
        </p:nvGrpSpPr>
        <p:grpSpPr>
          <a:xfrm>
            <a:off x="232200" y="-49400"/>
            <a:ext cx="8679000" cy="5250800"/>
            <a:chOff x="232200" y="-49400"/>
            <a:chExt cx="8679000" cy="5250800"/>
          </a:xfrm>
        </p:grpSpPr>
        <p:grpSp>
          <p:nvGrpSpPr>
            <p:cNvPr id="47" name="Google Shape;47;p6"/>
            <p:cNvGrpSpPr/>
            <p:nvPr/>
          </p:nvGrpSpPr>
          <p:grpSpPr>
            <a:xfrm>
              <a:off x="232200" y="-49400"/>
              <a:ext cx="8679000" cy="5250800"/>
              <a:chOff x="232200" y="-49400"/>
              <a:chExt cx="8679000" cy="5250800"/>
            </a:xfrm>
          </p:grpSpPr>
          <p:sp>
            <p:nvSpPr>
              <p:cNvPr id="48" name="Google Shape;48;p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9" name="Google Shape;49;p6"/>
              <p:cNvCxnSpPr/>
              <p:nvPr/>
            </p:nvCxnSpPr>
            <p:spPr>
              <a:xfrm rot="10800000">
                <a:off x="8911200" y="-49400"/>
                <a:ext cx="0" cy="284100"/>
              </a:xfrm>
              <a:prstGeom prst="straightConnector1">
                <a:avLst/>
              </a:prstGeom>
              <a:noFill/>
              <a:ln cap="flat" cmpd="sng" w="19050">
                <a:solidFill>
                  <a:schemeClr val="dk1"/>
                </a:solidFill>
                <a:prstDash val="solid"/>
                <a:round/>
                <a:headEnd len="med" w="med" type="none"/>
                <a:tailEnd len="med" w="med" type="none"/>
              </a:ln>
            </p:spPr>
          </p:cxnSp>
          <p:cxnSp>
            <p:nvCxnSpPr>
              <p:cNvPr id="50" name="Google Shape;50;p6"/>
              <p:cNvCxnSpPr/>
              <p:nvPr/>
            </p:nvCxnSpPr>
            <p:spPr>
              <a:xfrm rot="10800000">
                <a:off x="232200" y="4917300"/>
                <a:ext cx="0" cy="284100"/>
              </a:xfrm>
              <a:prstGeom prst="straightConnector1">
                <a:avLst/>
              </a:prstGeom>
              <a:noFill/>
              <a:ln cap="flat" cmpd="sng" w="19050">
                <a:solidFill>
                  <a:schemeClr val="dk1"/>
                </a:solidFill>
                <a:prstDash val="solid"/>
                <a:round/>
                <a:headEnd len="med" w="med" type="none"/>
                <a:tailEnd len="med" w="med" type="none"/>
              </a:ln>
            </p:spPr>
          </p:cxnSp>
        </p:grpSp>
        <p:sp>
          <p:nvSpPr>
            <p:cNvPr id="51" name="Google Shape;51;p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3" name="Shape 53"/>
        <p:cNvGrpSpPr/>
        <p:nvPr/>
      </p:nvGrpSpPr>
      <p:grpSpPr>
        <a:xfrm>
          <a:off x="0" y="0"/>
          <a:ext cx="0" cy="0"/>
          <a:chOff x="0" y="0"/>
          <a:chExt cx="0" cy="0"/>
        </a:xfrm>
      </p:grpSpPr>
      <p:sp>
        <p:nvSpPr>
          <p:cNvPr id="54" name="Google Shape;54;p7"/>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5" name="Google Shape;55;p7"/>
          <p:cNvGrpSpPr/>
          <p:nvPr/>
        </p:nvGrpSpPr>
        <p:grpSpPr>
          <a:xfrm>
            <a:off x="-19050" y="-16000"/>
            <a:ext cx="8930250" cy="4933300"/>
            <a:chOff x="-19050" y="-16000"/>
            <a:chExt cx="8930250" cy="4933300"/>
          </a:xfrm>
        </p:grpSpPr>
        <p:sp>
          <p:nvSpPr>
            <p:cNvPr id="56" name="Google Shape;56;p7"/>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7" name="Google Shape;57;p7"/>
            <p:cNvCxnSpPr/>
            <p:nvPr/>
          </p:nvCxnSpPr>
          <p:spPr>
            <a:xfrm rot="10800000">
              <a:off x="-19050" y="49173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58" name="Google Shape;58;p7"/>
            <p:cNvCxnSpPr/>
            <p:nvPr/>
          </p:nvCxnSpPr>
          <p:spPr>
            <a:xfrm rot="10800000">
              <a:off x="8911200" y="-16000"/>
              <a:ext cx="0" cy="258900"/>
            </a:xfrm>
            <a:prstGeom prst="straightConnector1">
              <a:avLst/>
            </a:prstGeom>
            <a:noFill/>
            <a:ln cap="flat" cmpd="sng" w="19050">
              <a:solidFill>
                <a:schemeClr val="dk1"/>
              </a:solidFill>
              <a:prstDash val="solid"/>
              <a:round/>
              <a:headEnd len="med" w="med" type="none"/>
              <a:tailEnd len="med" w="med" type="none"/>
            </a:ln>
          </p:spPr>
        </p:cxnSp>
      </p:grpSp>
      <p:sp>
        <p:nvSpPr>
          <p:cNvPr id="59" name="Google Shape;59;p7"/>
          <p:cNvSpPr txBox="1"/>
          <p:nvPr>
            <p:ph type="title"/>
          </p:nvPr>
        </p:nvSpPr>
        <p:spPr>
          <a:xfrm>
            <a:off x="720000" y="448050"/>
            <a:ext cx="77109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0" name="Google Shape;60;p7"/>
          <p:cNvSpPr txBox="1"/>
          <p:nvPr>
            <p:ph idx="1" type="subTitle"/>
          </p:nvPr>
        </p:nvSpPr>
        <p:spPr>
          <a:xfrm>
            <a:off x="1733625" y="1361025"/>
            <a:ext cx="6580200" cy="2906100"/>
          </a:xfrm>
          <a:prstGeom prst="rect">
            <a:avLst/>
          </a:prstGeom>
        </p:spPr>
        <p:txBody>
          <a:bodyPr anchorCtr="0" anchor="t" bIns="91425" lIns="91425" spcFirstLastPara="1" rIns="91425" wrap="square" tIns="91425">
            <a:noAutofit/>
          </a:bodyPr>
          <a:lstStyle>
            <a:lvl1pPr lvl="0" rtl="0">
              <a:spcBef>
                <a:spcPts val="0"/>
              </a:spcBef>
              <a:spcAft>
                <a:spcPts val="0"/>
              </a:spcAft>
              <a:buSzPts val="1600"/>
              <a:buChar char="●"/>
              <a:defRPr sz="1600">
                <a:latin typeface="Hanken Grotesk"/>
                <a:ea typeface="Hanken Grotesk"/>
                <a:cs typeface="Hanken Grotesk"/>
                <a:sym typeface="Hanken Grotesk"/>
              </a:defRPr>
            </a:lvl1pPr>
            <a:lvl2pPr lvl="1" rtl="0" algn="ctr">
              <a:lnSpc>
                <a:spcPct val="100000"/>
              </a:lnSpc>
              <a:spcBef>
                <a:spcPts val="0"/>
              </a:spcBef>
              <a:spcAft>
                <a:spcPts val="0"/>
              </a:spcAft>
              <a:buClr>
                <a:srgbClr val="E76A28"/>
              </a:buClr>
              <a:buSzPts val="1600"/>
              <a:buFont typeface="Nunito Light"/>
              <a:buChar char="○"/>
              <a:defRPr/>
            </a:lvl2pPr>
            <a:lvl3pPr lvl="2" rtl="0" algn="ctr">
              <a:lnSpc>
                <a:spcPct val="100000"/>
              </a:lnSpc>
              <a:spcBef>
                <a:spcPts val="0"/>
              </a:spcBef>
              <a:spcAft>
                <a:spcPts val="0"/>
              </a:spcAft>
              <a:buClr>
                <a:srgbClr val="E76A28"/>
              </a:buClr>
              <a:buSzPts val="1500"/>
              <a:buFont typeface="Nunito Light"/>
              <a:buChar char="■"/>
              <a:defRPr/>
            </a:lvl3pPr>
            <a:lvl4pPr lvl="3" rtl="0" algn="ctr">
              <a:lnSpc>
                <a:spcPct val="100000"/>
              </a:lnSpc>
              <a:spcBef>
                <a:spcPts val="0"/>
              </a:spcBef>
              <a:spcAft>
                <a:spcPts val="0"/>
              </a:spcAft>
              <a:buClr>
                <a:srgbClr val="E76A28"/>
              </a:buClr>
              <a:buSzPts val="1500"/>
              <a:buFont typeface="Nunito Light"/>
              <a:buChar char="●"/>
              <a:defRPr/>
            </a:lvl4pPr>
            <a:lvl5pPr lvl="4" rtl="0" algn="ctr">
              <a:lnSpc>
                <a:spcPct val="100000"/>
              </a:lnSpc>
              <a:spcBef>
                <a:spcPts val="0"/>
              </a:spcBef>
              <a:spcAft>
                <a:spcPts val="0"/>
              </a:spcAft>
              <a:buClr>
                <a:srgbClr val="E76A28"/>
              </a:buClr>
              <a:buSzPts val="1400"/>
              <a:buFont typeface="Nunito Light"/>
              <a:buChar char="○"/>
              <a:defRPr/>
            </a:lvl5pPr>
            <a:lvl6pPr lvl="5" rtl="0" algn="ctr">
              <a:lnSpc>
                <a:spcPct val="100000"/>
              </a:lnSpc>
              <a:spcBef>
                <a:spcPts val="0"/>
              </a:spcBef>
              <a:spcAft>
                <a:spcPts val="0"/>
              </a:spcAft>
              <a:buClr>
                <a:srgbClr val="999999"/>
              </a:buClr>
              <a:buSzPts val="1400"/>
              <a:buFont typeface="Nunito Light"/>
              <a:buChar char="■"/>
              <a:defRPr/>
            </a:lvl6pPr>
            <a:lvl7pPr lvl="6" rtl="0" algn="ctr">
              <a:lnSpc>
                <a:spcPct val="100000"/>
              </a:lnSpc>
              <a:spcBef>
                <a:spcPts val="0"/>
              </a:spcBef>
              <a:spcAft>
                <a:spcPts val="0"/>
              </a:spcAft>
              <a:buClr>
                <a:srgbClr val="999999"/>
              </a:buClr>
              <a:buSzPts val="1300"/>
              <a:buFont typeface="Nunito Light"/>
              <a:buChar char="●"/>
              <a:defRPr/>
            </a:lvl7pPr>
            <a:lvl8pPr lvl="7" rtl="0" algn="ctr">
              <a:lnSpc>
                <a:spcPct val="100000"/>
              </a:lnSpc>
              <a:spcBef>
                <a:spcPts val="0"/>
              </a:spcBef>
              <a:spcAft>
                <a:spcPts val="0"/>
              </a:spcAft>
              <a:buClr>
                <a:srgbClr val="999999"/>
              </a:buClr>
              <a:buSzPts val="1300"/>
              <a:buFont typeface="Nunito Light"/>
              <a:buChar char="○"/>
              <a:defRPr/>
            </a:lvl8pPr>
            <a:lvl9pPr lvl="8" rtl="0" algn="ctr">
              <a:lnSpc>
                <a:spcPct val="100000"/>
              </a:lnSpc>
              <a:spcBef>
                <a:spcPts val="0"/>
              </a:spcBef>
              <a:spcAft>
                <a:spcPts val="0"/>
              </a:spcAft>
              <a:buClr>
                <a:srgbClr val="999999"/>
              </a:buClr>
              <a:buSzPts val="1400"/>
              <a:buFont typeface="Nunito Light"/>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1" name="Shape 61"/>
        <p:cNvGrpSpPr/>
        <p:nvPr/>
      </p:nvGrpSpPr>
      <p:grpSpPr>
        <a:xfrm>
          <a:off x="0" y="0"/>
          <a:ext cx="0" cy="0"/>
          <a:chOff x="0" y="0"/>
          <a:chExt cx="0" cy="0"/>
        </a:xfrm>
      </p:grpSpPr>
      <p:sp>
        <p:nvSpPr>
          <p:cNvPr id="62" name="Google Shape;62;p8"/>
          <p:cNvSpPr/>
          <p:nvPr/>
        </p:nvSpPr>
        <p:spPr>
          <a:xfrm>
            <a:off x="2007375" y="277690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8"/>
          <p:cNvGrpSpPr/>
          <p:nvPr/>
        </p:nvGrpSpPr>
        <p:grpSpPr>
          <a:xfrm>
            <a:off x="-25" y="533550"/>
            <a:ext cx="9270975" cy="4075025"/>
            <a:chOff x="-25" y="533550"/>
            <a:chExt cx="9270975" cy="4075025"/>
          </a:xfrm>
        </p:grpSpPr>
        <p:sp>
          <p:nvSpPr>
            <p:cNvPr id="64" name="Google Shape;64;p8"/>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3800">
                <a:solidFill>
                  <a:schemeClr val="dk1"/>
                </a:solidFill>
                <a:latin typeface="Figtree Black"/>
                <a:ea typeface="Figtree Black"/>
                <a:cs typeface="Figtree Black"/>
                <a:sym typeface="Figtree Black"/>
              </a:endParaRPr>
            </a:p>
          </p:txBody>
        </p:sp>
        <p:cxnSp>
          <p:nvCxnSpPr>
            <p:cNvPr id="65" name="Google Shape;65;p8"/>
            <p:cNvCxnSpPr/>
            <p:nvPr/>
          </p:nvCxnSpPr>
          <p:spPr>
            <a:xfrm rot="10800000">
              <a:off x="8430950" y="533550"/>
              <a:ext cx="840000" cy="0"/>
            </a:xfrm>
            <a:prstGeom prst="straightConnector1">
              <a:avLst/>
            </a:prstGeom>
            <a:noFill/>
            <a:ln cap="flat" cmpd="sng" w="19050">
              <a:solidFill>
                <a:schemeClr val="dk1"/>
              </a:solidFill>
              <a:prstDash val="solid"/>
              <a:round/>
              <a:headEnd len="med" w="med" type="none"/>
              <a:tailEnd len="med" w="med" type="none"/>
            </a:ln>
          </p:spPr>
        </p:cxnSp>
        <p:cxnSp>
          <p:nvCxnSpPr>
            <p:cNvPr id="66" name="Google Shape;66;p8"/>
            <p:cNvCxnSpPr/>
            <p:nvPr/>
          </p:nvCxnSpPr>
          <p:spPr>
            <a:xfrm rot="10800000">
              <a:off x="-25" y="4608575"/>
              <a:ext cx="740700" cy="0"/>
            </a:xfrm>
            <a:prstGeom prst="straightConnector1">
              <a:avLst/>
            </a:prstGeom>
            <a:noFill/>
            <a:ln cap="flat" cmpd="sng" w="19050">
              <a:solidFill>
                <a:schemeClr val="dk1"/>
              </a:solidFill>
              <a:prstDash val="solid"/>
              <a:round/>
              <a:headEnd len="med" w="med" type="none"/>
              <a:tailEnd len="med" w="med" type="none"/>
            </a:ln>
          </p:spPr>
        </p:cxnSp>
      </p:grpSp>
      <p:sp>
        <p:nvSpPr>
          <p:cNvPr id="67" name="Google Shape;67;p8"/>
          <p:cNvSpPr txBox="1"/>
          <p:nvPr>
            <p:ph type="title"/>
          </p:nvPr>
        </p:nvSpPr>
        <p:spPr>
          <a:xfrm>
            <a:off x="1644450" y="1733400"/>
            <a:ext cx="5855100" cy="7608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3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8" name="Shape 68"/>
        <p:cNvGrpSpPr/>
        <p:nvPr/>
      </p:nvGrpSpPr>
      <p:grpSpPr>
        <a:xfrm>
          <a:off x="0" y="0"/>
          <a:ext cx="0" cy="0"/>
          <a:chOff x="0" y="0"/>
          <a:chExt cx="0" cy="0"/>
        </a:xfrm>
      </p:grpSpPr>
      <p:sp>
        <p:nvSpPr>
          <p:cNvPr id="69" name="Google Shape;69;p9"/>
          <p:cNvSpPr/>
          <p:nvPr/>
        </p:nvSpPr>
        <p:spPr>
          <a:xfrm>
            <a:off x="-2613450" y="-126025"/>
            <a:ext cx="5402100" cy="54021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0" name="Google Shape;70;p9"/>
          <p:cNvGrpSpPr/>
          <p:nvPr/>
        </p:nvGrpSpPr>
        <p:grpSpPr>
          <a:xfrm>
            <a:off x="727425" y="-49275"/>
            <a:ext cx="7703400" cy="5243325"/>
            <a:chOff x="727425" y="-49275"/>
            <a:chExt cx="7703400" cy="5243325"/>
          </a:xfrm>
        </p:grpSpPr>
        <p:sp>
          <p:nvSpPr>
            <p:cNvPr id="71" name="Google Shape;71;p9"/>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2" name="Google Shape;72;p9"/>
            <p:cNvCxnSpPr/>
            <p:nvPr/>
          </p:nvCxnSpPr>
          <p:spPr>
            <a:xfrm rot="10800000">
              <a:off x="727425" y="-49275"/>
              <a:ext cx="0" cy="585600"/>
            </a:xfrm>
            <a:prstGeom prst="straightConnector1">
              <a:avLst/>
            </a:prstGeom>
            <a:noFill/>
            <a:ln cap="flat" cmpd="sng" w="19050">
              <a:solidFill>
                <a:schemeClr val="dk1"/>
              </a:solidFill>
              <a:prstDash val="solid"/>
              <a:round/>
              <a:headEnd len="med" w="med" type="none"/>
              <a:tailEnd len="med" w="med" type="none"/>
            </a:ln>
          </p:spPr>
        </p:cxnSp>
        <p:cxnSp>
          <p:nvCxnSpPr>
            <p:cNvPr id="73" name="Google Shape;73;p9"/>
            <p:cNvCxnSpPr/>
            <p:nvPr/>
          </p:nvCxnSpPr>
          <p:spPr>
            <a:xfrm rot="10800000">
              <a:off x="8430775" y="4608450"/>
              <a:ext cx="0" cy="585600"/>
            </a:xfrm>
            <a:prstGeom prst="straightConnector1">
              <a:avLst/>
            </a:prstGeom>
            <a:noFill/>
            <a:ln cap="flat" cmpd="sng" w="19050">
              <a:solidFill>
                <a:schemeClr val="dk1"/>
              </a:solidFill>
              <a:prstDash val="solid"/>
              <a:round/>
              <a:headEnd len="med" w="med" type="none"/>
              <a:tailEnd len="med" w="med" type="none"/>
            </a:ln>
          </p:spPr>
        </p:cxnSp>
      </p:grpSp>
      <p:sp>
        <p:nvSpPr>
          <p:cNvPr id="74" name="Google Shape;74;p9"/>
          <p:cNvSpPr txBox="1"/>
          <p:nvPr>
            <p:ph type="title"/>
          </p:nvPr>
        </p:nvSpPr>
        <p:spPr>
          <a:xfrm>
            <a:off x="3496850" y="1021763"/>
            <a:ext cx="4294800" cy="2095200"/>
          </a:xfrm>
          <a:prstGeom prst="rect">
            <a:avLst/>
          </a:prstGeom>
        </p:spPr>
        <p:txBody>
          <a:bodyPr anchorCtr="0" anchor="b" bIns="91425" lIns="91425" spcFirstLastPara="1" rIns="91425" wrap="square" tIns="91425">
            <a:noAutofit/>
          </a:bodyPr>
          <a:lstStyle>
            <a:lvl1pPr lvl="0" rtl="0">
              <a:spcBef>
                <a:spcPts val="0"/>
              </a:spcBef>
              <a:spcAft>
                <a:spcPts val="0"/>
              </a:spcAft>
              <a:buSzPts val="2800"/>
              <a:buNone/>
              <a:defRPr sz="4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5" name="Google Shape;75;p9"/>
          <p:cNvSpPr txBox="1"/>
          <p:nvPr>
            <p:ph idx="1" type="subTitle"/>
          </p:nvPr>
        </p:nvSpPr>
        <p:spPr>
          <a:xfrm>
            <a:off x="3496850" y="3117038"/>
            <a:ext cx="4294800" cy="1004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6" name="Shape 76"/>
        <p:cNvGrpSpPr/>
        <p:nvPr/>
      </p:nvGrpSpPr>
      <p:grpSpPr>
        <a:xfrm>
          <a:off x="0" y="0"/>
          <a:ext cx="0" cy="0"/>
          <a:chOff x="0" y="0"/>
          <a:chExt cx="0" cy="0"/>
        </a:xfrm>
      </p:grpSpPr>
      <p:sp>
        <p:nvSpPr>
          <p:cNvPr id="77" name="Google Shape;77;p10"/>
          <p:cNvSpPr/>
          <p:nvPr>
            <p:ph idx="2" type="pic"/>
          </p:nvPr>
        </p:nvSpPr>
        <p:spPr>
          <a:xfrm>
            <a:off x="0" y="0"/>
            <a:ext cx="9144000" cy="5143500"/>
          </a:xfrm>
          <a:prstGeom prst="rect">
            <a:avLst/>
          </a:prstGeom>
          <a:noFill/>
          <a:ln>
            <a:noFill/>
          </a:ln>
        </p:spPr>
      </p:sp>
      <p:sp>
        <p:nvSpPr>
          <p:cNvPr id="78" name="Google Shape;78;p10"/>
          <p:cNvSpPr txBox="1"/>
          <p:nvPr>
            <p:ph type="title"/>
          </p:nvPr>
        </p:nvSpPr>
        <p:spPr>
          <a:xfrm>
            <a:off x="720000" y="4045175"/>
            <a:ext cx="7710900" cy="563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lvl1pPr lvl="0" rtl="0" algn="ctr">
              <a:lnSpc>
                <a:spcPct val="115000"/>
              </a:lnSpc>
              <a:spcBef>
                <a:spcPts val="0"/>
              </a:spcBef>
              <a:spcAft>
                <a:spcPts val="0"/>
              </a:spcAft>
              <a:buSzPts val="28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Figtree Black"/>
              <a:buNone/>
              <a:defRPr sz="2800">
                <a:solidFill>
                  <a:schemeClr val="dk1"/>
                </a:solidFill>
                <a:latin typeface="Figtree Black"/>
                <a:ea typeface="Figtree Black"/>
                <a:cs typeface="Figtree Black"/>
                <a:sym typeface="Figtree Black"/>
              </a:defRPr>
            </a:lvl1pPr>
            <a:lvl2pPr lvl="1"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2pPr>
            <a:lvl3pPr lvl="2"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3pPr>
            <a:lvl4pPr lvl="3"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4pPr>
            <a:lvl5pPr lvl="4"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5pPr>
            <a:lvl6pPr lvl="5"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6pPr>
            <a:lvl7pPr lvl="6"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7pPr>
            <a:lvl8pPr lvl="7"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8pPr>
            <a:lvl9pPr lvl="8"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9pPr>
          </a:lstStyle>
          <a:p/>
        </p:txBody>
      </p:sp>
      <p:sp>
        <p:nvSpPr>
          <p:cNvPr id="7" name="Google Shape;7;p1"/>
          <p:cNvSpPr txBox="1"/>
          <p:nvPr>
            <p:ph idx="1" type="body"/>
          </p:nvPr>
        </p:nvSpPr>
        <p:spPr>
          <a:xfrm>
            <a:off x="713400" y="1152475"/>
            <a:ext cx="7717500" cy="3416400"/>
          </a:xfrm>
          <a:prstGeom prst="rect">
            <a:avLst/>
          </a:prstGeom>
          <a:noFill/>
          <a:ln>
            <a:noFill/>
          </a:ln>
        </p:spPr>
        <p:txBody>
          <a:bodyPr anchorCtr="0" anchor="t" bIns="91425" lIns="91425" spcFirstLastPara="1" rIns="91425" wrap="square" tIns="91425">
            <a:noAutofit/>
          </a:bodyPr>
          <a:lstStyle>
            <a:lvl1pPr indent="-317500" lvl="0" marL="4572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1pPr>
            <a:lvl2pPr indent="-317500" lvl="1" marL="9144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2pPr>
            <a:lvl3pPr indent="-317500" lvl="2" marL="13716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3pPr>
            <a:lvl4pPr indent="-317500" lvl="3" marL="18288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4pPr>
            <a:lvl5pPr indent="-317500" lvl="4" marL="22860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5pPr>
            <a:lvl6pPr indent="-317500" lvl="5" marL="27432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6pPr>
            <a:lvl7pPr indent="-317500" lvl="6" marL="32004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7pPr>
            <a:lvl8pPr indent="-317500" lvl="7" marL="36576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8pPr>
            <a:lvl9pPr indent="-317500" lvl="8" marL="41148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4.png"/><Relationship Id="rId6"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hyperlink" Target="http://drive.google.com/file/d/1EsjrOw2yRi91MBJyJxtK5-DxqXrrRgXN/view" TargetMode="Externa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0"/>
          <p:cNvSpPr txBox="1"/>
          <p:nvPr>
            <p:ph type="ctrTitle"/>
          </p:nvPr>
        </p:nvSpPr>
        <p:spPr>
          <a:xfrm>
            <a:off x="968325" y="1404625"/>
            <a:ext cx="7609500" cy="1023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2600">
                <a:solidFill>
                  <a:srgbClr val="003262"/>
                </a:solidFill>
              </a:rPr>
              <a:t>Web-Based Tool for Monitoring and Analyzing Dynamic Naturalistic Driving Data</a:t>
            </a:r>
            <a:endParaRPr sz="2600">
              <a:solidFill>
                <a:srgbClr val="003262"/>
              </a:solidFill>
            </a:endParaRPr>
          </a:p>
        </p:txBody>
      </p:sp>
      <p:sp>
        <p:nvSpPr>
          <p:cNvPr id="284" name="Google Shape;284;p30"/>
          <p:cNvSpPr txBox="1"/>
          <p:nvPr>
            <p:ph idx="1" type="subTitle"/>
          </p:nvPr>
        </p:nvSpPr>
        <p:spPr>
          <a:xfrm>
            <a:off x="968325" y="2363071"/>
            <a:ext cx="5897400" cy="137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FDB513"/>
                </a:solidFill>
              </a:rPr>
              <a:t>Vienna Parnell</a:t>
            </a:r>
            <a:endParaRPr b="1" sz="1600">
              <a:solidFill>
                <a:srgbClr val="FDB513"/>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sz="1300"/>
              <a:t>Principal Investigator: </a:t>
            </a:r>
            <a:r>
              <a:rPr lang="en" sz="1300"/>
              <a:t>Dr. Jonathan Sprinkle</a:t>
            </a:r>
            <a:endParaRPr sz="1300"/>
          </a:p>
          <a:p>
            <a:pPr indent="0" lvl="0" marL="0" rtl="0" algn="l">
              <a:spcBef>
                <a:spcPts val="0"/>
              </a:spcBef>
              <a:spcAft>
                <a:spcPts val="0"/>
              </a:spcAft>
              <a:buNone/>
            </a:pPr>
            <a:r>
              <a:rPr lang="en" sz="1300"/>
              <a:t>Graduate Mentor: Alex Richardson</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Institute of Software Integrated Systems, </a:t>
            </a:r>
            <a:r>
              <a:rPr lang="en" sz="1300"/>
              <a:t>Vanderbilt</a:t>
            </a:r>
            <a:r>
              <a:rPr lang="en" sz="1300"/>
              <a:t> University</a:t>
            </a:r>
            <a:endParaRPr sz="1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1"/>
          <p:cNvSpPr txBox="1"/>
          <p:nvPr>
            <p:ph idx="4294967295" type="body"/>
          </p:nvPr>
        </p:nvSpPr>
        <p:spPr>
          <a:xfrm>
            <a:off x="720000" y="1098600"/>
            <a:ext cx="7704000" cy="2306700"/>
          </a:xfrm>
          <a:prstGeom prst="rect">
            <a:avLst/>
          </a:prstGeom>
        </p:spPr>
        <p:txBody>
          <a:bodyPr anchorCtr="0" anchor="t" bIns="91425" lIns="91425" spcFirstLastPara="1" rIns="91425" wrap="square" tIns="91425">
            <a:noAutofit/>
          </a:bodyPr>
          <a:lstStyle/>
          <a:p>
            <a:pPr indent="-215900" lvl="0" marL="228600" rtl="0" algn="l">
              <a:lnSpc>
                <a:spcPct val="100000"/>
              </a:lnSpc>
              <a:spcBef>
                <a:spcPts val="0"/>
              </a:spcBef>
              <a:spcAft>
                <a:spcPts val="0"/>
              </a:spcAft>
              <a:buSzPts val="1600"/>
              <a:buChar char="●"/>
            </a:pPr>
            <a:r>
              <a:rPr lang="en" sz="1600"/>
              <a:t>Investigates the use of deep reinforcement learning and self-driving cars to improve traffic flow and reduce energy consumption </a:t>
            </a:r>
            <a:endParaRPr sz="1600"/>
          </a:p>
          <a:p>
            <a:pPr indent="0" lvl="0" marL="0" rtl="0" algn="l">
              <a:lnSpc>
                <a:spcPct val="100000"/>
              </a:lnSpc>
              <a:spcBef>
                <a:spcPts val="0"/>
              </a:spcBef>
              <a:spcAft>
                <a:spcPts val="0"/>
              </a:spcAft>
              <a:buNone/>
            </a:pPr>
            <a:r>
              <a:t/>
            </a:r>
            <a:endParaRPr sz="1600"/>
          </a:p>
          <a:p>
            <a:pPr indent="-215900" lvl="0" marL="228600" rtl="0" algn="l">
              <a:lnSpc>
                <a:spcPct val="100000"/>
              </a:lnSpc>
              <a:spcBef>
                <a:spcPts val="0"/>
              </a:spcBef>
              <a:spcAft>
                <a:spcPts val="0"/>
              </a:spcAft>
              <a:buSzPts val="1600"/>
              <a:buChar char="●"/>
            </a:pPr>
            <a:r>
              <a:rPr lang="en" sz="1600"/>
              <a:t>Mitigates </a:t>
            </a:r>
            <a:r>
              <a:rPr b="1" lang="en" sz="1600">
                <a:solidFill>
                  <a:srgbClr val="FDB513"/>
                </a:solidFill>
              </a:rPr>
              <a:t>phantom traffic jams</a:t>
            </a:r>
            <a:r>
              <a:rPr lang="en" sz="1600"/>
              <a:t> through mixed autonomy control and monitoring of Nashville interstates through I-24 MOTION</a:t>
            </a:r>
            <a:endParaRPr sz="1600"/>
          </a:p>
          <a:p>
            <a:pPr indent="0" lvl="0" marL="0" rtl="0" algn="l">
              <a:lnSpc>
                <a:spcPct val="100000"/>
              </a:lnSpc>
              <a:spcBef>
                <a:spcPts val="0"/>
              </a:spcBef>
              <a:spcAft>
                <a:spcPts val="0"/>
              </a:spcAft>
              <a:buNone/>
            </a:pPr>
            <a:r>
              <a:t/>
            </a:r>
            <a:endParaRPr sz="1600"/>
          </a:p>
          <a:p>
            <a:pPr indent="-215900" lvl="0" marL="228600" rtl="0" algn="l">
              <a:lnSpc>
                <a:spcPct val="100000"/>
              </a:lnSpc>
              <a:spcBef>
                <a:spcPts val="0"/>
              </a:spcBef>
              <a:spcAft>
                <a:spcPts val="0"/>
              </a:spcAft>
              <a:buSzPts val="1600"/>
              <a:buChar char="●"/>
            </a:pPr>
            <a:r>
              <a:rPr b="1" lang="en" sz="1600">
                <a:solidFill>
                  <a:srgbClr val="FDB513"/>
                </a:solidFill>
              </a:rPr>
              <a:t>CAN bus messages and GPS data </a:t>
            </a:r>
            <a:r>
              <a:rPr lang="en" sz="1600"/>
              <a:t>spanning several years and geographic regions record driving behavior over time</a:t>
            </a:r>
            <a:endParaRPr/>
          </a:p>
          <a:p>
            <a:pPr indent="0" lvl="0" marL="0" rtl="0" algn="l">
              <a:lnSpc>
                <a:spcPct val="100000"/>
              </a:lnSpc>
              <a:spcBef>
                <a:spcPts val="0"/>
              </a:spcBef>
              <a:spcAft>
                <a:spcPts val="0"/>
              </a:spcAft>
              <a:buNone/>
            </a:pPr>
            <a:r>
              <a:t/>
            </a:r>
            <a:endParaRPr sz="1600"/>
          </a:p>
          <a:p>
            <a:pPr indent="0" lvl="0" marL="0" rtl="0" algn="l">
              <a:lnSpc>
                <a:spcPct val="100000"/>
              </a:lnSpc>
              <a:spcBef>
                <a:spcPts val="0"/>
              </a:spcBef>
              <a:spcAft>
                <a:spcPts val="0"/>
              </a:spcAft>
              <a:buNone/>
            </a:pPr>
            <a:r>
              <a:t/>
            </a:r>
            <a:endParaRPr sz="1600"/>
          </a:p>
          <a:p>
            <a:pPr indent="0" lvl="0" marL="0" rtl="0" algn="l">
              <a:lnSpc>
                <a:spcPct val="100000"/>
              </a:lnSpc>
              <a:spcBef>
                <a:spcPts val="0"/>
              </a:spcBef>
              <a:spcAft>
                <a:spcPts val="0"/>
              </a:spcAft>
              <a:buNone/>
            </a:pPr>
            <a:r>
              <a:t/>
            </a:r>
            <a:endParaRPr sz="1600"/>
          </a:p>
          <a:p>
            <a:pPr indent="0" lvl="0" marL="0" rtl="0" algn="l">
              <a:lnSpc>
                <a:spcPct val="100000"/>
              </a:lnSpc>
              <a:spcBef>
                <a:spcPts val="0"/>
              </a:spcBef>
              <a:spcAft>
                <a:spcPts val="0"/>
              </a:spcAft>
              <a:buNone/>
            </a:pPr>
            <a:r>
              <a:t/>
            </a:r>
            <a:endParaRPr sz="1600"/>
          </a:p>
          <a:p>
            <a:pPr indent="0" lvl="0" marL="0" rtl="0" algn="l">
              <a:lnSpc>
                <a:spcPct val="100000"/>
              </a:lnSpc>
              <a:spcBef>
                <a:spcPts val="0"/>
              </a:spcBef>
              <a:spcAft>
                <a:spcPts val="0"/>
              </a:spcAft>
              <a:buNone/>
            </a:pPr>
            <a:r>
              <a:t/>
            </a:r>
            <a:endParaRPr sz="1600"/>
          </a:p>
          <a:p>
            <a:pPr indent="0" lvl="0" marL="0" rtl="0" algn="l">
              <a:lnSpc>
                <a:spcPct val="100000"/>
              </a:lnSpc>
              <a:spcBef>
                <a:spcPts val="0"/>
              </a:spcBef>
              <a:spcAft>
                <a:spcPts val="0"/>
              </a:spcAft>
              <a:buNone/>
            </a:pPr>
            <a:r>
              <a:t/>
            </a:r>
            <a:endParaRPr sz="1600"/>
          </a:p>
          <a:p>
            <a:pPr indent="0" lvl="0" marL="0" rtl="0" algn="l">
              <a:lnSpc>
                <a:spcPct val="100000"/>
              </a:lnSpc>
              <a:spcBef>
                <a:spcPts val="0"/>
              </a:spcBef>
              <a:spcAft>
                <a:spcPts val="0"/>
              </a:spcAft>
              <a:buNone/>
            </a:pPr>
            <a:r>
              <a:t/>
            </a:r>
            <a:endParaRPr sz="1600"/>
          </a:p>
          <a:p>
            <a:pPr indent="-114300" lvl="0" marL="228600" rtl="0" algn="l">
              <a:lnSpc>
                <a:spcPct val="100000"/>
              </a:lnSpc>
              <a:spcBef>
                <a:spcPts val="0"/>
              </a:spcBef>
              <a:spcAft>
                <a:spcPts val="0"/>
              </a:spcAft>
              <a:buNone/>
            </a:pPr>
            <a:r>
              <a:t/>
            </a:r>
            <a:endParaRPr sz="1600"/>
          </a:p>
          <a:p>
            <a:pPr indent="-114300" lvl="0" marL="228600" rtl="0" algn="l">
              <a:lnSpc>
                <a:spcPct val="100000"/>
              </a:lnSpc>
              <a:spcBef>
                <a:spcPts val="0"/>
              </a:spcBef>
              <a:spcAft>
                <a:spcPts val="0"/>
              </a:spcAft>
              <a:buNone/>
            </a:pPr>
            <a:r>
              <a:t/>
            </a:r>
            <a:endParaRPr sz="1600"/>
          </a:p>
          <a:p>
            <a:pPr indent="-114300" lvl="0" marL="228600" rtl="0" algn="l">
              <a:lnSpc>
                <a:spcPct val="100000"/>
              </a:lnSpc>
              <a:spcBef>
                <a:spcPts val="0"/>
              </a:spcBef>
              <a:spcAft>
                <a:spcPts val="0"/>
              </a:spcAft>
              <a:buNone/>
            </a:pPr>
            <a:r>
              <a:t/>
            </a:r>
            <a:endParaRPr sz="1600"/>
          </a:p>
          <a:p>
            <a:pPr indent="-114300" lvl="0" marL="228600" rtl="0" algn="l">
              <a:lnSpc>
                <a:spcPct val="100000"/>
              </a:lnSpc>
              <a:spcBef>
                <a:spcPts val="0"/>
              </a:spcBef>
              <a:spcAft>
                <a:spcPts val="0"/>
              </a:spcAft>
              <a:buNone/>
            </a:pPr>
            <a:r>
              <a:t/>
            </a:r>
            <a:endParaRPr sz="1600"/>
          </a:p>
          <a:p>
            <a:pPr indent="-114300" lvl="0" marL="228600" rtl="0" algn="l">
              <a:lnSpc>
                <a:spcPct val="100000"/>
              </a:lnSpc>
              <a:spcBef>
                <a:spcPts val="0"/>
              </a:spcBef>
              <a:spcAft>
                <a:spcPts val="0"/>
              </a:spcAft>
              <a:buNone/>
            </a:pPr>
            <a:r>
              <a:t/>
            </a:r>
            <a:endParaRPr sz="1600"/>
          </a:p>
        </p:txBody>
      </p:sp>
      <p:sp>
        <p:nvSpPr>
          <p:cNvPr id="290" name="Google Shape;290;p31"/>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3262"/>
                </a:solidFill>
              </a:rPr>
              <a:t>Introduction: The CIRCLES Project</a:t>
            </a:r>
            <a:endParaRPr>
              <a:solidFill>
                <a:srgbClr val="003262"/>
              </a:solidFill>
            </a:endParaRPr>
          </a:p>
        </p:txBody>
      </p:sp>
      <p:pic>
        <p:nvPicPr>
          <p:cNvPr id="291" name="Google Shape;291;p31"/>
          <p:cNvPicPr preferRelativeResize="0"/>
          <p:nvPr/>
        </p:nvPicPr>
        <p:blipFill>
          <a:blip r:embed="rId3">
            <a:alphaModFix/>
          </a:blip>
          <a:stretch>
            <a:fillRect/>
          </a:stretch>
        </p:blipFill>
        <p:spPr>
          <a:xfrm>
            <a:off x="6835575" y="445013"/>
            <a:ext cx="639575" cy="639575"/>
          </a:xfrm>
          <a:prstGeom prst="rect">
            <a:avLst/>
          </a:prstGeom>
          <a:noFill/>
          <a:ln>
            <a:noFill/>
          </a:ln>
        </p:spPr>
      </p:pic>
      <p:sp>
        <p:nvSpPr>
          <p:cNvPr id="292" name="Google Shape;292;p31"/>
          <p:cNvSpPr txBox="1"/>
          <p:nvPr/>
        </p:nvSpPr>
        <p:spPr>
          <a:xfrm>
            <a:off x="514400" y="3405300"/>
            <a:ext cx="8563500" cy="639600"/>
          </a:xfrm>
          <a:prstGeom prst="rect">
            <a:avLst/>
          </a:prstGeom>
          <a:noFill/>
          <a:ln>
            <a:noFill/>
          </a:ln>
        </p:spPr>
        <p:txBody>
          <a:bodyPr anchorCtr="0" anchor="t" bIns="91425" lIns="91425" spcFirstLastPara="1" rIns="91425" wrap="square" tIns="91425">
            <a:noAutofit/>
          </a:bodyPr>
          <a:lstStyle/>
          <a:p>
            <a:pPr indent="-285750" lvl="0" marL="285750" rtl="0" algn="l">
              <a:spcBef>
                <a:spcPts val="0"/>
              </a:spcBef>
              <a:spcAft>
                <a:spcPts val="0"/>
              </a:spcAft>
              <a:buNone/>
            </a:pPr>
            <a:r>
              <a:rPr lang="en" sz="1600">
                <a:solidFill>
                  <a:schemeClr val="dk1"/>
                </a:solidFill>
                <a:latin typeface="Hanken Grotesk"/>
                <a:ea typeface="Hanken Grotesk"/>
                <a:cs typeface="Hanken Grotesk"/>
                <a:sym typeface="Hanken Grotesk"/>
              </a:rPr>
              <a:t>-&gt; Need a tool to display all of these vehicle trajectories, along with their corresponding kinematic vehicle data. </a:t>
            </a:r>
            <a:endParaRPr sz="1600">
              <a:solidFill>
                <a:schemeClr val="dk1"/>
              </a:solidFill>
              <a:latin typeface="Hanken Grotesk"/>
              <a:ea typeface="Hanken Grotesk"/>
              <a:cs typeface="Hanken Grotesk"/>
              <a:sym typeface="Hanken Grotesk"/>
            </a:endParaRPr>
          </a:p>
          <a:p>
            <a:pPr indent="0" lvl="0" marL="0" rtl="0" algn="l">
              <a:spcBef>
                <a:spcPts val="0"/>
              </a:spcBef>
              <a:spcAft>
                <a:spcPts val="0"/>
              </a:spcAft>
              <a:buNone/>
            </a:pPr>
            <a:r>
              <a:t/>
            </a:r>
            <a:endParaRPr sz="1600">
              <a:solidFill>
                <a:schemeClr val="dk1"/>
              </a:solidFill>
              <a:latin typeface="Hanken Grotesk"/>
              <a:ea typeface="Hanken Grotesk"/>
              <a:cs typeface="Hanken Grotesk"/>
              <a:sym typeface="Hanken Grotesk"/>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3262"/>
                </a:solidFill>
              </a:rPr>
              <a:t>Project Objectives</a:t>
            </a:r>
            <a:endParaRPr>
              <a:solidFill>
                <a:srgbClr val="003262"/>
              </a:solidFill>
            </a:endParaRPr>
          </a:p>
        </p:txBody>
      </p:sp>
      <p:cxnSp>
        <p:nvCxnSpPr>
          <p:cNvPr id="298" name="Google Shape;298;p32"/>
          <p:cNvCxnSpPr/>
          <p:nvPr/>
        </p:nvCxnSpPr>
        <p:spPr>
          <a:xfrm flipH="1" rot="10800000">
            <a:off x="-154799" y="2094313"/>
            <a:ext cx="874800" cy="300"/>
          </a:xfrm>
          <a:prstGeom prst="straightConnector1">
            <a:avLst/>
          </a:prstGeom>
          <a:noFill/>
          <a:ln cap="flat" cmpd="sng" w="19050">
            <a:solidFill>
              <a:schemeClr val="dk1"/>
            </a:solidFill>
            <a:prstDash val="solid"/>
            <a:round/>
            <a:headEnd len="med" w="med" type="none"/>
            <a:tailEnd len="med" w="med" type="none"/>
          </a:ln>
        </p:spPr>
      </p:cxnSp>
      <p:sp>
        <p:nvSpPr>
          <p:cNvPr id="299" name="Google Shape;299;p32"/>
          <p:cNvSpPr txBox="1"/>
          <p:nvPr>
            <p:ph idx="1" type="subTitle"/>
          </p:nvPr>
        </p:nvSpPr>
        <p:spPr>
          <a:xfrm>
            <a:off x="771075" y="1115447"/>
            <a:ext cx="7704000" cy="660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600"/>
              <a:t>Create a </a:t>
            </a:r>
            <a:r>
              <a:rPr b="1" lang="en" sz="1600">
                <a:solidFill>
                  <a:srgbClr val="FDB513"/>
                </a:solidFill>
              </a:rPr>
              <a:t>React-based naturalistic driving data dashboard</a:t>
            </a:r>
            <a:r>
              <a:rPr b="1" lang="en" sz="1600"/>
              <a:t> </a:t>
            </a:r>
            <a:r>
              <a:rPr lang="en" sz="1600"/>
              <a:t>that filters and displays data parsed from CAN bus and GPS files. </a:t>
            </a:r>
            <a:endParaRPr sz="1600"/>
          </a:p>
        </p:txBody>
      </p:sp>
      <p:cxnSp>
        <p:nvCxnSpPr>
          <p:cNvPr id="300" name="Google Shape;300;p32"/>
          <p:cNvCxnSpPr/>
          <p:nvPr/>
        </p:nvCxnSpPr>
        <p:spPr>
          <a:xfrm flipH="1" rot="10800000">
            <a:off x="-154799" y="2971525"/>
            <a:ext cx="874800" cy="300"/>
          </a:xfrm>
          <a:prstGeom prst="straightConnector1">
            <a:avLst/>
          </a:prstGeom>
          <a:noFill/>
          <a:ln cap="flat" cmpd="sng" w="19050">
            <a:solidFill>
              <a:schemeClr val="dk1"/>
            </a:solidFill>
            <a:prstDash val="solid"/>
            <a:round/>
            <a:headEnd len="med" w="med" type="none"/>
            <a:tailEnd len="med" w="med" type="none"/>
          </a:ln>
        </p:spPr>
      </p:cxnSp>
      <p:cxnSp>
        <p:nvCxnSpPr>
          <p:cNvPr id="301" name="Google Shape;301;p32"/>
          <p:cNvCxnSpPr/>
          <p:nvPr/>
        </p:nvCxnSpPr>
        <p:spPr>
          <a:xfrm flipH="1" rot="10800000">
            <a:off x="-154799" y="3888675"/>
            <a:ext cx="874800" cy="300"/>
          </a:xfrm>
          <a:prstGeom prst="straightConnector1">
            <a:avLst/>
          </a:prstGeom>
          <a:noFill/>
          <a:ln cap="flat" cmpd="sng" w="19050">
            <a:solidFill>
              <a:schemeClr val="dk1"/>
            </a:solidFill>
            <a:prstDash val="solid"/>
            <a:round/>
            <a:headEnd len="med" w="med" type="none"/>
            <a:tailEnd len="med" w="med" type="none"/>
          </a:ln>
        </p:spPr>
      </p:cxnSp>
      <p:sp>
        <p:nvSpPr>
          <p:cNvPr id="302" name="Google Shape;302;p32"/>
          <p:cNvSpPr txBox="1"/>
          <p:nvPr/>
        </p:nvSpPr>
        <p:spPr>
          <a:xfrm>
            <a:off x="771075" y="2754050"/>
            <a:ext cx="3801000" cy="93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600">
                <a:solidFill>
                  <a:schemeClr val="dk1"/>
                </a:solidFill>
                <a:latin typeface="Hanken Grotesk"/>
                <a:ea typeface="Hanken Grotesk"/>
                <a:cs typeface="Hanken Grotesk"/>
                <a:sym typeface="Hanken Grotesk"/>
              </a:rPr>
              <a:t>(2) Data Filtering</a:t>
            </a:r>
            <a:endParaRPr b="1" sz="1600">
              <a:solidFill>
                <a:schemeClr val="dk1"/>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rPr lang="en" sz="1600">
                <a:solidFill>
                  <a:schemeClr val="dk1"/>
                </a:solidFill>
                <a:latin typeface="Hanken Grotesk"/>
                <a:ea typeface="Hanken Grotesk"/>
                <a:cs typeface="Hanken Grotesk"/>
                <a:sym typeface="Hanken Grotesk"/>
              </a:rPr>
              <a:t>Geographic region (Longitude, Latitude)</a:t>
            </a:r>
            <a:endParaRPr sz="1600">
              <a:solidFill>
                <a:schemeClr val="dk1"/>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rPr lang="en" sz="1600">
                <a:solidFill>
                  <a:schemeClr val="dk1"/>
                </a:solidFill>
                <a:latin typeface="Hanken Grotesk"/>
                <a:ea typeface="Hanken Grotesk"/>
                <a:cs typeface="Hanken Grotesk"/>
                <a:sym typeface="Hanken Grotesk"/>
              </a:rPr>
              <a:t>Time range (Start Time, End Time)</a:t>
            </a:r>
            <a:endParaRPr>
              <a:solidFill>
                <a:schemeClr val="dk1"/>
              </a:solidFill>
              <a:latin typeface="Hanken Grotesk"/>
              <a:ea typeface="Hanken Grotesk"/>
              <a:cs typeface="Hanken Grotesk"/>
              <a:sym typeface="Hanken Grotesk"/>
            </a:endParaRPr>
          </a:p>
        </p:txBody>
      </p:sp>
      <p:sp>
        <p:nvSpPr>
          <p:cNvPr id="303" name="Google Shape;303;p32"/>
          <p:cNvSpPr txBox="1"/>
          <p:nvPr/>
        </p:nvSpPr>
        <p:spPr>
          <a:xfrm>
            <a:off x="728025" y="3668225"/>
            <a:ext cx="7892400" cy="93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600">
                <a:solidFill>
                  <a:schemeClr val="dk1"/>
                </a:solidFill>
                <a:latin typeface="Hanken Grotesk"/>
                <a:ea typeface="Hanken Grotesk"/>
                <a:cs typeface="Hanken Grotesk"/>
                <a:sym typeface="Hanken Grotesk"/>
              </a:rPr>
              <a:t>(3) User Interactivity</a:t>
            </a:r>
            <a:endParaRPr b="1" sz="1600">
              <a:solidFill>
                <a:schemeClr val="dk1"/>
              </a:solidFill>
              <a:latin typeface="Hanken Grotesk"/>
              <a:ea typeface="Hanken Grotesk"/>
              <a:cs typeface="Hanken Grotesk"/>
              <a:sym typeface="Hanken Grotesk"/>
            </a:endParaRPr>
          </a:p>
          <a:p>
            <a:pPr indent="0" lvl="0" marL="0" rtl="0" algn="l">
              <a:spcBef>
                <a:spcPts val="0"/>
              </a:spcBef>
              <a:spcAft>
                <a:spcPts val="0"/>
              </a:spcAft>
              <a:buNone/>
            </a:pPr>
            <a:r>
              <a:rPr lang="en" sz="1600">
                <a:solidFill>
                  <a:schemeClr val="dk1"/>
                </a:solidFill>
                <a:latin typeface="Hanken Grotesk"/>
                <a:ea typeface="Hanken Grotesk"/>
                <a:cs typeface="Hanken Grotesk"/>
                <a:sym typeface="Hanken Grotesk"/>
              </a:rPr>
              <a:t>Select vehicle trajectory to display marker</a:t>
            </a:r>
            <a:endParaRPr sz="1600">
              <a:solidFill>
                <a:schemeClr val="dk1"/>
              </a:solidFill>
              <a:latin typeface="Hanken Grotesk"/>
              <a:ea typeface="Hanken Grotesk"/>
              <a:cs typeface="Hanken Grotesk"/>
              <a:sym typeface="Hanken Grotesk"/>
            </a:endParaRPr>
          </a:p>
          <a:p>
            <a:pPr indent="0" lvl="0" marL="0" rtl="0" algn="l">
              <a:spcBef>
                <a:spcPts val="0"/>
              </a:spcBef>
              <a:spcAft>
                <a:spcPts val="0"/>
              </a:spcAft>
              <a:buNone/>
            </a:pPr>
            <a:r>
              <a:rPr lang="en" sz="1600">
                <a:solidFill>
                  <a:schemeClr val="dk1"/>
                </a:solidFill>
                <a:latin typeface="Hanken Grotesk"/>
                <a:ea typeface="Hanken Grotesk"/>
                <a:cs typeface="Hanken Grotesk"/>
                <a:sym typeface="Hanken Grotesk"/>
              </a:rPr>
              <a:t>Place and adjust marker along trajectory</a:t>
            </a:r>
            <a:endParaRPr b="1" sz="1600">
              <a:solidFill>
                <a:schemeClr val="dk1"/>
              </a:solidFill>
              <a:latin typeface="Hanken Grotesk"/>
              <a:ea typeface="Hanken Grotesk"/>
              <a:cs typeface="Hanken Grotesk"/>
              <a:sym typeface="Hanken Grotesk"/>
            </a:endParaRPr>
          </a:p>
        </p:txBody>
      </p:sp>
      <p:sp>
        <p:nvSpPr>
          <p:cNvPr id="304" name="Google Shape;304;p32"/>
          <p:cNvSpPr txBox="1"/>
          <p:nvPr/>
        </p:nvSpPr>
        <p:spPr>
          <a:xfrm>
            <a:off x="771075" y="1873175"/>
            <a:ext cx="6722100" cy="93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Hanken Grotesk"/>
                <a:ea typeface="Hanken Grotesk"/>
                <a:cs typeface="Hanken Grotesk"/>
                <a:sym typeface="Hanken Grotesk"/>
              </a:rPr>
              <a:t>(1) Data Visualization</a:t>
            </a:r>
            <a:endParaRPr b="1" sz="1600">
              <a:solidFill>
                <a:schemeClr val="dk1"/>
              </a:solidFill>
              <a:latin typeface="Hanken Grotesk"/>
              <a:ea typeface="Hanken Grotesk"/>
              <a:cs typeface="Hanken Grotesk"/>
              <a:sym typeface="Hanken Grotesk"/>
            </a:endParaRPr>
          </a:p>
          <a:p>
            <a:pPr indent="0" lvl="0" marL="0" rtl="0" algn="l">
              <a:spcBef>
                <a:spcPts val="0"/>
              </a:spcBef>
              <a:spcAft>
                <a:spcPts val="0"/>
              </a:spcAft>
              <a:buNone/>
            </a:pPr>
            <a:r>
              <a:rPr lang="en" sz="1600">
                <a:solidFill>
                  <a:schemeClr val="dk1"/>
                </a:solidFill>
                <a:latin typeface="Hanken Grotesk"/>
                <a:ea typeface="Hanken Grotesk"/>
                <a:cs typeface="Hanken Grotesk"/>
                <a:sym typeface="Hanken Grotesk"/>
              </a:rPr>
              <a:t>Mapbox -&gt; Display vehicle trajectories</a:t>
            </a:r>
            <a:endParaRPr sz="1600">
              <a:solidFill>
                <a:schemeClr val="dk1"/>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rPr lang="en" sz="1600">
                <a:solidFill>
                  <a:schemeClr val="dk1"/>
                </a:solidFill>
                <a:latin typeface="Hanken Grotesk"/>
                <a:ea typeface="Hanken Grotesk"/>
                <a:cs typeface="Hanken Grotesk"/>
                <a:sym typeface="Hanken Grotesk"/>
              </a:rPr>
              <a:t>Chart.js -&gt; Chart signal data (wheel speed and steering angle over time)</a:t>
            </a:r>
            <a:endParaRPr>
              <a:solidFill>
                <a:schemeClr val="dk1"/>
              </a:solidFill>
              <a:latin typeface="Hanken Grotesk"/>
              <a:ea typeface="Hanken Grotesk"/>
              <a:cs typeface="Hanken Grotesk"/>
              <a:sym typeface="Hanken Grotesk"/>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pic>
        <p:nvPicPr>
          <p:cNvPr id="309" name="Google Shape;309;p33"/>
          <p:cNvPicPr preferRelativeResize="0"/>
          <p:nvPr/>
        </p:nvPicPr>
        <p:blipFill rotWithShape="1">
          <a:blip r:embed="rId3">
            <a:alphaModFix/>
          </a:blip>
          <a:srcRect b="5436" l="836" r="738" t="8267"/>
          <a:stretch/>
        </p:blipFill>
        <p:spPr>
          <a:xfrm>
            <a:off x="90452" y="117575"/>
            <a:ext cx="8963098" cy="1089725"/>
          </a:xfrm>
          <a:prstGeom prst="rect">
            <a:avLst/>
          </a:prstGeom>
          <a:noFill/>
          <a:ln cap="flat" cmpd="sng" w="9525">
            <a:solidFill>
              <a:schemeClr val="dk1"/>
            </a:solidFill>
            <a:prstDash val="solid"/>
            <a:round/>
            <a:headEnd len="sm" w="sm" type="none"/>
            <a:tailEnd len="sm" w="sm" type="none"/>
          </a:ln>
        </p:spPr>
      </p:pic>
      <p:pic>
        <p:nvPicPr>
          <p:cNvPr id="310" name="Google Shape;310;p33"/>
          <p:cNvPicPr preferRelativeResize="0"/>
          <p:nvPr/>
        </p:nvPicPr>
        <p:blipFill rotWithShape="1">
          <a:blip r:embed="rId4">
            <a:alphaModFix/>
          </a:blip>
          <a:srcRect b="6733" l="1774" r="5821" t="0"/>
          <a:stretch/>
        </p:blipFill>
        <p:spPr>
          <a:xfrm>
            <a:off x="88275" y="1305575"/>
            <a:ext cx="5684050" cy="3631825"/>
          </a:xfrm>
          <a:prstGeom prst="rect">
            <a:avLst/>
          </a:prstGeom>
          <a:noFill/>
          <a:ln cap="flat" cmpd="sng" w="9525">
            <a:solidFill>
              <a:schemeClr val="dk1"/>
            </a:solidFill>
            <a:prstDash val="solid"/>
            <a:round/>
            <a:headEnd len="sm" w="sm" type="none"/>
            <a:tailEnd len="sm" w="sm" type="none"/>
          </a:ln>
        </p:spPr>
      </p:pic>
      <p:pic>
        <p:nvPicPr>
          <p:cNvPr id="311" name="Google Shape;311;p33"/>
          <p:cNvPicPr preferRelativeResize="0"/>
          <p:nvPr/>
        </p:nvPicPr>
        <p:blipFill>
          <a:blip r:embed="rId5">
            <a:alphaModFix/>
          </a:blip>
          <a:stretch>
            <a:fillRect/>
          </a:stretch>
        </p:blipFill>
        <p:spPr>
          <a:xfrm>
            <a:off x="5869240" y="1305575"/>
            <a:ext cx="3184312" cy="1796151"/>
          </a:xfrm>
          <a:prstGeom prst="rect">
            <a:avLst/>
          </a:prstGeom>
          <a:noFill/>
          <a:ln cap="flat" cmpd="sng" w="9525">
            <a:solidFill>
              <a:srgbClr val="212121"/>
            </a:solidFill>
            <a:prstDash val="solid"/>
            <a:round/>
            <a:headEnd len="sm" w="sm" type="none"/>
            <a:tailEnd len="sm" w="sm" type="none"/>
          </a:ln>
        </p:spPr>
      </p:pic>
      <p:pic>
        <p:nvPicPr>
          <p:cNvPr id="312" name="Google Shape;312;p33"/>
          <p:cNvPicPr preferRelativeResize="0"/>
          <p:nvPr/>
        </p:nvPicPr>
        <p:blipFill>
          <a:blip r:embed="rId6">
            <a:alphaModFix/>
          </a:blip>
          <a:stretch>
            <a:fillRect/>
          </a:stretch>
        </p:blipFill>
        <p:spPr>
          <a:xfrm>
            <a:off x="5869250" y="3166903"/>
            <a:ext cx="3184299" cy="1770497"/>
          </a:xfrm>
          <a:prstGeom prst="rect">
            <a:avLst/>
          </a:prstGeom>
          <a:noFill/>
          <a:ln cap="flat" cmpd="sng" w="9525">
            <a:solidFill>
              <a:srgbClr val="21212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pic>
        <p:nvPicPr>
          <p:cNvPr id="317" name="Google Shape;317;p34"/>
          <p:cNvPicPr preferRelativeResize="0"/>
          <p:nvPr/>
        </p:nvPicPr>
        <p:blipFill>
          <a:blip r:embed="rId3">
            <a:alphaModFix/>
          </a:blip>
          <a:stretch>
            <a:fillRect/>
          </a:stretch>
        </p:blipFill>
        <p:spPr>
          <a:xfrm>
            <a:off x="152400" y="152400"/>
            <a:ext cx="6421952" cy="4838700"/>
          </a:xfrm>
          <a:prstGeom prst="rect">
            <a:avLst/>
          </a:prstGeom>
          <a:noFill/>
          <a:ln cap="flat" cmpd="sng" w="9525">
            <a:solidFill>
              <a:srgbClr val="212121"/>
            </a:solidFill>
            <a:prstDash val="solid"/>
            <a:round/>
            <a:headEnd len="sm" w="sm" type="none"/>
            <a:tailEnd len="sm" w="sm" type="none"/>
          </a:ln>
        </p:spPr>
      </p:pic>
      <p:pic>
        <p:nvPicPr>
          <p:cNvPr id="318" name="Google Shape;318;p34"/>
          <p:cNvPicPr preferRelativeResize="0"/>
          <p:nvPr/>
        </p:nvPicPr>
        <p:blipFill>
          <a:blip r:embed="rId4">
            <a:alphaModFix/>
          </a:blip>
          <a:stretch>
            <a:fillRect/>
          </a:stretch>
        </p:blipFill>
        <p:spPr>
          <a:xfrm>
            <a:off x="4942225" y="285288"/>
            <a:ext cx="3967974" cy="2236400"/>
          </a:xfrm>
          <a:prstGeom prst="rect">
            <a:avLst/>
          </a:prstGeom>
          <a:noFill/>
          <a:ln cap="flat" cmpd="sng" w="9525">
            <a:solidFill>
              <a:srgbClr val="212121"/>
            </a:solidFill>
            <a:prstDash val="solid"/>
            <a:round/>
            <a:headEnd len="sm" w="sm" type="none"/>
            <a:tailEnd len="sm" w="sm" type="none"/>
          </a:ln>
        </p:spPr>
      </p:pic>
      <p:pic>
        <p:nvPicPr>
          <p:cNvPr id="319" name="Google Shape;319;p34"/>
          <p:cNvPicPr preferRelativeResize="0"/>
          <p:nvPr/>
        </p:nvPicPr>
        <p:blipFill>
          <a:blip r:embed="rId5">
            <a:alphaModFix/>
          </a:blip>
          <a:stretch>
            <a:fillRect/>
          </a:stretch>
        </p:blipFill>
        <p:spPr>
          <a:xfrm>
            <a:off x="4945550" y="2621813"/>
            <a:ext cx="3961321" cy="2236401"/>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pic>
        <p:nvPicPr>
          <p:cNvPr id="324" name="Google Shape;324;p35" title="demo.mov">
            <a:hlinkClick r:id="rId3"/>
          </p:cNvPr>
          <p:cNvPicPr preferRelativeResize="0"/>
          <p:nvPr/>
        </p:nvPicPr>
        <p:blipFill>
          <a:blip r:embed="rId4">
            <a:alphaModFix/>
          </a:blip>
          <a:stretch>
            <a:fillRect/>
          </a:stretch>
        </p:blipFill>
        <p:spPr>
          <a:xfrm>
            <a:off x="222450" y="152400"/>
            <a:ext cx="8584411" cy="483870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24"/>
                                        </p:tgtEl>
                                        <p:attrNameLst>
                                          <p:attrName>style.visibility</p:attrName>
                                        </p:attrNameLst>
                                      </p:cBhvr>
                                      <p:to>
                                        <p:strVal val="visible"/>
                                      </p:to>
                                    </p:set>
                                    <p:animEffect filter="fade" transition="in">
                                      <p:cBhvr>
                                        <p:cTn dur="1000"/>
                                        <p:tgtEl>
                                          <p:spTgt spid="3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36"/>
          <p:cNvSpPr txBox="1"/>
          <p:nvPr>
            <p:ph type="title"/>
          </p:nvPr>
        </p:nvSpPr>
        <p:spPr>
          <a:xfrm>
            <a:off x="512276" y="459050"/>
            <a:ext cx="7708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3262"/>
                </a:solidFill>
              </a:rPr>
              <a:t>Results &amp; Future Optimizations</a:t>
            </a:r>
            <a:endParaRPr>
              <a:solidFill>
                <a:srgbClr val="003262"/>
              </a:solidFill>
            </a:endParaRPr>
          </a:p>
        </p:txBody>
      </p:sp>
      <p:sp>
        <p:nvSpPr>
          <p:cNvPr id="330" name="Google Shape;330;p36"/>
          <p:cNvSpPr txBox="1"/>
          <p:nvPr>
            <p:ph idx="4294967295" type="subTitle"/>
          </p:nvPr>
        </p:nvSpPr>
        <p:spPr>
          <a:xfrm>
            <a:off x="562400" y="1051750"/>
            <a:ext cx="8165400" cy="36153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Char char="●"/>
            </a:pPr>
            <a:r>
              <a:rPr lang="en"/>
              <a:t>Developed </a:t>
            </a:r>
            <a:r>
              <a:rPr b="1" lang="en">
                <a:solidFill>
                  <a:srgbClr val="FDB513"/>
                </a:solidFill>
              </a:rPr>
              <a:t>interactive and scalable</a:t>
            </a:r>
            <a:r>
              <a:rPr lang="en"/>
              <a:t> web-based tool &amp; authored </a:t>
            </a:r>
            <a:r>
              <a:rPr lang="en"/>
              <a:t>research</a:t>
            </a:r>
            <a:r>
              <a:rPr lang="en"/>
              <a:t> paper</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SzPts val="1400"/>
              <a:buChar char="●"/>
            </a:pPr>
            <a:r>
              <a:rPr lang="en"/>
              <a:t>Tool serves </a:t>
            </a:r>
            <a:r>
              <a:rPr b="1" lang="en">
                <a:solidFill>
                  <a:srgbClr val="FDB513"/>
                </a:solidFill>
              </a:rPr>
              <a:t>dual purposes</a:t>
            </a:r>
            <a:r>
              <a:rPr lang="en"/>
              <a:t>:</a:t>
            </a:r>
            <a:endParaRPr/>
          </a:p>
          <a:p>
            <a:pPr indent="-317500" lvl="1" marL="914400" rtl="0" algn="l">
              <a:spcBef>
                <a:spcPts val="0"/>
              </a:spcBef>
              <a:spcAft>
                <a:spcPts val="0"/>
              </a:spcAft>
              <a:buSzPts val="1400"/>
              <a:buChar char="○"/>
            </a:pPr>
            <a:r>
              <a:rPr lang="en"/>
              <a:t>Internal use for lab members</a:t>
            </a:r>
            <a:endParaRPr/>
          </a:p>
          <a:p>
            <a:pPr indent="-317500" lvl="1" marL="914400" rtl="0" algn="l">
              <a:spcBef>
                <a:spcPts val="0"/>
              </a:spcBef>
              <a:spcAft>
                <a:spcPts val="0"/>
              </a:spcAft>
              <a:buSzPts val="1400"/>
              <a:buChar char="○"/>
            </a:pPr>
            <a:r>
              <a:rPr lang="en"/>
              <a:t>General public/investor demonstration of lab's work</a:t>
            </a:r>
            <a:endParaRPr/>
          </a:p>
          <a:p>
            <a:pPr indent="0" lvl="0" marL="0" rtl="0" algn="l">
              <a:spcBef>
                <a:spcPts val="1200"/>
              </a:spcBef>
              <a:spcAft>
                <a:spcPts val="0"/>
              </a:spcAft>
              <a:buNone/>
            </a:pPr>
            <a:r>
              <a:t/>
            </a:r>
            <a:endParaRPr sz="100"/>
          </a:p>
          <a:p>
            <a:pPr indent="-317500" lvl="0" marL="457200" rtl="0" algn="l">
              <a:spcBef>
                <a:spcPts val="1200"/>
              </a:spcBef>
              <a:spcAft>
                <a:spcPts val="0"/>
              </a:spcAft>
              <a:buSzPts val="1400"/>
              <a:buChar char="●"/>
            </a:pPr>
            <a:r>
              <a:rPr lang="en"/>
              <a:t>Improvements/Additional Features</a:t>
            </a:r>
            <a:endParaRPr/>
          </a:p>
          <a:p>
            <a:pPr indent="-317500" lvl="1" marL="914400" rtl="0" algn="l">
              <a:spcBef>
                <a:spcPts val="0"/>
              </a:spcBef>
              <a:spcAft>
                <a:spcPts val="0"/>
              </a:spcAft>
              <a:buSzPts val="1400"/>
              <a:buChar char="○"/>
            </a:pPr>
            <a:r>
              <a:rPr lang="en"/>
              <a:t>Synchronized driving dashcam video </a:t>
            </a:r>
            <a:endParaRPr/>
          </a:p>
          <a:p>
            <a:pPr indent="-317500" lvl="1" marL="914400" rtl="0" algn="l">
              <a:spcBef>
                <a:spcPts val="0"/>
              </a:spcBef>
              <a:spcAft>
                <a:spcPts val="0"/>
              </a:spcAft>
              <a:buSzPts val="1400"/>
              <a:buChar char="○"/>
            </a:pPr>
            <a:r>
              <a:rPr lang="en"/>
              <a:t>Plot multiple trajectories for analysis</a:t>
            </a:r>
            <a:endParaRPr/>
          </a:p>
          <a:p>
            <a:pPr indent="-317500" lvl="1" marL="914400" rtl="0" algn="l">
              <a:spcBef>
                <a:spcPts val="0"/>
              </a:spcBef>
              <a:spcAft>
                <a:spcPts val="0"/>
              </a:spcAft>
              <a:buSzPts val="1400"/>
              <a:buChar char="○"/>
            </a:pPr>
            <a:r>
              <a:rPr lang="en"/>
              <a:t>Improve loading speed (currently ~24 seconds)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3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3262"/>
                </a:solidFill>
              </a:rPr>
              <a:t>Reflections</a:t>
            </a:r>
            <a:endParaRPr>
              <a:solidFill>
                <a:srgbClr val="003262"/>
              </a:solidFill>
            </a:endParaRPr>
          </a:p>
        </p:txBody>
      </p:sp>
      <p:sp>
        <p:nvSpPr>
          <p:cNvPr id="336" name="Google Shape;336;p37"/>
          <p:cNvSpPr txBox="1"/>
          <p:nvPr>
            <p:ph idx="4294967295" type="subTitle"/>
          </p:nvPr>
        </p:nvSpPr>
        <p:spPr>
          <a:xfrm>
            <a:off x="562400" y="1051750"/>
            <a:ext cx="8165400" cy="36153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Char char="●"/>
            </a:pPr>
            <a:r>
              <a:rPr lang="en"/>
              <a:t>Challenges</a:t>
            </a:r>
            <a:endParaRPr/>
          </a:p>
          <a:p>
            <a:pPr indent="-317500" lvl="1" marL="914400" rtl="0" algn="l">
              <a:lnSpc>
                <a:spcPct val="100000"/>
              </a:lnSpc>
              <a:spcBef>
                <a:spcPts val="0"/>
              </a:spcBef>
              <a:spcAft>
                <a:spcPts val="0"/>
              </a:spcAft>
              <a:buSzPts val="1400"/>
              <a:buChar char="○"/>
            </a:pPr>
            <a:r>
              <a:rPr lang="en"/>
              <a:t>Learning new tech stacks and navigating unfamiliar syntax</a:t>
            </a:r>
            <a:endParaRPr/>
          </a:p>
          <a:p>
            <a:pPr indent="-317500" lvl="1" marL="914400" rtl="0" algn="l">
              <a:lnSpc>
                <a:spcPct val="100000"/>
              </a:lnSpc>
              <a:spcBef>
                <a:spcPts val="0"/>
              </a:spcBef>
              <a:spcAft>
                <a:spcPts val="0"/>
              </a:spcAft>
              <a:buSzPts val="1400"/>
              <a:buChar char="○"/>
            </a:pPr>
            <a:r>
              <a:rPr lang="en"/>
              <a:t>Identifying optimal dashboard layout</a:t>
            </a:r>
            <a:endParaRPr/>
          </a:p>
          <a:p>
            <a:pPr indent="0" lvl="0" marL="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SzPts val="1400"/>
              <a:buChar char="●"/>
            </a:pPr>
            <a:r>
              <a:rPr lang="en"/>
              <a:t> Lessons Learned</a:t>
            </a:r>
            <a:endParaRPr/>
          </a:p>
          <a:p>
            <a:pPr indent="-317500" lvl="1" marL="914400" rtl="0" algn="l">
              <a:lnSpc>
                <a:spcPct val="100000"/>
              </a:lnSpc>
              <a:spcBef>
                <a:spcPts val="0"/>
              </a:spcBef>
              <a:spcAft>
                <a:spcPts val="0"/>
              </a:spcAft>
              <a:buSzPts val="1400"/>
              <a:buChar char="○"/>
            </a:pPr>
            <a:r>
              <a:rPr lang="en"/>
              <a:t>Develop strong foundational understanding of lab and hardware</a:t>
            </a:r>
            <a:endParaRPr/>
          </a:p>
          <a:p>
            <a:pPr indent="-317500" lvl="1" marL="914400" rtl="0" algn="l">
              <a:lnSpc>
                <a:spcPct val="100000"/>
              </a:lnSpc>
              <a:spcBef>
                <a:spcPts val="0"/>
              </a:spcBef>
              <a:spcAft>
                <a:spcPts val="0"/>
              </a:spcAft>
              <a:buSzPts val="1400"/>
              <a:buChar char="○"/>
            </a:pPr>
            <a:r>
              <a:rPr lang="en"/>
              <a:t>Importance of defining objectives</a:t>
            </a:r>
            <a:r>
              <a:rPr lang="en"/>
              <a:t> and following a timeline</a:t>
            </a:r>
            <a:endParaRPr/>
          </a:p>
          <a:p>
            <a:pPr indent="-317500" lvl="1" marL="914400" rtl="0" algn="l">
              <a:lnSpc>
                <a:spcPct val="100000"/>
              </a:lnSpc>
              <a:spcBef>
                <a:spcPts val="0"/>
              </a:spcBef>
              <a:spcAft>
                <a:spcPts val="0"/>
              </a:spcAft>
              <a:buSzPts val="1400"/>
              <a:buChar char="○"/>
            </a:pPr>
            <a:r>
              <a:rPr lang="en"/>
              <a:t>Value of feedback and iteration</a:t>
            </a:r>
            <a:endParaRPr/>
          </a:p>
          <a:p>
            <a:pPr indent="0" lvl="0" marL="0" rtl="0" algn="l">
              <a:lnSpc>
                <a:spcPct val="100000"/>
              </a:lnSpc>
              <a:spcBef>
                <a:spcPts val="0"/>
              </a:spcBef>
              <a:spcAft>
                <a:spcPts val="0"/>
              </a:spcAft>
              <a:buNone/>
            </a:pPr>
            <a:r>
              <a:t/>
            </a:r>
            <a:endParaRPr/>
          </a:p>
          <a:p>
            <a:pPr indent="-317500" lvl="0" marL="457200" rtl="0" algn="l">
              <a:lnSpc>
                <a:spcPct val="100000"/>
              </a:lnSpc>
              <a:spcBef>
                <a:spcPts val="0"/>
              </a:spcBef>
              <a:spcAft>
                <a:spcPts val="0"/>
              </a:spcAft>
              <a:buSzPts val="1400"/>
              <a:buChar char="●"/>
            </a:pPr>
            <a:r>
              <a:rPr lang="en"/>
              <a:t>What went well</a:t>
            </a:r>
            <a:endParaRPr/>
          </a:p>
          <a:p>
            <a:pPr indent="-317500" lvl="1" marL="914400" rtl="0" algn="l">
              <a:lnSpc>
                <a:spcPct val="100000"/>
              </a:lnSpc>
              <a:spcBef>
                <a:spcPts val="0"/>
              </a:spcBef>
              <a:spcAft>
                <a:spcPts val="0"/>
              </a:spcAft>
              <a:buSzPts val="1400"/>
              <a:buChar char="○"/>
            </a:pPr>
            <a:r>
              <a:rPr lang="en"/>
              <a:t>Learned a lot about full-stack development, particularly PHP and React</a:t>
            </a:r>
            <a:endParaRPr/>
          </a:p>
          <a:p>
            <a:pPr indent="-317500" lvl="1" marL="914400" rtl="0" algn="l">
              <a:lnSpc>
                <a:spcPct val="100000"/>
              </a:lnSpc>
              <a:spcBef>
                <a:spcPts val="0"/>
              </a:spcBef>
              <a:spcAft>
                <a:spcPts val="0"/>
              </a:spcAft>
              <a:buSzPts val="1400"/>
              <a:buChar char="○"/>
            </a:pPr>
            <a:r>
              <a:rPr lang="en"/>
              <a:t>Staying on track throughout the 10-week schedule</a:t>
            </a:r>
            <a:endParaRPr/>
          </a:p>
          <a:p>
            <a:pPr indent="-317500" lvl="1" marL="914400" rtl="0" algn="l">
              <a:lnSpc>
                <a:spcPct val="100000"/>
              </a:lnSpc>
              <a:spcBef>
                <a:spcPts val="0"/>
              </a:spcBef>
              <a:spcAft>
                <a:spcPts val="0"/>
              </a:spcAft>
              <a:buSzPts val="1400"/>
              <a:buChar char="○"/>
            </a:pPr>
            <a:r>
              <a:rPr lang="en"/>
              <a:t>Presenting updates at weekly meetings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legant Black &amp; White Thesis Defense by Slidesgo">
  <a:themeElements>
    <a:clrScheme name="Simple Light">
      <a:dk1>
        <a:srgbClr val="333333"/>
      </a:dk1>
      <a:lt1>
        <a:srgbClr val="FDFDFD"/>
      </a:lt1>
      <a:dk2>
        <a:srgbClr val="E8E7E7"/>
      </a:dk2>
      <a:lt2>
        <a:srgbClr val="B2B2B2"/>
      </a:lt2>
      <a:accent1>
        <a:srgbClr val="777777"/>
      </a:accent1>
      <a:accent2>
        <a:srgbClr val="FFFFFF"/>
      </a:accent2>
      <a:accent3>
        <a:srgbClr val="FFFFFF"/>
      </a:accent3>
      <a:accent4>
        <a:srgbClr val="FFFFFF"/>
      </a:accent4>
      <a:accent5>
        <a:srgbClr val="FFFFFF"/>
      </a:accent5>
      <a:accent6>
        <a:srgbClr val="FFFFFF"/>
      </a:accent6>
      <a:hlink>
        <a:srgbClr val="33333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