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handoutMasterIdLst>
    <p:handoutMasterId r:id="rId12"/>
  </p:handoutMasterIdLst>
  <p:sldIdLst>
    <p:sldId id="275" r:id="rId5"/>
    <p:sldId id="269" r:id="rId6"/>
    <p:sldId id="270" r:id="rId7"/>
    <p:sldId id="274" r:id="rId8"/>
    <p:sldId id="272" r:id="rId9"/>
    <p:sldId id="27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778B"/>
    <a:srgbClr val="474C56"/>
    <a:srgbClr val="9E9CAA"/>
    <a:srgbClr val="A6918B"/>
    <a:srgbClr val="DDB796"/>
    <a:srgbClr val="768BAB"/>
    <a:srgbClr val="121EB9"/>
    <a:srgbClr val="FFFFFF"/>
    <a:srgbClr val="60B7D8"/>
    <a:srgbClr val="D0E3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F467B7-A42D-4699-B610-9731DCB0D159}" v="947" dt="2024-08-01T23:27:15.9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4" autoAdjust="0"/>
    <p:restoredTop sz="84068" autoAdjust="0"/>
  </p:normalViewPr>
  <p:slideViewPr>
    <p:cSldViewPr snapToGrid="0">
      <p:cViewPr>
        <p:scale>
          <a:sx n="66" d="100"/>
          <a:sy n="66" d="100"/>
        </p:scale>
        <p:origin x="1320" y="365"/>
      </p:cViewPr>
      <p:guideLst/>
    </p:cSldViewPr>
  </p:slideViewPr>
  <p:outlineViewPr>
    <p:cViewPr>
      <p:scale>
        <a:sx n="33" d="100"/>
        <a:sy n="33" d="100"/>
      </p:scale>
      <p:origin x="0" y="-173"/>
    </p:cViewPr>
  </p:outlineViewPr>
  <p:notesTextViewPr>
    <p:cViewPr>
      <p:scale>
        <a:sx n="1" d="1"/>
        <a:sy n="1" d="1"/>
      </p:scale>
      <p:origin x="0" y="0"/>
    </p:cViewPr>
  </p:notesTextViewPr>
  <p:sorterViewPr>
    <p:cViewPr>
      <p:scale>
        <a:sx n="170" d="100"/>
        <a:sy n="170" d="100"/>
      </p:scale>
      <p:origin x="0" y="-173"/>
    </p:cViewPr>
  </p:sorterViewPr>
  <p:notesViewPr>
    <p:cSldViewPr snapToGrid="0">
      <p:cViewPr varScale="1">
        <p:scale>
          <a:sx n="72" d="100"/>
          <a:sy n="72" d="100"/>
        </p:scale>
        <p:origin x="3010" y="7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2A6AD11-A3E3-EFB8-F90E-9AA9F203875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9C16E76-47A6-C699-B1B4-28147892C29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D1D7853-9FFB-41A6-AD61-D89E998C55F7}" type="datetimeFigureOut">
              <a:rPr lang="en-US" smtClean="0"/>
              <a:t>8/1/2024</a:t>
            </a:fld>
            <a:endParaRPr lang="en-US"/>
          </a:p>
        </p:txBody>
      </p:sp>
      <p:sp>
        <p:nvSpPr>
          <p:cNvPr id="4" name="Footer Placeholder 3">
            <a:extLst>
              <a:ext uri="{FF2B5EF4-FFF2-40B4-BE49-F238E27FC236}">
                <a16:creationId xmlns:a16="http://schemas.microsoft.com/office/drawing/2014/main" id="{4E16E070-D384-99EE-6428-7CB8EE6530E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C3C1091-E48A-D2A3-DD6E-5199EC329E5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2C010F4-05DC-4E44-9F01-F44562AD076D}" type="slidenum">
              <a:rPr lang="en-US" smtClean="0"/>
              <a:t>‹#›</a:t>
            </a:fld>
            <a:endParaRPr lang="en-US"/>
          </a:p>
        </p:txBody>
      </p:sp>
    </p:spTree>
    <p:extLst>
      <p:ext uri="{BB962C8B-B14F-4D97-AF65-F5344CB8AC3E}">
        <p14:creationId xmlns:p14="http://schemas.microsoft.com/office/powerpoint/2010/main" val="34228159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ECFEFF-CFAF-4812-9002-F65BC7E69BD5}" type="datetimeFigureOut">
              <a:rPr lang="en-US" smtClean="0"/>
              <a:t>8/1/2024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5E6540-2889-4D5A-822A-27186F4D8E93}" type="slidenum">
              <a:rPr lang="en-US" smtClean="0"/>
              <a:t>‹#›</a:t>
            </a:fld>
            <a:endParaRPr lang="en-US"/>
          </a:p>
        </p:txBody>
      </p:sp>
    </p:spTree>
    <p:extLst>
      <p:ext uri="{BB962C8B-B14F-4D97-AF65-F5344CB8AC3E}">
        <p14:creationId xmlns:p14="http://schemas.microsoft.com/office/powerpoint/2010/main" val="249033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usabilitygeek.com/what-is-eye-tracking-when-to-use-it/"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5E6540-2889-4D5A-822A-27186F4D8E93}" type="slidenum">
              <a:rPr lang="en-US" smtClean="0"/>
              <a:t>1</a:t>
            </a:fld>
            <a:endParaRPr lang="en-US"/>
          </a:p>
        </p:txBody>
      </p:sp>
    </p:spTree>
    <p:extLst>
      <p:ext uri="{BB962C8B-B14F-4D97-AF65-F5344CB8AC3E}">
        <p14:creationId xmlns:p14="http://schemas.microsoft.com/office/powerpoint/2010/main" val="2145186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0" u="none" strike="noStrike" dirty="0">
                <a:solidFill>
                  <a:srgbClr val="000000"/>
                </a:solidFill>
                <a:effectLst/>
                <a:latin typeface="Arial" panose="020B0604020202020204" pitchFamily="34" charset="0"/>
              </a:rPr>
              <a:t>Introduce research project:</a:t>
            </a:r>
            <a:endParaRPr lang="en-US" b="0" dirty="0">
              <a:effectLst/>
            </a:endParaRPr>
          </a:p>
          <a:p>
            <a:pPr rtl="0">
              <a:spcBef>
                <a:spcPts val="0"/>
              </a:spcBef>
              <a:spcAft>
                <a:spcPts val="0"/>
              </a:spcAft>
            </a:pPr>
            <a:r>
              <a:rPr lang="en-US" sz="1800" b="0" i="0" u="none" strike="noStrike" dirty="0">
                <a:solidFill>
                  <a:srgbClr val="000000"/>
                </a:solidFill>
                <a:effectLst/>
                <a:latin typeface="Arial" panose="020B0604020202020204" pitchFamily="34" charset="0"/>
              </a:rPr>
              <a:t>My project revolves around using eye-tracking to determine areas of improvement and content that participants find difficult when learning how to exploit web vulnerabilities to complete Capture the Flag challenges. </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Arial" panose="020B0604020202020204" pitchFamily="34" charset="0"/>
              </a:rPr>
              <a:t>For those who don’t know: Capture the Flag (CTF) is a type of activity meant to test a person’s ability to crack into a program’s security. These challenges involve employing different hacking techniques and exploiting security vulnerabilities to access hidden pages to find these “flags” which are usually a specific string. Capture the Flag is one of the more popular ways to practice hacking, and CTF specific competitions are known to be a hub to find cyber-security talent; however, it can be difficult to start learning with little to know background in the field. Our goal is to improve the education on hacking and web-security using eye-tracking. </a:t>
            </a:r>
            <a:endParaRPr lang="en-US" b="0" dirty="0">
              <a:effectLst/>
            </a:endParaRPr>
          </a:p>
        </p:txBody>
      </p:sp>
      <p:sp>
        <p:nvSpPr>
          <p:cNvPr id="4" name="Slide Number Placeholder 3"/>
          <p:cNvSpPr>
            <a:spLocks noGrp="1"/>
          </p:cNvSpPr>
          <p:nvPr>
            <p:ph type="sldNum" sz="quarter" idx="5"/>
          </p:nvPr>
        </p:nvSpPr>
        <p:spPr/>
        <p:txBody>
          <a:bodyPr/>
          <a:lstStyle/>
          <a:p>
            <a:fld id="{315E6540-2889-4D5A-822A-27186F4D8E93}" type="slidenum">
              <a:rPr lang="en-US" smtClean="0"/>
              <a:t>2</a:t>
            </a:fld>
            <a:endParaRPr lang="en-US"/>
          </a:p>
        </p:txBody>
      </p:sp>
    </p:spTree>
    <p:extLst>
      <p:ext uri="{BB962C8B-B14F-4D97-AF65-F5344CB8AC3E}">
        <p14:creationId xmlns:p14="http://schemas.microsoft.com/office/powerpoint/2010/main" val="466788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br>
              <a:rPr lang="en-US" b="0" dirty="0">
                <a:effectLst/>
              </a:rPr>
            </a:br>
            <a:r>
              <a:rPr lang="en-US" sz="1800" b="0" i="0" u="none" strike="noStrike" dirty="0">
                <a:solidFill>
                  <a:srgbClr val="000000"/>
                </a:solidFill>
                <a:effectLst/>
                <a:latin typeface="Arial" panose="020B0604020202020204" pitchFamily="34" charset="0"/>
              </a:rPr>
              <a:t>Eye tracking has previously been used to study how people complete tasks, and its use in behavioral studies related to software has been increasing in popularity since it provides empirical evidence like fixation (where you look at a particular area of a minimum amount of time), saccades (quick eye movements from one spot to another (AOI?), and scan path (which is a series of saccades).  We’ll be using eye tracking to investigate how participants complete the web-security related tasks we designed and determine areas of difficulty by comparing eye-tracking data between participants who successfully or unsuccessfully complete the tasks. </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Arial" panose="020B0604020202020204" pitchFamily="34" charset="0"/>
              </a:rPr>
              <a:t>Image resource:</a:t>
            </a:r>
            <a:endParaRPr lang="en-US" b="0" dirty="0">
              <a:effectLst/>
            </a:endParaRPr>
          </a:p>
          <a:p>
            <a:r>
              <a:rPr lang="en-US" sz="1800" b="0" i="0" u="sng" strike="noStrike" dirty="0">
                <a:solidFill>
                  <a:srgbClr val="2200CC"/>
                </a:solidFill>
                <a:effectLst/>
                <a:latin typeface="Arial" panose="020B0604020202020204" pitchFamily="34" charset="0"/>
                <a:hlinkClick r:id="rId3"/>
              </a:rPr>
              <a:t>https://usabilitygeek.com/what-is-eye-tracking-when-to-use-it/</a:t>
            </a:r>
            <a:r>
              <a:rPr lang="en-US" sz="1800" b="0" i="0" u="none" strike="noStrike" dirty="0">
                <a:solidFill>
                  <a:srgbClr val="000000"/>
                </a:solidFill>
                <a:effectLst/>
                <a:latin typeface="Arial" panose="020B0604020202020204" pitchFamily="34" charset="0"/>
              </a:rPr>
              <a:t> </a:t>
            </a:r>
            <a:endParaRPr lang="en-US" dirty="0"/>
          </a:p>
        </p:txBody>
      </p:sp>
      <p:sp>
        <p:nvSpPr>
          <p:cNvPr id="4" name="Slide Number Placeholder 3"/>
          <p:cNvSpPr>
            <a:spLocks noGrp="1"/>
          </p:cNvSpPr>
          <p:nvPr>
            <p:ph type="sldNum" sz="quarter" idx="5"/>
          </p:nvPr>
        </p:nvSpPr>
        <p:spPr/>
        <p:txBody>
          <a:bodyPr/>
          <a:lstStyle/>
          <a:p>
            <a:fld id="{315E6540-2889-4D5A-822A-27186F4D8E93}" type="slidenum">
              <a:rPr lang="en-US" smtClean="0"/>
              <a:t>3</a:t>
            </a:fld>
            <a:endParaRPr lang="en-US"/>
          </a:p>
        </p:txBody>
      </p:sp>
    </p:spTree>
    <p:extLst>
      <p:ext uri="{BB962C8B-B14F-4D97-AF65-F5344CB8AC3E}">
        <p14:creationId xmlns:p14="http://schemas.microsoft.com/office/powerpoint/2010/main" val="1489424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200" b="0" i="0" u="none" strike="noStrike" dirty="0">
                <a:solidFill>
                  <a:srgbClr val="000000"/>
                </a:solidFill>
                <a:effectLst/>
                <a:latin typeface="Arial" panose="020B0604020202020204" pitchFamily="34" charset="0"/>
              </a:rPr>
              <a:t>This summer, I focused on developing the curriculum and website we’ll be using to teach participants about exploiting vulnerabilities and testing their skills. </a:t>
            </a:r>
            <a:endParaRPr lang="en-US" b="0" dirty="0">
              <a:effectLst/>
            </a:endParaRPr>
          </a:p>
          <a:p>
            <a:pPr rtl="0">
              <a:spcBef>
                <a:spcPts val="0"/>
              </a:spcBef>
              <a:spcAft>
                <a:spcPts val="0"/>
              </a:spcAft>
            </a:pPr>
            <a:br>
              <a:rPr lang="en-US" b="0" dirty="0">
                <a:effectLst/>
              </a:rPr>
            </a:br>
            <a:r>
              <a:rPr lang="en-US" sz="1200" b="0" i="0" u="none" strike="noStrike" dirty="0">
                <a:solidFill>
                  <a:srgbClr val="000000"/>
                </a:solidFill>
                <a:effectLst/>
                <a:latin typeface="Arial" panose="020B0604020202020204" pitchFamily="34" charset="0"/>
              </a:rPr>
              <a:t>(show dashboard)</a:t>
            </a:r>
            <a:endParaRPr lang="en-US" b="0" dirty="0">
              <a:effectLst/>
            </a:endParaRPr>
          </a:p>
          <a:p>
            <a:pPr rtl="0">
              <a:spcBef>
                <a:spcPts val="0"/>
              </a:spcBef>
              <a:spcAft>
                <a:spcPts val="0"/>
              </a:spcAft>
            </a:pPr>
            <a:r>
              <a:rPr lang="en-US" sz="1200" b="0" i="0" u="none" strike="noStrike" dirty="0">
                <a:solidFill>
                  <a:srgbClr val="000000"/>
                </a:solidFill>
                <a:effectLst/>
                <a:latin typeface="Arial" panose="020B0604020202020204" pitchFamily="34" charset="0"/>
              </a:rPr>
              <a:t>The website consists of eight vulnerabilities selected from </a:t>
            </a:r>
            <a:r>
              <a:rPr lang="en-US" sz="1200" b="0" i="0" u="none" strike="noStrike" dirty="0" err="1">
                <a:solidFill>
                  <a:srgbClr val="000000"/>
                </a:solidFill>
                <a:effectLst/>
                <a:latin typeface="Arial" panose="020B0604020202020204" pitchFamily="34" charset="0"/>
              </a:rPr>
              <a:t>Mitre’s</a:t>
            </a:r>
            <a:r>
              <a:rPr lang="en-US" sz="1200" b="0" i="0" u="none" strike="noStrike" dirty="0">
                <a:solidFill>
                  <a:srgbClr val="000000"/>
                </a:solidFill>
                <a:effectLst/>
                <a:latin typeface="Arial" panose="020B0604020202020204" pitchFamily="34" charset="0"/>
              </a:rPr>
              <a:t> Common Weaknesses Enumeration and each vulnerability is broken down into four sections:</a:t>
            </a:r>
            <a:endParaRPr lang="en-US" b="0" dirty="0">
              <a:effectLst/>
            </a:endParaRPr>
          </a:p>
          <a:p>
            <a:pPr rtl="0">
              <a:spcBef>
                <a:spcPts val="0"/>
              </a:spcBef>
              <a:spcAft>
                <a:spcPts val="0"/>
              </a:spcAft>
            </a:pPr>
            <a:br>
              <a:rPr lang="en-US" b="0" dirty="0">
                <a:effectLst/>
              </a:rPr>
            </a:br>
            <a:r>
              <a:rPr lang="en-US" sz="1200" b="0" i="0" u="none" strike="noStrike" dirty="0">
                <a:solidFill>
                  <a:srgbClr val="000000"/>
                </a:solidFill>
                <a:effectLst/>
                <a:latin typeface="Arial" panose="020B0604020202020204" pitchFamily="34" charset="0"/>
              </a:rPr>
              <a:t>(show intro page)</a:t>
            </a:r>
            <a:endParaRPr lang="en-US" b="0" dirty="0">
              <a:effectLst/>
            </a:endParaRPr>
          </a:p>
          <a:p>
            <a:pPr rtl="0">
              <a:spcBef>
                <a:spcPts val="0"/>
              </a:spcBef>
              <a:spcAft>
                <a:spcPts val="0"/>
              </a:spcAft>
            </a:pPr>
            <a:r>
              <a:rPr lang="en-US" sz="1200" b="0" i="0" u="none" strike="noStrike" dirty="0">
                <a:solidFill>
                  <a:srgbClr val="000000"/>
                </a:solidFill>
                <a:effectLst/>
                <a:latin typeface="Arial" panose="020B0604020202020204" pitchFamily="34" charset="0"/>
              </a:rPr>
              <a:t>The introduction page provides general information about the vulnerability, including its basic definition, how to identify the vulnerability in code, and what happens when it is exploited.  </a:t>
            </a:r>
            <a:endParaRPr lang="en-US" b="0" dirty="0">
              <a:effectLst/>
            </a:endParaRPr>
          </a:p>
          <a:p>
            <a:pPr rtl="0">
              <a:spcBef>
                <a:spcPts val="0"/>
              </a:spcBef>
              <a:spcAft>
                <a:spcPts val="0"/>
              </a:spcAft>
            </a:pPr>
            <a:br>
              <a:rPr lang="en-US" b="0" dirty="0">
                <a:effectLst/>
              </a:rPr>
            </a:br>
            <a:r>
              <a:rPr lang="en-US" sz="1200" b="0" i="0" u="none" strike="noStrike" dirty="0">
                <a:solidFill>
                  <a:srgbClr val="000000"/>
                </a:solidFill>
                <a:effectLst/>
                <a:latin typeface="Arial" panose="020B0604020202020204" pitchFamily="34" charset="0"/>
              </a:rPr>
              <a:t>(show how to page)</a:t>
            </a:r>
            <a:endParaRPr lang="en-US" b="0" dirty="0">
              <a:effectLst/>
            </a:endParaRPr>
          </a:p>
          <a:p>
            <a:pPr rtl="0">
              <a:spcBef>
                <a:spcPts val="0"/>
              </a:spcBef>
              <a:spcAft>
                <a:spcPts val="0"/>
              </a:spcAft>
            </a:pPr>
            <a:r>
              <a:rPr lang="en-US" sz="1200" b="0" i="0" u="none" strike="noStrike" dirty="0">
                <a:solidFill>
                  <a:srgbClr val="000000"/>
                </a:solidFill>
                <a:effectLst/>
                <a:latin typeface="Arial" panose="020B0604020202020204" pitchFamily="34" charset="0"/>
              </a:rPr>
              <a:t>The how-to page provides detailed instructions and steps on how to take advantage of the specific vulnerability. This page helps participants gain a better understanding of what happens behind the scenes when utilizing the vulnerability to break into a website. </a:t>
            </a:r>
            <a:endParaRPr lang="en-US" b="0" dirty="0">
              <a:effectLst/>
            </a:endParaRPr>
          </a:p>
          <a:p>
            <a:pPr rtl="0">
              <a:spcBef>
                <a:spcPts val="0"/>
              </a:spcBef>
              <a:spcAft>
                <a:spcPts val="0"/>
              </a:spcAft>
            </a:pPr>
            <a:br>
              <a:rPr lang="en-US" b="0" dirty="0">
                <a:effectLst/>
              </a:rPr>
            </a:br>
            <a:r>
              <a:rPr lang="en-US" sz="1200" b="0" i="0" u="none" strike="noStrike" dirty="0">
                <a:solidFill>
                  <a:srgbClr val="000000"/>
                </a:solidFill>
                <a:effectLst/>
                <a:latin typeface="Arial" panose="020B0604020202020204" pitchFamily="34" charset="0"/>
              </a:rPr>
              <a:t>(show try it yourself page)</a:t>
            </a:r>
            <a:endParaRPr lang="en-US" b="0" dirty="0">
              <a:effectLst/>
            </a:endParaRPr>
          </a:p>
          <a:p>
            <a:pPr rtl="0">
              <a:spcBef>
                <a:spcPts val="0"/>
              </a:spcBef>
              <a:spcAft>
                <a:spcPts val="0"/>
              </a:spcAft>
            </a:pPr>
            <a:r>
              <a:rPr lang="en-US" sz="1200" b="0" i="0" u="none" strike="noStrike" dirty="0">
                <a:solidFill>
                  <a:srgbClr val="000000"/>
                </a:solidFill>
                <a:effectLst/>
                <a:latin typeface="Arial" panose="020B0604020202020204" pitchFamily="34" charset="0"/>
              </a:rPr>
              <a:t>The try-it-yourself page allows participants to practice exploiting the vulnerability to reinforce what they learned. </a:t>
            </a:r>
            <a:endParaRPr lang="en-US" b="0" dirty="0">
              <a:effectLst/>
            </a:endParaRPr>
          </a:p>
          <a:p>
            <a:pPr rtl="0">
              <a:spcBef>
                <a:spcPts val="0"/>
              </a:spcBef>
              <a:spcAft>
                <a:spcPts val="0"/>
              </a:spcAft>
            </a:pPr>
            <a:br>
              <a:rPr lang="en-US" b="0" dirty="0">
                <a:effectLst/>
              </a:rPr>
            </a:br>
            <a:r>
              <a:rPr lang="en-US" sz="1200" b="0" i="0" u="none" strike="noStrike" dirty="0">
                <a:solidFill>
                  <a:srgbClr val="000000"/>
                </a:solidFill>
                <a:effectLst/>
                <a:latin typeface="Arial" panose="020B0604020202020204" pitchFamily="34" charset="0"/>
              </a:rPr>
              <a:t>(maybe show quiz)</a:t>
            </a:r>
            <a:endParaRPr lang="en-US" b="0" dirty="0">
              <a:effectLst/>
            </a:endParaRPr>
          </a:p>
          <a:p>
            <a:pPr rtl="0">
              <a:spcBef>
                <a:spcPts val="0"/>
              </a:spcBef>
              <a:spcAft>
                <a:spcPts val="0"/>
              </a:spcAft>
            </a:pPr>
            <a:r>
              <a:rPr lang="en-US" sz="1200" b="0" i="0" u="none" strike="noStrike" dirty="0">
                <a:solidFill>
                  <a:srgbClr val="000000"/>
                </a:solidFill>
                <a:effectLst/>
                <a:latin typeface="Arial" panose="020B0604020202020204" pitchFamily="34" charset="0"/>
              </a:rPr>
              <a:t>The quiz page is used to assess general understanding of the key concepts and techniques related to the vulnerability. And here’s a demo of the quiz functionality. </a:t>
            </a:r>
            <a:endParaRPr lang="en-US" b="0" dirty="0">
              <a:effectLst/>
            </a:endParaRPr>
          </a:p>
          <a:p>
            <a:pPr rtl="0">
              <a:spcBef>
                <a:spcPts val="0"/>
              </a:spcBef>
              <a:spcAft>
                <a:spcPts val="0"/>
              </a:spcAft>
            </a:pPr>
            <a:br>
              <a:rPr lang="en-US" b="0" dirty="0">
                <a:effectLst/>
              </a:rPr>
            </a:br>
            <a:r>
              <a:rPr lang="en-US" sz="1200" b="0" i="0" u="none" strike="noStrike" dirty="0">
                <a:solidFill>
                  <a:srgbClr val="000000"/>
                </a:solidFill>
                <a:effectLst/>
                <a:latin typeface="Arial" panose="020B0604020202020204" pitchFamily="34" charset="0"/>
              </a:rPr>
              <a:t>(show user login and code for database)</a:t>
            </a:r>
            <a:endParaRPr lang="en-US" b="0" dirty="0">
              <a:effectLst/>
            </a:endParaRPr>
          </a:p>
          <a:p>
            <a:pPr rtl="0">
              <a:spcBef>
                <a:spcPts val="0"/>
              </a:spcBef>
              <a:spcAft>
                <a:spcPts val="0"/>
              </a:spcAft>
            </a:pPr>
            <a:r>
              <a:rPr lang="en-US" sz="1200" b="0" i="0" u="none" strike="noStrike" dirty="0">
                <a:solidFill>
                  <a:srgbClr val="000000"/>
                </a:solidFill>
                <a:effectLst/>
                <a:latin typeface="Arial" panose="020B0604020202020204" pitchFamily="34" charset="0"/>
              </a:rPr>
              <a:t>In addition to the content, the website also stores user data based on their login information. This includes monitoring keystrokes and tracking their progress through the curriculum.</a:t>
            </a:r>
            <a:endParaRPr lang="en-US" b="0" dirty="0">
              <a:effectLst/>
            </a:endParaRPr>
          </a:p>
          <a:p>
            <a:pPr rtl="0">
              <a:spcBef>
                <a:spcPts val="0"/>
              </a:spcBef>
              <a:spcAft>
                <a:spcPts val="0"/>
              </a:spcAft>
            </a:pPr>
            <a:br>
              <a:rPr lang="en-US" b="0" dirty="0">
                <a:effectLst/>
              </a:rPr>
            </a:br>
            <a:r>
              <a:rPr lang="en-US" sz="1200" b="0" i="0" u="none" strike="noStrike" dirty="0">
                <a:solidFill>
                  <a:srgbClr val="000000"/>
                </a:solidFill>
                <a:effectLst/>
                <a:latin typeface="Arial" panose="020B0604020202020204" pitchFamily="34" charset="0"/>
              </a:rPr>
              <a:t>Image resources: me</a:t>
            </a:r>
            <a:endParaRPr lang="en-US" b="0" dirty="0">
              <a:effectLst/>
            </a:endParaRPr>
          </a:p>
          <a:p>
            <a:br>
              <a:rPr lang="en-US" b="0" dirty="0">
                <a:effectLst/>
              </a:rPr>
            </a:br>
            <a:endParaRPr lang="en-US" dirty="0"/>
          </a:p>
          <a:p>
            <a:endParaRPr lang="en-US" dirty="0"/>
          </a:p>
          <a:p>
            <a:r>
              <a:rPr lang="en-US" dirty="0"/>
              <a:t>https://thehackernews.com/2016/05/facebook-capture-the-flag-ctf.html</a:t>
            </a:r>
          </a:p>
          <a:p>
            <a:endParaRPr lang="en-US" dirty="0"/>
          </a:p>
          <a:p>
            <a:endParaRPr lang="en-US" dirty="0"/>
          </a:p>
          <a:p>
            <a:r>
              <a:rPr lang="en-US" dirty="0"/>
              <a:t>https://infosecwriteups.com/best-ctf-platforms-876cc0870f3b </a:t>
            </a:r>
          </a:p>
          <a:p>
            <a:endParaRPr lang="en-US" dirty="0"/>
          </a:p>
        </p:txBody>
      </p:sp>
      <p:sp>
        <p:nvSpPr>
          <p:cNvPr id="4" name="Slide Number Placeholder 3"/>
          <p:cNvSpPr>
            <a:spLocks noGrp="1"/>
          </p:cNvSpPr>
          <p:nvPr>
            <p:ph type="sldNum" sz="quarter" idx="5"/>
          </p:nvPr>
        </p:nvSpPr>
        <p:spPr/>
        <p:txBody>
          <a:bodyPr/>
          <a:lstStyle/>
          <a:p>
            <a:fld id="{315E6540-2889-4D5A-822A-27186F4D8E93}" type="slidenum">
              <a:rPr lang="en-US" smtClean="0"/>
              <a:t>4</a:t>
            </a:fld>
            <a:endParaRPr lang="en-US"/>
          </a:p>
        </p:txBody>
      </p:sp>
    </p:spTree>
    <p:extLst>
      <p:ext uri="{BB962C8B-B14F-4D97-AF65-F5344CB8AC3E}">
        <p14:creationId xmlns:p14="http://schemas.microsoft.com/office/powerpoint/2010/main" val="1989626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0" u="none" strike="noStrike" dirty="0">
                <a:solidFill>
                  <a:srgbClr val="000000"/>
                </a:solidFill>
                <a:effectLst/>
                <a:latin typeface="Arial" panose="020B0604020202020204" pitchFamily="34" charset="0"/>
              </a:rPr>
              <a:t>Looking ahead, we’re working on designing the finale exam for this curriculum, which should test the participants on all of the vulnerabilities we’ve covered. The final exam will include a series of regular test questions like we saw in the quiz section, but the bulk of the exam will be a full Capture the Flag challenge, where the participants will apply what they learned to find flags in a simulated challenge. </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Arial" panose="020B0604020202020204" pitchFamily="34" charset="0"/>
              </a:rPr>
              <a:t>We are also planning to implement a notes function for participants to use in the quiz or final exam. This is to gain insight on what participants consider to be important information and also reduce the number of times they have to switch between pages. </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Arial" panose="020B0604020202020204" pitchFamily="34" charset="0"/>
              </a:rPr>
              <a:t>As we’re completing the website, we’re also working on the IRB application to conduct the human study. Once the application is approved, we can then move onto the physical data collection. </a:t>
            </a:r>
            <a:endParaRPr lang="en-US" b="0" dirty="0">
              <a:effectLst/>
            </a:endParaRPr>
          </a:p>
          <a:p>
            <a:br>
              <a:rPr lang="en-US" b="0" dirty="0">
                <a:effectLst/>
              </a:rPr>
            </a:br>
            <a:br>
              <a:rPr lang="en-US" b="0" dirty="0">
                <a:effectLst/>
              </a:rPr>
            </a:br>
            <a:endParaRPr lang="en-US" dirty="0"/>
          </a:p>
        </p:txBody>
      </p:sp>
      <p:sp>
        <p:nvSpPr>
          <p:cNvPr id="4" name="Slide Number Placeholder 3"/>
          <p:cNvSpPr>
            <a:spLocks noGrp="1"/>
          </p:cNvSpPr>
          <p:nvPr>
            <p:ph type="sldNum" sz="quarter" idx="5"/>
          </p:nvPr>
        </p:nvSpPr>
        <p:spPr/>
        <p:txBody>
          <a:bodyPr/>
          <a:lstStyle/>
          <a:p>
            <a:fld id="{315E6540-2889-4D5A-822A-27186F4D8E93}" type="slidenum">
              <a:rPr lang="en-US" smtClean="0"/>
              <a:t>5</a:t>
            </a:fld>
            <a:endParaRPr lang="en-US"/>
          </a:p>
        </p:txBody>
      </p:sp>
    </p:spTree>
    <p:extLst>
      <p:ext uri="{BB962C8B-B14F-4D97-AF65-F5344CB8AC3E}">
        <p14:creationId xmlns:p14="http://schemas.microsoft.com/office/powerpoint/2010/main" val="802532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0" u="none" strike="noStrike" dirty="0">
                <a:solidFill>
                  <a:srgbClr val="000000"/>
                </a:solidFill>
                <a:effectLst/>
                <a:latin typeface="Arial" panose="020B0604020202020204" pitchFamily="34" charset="0"/>
              </a:rPr>
              <a:t>Prior to this summer, I had no experience in building a website from scratch or any knowledge in hacking, so there was a pretty steep learning curve I had to overcome, but having to build the curriculum itself and designing the website taught me a lot about web-design and data vulnerabilities. </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Arial" panose="020B0604020202020204" pitchFamily="34" charset="0"/>
              </a:rPr>
              <a:t>My lack of experience was one of the biggest challenges for me since I didn’t know what information was important, which made designing the curriculum difficult as I wasn’t sure how in-depth I wanted the info pages to be. </a:t>
            </a:r>
            <a:endParaRPr lang="en-US" b="0" dirty="0">
              <a:effectLst/>
            </a:endParaRPr>
          </a:p>
          <a:p>
            <a:pPr rtl="0">
              <a:spcBef>
                <a:spcPts val="0"/>
              </a:spcBef>
              <a:spcAft>
                <a:spcPts val="0"/>
              </a:spcAft>
            </a:pPr>
            <a:r>
              <a:rPr lang="en-US" sz="1800" b="0" i="0" u="none" strike="noStrike" dirty="0">
                <a:solidFill>
                  <a:srgbClr val="000000"/>
                </a:solidFill>
                <a:effectLst/>
                <a:latin typeface="Arial" panose="020B0604020202020204" pitchFamily="34" charset="0"/>
              </a:rPr>
              <a:t>It was also quite difficult to purposefully make parts of the website vulnerable while keeping other data secure since many of the features I implemented were already secured from certain attacks like SQL injection, so I had to find ways to go around this issue and simulate the vulnerability as much as possible. </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Arial" panose="020B0604020202020204" pitchFamily="34" charset="0"/>
              </a:rPr>
              <a:t>As for what went well, I think the project is off to a great start. I enjoyed building the website, so it was overall a positive experience. Very little frustrations except for learning everything from scratch. </a:t>
            </a:r>
            <a:endParaRPr lang="en-US" b="0" dirty="0">
              <a:effectLst/>
            </a:endParaRPr>
          </a:p>
          <a:p>
            <a:br>
              <a:rPr lang="en-US" b="0" dirty="0">
                <a:effectLst/>
              </a:rPr>
            </a:br>
            <a:r>
              <a:rPr lang="en-US" b="0" dirty="0">
                <a:effectLst/>
              </a:rPr>
              <a:t>-- plug in?</a:t>
            </a:r>
            <a:endParaRPr lang="en-US" dirty="0"/>
          </a:p>
        </p:txBody>
      </p:sp>
      <p:sp>
        <p:nvSpPr>
          <p:cNvPr id="4" name="Slide Number Placeholder 3"/>
          <p:cNvSpPr>
            <a:spLocks noGrp="1"/>
          </p:cNvSpPr>
          <p:nvPr>
            <p:ph type="sldNum" sz="quarter" idx="5"/>
          </p:nvPr>
        </p:nvSpPr>
        <p:spPr/>
        <p:txBody>
          <a:bodyPr/>
          <a:lstStyle/>
          <a:p>
            <a:fld id="{315E6540-2889-4D5A-822A-27186F4D8E93}" type="slidenum">
              <a:rPr lang="en-US" smtClean="0"/>
              <a:t>6</a:t>
            </a:fld>
            <a:endParaRPr lang="en-US"/>
          </a:p>
        </p:txBody>
      </p:sp>
    </p:spTree>
    <p:extLst>
      <p:ext uri="{BB962C8B-B14F-4D97-AF65-F5344CB8AC3E}">
        <p14:creationId xmlns:p14="http://schemas.microsoft.com/office/powerpoint/2010/main" val="7419272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9" name="Rectangle: Rounded Corners 18">
            <a:extLst>
              <a:ext uri="{FF2B5EF4-FFF2-40B4-BE49-F238E27FC236}">
                <a16:creationId xmlns:a16="http://schemas.microsoft.com/office/drawing/2014/main" id="{7EBB41D9-CC2F-B328-45F7-FFA4C7CE41E8}"/>
              </a:ext>
            </a:extLst>
          </p:cNvPr>
          <p:cNvSpPr/>
          <p:nvPr userDrawn="1"/>
        </p:nvSpPr>
        <p:spPr>
          <a:xfrm>
            <a:off x="3355955" y="4329102"/>
            <a:ext cx="5451856" cy="3199458"/>
          </a:xfrm>
          <a:prstGeom prst="roundRect">
            <a:avLst>
              <a:gd name="adj" fmla="val 5923"/>
            </a:avLst>
          </a:prstGeom>
          <a:solidFill>
            <a:srgbClr val="EDEF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A8B96B81-BA6D-BA09-E27E-A9D28F391B72}"/>
              </a:ext>
            </a:extLst>
          </p:cNvPr>
          <p:cNvSpPr/>
          <p:nvPr userDrawn="1"/>
        </p:nvSpPr>
        <p:spPr>
          <a:xfrm>
            <a:off x="3460604" y="4845307"/>
            <a:ext cx="5262880" cy="2317493"/>
          </a:xfrm>
          <a:prstGeom prst="roundRect">
            <a:avLst>
              <a:gd name="adj" fmla="val 8726"/>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914399" y="933852"/>
            <a:ext cx="10363200" cy="2387600"/>
          </a:xfrm>
        </p:spPr>
        <p:txBody>
          <a:bodyPr anchor="b">
            <a:normAutofit/>
          </a:bodyPr>
          <a:lstStyle>
            <a:lvl1pPr algn="ctr">
              <a:defRPr sz="4000"/>
            </a:lvl1pPr>
          </a:lstStyle>
          <a:p>
            <a:r>
              <a:rPr lang="en-US" dirty="0"/>
              <a:t>Click to edit Master Title Slide</a:t>
            </a:r>
          </a:p>
        </p:txBody>
      </p:sp>
      <p:sp>
        <p:nvSpPr>
          <p:cNvPr id="3" name="Subtitle 2"/>
          <p:cNvSpPr>
            <a:spLocks noGrp="1"/>
          </p:cNvSpPr>
          <p:nvPr>
            <p:ph type="subTitle" idx="1"/>
          </p:nvPr>
        </p:nvSpPr>
        <p:spPr>
          <a:xfrm>
            <a:off x="3035300" y="3536910"/>
            <a:ext cx="5451856" cy="546608"/>
          </a:xfrm>
        </p:spPr>
        <p:txBody>
          <a:bodyPr/>
          <a:lstStyle>
            <a:lvl1pPr marL="0" indent="0" algn="ctr">
              <a:buNone/>
              <a:defRPr sz="2400">
                <a:solidFill>
                  <a:srgbClr val="1C1A2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a:xfrm>
            <a:off x="647700" y="6441446"/>
            <a:ext cx="2743200" cy="365125"/>
          </a:xfrm>
          <a:prstGeom prst="rect">
            <a:avLst/>
          </a:prstGeom>
        </p:spPr>
        <p:txBody>
          <a:bodyPr/>
          <a:lstStyle/>
          <a:p>
            <a:fld id="{98BE4597-E9F8-4379-949C-BF3A2F713E87}" type="datetimeFigureOut">
              <a:rPr lang="en-US" smtClean="0"/>
              <a:t>8/1/2024</a:t>
            </a:fld>
            <a:endParaRPr lang="en-US"/>
          </a:p>
        </p:txBody>
      </p:sp>
      <p:sp>
        <p:nvSpPr>
          <p:cNvPr id="5" name="Footer Placeholder 4"/>
          <p:cNvSpPr>
            <a:spLocks noGrp="1"/>
          </p:cNvSpPr>
          <p:nvPr>
            <p:ph type="ftr" sz="quarter" idx="11"/>
          </p:nvPr>
        </p:nvSpPr>
        <p:spPr>
          <a:xfrm>
            <a:off x="4038600" y="6459074"/>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11117072" y="6459074"/>
            <a:ext cx="2743200" cy="365125"/>
          </a:xfrm>
          <a:prstGeom prst="rect">
            <a:avLst/>
          </a:prstGeom>
        </p:spPr>
        <p:txBody>
          <a:bodyPr/>
          <a:lstStyle/>
          <a:p>
            <a:fld id="{0F68795B-E978-4B55-948E-DD5809D6D299}" type="slidenum">
              <a:rPr lang="en-US" smtClean="0"/>
              <a:t>‹#›</a:t>
            </a:fld>
            <a:endParaRPr lang="en-US"/>
          </a:p>
        </p:txBody>
      </p:sp>
      <p:sp>
        <p:nvSpPr>
          <p:cNvPr id="11" name="Rectangle: Rounded Corners 10">
            <a:extLst>
              <a:ext uri="{FF2B5EF4-FFF2-40B4-BE49-F238E27FC236}">
                <a16:creationId xmlns:a16="http://schemas.microsoft.com/office/drawing/2014/main" id="{E48C1D48-04D0-48D0-87FD-36C94C9FF218}"/>
              </a:ext>
            </a:extLst>
          </p:cNvPr>
          <p:cNvSpPr/>
          <p:nvPr userDrawn="1"/>
        </p:nvSpPr>
        <p:spPr>
          <a:xfrm>
            <a:off x="3154679" y="3484704"/>
            <a:ext cx="5882640" cy="546608"/>
          </a:xfrm>
          <a:prstGeom prst="roundRect">
            <a:avLst>
              <a:gd name="adj" fmla="val 50000"/>
            </a:avLst>
          </a:prstGeom>
          <a:noFill/>
          <a:ln w="12700">
            <a:solidFill>
              <a:srgbClr val="E1E3E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FC1A0C6F-9D3B-CBF7-2BA9-E0DE7836642A}"/>
              </a:ext>
            </a:extLst>
          </p:cNvPr>
          <p:cNvPicPr>
            <a:picLocks noChangeAspect="1"/>
          </p:cNvPicPr>
          <p:nvPr userDrawn="1"/>
        </p:nvPicPr>
        <p:blipFill>
          <a:blip r:embed="rId2"/>
          <a:stretch>
            <a:fillRect/>
          </a:stretch>
        </p:blipFill>
        <p:spPr>
          <a:xfrm>
            <a:off x="8575376" y="3688202"/>
            <a:ext cx="225726" cy="225726"/>
          </a:xfrm>
          <a:prstGeom prst="rect">
            <a:avLst/>
          </a:prstGeom>
        </p:spPr>
      </p:pic>
      <p:pic>
        <p:nvPicPr>
          <p:cNvPr id="17" name="Picture 2">
            <a:extLst>
              <a:ext uri="{FF2B5EF4-FFF2-40B4-BE49-F238E27FC236}">
                <a16:creationId xmlns:a16="http://schemas.microsoft.com/office/drawing/2014/main" id="{5DD4E535-82FC-6101-C318-4643BF16D3F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265190" y="1220768"/>
            <a:ext cx="1189595" cy="1074324"/>
          </a:xfrm>
          <a:prstGeom prst="rect">
            <a:avLst/>
          </a:prstGeom>
          <a:noFill/>
          <a:extLst>
            <a:ext uri="{909E8E84-426E-40DD-AFC4-6F175D3DCCD1}">
              <a14:hiddenFill xmlns:a14="http://schemas.microsoft.com/office/drawing/2010/main">
                <a:solidFill>
                  <a:srgbClr val="FFFFFF"/>
                </a:solidFill>
              </a14:hiddenFill>
            </a:ext>
          </a:extLst>
        </p:spPr>
      </p:pic>
      <p:sp>
        <p:nvSpPr>
          <p:cNvPr id="45" name="Oval 44">
            <a:extLst>
              <a:ext uri="{FF2B5EF4-FFF2-40B4-BE49-F238E27FC236}">
                <a16:creationId xmlns:a16="http://schemas.microsoft.com/office/drawing/2014/main" id="{5AAB01D3-1409-D388-23EE-E2FF80722D91}"/>
              </a:ext>
            </a:extLst>
          </p:cNvPr>
          <p:cNvSpPr/>
          <p:nvPr userDrawn="1"/>
        </p:nvSpPr>
        <p:spPr>
          <a:xfrm>
            <a:off x="389762" y="102171"/>
            <a:ext cx="118865" cy="113094"/>
          </a:xfrm>
          <a:prstGeom prst="ellips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 Placeholder 22">
            <a:extLst>
              <a:ext uri="{FF2B5EF4-FFF2-40B4-BE49-F238E27FC236}">
                <a16:creationId xmlns:a16="http://schemas.microsoft.com/office/drawing/2014/main" id="{0390025A-2C1D-B795-E045-8B87DBFFB0FC}"/>
              </a:ext>
            </a:extLst>
          </p:cNvPr>
          <p:cNvSpPr>
            <a:spLocks noGrp="1"/>
          </p:cNvSpPr>
          <p:nvPr>
            <p:ph type="body" sz="quarter" idx="13"/>
          </p:nvPr>
        </p:nvSpPr>
        <p:spPr>
          <a:xfrm>
            <a:off x="3683806" y="4456609"/>
            <a:ext cx="2773997" cy="265104"/>
          </a:xfrm>
        </p:spPr>
        <p:txBody>
          <a:bodyPr>
            <a:noAutofit/>
          </a:bodyPr>
          <a:lstStyle>
            <a:lvl1pPr marL="0" indent="0">
              <a:buNone/>
              <a:defRPr sz="1500"/>
            </a:lvl1pPr>
          </a:lstStyle>
          <a:p>
            <a:pPr lvl="0"/>
            <a:endParaRPr lang="en-US" dirty="0"/>
          </a:p>
        </p:txBody>
      </p:sp>
      <p:sp>
        <p:nvSpPr>
          <p:cNvPr id="26" name="Text Placeholder 22">
            <a:extLst>
              <a:ext uri="{FF2B5EF4-FFF2-40B4-BE49-F238E27FC236}">
                <a16:creationId xmlns:a16="http://schemas.microsoft.com/office/drawing/2014/main" id="{1569337B-05E2-18F7-E2F4-05011886F9FA}"/>
              </a:ext>
            </a:extLst>
          </p:cNvPr>
          <p:cNvSpPr>
            <a:spLocks noGrp="1"/>
          </p:cNvSpPr>
          <p:nvPr>
            <p:ph type="body" sz="quarter" idx="14"/>
          </p:nvPr>
        </p:nvSpPr>
        <p:spPr>
          <a:xfrm>
            <a:off x="3902684" y="4990059"/>
            <a:ext cx="2773997" cy="265104"/>
          </a:xfrm>
        </p:spPr>
        <p:txBody>
          <a:bodyPr>
            <a:noAutofit/>
          </a:bodyPr>
          <a:lstStyle>
            <a:lvl1pPr marL="0" indent="0">
              <a:buNone/>
              <a:defRPr sz="1500"/>
            </a:lvl1pPr>
          </a:lstStyle>
          <a:p>
            <a:pPr lvl="0"/>
            <a:endParaRPr lang="en-US" dirty="0"/>
          </a:p>
        </p:txBody>
      </p:sp>
      <p:sp>
        <p:nvSpPr>
          <p:cNvPr id="27" name="Text Placeholder 22">
            <a:extLst>
              <a:ext uri="{FF2B5EF4-FFF2-40B4-BE49-F238E27FC236}">
                <a16:creationId xmlns:a16="http://schemas.microsoft.com/office/drawing/2014/main" id="{817D2342-7C13-B7E6-9CE8-930A34EE9B6A}"/>
              </a:ext>
            </a:extLst>
          </p:cNvPr>
          <p:cNvSpPr>
            <a:spLocks noGrp="1"/>
          </p:cNvSpPr>
          <p:nvPr>
            <p:ph type="body" sz="quarter" idx="15"/>
          </p:nvPr>
        </p:nvSpPr>
        <p:spPr>
          <a:xfrm>
            <a:off x="3902684" y="5461164"/>
            <a:ext cx="2773997" cy="265104"/>
          </a:xfrm>
        </p:spPr>
        <p:txBody>
          <a:bodyPr>
            <a:noAutofit/>
          </a:bodyPr>
          <a:lstStyle>
            <a:lvl1pPr marL="0" indent="0">
              <a:buNone/>
              <a:defRPr sz="1500"/>
            </a:lvl1pPr>
          </a:lstStyle>
          <a:p>
            <a:pPr lvl="0"/>
            <a:endParaRPr lang="en-US" dirty="0"/>
          </a:p>
        </p:txBody>
      </p:sp>
      <p:sp>
        <p:nvSpPr>
          <p:cNvPr id="29" name="Rectangle: Rounded Corners 28">
            <a:extLst>
              <a:ext uri="{FF2B5EF4-FFF2-40B4-BE49-F238E27FC236}">
                <a16:creationId xmlns:a16="http://schemas.microsoft.com/office/drawing/2014/main" id="{3FB03097-ECFA-CF44-E0A8-33186273F063}"/>
              </a:ext>
            </a:extLst>
          </p:cNvPr>
          <p:cNvSpPr/>
          <p:nvPr userDrawn="1"/>
        </p:nvSpPr>
        <p:spPr>
          <a:xfrm>
            <a:off x="3613064" y="5053670"/>
            <a:ext cx="137160" cy="140972"/>
          </a:xfrm>
          <a:prstGeom prst="roundRect">
            <a:avLst/>
          </a:prstGeom>
          <a:solidFill>
            <a:srgbClr val="60B7D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Rounded Corners 29">
            <a:extLst>
              <a:ext uri="{FF2B5EF4-FFF2-40B4-BE49-F238E27FC236}">
                <a16:creationId xmlns:a16="http://schemas.microsoft.com/office/drawing/2014/main" id="{D88E1B50-D3AE-8ECB-817A-D79851A6FF75}"/>
              </a:ext>
            </a:extLst>
          </p:cNvPr>
          <p:cNvSpPr/>
          <p:nvPr userDrawn="1"/>
        </p:nvSpPr>
        <p:spPr>
          <a:xfrm>
            <a:off x="3613064" y="5523230"/>
            <a:ext cx="137160" cy="140972"/>
          </a:xfrm>
          <a:prstGeom prst="roundRect">
            <a:avLst/>
          </a:prstGeom>
          <a:solidFill>
            <a:srgbClr val="60B7D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 Placeholder 22">
            <a:extLst>
              <a:ext uri="{FF2B5EF4-FFF2-40B4-BE49-F238E27FC236}">
                <a16:creationId xmlns:a16="http://schemas.microsoft.com/office/drawing/2014/main" id="{9E123109-297C-D26B-7D48-18C2170D1F43}"/>
              </a:ext>
            </a:extLst>
          </p:cNvPr>
          <p:cNvSpPr>
            <a:spLocks noGrp="1"/>
          </p:cNvSpPr>
          <p:nvPr>
            <p:ph type="body" sz="quarter" idx="16"/>
          </p:nvPr>
        </p:nvSpPr>
        <p:spPr>
          <a:xfrm>
            <a:off x="3902684" y="5873582"/>
            <a:ext cx="2773997" cy="265104"/>
          </a:xfrm>
        </p:spPr>
        <p:txBody>
          <a:bodyPr>
            <a:noAutofit/>
          </a:bodyPr>
          <a:lstStyle>
            <a:lvl1pPr marL="0" indent="0">
              <a:buNone/>
              <a:defRPr sz="1500"/>
            </a:lvl1pPr>
          </a:lstStyle>
          <a:p>
            <a:pPr lvl="0"/>
            <a:endParaRPr lang="en-US" dirty="0"/>
          </a:p>
        </p:txBody>
      </p:sp>
      <p:sp>
        <p:nvSpPr>
          <p:cNvPr id="32" name="Rectangle: Rounded Corners 31">
            <a:extLst>
              <a:ext uri="{FF2B5EF4-FFF2-40B4-BE49-F238E27FC236}">
                <a16:creationId xmlns:a16="http://schemas.microsoft.com/office/drawing/2014/main" id="{D1F69E75-6F01-707B-235C-98F512B4CCB4}"/>
              </a:ext>
            </a:extLst>
          </p:cNvPr>
          <p:cNvSpPr/>
          <p:nvPr userDrawn="1"/>
        </p:nvSpPr>
        <p:spPr>
          <a:xfrm>
            <a:off x="3613064" y="5935648"/>
            <a:ext cx="137160" cy="140972"/>
          </a:xfrm>
          <a:prstGeom prst="roundRect">
            <a:avLst/>
          </a:prstGeom>
          <a:solidFill>
            <a:srgbClr val="60B7D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Placeholder 33">
            <a:extLst>
              <a:ext uri="{FF2B5EF4-FFF2-40B4-BE49-F238E27FC236}">
                <a16:creationId xmlns:a16="http://schemas.microsoft.com/office/drawing/2014/main" id="{D6338D80-65CB-A9BB-F8C5-710384D78092}"/>
              </a:ext>
            </a:extLst>
          </p:cNvPr>
          <p:cNvSpPr>
            <a:spLocks noGrp="1"/>
          </p:cNvSpPr>
          <p:nvPr>
            <p:ph type="body" sz="quarter" idx="17"/>
          </p:nvPr>
        </p:nvSpPr>
        <p:spPr>
          <a:xfrm>
            <a:off x="1286191" y="427038"/>
            <a:ext cx="3736975" cy="193675"/>
          </a:xfrm>
        </p:spPr>
        <p:txBody>
          <a:bodyPr>
            <a:noAutofit/>
          </a:bodyPr>
          <a:lstStyle>
            <a:lvl1pPr marL="0" indent="0">
              <a:buNone/>
              <a:defRPr sz="1100"/>
            </a:lvl1pPr>
          </a:lstStyle>
          <a:p>
            <a:pPr lvl="0"/>
            <a:endParaRPr lang="en-US" dirty="0"/>
          </a:p>
        </p:txBody>
      </p:sp>
    </p:spTree>
    <p:extLst>
      <p:ext uri="{BB962C8B-B14F-4D97-AF65-F5344CB8AC3E}">
        <p14:creationId xmlns:p14="http://schemas.microsoft.com/office/powerpoint/2010/main" val="346206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98BE4597-E9F8-4379-949C-BF3A2F713E87}" type="datetimeFigureOut">
              <a:rPr lang="en-US" smtClean="0"/>
              <a:t>8/1/2024</a:t>
            </a:fld>
            <a:endParaRPr lang="en-US"/>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0F68795B-E978-4B55-948E-DD5809D6D299}" type="slidenum">
              <a:rPr lang="en-US" smtClean="0"/>
              <a:t>‹#›</a:t>
            </a:fld>
            <a:endParaRPr lang="en-US"/>
          </a:p>
        </p:txBody>
      </p:sp>
    </p:spTree>
    <p:extLst>
      <p:ext uri="{BB962C8B-B14F-4D97-AF65-F5344CB8AC3E}">
        <p14:creationId xmlns:p14="http://schemas.microsoft.com/office/powerpoint/2010/main" val="469317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838200" y="6356352"/>
            <a:ext cx="2743200" cy="365125"/>
          </a:xfrm>
          <a:prstGeom prst="rect">
            <a:avLst/>
          </a:prstGeom>
        </p:spPr>
        <p:txBody>
          <a:bodyPr/>
          <a:lstStyle/>
          <a:p>
            <a:fld id="{98BE4597-E9F8-4379-949C-BF3A2F713E87}" type="datetimeFigureOut">
              <a:rPr lang="en-US" smtClean="0"/>
              <a:t>8/1/2024</a:t>
            </a:fld>
            <a:endParaRPr lang="en-US"/>
          </a:p>
        </p:txBody>
      </p:sp>
      <p:sp>
        <p:nvSpPr>
          <p:cNvPr id="8" name="Footer Placeholder 7"/>
          <p:cNvSpPr>
            <a:spLocks noGrp="1"/>
          </p:cNvSpPr>
          <p:nvPr>
            <p:ph type="ftr" sz="quarter" idx="11"/>
          </p:nvPr>
        </p:nvSpPr>
        <p:spPr>
          <a:xfrm>
            <a:off x="4038600" y="6356352"/>
            <a:ext cx="4114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610600" y="6356352"/>
            <a:ext cx="2743200" cy="365125"/>
          </a:xfrm>
          <a:prstGeom prst="rect">
            <a:avLst/>
          </a:prstGeom>
        </p:spPr>
        <p:txBody>
          <a:bodyPr/>
          <a:lstStyle/>
          <a:p>
            <a:fld id="{0F68795B-E978-4B55-948E-DD5809D6D299}" type="slidenum">
              <a:rPr lang="en-US" smtClean="0"/>
              <a:t>‹#›</a:t>
            </a:fld>
            <a:endParaRPr lang="en-US"/>
          </a:p>
        </p:txBody>
      </p:sp>
    </p:spTree>
    <p:extLst>
      <p:ext uri="{BB962C8B-B14F-4D97-AF65-F5344CB8AC3E}">
        <p14:creationId xmlns:p14="http://schemas.microsoft.com/office/powerpoint/2010/main" val="3424923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838200" y="6356352"/>
            <a:ext cx="2743200" cy="365125"/>
          </a:xfrm>
          <a:prstGeom prst="rect">
            <a:avLst/>
          </a:prstGeom>
        </p:spPr>
        <p:txBody>
          <a:bodyPr/>
          <a:lstStyle/>
          <a:p>
            <a:fld id="{98BE4597-E9F8-4379-949C-BF3A2F713E87}" type="datetimeFigureOut">
              <a:rPr lang="en-US" smtClean="0"/>
              <a:t>8/1/2024</a:t>
            </a:fld>
            <a:endParaRPr lang="en-US"/>
          </a:p>
        </p:txBody>
      </p:sp>
      <p:sp>
        <p:nvSpPr>
          <p:cNvPr id="4" name="Footer Placeholder 3"/>
          <p:cNvSpPr>
            <a:spLocks noGrp="1"/>
          </p:cNvSpPr>
          <p:nvPr>
            <p:ph type="ftr" sz="quarter" idx="11"/>
          </p:nvPr>
        </p:nvSpPr>
        <p:spPr>
          <a:xfrm>
            <a:off x="4038600" y="6356352"/>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2"/>
            <a:ext cx="2743200" cy="365125"/>
          </a:xfrm>
          <a:prstGeom prst="rect">
            <a:avLst/>
          </a:prstGeom>
        </p:spPr>
        <p:txBody>
          <a:bodyPr/>
          <a:lstStyle/>
          <a:p>
            <a:fld id="{0F68795B-E978-4B55-948E-DD5809D6D299}" type="slidenum">
              <a:rPr lang="en-US" smtClean="0"/>
              <a:t>‹#›</a:t>
            </a:fld>
            <a:endParaRPr lang="en-US"/>
          </a:p>
        </p:txBody>
      </p:sp>
    </p:spTree>
    <p:extLst>
      <p:ext uri="{BB962C8B-B14F-4D97-AF65-F5344CB8AC3E}">
        <p14:creationId xmlns:p14="http://schemas.microsoft.com/office/powerpoint/2010/main" val="20409741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2"/>
            <a:ext cx="2743200" cy="365125"/>
          </a:xfrm>
          <a:prstGeom prst="rect">
            <a:avLst/>
          </a:prstGeom>
        </p:spPr>
        <p:txBody>
          <a:bodyPr/>
          <a:lstStyle/>
          <a:p>
            <a:fld id="{98BE4597-E9F8-4379-949C-BF3A2F713E87}" type="datetimeFigureOut">
              <a:rPr lang="en-US" smtClean="0"/>
              <a:t>8/1/2024</a:t>
            </a:fld>
            <a:endParaRPr lang="en-US"/>
          </a:p>
        </p:txBody>
      </p:sp>
      <p:sp>
        <p:nvSpPr>
          <p:cNvPr id="3" name="Footer Placeholder 2"/>
          <p:cNvSpPr>
            <a:spLocks noGrp="1"/>
          </p:cNvSpPr>
          <p:nvPr>
            <p:ph type="ftr" sz="quarter" idx="11"/>
          </p:nvPr>
        </p:nvSpPr>
        <p:spPr>
          <a:xfrm>
            <a:off x="4038600" y="6356352"/>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6356352"/>
            <a:ext cx="2743200" cy="365125"/>
          </a:xfrm>
          <a:prstGeom prst="rect">
            <a:avLst/>
          </a:prstGeom>
        </p:spPr>
        <p:txBody>
          <a:bodyPr/>
          <a:lstStyle/>
          <a:p>
            <a:fld id="{0F68795B-E978-4B55-948E-DD5809D6D299}" type="slidenum">
              <a:rPr lang="en-US" smtClean="0"/>
              <a:t>‹#›</a:t>
            </a:fld>
            <a:endParaRPr lang="en-US"/>
          </a:p>
        </p:txBody>
      </p:sp>
    </p:spTree>
    <p:extLst>
      <p:ext uri="{BB962C8B-B14F-4D97-AF65-F5344CB8AC3E}">
        <p14:creationId xmlns:p14="http://schemas.microsoft.com/office/powerpoint/2010/main" val="32959842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98BE4597-E9F8-4379-949C-BF3A2F713E87}" type="datetimeFigureOut">
              <a:rPr lang="en-US" smtClean="0"/>
              <a:t>8/1/2024</a:t>
            </a:fld>
            <a:endParaRPr lang="en-US"/>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0F68795B-E978-4B55-948E-DD5809D6D299}" type="slidenum">
              <a:rPr lang="en-US" smtClean="0"/>
              <a:t>‹#›</a:t>
            </a:fld>
            <a:endParaRPr lang="en-US"/>
          </a:p>
        </p:txBody>
      </p:sp>
    </p:spTree>
    <p:extLst>
      <p:ext uri="{BB962C8B-B14F-4D97-AF65-F5344CB8AC3E}">
        <p14:creationId xmlns:p14="http://schemas.microsoft.com/office/powerpoint/2010/main" val="22576406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1B600-349E-1F87-F67C-5CB2C384C68B}"/>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63454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98BE4597-E9F8-4379-949C-BF3A2F713E87}" type="datetimeFigureOut">
              <a:rPr lang="en-US" smtClean="0"/>
              <a:t>8/1/2024</a:t>
            </a:fld>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0F68795B-E978-4B55-948E-DD5809D6D299}" type="slidenum">
              <a:rPr lang="en-US" smtClean="0"/>
              <a:t>‹#›</a:t>
            </a:fld>
            <a:endParaRPr lang="en-US"/>
          </a:p>
        </p:txBody>
      </p:sp>
    </p:spTree>
    <p:extLst>
      <p:ext uri="{BB962C8B-B14F-4D97-AF65-F5344CB8AC3E}">
        <p14:creationId xmlns:p14="http://schemas.microsoft.com/office/powerpoint/2010/main" val="2125599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 1 w/ Image">
    <p:spTree>
      <p:nvGrpSpPr>
        <p:cNvPr id="1" name=""/>
        <p:cNvGrpSpPr/>
        <p:nvPr/>
      </p:nvGrpSpPr>
      <p:grpSpPr>
        <a:xfrm>
          <a:off x="0" y="0"/>
          <a:ext cx="0" cy="0"/>
          <a:chOff x="0" y="0"/>
          <a:chExt cx="0" cy="0"/>
        </a:xfrm>
      </p:grpSpPr>
      <p:sp>
        <p:nvSpPr>
          <p:cNvPr id="34" name="Rectangle: Rounded Corners 33">
            <a:extLst>
              <a:ext uri="{FF2B5EF4-FFF2-40B4-BE49-F238E27FC236}">
                <a16:creationId xmlns:a16="http://schemas.microsoft.com/office/drawing/2014/main" id="{2D4B185A-C335-3628-9954-0B5D2F867D46}"/>
              </a:ext>
            </a:extLst>
          </p:cNvPr>
          <p:cNvSpPr/>
          <p:nvPr userDrawn="1"/>
        </p:nvSpPr>
        <p:spPr>
          <a:xfrm>
            <a:off x="318134" y="49530"/>
            <a:ext cx="1891665" cy="312420"/>
          </a:xfrm>
          <a:prstGeom prst="roundRect">
            <a:avLst>
              <a:gd name="adj" fmla="val 2561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B6A2531C-D5BF-BC09-ED7D-5EEC177CC3BA}"/>
              </a:ext>
            </a:extLst>
          </p:cNvPr>
          <p:cNvSpPr/>
          <p:nvPr userDrawn="1"/>
        </p:nvSpPr>
        <p:spPr>
          <a:xfrm>
            <a:off x="2089895" y="211514"/>
            <a:ext cx="600928" cy="147075"/>
          </a:xfrm>
          <a:custGeom>
            <a:avLst/>
            <a:gdLst>
              <a:gd name="connsiteX0" fmla="*/ 0 w 600928"/>
              <a:gd name="connsiteY0" fmla="*/ 0 h 147075"/>
              <a:gd name="connsiteX1" fmla="*/ 120014 w 600928"/>
              <a:gd name="connsiteY1" fmla="*/ 0 h 147075"/>
              <a:gd name="connsiteX2" fmla="*/ 120014 w 600928"/>
              <a:gd name="connsiteY2" fmla="*/ 35152 h 147075"/>
              <a:gd name="connsiteX3" fmla="*/ 195037 w 600928"/>
              <a:gd name="connsiteY3" fmla="*/ 110175 h 147075"/>
              <a:gd name="connsiteX4" fmla="*/ 600928 w 600928"/>
              <a:gd name="connsiteY4" fmla="*/ 110175 h 147075"/>
              <a:gd name="connsiteX5" fmla="*/ 600928 w 600928"/>
              <a:gd name="connsiteY5" fmla="*/ 147075 h 147075"/>
              <a:gd name="connsiteX6" fmla="*/ 0 w 600928"/>
              <a:gd name="connsiteY6" fmla="*/ 147075 h 147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928" h="147075">
                <a:moveTo>
                  <a:pt x="0" y="0"/>
                </a:moveTo>
                <a:lnTo>
                  <a:pt x="120014" y="0"/>
                </a:lnTo>
                <a:lnTo>
                  <a:pt x="120014" y="35152"/>
                </a:lnTo>
                <a:cubicBezTo>
                  <a:pt x="120014" y="76586"/>
                  <a:pt x="153603" y="110175"/>
                  <a:pt x="195037" y="110175"/>
                </a:cubicBezTo>
                <a:lnTo>
                  <a:pt x="600928" y="110175"/>
                </a:lnTo>
                <a:lnTo>
                  <a:pt x="600928" y="147075"/>
                </a:lnTo>
                <a:lnTo>
                  <a:pt x="0" y="147075"/>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4" name="Freeform: Shape 43">
            <a:extLst>
              <a:ext uri="{FF2B5EF4-FFF2-40B4-BE49-F238E27FC236}">
                <a16:creationId xmlns:a16="http://schemas.microsoft.com/office/drawing/2014/main" id="{7C12B3F8-CEBC-A8E2-B8BF-058C3688786E}"/>
              </a:ext>
            </a:extLst>
          </p:cNvPr>
          <p:cNvSpPr/>
          <p:nvPr userDrawn="1"/>
        </p:nvSpPr>
        <p:spPr>
          <a:xfrm>
            <a:off x="201930" y="213040"/>
            <a:ext cx="240030" cy="147075"/>
          </a:xfrm>
          <a:custGeom>
            <a:avLst/>
            <a:gdLst>
              <a:gd name="connsiteX0" fmla="*/ 116205 w 240030"/>
              <a:gd name="connsiteY0" fmla="*/ 0 h 147075"/>
              <a:gd name="connsiteX1" fmla="*/ 240030 w 240030"/>
              <a:gd name="connsiteY1" fmla="*/ 0 h 147075"/>
              <a:gd name="connsiteX2" fmla="*/ 240030 w 240030"/>
              <a:gd name="connsiteY2" fmla="*/ 147075 h 147075"/>
              <a:gd name="connsiteX3" fmla="*/ 0 w 240030"/>
              <a:gd name="connsiteY3" fmla="*/ 147075 h 147075"/>
              <a:gd name="connsiteX4" fmla="*/ 0 w 240030"/>
              <a:gd name="connsiteY4" fmla="*/ 110811 h 147075"/>
              <a:gd name="connsiteX5" fmla="*/ 66356 w 240030"/>
              <a:gd name="connsiteY5" fmla="*/ 110811 h 147075"/>
              <a:gd name="connsiteX6" fmla="*/ 116205 w 240030"/>
              <a:gd name="connsiteY6" fmla="*/ 60962 h 147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030" h="147075">
                <a:moveTo>
                  <a:pt x="116205" y="0"/>
                </a:moveTo>
                <a:lnTo>
                  <a:pt x="240030" y="0"/>
                </a:lnTo>
                <a:lnTo>
                  <a:pt x="240030" y="147075"/>
                </a:lnTo>
                <a:lnTo>
                  <a:pt x="0" y="147075"/>
                </a:lnTo>
                <a:lnTo>
                  <a:pt x="0" y="110811"/>
                </a:lnTo>
                <a:lnTo>
                  <a:pt x="66356" y="110811"/>
                </a:lnTo>
                <a:cubicBezTo>
                  <a:pt x="93887" y="110811"/>
                  <a:pt x="116205" y="88493"/>
                  <a:pt x="116205" y="60962"/>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icture Placeholder 2"/>
          <p:cNvSpPr>
            <a:spLocks noGrp="1" noChangeAspect="1"/>
          </p:cNvSpPr>
          <p:nvPr>
            <p:ph type="pic" idx="1"/>
          </p:nvPr>
        </p:nvSpPr>
        <p:spPr>
          <a:xfrm>
            <a:off x="7317232" y="2934971"/>
            <a:ext cx="2951480" cy="1513840"/>
          </a:xfrm>
          <a:prstGeom prst="roundRect">
            <a:avLst>
              <a:gd name="adj" fmla="val 2712"/>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463532" y="2299081"/>
            <a:ext cx="525222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98BE4597-E9F8-4379-949C-BF3A2F713E87}" type="datetimeFigureOut">
              <a:rPr lang="en-US" smtClean="0"/>
              <a:t>8/1/2024</a:t>
            </a:fld>
            <a:endParaRPr lang="en-US"/>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0F68795B-E978-4B55-948E-DD5809D6D299}" type="slidenum">
              <a:rPr lang="en-US" smtClean="0"/>
              <a:t>‹#›</a:t>
            </a:fld>
            <a:endParaRPr lang="en-US" dirty="0"/>
          </a:p>
        </p:txBody>
      </p:sp>
      <p:pic>
        <p:nvPicPr>
          <p:cNvPr id="9" name="Picture 2">
            <a:extLst>
              <a:ext uri="{FF2B5EF4-FFF2-40B4-BE49-F238E27FC236}">
                <a16:creationId xmlns:a16="http://schemas.microsoft.com/office/drawing/2014/main" id="{29560699-305A-72BD-B808-8A34D0B7254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2754" y="1125063"/>
            <a:ext cx="826375" cy="7463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Rounded Corners 9">
            <a:extLst>
              <a:ext uri="{FF2B5EF4-FFF2-40B4-BE49-F238E27FC236}">
                <a16:creationId xmlns:a16="http://schemas.microsoft.com/office/drawing/2014/main" id="{33968F33-9D69-32DA-051C-AB494AE7C469}"/>
              </a:ext>
            </a:extLst>
          </p:cNvPr>
          <p:cNvSpPr/>
          <p:nvPr userDrawn="1"/>
        </p:nvSpPr>
        <p:spPr>
          <a:xfrm>
            <a:off x="1417320" y="1181003"/>
            <a:ext cx="6736080" cy="512032"/>
          </a:xfrm>
          <a:prstGeom prst="roundRect">
            <a:avLst>
              <a:gd name="adj" fmla="val 50000"/>
            </a:avLst>
          </a:prstGeom>
          <a:solidFill>
            <a:srgbClr val="ECEDE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E19AE29A-786F-BC3B-5E2C-F86F8D2E13EC}"/>
              </a:ext>
            </a:extLst>
          </p:cNvPr>
          <p:cNvCxnSpPr>
            <a:cxnSpLocks/>
          </p:cNvCxnSpPr>
          <p:nvPr userDrawn="1"/>
        </p:nvCxnSpPr>
        <p:spPr>
          <a:xfrm>
            <a:off x="7548880" y="1306878"/>
            <a:ext cx="0" cy="235204"/>
          </a:xfrm>
          <a:prstGeom prst="line">
            <a:avLst/>
          </a:prstGeom>
          <a:ln cap="rnd">
            <a:solidFill>
              <a:srgbClr val="C2C3C4"/>
            </a:solidFill>
            <a:round/>
          </a:ln>
        </p:spPr>
        <p:style>
          <a:lnRef idx="2">
            <a:schemeClr val="accent1"/>
          </a:lnRef>
          <a:fillRef idx="0">
            <a:schemeClr val="accent1"/>
          </a:fillRef>
          <a:effectRef idx="1">
            <a:schemeClr val="accent1"/>
          </a:effectRef>
          <a:fontRef idx="minor">
            <a:schemeClr val="tx1"/>
          </a:fontRef>
        </p:style>
      </p:cxnSp>
      <p:pic>
        <p:nvPicPr>
          <p:cNvPr id="15" name="Picture 14">
            <a:extLst>
              <a:ext uri="{FF2B5EF4-FFF2-40B4-BE49-F238E27FC236}">
                <a16:creationId xmlns:a16="http://schemas.microsoft.com/office/drawing/2014/main" id="{46329E0D-ECC3-BA29-FB5F-B3404F5008CC}"/>
              </a:ext>
            </a:extLst>
          </p:cNvPr>
          <p:cNvPicPr>
            <a:picLocks noChangeAspect="1"/>
          </p:cNvPicPr>
          <p:nvPr userDrawn="1"/>
        </p:nvPicPr>
        <p:blipFill>
          <a:blip r:embed="rId3"/>
          <a:stretch>
            <a:fillRect/>
          </a:stretch>
        </p:blipFill>
        <p:spPr>
          <a:xfrm>
            <a:off x="7709435" y="1342561"/>
            <a:ext cx="188188" cy="188188"/>
          </a:xfrm>
          <a:prstGeom prst="rect">
            <a:avLst/>
          </a:prstGeom>
        </p:spPr>
      </p:pic>
      <p:sp>
        <p:nvSpPr>
          <p:cNvPr id="16" name="Oval 15">
            <a:extLst>
              <a:ext uri="{FF2B5EF4-FFF2-40B4-BE49-F238E27FC236}">
                <a16:creationId xmlns:a16="http://schemas.microsoft.com/office/drawing/2014/main" id="{174030C7-8977-078E-21A3-65BDB8478B64}"/>
              </a:ext>
            </a:extLst>
          </p:cNvPr>
          <p:cNvSpPr/>
          <p:nvPr userDrawn="1"/>
        </p:nvSpPr>
        <p:spPr>
          <a:xfrm>
            <a:off x="11639190" y="1210957"/>
            <a:ext cx="336910" cy="331125"/>
          </a:xfrm>
          <a:prstGeom prst="ellipse">
            <a:avLst/>
          </a:prstGeom>
          <a:solidFill>
            <a:srgbClr val="1C1C1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CFAE70"/>
                </a:solidFill>
              </a:rPr>
              <a:t>V</a:t>
            </a:r>
          </a:p>
        </p:txBody>
      </p:sp>
      <p:cxnSp>
        <p:nvCxnSpPr>
          <p:cNvPr id="19" name="Straight Connector 18">
            <a:extLst>
              <a:ext uri="{FF2B5EF4-FFF2-40B4-BE49-F238E27FC236}">
                <a16:creationId xmlns:a16="http://schemas.microsoft.com/office/drawing/2014/main" id="{C1AD8BBE-88CC-95A0-84C7-7674ACEAF382}"/>
              </a:ext>
            </a:extLst>
          </p:cNvPr>
          <p:cNvCxnSpPr>
            <a:cxnSpLocks/>
          </p:cNvCxnSpPr>
          <p:nvPr userDrawn="1"/>
        </p:nvCxnSpPr>
        <p:spPr>
          <a:xfrm>
            <a:off x="-436880" y="2026920"/>
            <a:ext cx="13238480" cy="0"/>
          </a:xfrm>
          <a:prstGeom prst="line">
            <a:avLst/>
          </a:prstGeom>
          <a:ln w="9525">
            <a:solidFill>
              <a:srgbClr val="E1E3E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4649A752-B669-2D75-C13A-D1854E1B0948}"/>
              </a:ext>
            </a:extLst>
          </p:cNvPr>
          <p:cNvCxnSpPr>
            <a:cxnSpLocks/>
          </p:cNvCxnSpPr>
          <p:nvPr userDrawn="1"/>
        </p:nvCxnSpPr>
        <p:spPr>
          <a:xfrm>
            <a:off x="7167358" y="2205990"/>
            <a:ext cx="0" cy="4088130"/>
          </a:xfrm>
          <a:prstGeom prst="line">
            <a:avLst/>
          </a:prstGeom>
          <a:ln w="9525">
            <a:solidFill>
              <a:srgbClr val="E1E3E1"/>
            </a:solidFill>
          </a:ln>
        </p:spPr>
        <p:style>
          <a:lnRef idx="2">
            <a:schemeClr val="accent1"/>
          </a:lnRef>
          <a:fillRef idx="0">
            <a:schemeClr val="accent1"/>
          </a:fillRef>
          <a:effectRef idx="1">
            <a:schemeClr val="accent1"/>
          </a:effectRef>
          <a:fontRef idx="minor">
            <a:schemeClr val="tx1"/>
          </a:fontRef>
        </p:style>
      </p:cxnSp>
      <p:sp>
        <p:nvSpPr>
          <p:cNvPr id="28" name="Title 1">
            <a:extLst>
              <a:ext uri="{FF2B5EF4-FFF2-40B4-BE49-F238E27FC236}">
                <a16:creationId xmlns:a16="http://schemas.microsoft.com/office/drawing/2014/main" id="{4F92BE1E-C228-B629-9AA0-549F52C856D3}"/>
              </a:ext>
            </a:extLst>
          </p:cNvPr>
          <p:cNvSpPr txBox="1">
            <a:spLocks/>
          </p:cNvSpPr>
          <p:nvPr userDrawn="1"/>
        </p:nvSpPr>
        <p:spPr>
          <a:xfrm>
            <a:off x="1607312" y="1053147"/>
            <a:ext cx="7185660" cy="84664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kern="1200">
                <a:solidFill>
                  <a:srgbClr val="302D4E"/>
                </a:solidFill>
                <a:latin typeface="+mj-lt"/>
                <a:ea typeface="+mj-ea"/>
                <a:cs typeface="+mj-cs"/>
              </a:defRPr>
            </a:lvl1pPr>
          </a:lstStyle>
          <a:p>
            <a:endParaRPr lang="en-US" dirty="0"/>
          </a:p>
        </p:txBody>
      </p:sp>
      <p:sp>
        <p:nvSpPr>
          <p:cNvPr id="31" name="Title 1">
            <a:extLst>
              <a:ext uri="{FF2B5EF4-FFF2-40B4-BE49-F238E27FC236}">
                <a16:creationId xmlns:a16="http://schemas.microsoft.com/office/drawing/2014/main" id="{0E4EEA55-1B83-27D1-3A58-A0D05630F579}"/>
              </a:ext>
            </a:extLst>
          </p:cNvPr>
          <p:cNvSpPr>
            <a:spLocks noGrp="1"/>
          </p:cNvSpPr>
          <p:nvPr>
            <p:ph type="title"/>
          </p:nvPr>
        </p:nvSpPr>
        <p:spPr>
          <a:xfrm>
            <a:off x="1607312" y="1057465"/>
            <a:ext cx="7185660" cy="846646"/>
          </a:xfrm>
        </p:spPr>
        <p:txBody>
          <a:bodyPr>
            <a:normAutofit/>
          </a:bodyPr>
          <a:lstStyle>
            <a:lvl1pPr>
              <a:defRPr sz="2000">
                <a:solidFill>
                  <a:srgbClr val="302D4E"/>
                </a:solidFill>
              </a:defRPr>
            </a:lvl1pPr>
          </a:lstStyle>
          <a:p>
            <a:r>
              <a:rPr lang="en-US" dirty="0"/>
              <a:t>Click to edit Master title style</a:t>
            </a:r>
          </a:p>
        </p:txBody>
      </p:sp>
      <p:sp>
        <p:nvSpPr>
          <p:cNvPr id="48" name="TextBox 47">
            <a:extLst>
              <a:ext uri="{FF2B5EF4-FFF2-40B4-BE49-F238E27FC236}">
                <a16:creationId xmlns:a16="http://schemas.microsoft.com/office/drawing/2014/main" id="{21F20AFE-33D4-B260-0CC3-C5C487933F91}"/>
              </a:ext>
            </a:extLst>
          </p:cNvPr>
          <p:cNvSpPr txBox="1"/>
          <p:nvPr userDrawn="1"/>
        </p:nvSpPr>
        <p:spPr>
          <a:xfrm>
            <a:off x="462810" y="57880"/>
            <a:ext cx="1395508" cy="246221"/>
          </a:xfrm>
          <a:prstGeom prst="rect">
            <a:avLst/>
          </a:prstGeom>
          <a:noFill/>
        </p:spPr>
        <p:txBody>
          <a:bodyPr wrap="square" rtlCol="0">
            <a:spAutoFit/>
          </a:bodyPr>
          <a:lstStyle/>
          <a:p>
            <a:r>
              <a:rPr lang="en-US" sz="1000" dirty="0">
                <a:latin typeface="Product sans"/>
                <a:cs typeface="Arial" panose="020B0604020202020204" pitchFamily="34" charset="0"/>
              </a:rPr>
              <a:t>Web Security Overview</a:t>
            </a:r>
          </a:p>
        </p:txBody>
      </p:sp>
      <p:cxnSp>
        <p:nvCxnSpPr>
          <p:cNvPr id="50" name="Straight Connector 49">
            <a:extLst>
              <a:ext uri="{FF2B5EF4-FFF2-40B4-BE49-F238E27FC236}">
                <a16:creationId xmlns:a16="http://schemas.microsoft.com/office/drawing/2014/main" id="{EC9EDFAC-355E-ECCD-D9EA-867CD9E17326}"/>
              </a:ext>
            </a:extLst>
          </p:cNvPr>
          <p:cNvCxnSpPr>
            <a:cxnSpLocks/>
          </p:cNvCxnSpPr>
          <p:nvPr userDrawn="1"/>
        </p:nvCxnSpPr>
        <p:spPr>
          <a:xfrm>
            <a:off x="2010717" y="139548"/>
            <a:ext cx="46683" cy="50952"/>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26BD7C8C-45C6-9341-32A4-501C097F1E38}"/>
              </a:ext>
            </a:extLst>
          </p:cNvPr>
          <p:cNvCxnSpPr>
            <a:cxnSpLocks/>
          </p:cNvCxnSpPr>
          <p:nvPr userDrawn="1"/>
        </p:nvCxnSpPr>
        <p:spPr>
          <a:xfrm flipV="1">
            <a:off x="2010717" y="135255"/>
            <a:ext cx="46683" cy="49530"/>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sp>
        <p:nvSpPr>
          <p:cNvPr id="46" name="Oval 45">
            <a:extLst>
              <a:ext uri="{FF2B5EF4-FFF2-40B4-BE49-F238E27FC236}">
                <a16:creationId xmlns:a16="http://schemas.microsoft.com/office/drawing/2014/main" id="{671BD3B0-C9A2-732A-37DC-74BAB550A6F8}"/>
              </a:ext>
            </a:extLst>
          </p:cNvPr>
          <p:cNvSpPr/>
          <p:nvPr userDrawn="1"/>
        </p:nvSpPr>
        <p:spPr>
          <a:xfrm>
            <a:off x="382527" y="140985"/>
            <a:ext cx="118865" cy="113094"/>
          </a:xfrm>
          <a:prstGeom prst="ellips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 Placeholder 51">
            <a:extLst>
              <a:ext uri="{FF2B5EF4-FFF2-40B4-BE49-F238E27FC236}">
                <a16:creationId xmlns:a16="http://schemas.microsoft.com/office/drawing/2014/main" id="{1C40C5CB-D6F4-3CC9-F039-2C55BC83FE89}"/>
              </a:ext>
            </a:extLst>
          </p:cNvPr>
          <p:cNvSpPr>
            <a:spLocks noGrp="1"/>
          </p:cNvSpPr>
          <p:nvPr>
            <p:ph type="body" sz="quarter" idx="13" hasCustomPrompt="1"/>
          </p:nvPr>
        </p:nvSpPr>
        <p:spPr>
          <a:xfrm>
            <a:off x="7317232" y="2450132"/>
            <a:ext cx="1885742" cy="304800"/>
          </a:xfrm>
        </p:spPr>
        <p:txBody>
          <a:bodyPr>
            <a:noAutofit/>
          </a:bodyPr>
          <a:lstStyle>
            <a:lvl1pPr>
              <a:defRPr sz="1400"/>
            </a:lvl1pPr>
            <a:lvl2pPr marL="457200" indent="0" algn="just">
              <a:buNone/>
              <a:defRPr sz="1800" b="0">
                <a:latin typeface="Greycliff"/>
              </a:defRPr>
            </a:lvl2pPr>
          </a:lstStyle>
          <a:p>
            <a:pPr lvl="1"/>
            <a:r>
              <a:rPr lang="en-US" dirty="0"/>
              <a:t>Heading</a:t>
            </a:r>
          </a:p>
        </p:txBody>
      </p:sp>
      <p:sp>
        <p:nvSpPr>
          <p:cNvPr id="8" name="Text Placeholder 33">
            <a:extLst>
              <a:ext uri="{FF2B5EF4-FFF2-40B4-BE49-F238E27FC236}">
                <a16:creationId xmlns:a16="http://schemas.microsoft.com/office/drawing/2014/main" id="{B7833BC8-DDD6-5A48-9B1A-27B0FA43F709}"/>
              </a:ext>
            </a:extLst>
          </p:cNvPr>
          <p:cNvSpPr>
            <a:spLocks noGrp="1"/>
          </p:cNvSpPr>
          <p:nvPr>
            <p:ph type="body" sz="quarter" idx="17"/>
          </p:nvPr>
        </p:nvSpPr>
        <p:spPr>
          <a:xfrm>
            <a:off x="1286191" y="427038"/>
            <a:ext cx="3736975" cy="193675"/>
          </a:xfrm>
        </p:spPr>
        <p:txBody>
          <a:bodyPr>
            <a:noAutofit/>
          </a:bodyPr>
          <a:lstStyle>
            <a:lvl1pPr marL="0" indent="0">
              <a:buNone/>
              <a:defRPr sz="1100"/>
            </a:lvl1pPr>
          </a:lstStyle>
          <a:p>
            <a:pPr lvl="0"/>
            <a:endParaRPr lang="en-US" dirty="0"/>
          </a:p>
        </p:txBody>
      </p:sp>
    </p:spTree>
    <p:extLst>
      <p:ext uri="{BB962C8B-B14F-4D97-AF65-F5344CB8AC3E}">
        <p14:creationId xmlns:p14="http://schemas.microsoft.com/office/powerpoint/2010/main" val="63486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ab 2 w/ Image">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575DF961-2705-6AE5-FCA5-950701424327}"/>
              </a:ext>
            </a:extLst>
          </p:cNvPr>
          <p:cNvSpPr/>
          <p:nvPr userDrawn="1"/>
        </p:nvSpPr>
        <p:spPr>
          <a:xfrm>
            <a:off x="2179320" y="50319"/>
            <a:ext cx="1927859" cy="312420"/>
          </a:xfrm>
          <a:prstGeom prst="roundRect">
            <a:avLst>
              <a:gd name="adj" fmla="val 2561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B9938033-EF14-7814-A802-A643A6016C4F}"/>
              </a:ext>
            </a:extLst>
          </p:cNvPr>
          <p:cNvSpPr/>
          <p:nvPr userDrawn="1"/>
        </p:nvSpPr>
        <p:spPr>
          <a:xfrm>
            <a:off x="3987275" y="212303"/>
            <a:ext cx="600928" cy="147075"/>
          </a:xfrm>
          <a:custGeom>
            <a:avLst/>
            <a:gdLst>
              <a:gd name="connsiteX0" fmla="*/ 0 w 600928"/>
              <a:gd name="connsiteY0" fmla="*/ 0 h 147075"/>
              <a:gd name="connsiteX1" fmla="*/ 120014 w 600928"/>
              <a:gd name="connsiteY1" fmla="*/ 0 h 147075"/>
              <a:gd name="connsiteX2" fmla="*/ 120014 w 600928"/>
              <a:gd name="connsiteY2" fmla="*/ 35152 h 147075"/>
              <a:gd name="connsiteX3" fmla="*/ 195037 w 600928"/>
              <a:gd name="connsiteY3" fmla="*/ 110175 h 147075"/>
              <a:gd name="connsiteX4" fmla="*/ 600928 w 600928"/>
              <a:gd name="connsiteY4" fmla="*/ 110175 h 147075"/>
              <a:gd name="connsiteX5" fmla="*/ 600928 w 600928"/>
              <a:gd name="connsiteY5" fmla="*/ 147075 h 147075"/>
              <a:gd name="connsiteX6" fmla="*/ 0 w 600928"/>
              <a:gd name="connsiteY6" fmla="*/ 147075 h 147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928" h="147075">
                <a:moveTo>
                  <a:pt x="0" y="0"/>
                </a:moveTo>
                <a:lnTo>
                  <a:pt x="120014" y="0"/>
                </a:lnTo>
                <a:lnTo>
                  <a:pt x="120014" y="35152"/>
                </a:lnTo>
                <a:cubicBezTo>
                  <a:pt x="120014" y="76586"/>
                  <a:pt x="153603" y="110175"/>
                  <a:pt x="195037" y="110175"/>
                </a:cubicBezTo>
                <a:lnTo>
                  <a:pt x="600928" y="110175"/>
                </a:lnTo>
                <a:lnTo>
                  <a:pt x="600928" y="147075"/>
                </a:lnTo>
                <a:lnTo>
                  <a:pt x="0" y="147075"/>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54FB51CA-120D-514E-FCC3-5B5E2D9802A3}"/>
              </a:ext>
            </a:extLst>
          </p:cNvPr>
          <p:cNvSpPr/>
          <p:nvPr userDrawn="1"/>
        </p:nvSpPr>
        <p:spPr>
          <a:xfrm>
            <a:off x="2060427" y="211924"/>
            <a:ext cx="244623" cy="147075"/>
          </a:xfrm>
          <a:custGeom>
            <a:avLst/>
            <a:gdLst>
              <a:gd name="connsiteX0" fmla="*/ 116205 w 240030"/>
              <a:gd name="connsiteY0" fmla="*/ 0 h 147075"/>
              <a:gd name="connsiteX1" fmla="*/ 240030 w 240030"/>
              <a:gd name="connsiteY1" fmla="*/ 0 h 147075"/>
              <a:gd name="connsiteX2" fmla="*/ 240030 w 240030"/>
              <a:gd name="connsiteY2" fmla="*/ 147075 h 147075"/>
              <a:gd name="connsiteX3" fmla="*/ 0 w 240030"/>
              <a:gd name="connsiteY3" fmla="*/ 147075 h 147075"/>
              <a:gd name="connsiteX4" fmla="*/ 0 w 240030"/>
              <a:gd name="connsiteY4" fmla="*/ 110811 h 147075"/>
              <a:gd name="connsiteX5" fmla="*/ 66356 w 240030"/>
              <a:gd name="connsiteY5" fmla="*/ 110811 h 147075"/>
              <a:gd name="connsiteX6" fmla="*/ 116205 w 240030"/>
              <a:gd name="connsiteY6" fmla="*/ 60962 h 147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030" h="147075">
                <a:moveTo>
                  <a:pt x="116205" y="0"/>
                </a:moveTo>
                <a:lnTo>
                  <a:pt x="240030" y="0"/>
                </a:lnTo>
                <a:lnTo>
                  <a:pt x="240030" y="147075"/>
                </a:lnTo>
                <a:lnTo>
                  <a:pt x="0" y="147075"/>
                </a:lnTo>
                <a:lnTo>
                  <a:pt x="0" y="110811"/>
                </a:lnTo>
                <a:lnTo>
                  <a:pt x="66356" y="110811"/>
                </a:lnTo>
                <a:cubicBezTo>
                  <a:pt x="93887" y="110811"/>
                  <a:pt x="116205" y="88493"/>
                  <a:pt x="116205" y="60962"/>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ext Placeholder 3"/>
          <p:cNvSpPr>
            <a:spLocks noGrp="1"/>
          </p:cNvSpPr>
          <p:nvPr>
            <p:ph type="body" sz="half" idx="2"/>
          </p:nvPr>
        </p:nvSpPr>
        <p:spPr>
          <a:xfrm>
            <a:off x="1463532" y="2299081"/>
            <a:ext cx="525222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98BE4597-E9F8-4379-949C-BF3A2F713E87}" type="datetimeFigureOut">
              <a:rPr lang="en-US" smtClean="0"/>
              <a:t>8/1/2024</a:t>
            </a:fld>
            <a:endParaRPr lang="en-US"/>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0F68795B-E978-4B55-948E-DD5809D6D299}" type="slidenum">
              <a:rPr lang="en-US" smtClean="0"/>
              <a:t>‹#›</a:t>
            </a:fld>
            <a:endParaRPr lang="en-US" dirty="0"/>
          </a:p>
        </p:txBody>
      </p:sp>
      <p:sp>
        <p:nvSpPr>
          <p:cNvPr id="10" name="Rectangle: Rounded Corners 9">
            <a:extLst>
              <a:ext uri="{FF2B5EF4-FFF2-40B4-BE49-F238E27FC236}">
                <a16:creationId xmlns:a16="http://schemas.microsoft.com/office/drawing/2014/main" id="{33968F33-9D69-32DA-051C-AB494AE7C469}"/>
              </a:ext>
            </a:extLst>
          </p:cNvPr>
          <p:cNvSpPr/>
          <p:nvPr userDrawn="1"/>
        </p:nvSpPr>
        <p:spPr>
          <a:xfrm>
            <a:off x="1417320" y="1181003"/>
            <a:ext cx="6736080" cy="512032"/>
          </a:xfrm>
          <a:prstGeom prst="roundRect">
            <a:avLst>
              <a:gd name="adj" fmla="val 50000"/>
            </a:avLst>
          </a:prstGeom>
          <a:solidFill>
            <a:srgbClr val="ECEDE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E19AE29A-786F-BC3B-5E2C-F86F8D2E13EC}"/>
              </a:ext>
            </a:extLst>
          </p:cNvPr>
          <p:cNvCxnSpPr>
            <a:cxnSpLocks/>
          </p:cNvCxnSpPr>
          <p:nvPr userDrawn="1"/>
        </p:nvCxnSpPr>
        <p:spPr>
          <a:xfrm>
            <a:off x="7548880" y="1306878"/>
            <a:ext cx="0" cy="235204"/>
          </a:xfrm>
          <a:prstGeom prst="line">
            <a:avLst/>
          </a:prstGeom>
          <a:ln cap="rnd">
            <a:solidFill>
              <a:srgbClr val="C2C3C4"/>
            </a:solidFill>
            <a:round/>
          </a:ln>
        </p:spPr>
        <p:style>
          <a:lnRef idx="2">
            <a:schemeClr val="accent1"/>
          </a:lnRef>
          <a:fillRef idx="0">
            <a:schemeClr val="accent1"/>
          </a:fillRef>
          <a:effectRef idx="1">
            <a:schemeClr val="accent1"/>
          </a:effectRef>
          <a:fontRef idx="minor">
            <a:schemeClr val="tx1"/>
          </a:fontRef>
        </p:style>
      </p:cxnSp>
      <p:pic>
        <p:nvPicPr>
          <p:cNvPr id="15" name="Picture 14">
            <a:extLst>
              <a:ext uri="{FF2B5EF4-FFF2-40B4-BE49-F238E27FC236}">
                <a16:creationId xmlns:a16="http://schemas.microsoft.com/office/drawing/2014/main" id="{46329E0D-ECC3-BA29-FB5F-B3404F5008CC}"/>
              </a:ext>
            </a:extLst>
          </p:cNvPr>
          <p:cNvPicPr>
            <a:picLocks noChangeAspect="1"/>
          </p:cNvPicPr>
          <p:nvPr userDrawn="1"/>
        </p:nvPicPr>
        <p:blipFill>
          <a:blip r:embed="rId2"/>
          <a:stretch>
            <a:fillRect/>
          </a:stretch>
        </p:blipFill>
        <p:spPr>
          <a:xfrm>
            <a:off x="7709435" y="1342561"/>
            <a:ext cx="188188" cy="188188"/>
          </a:xfrm>
          <a:prstGeom prst="rect">
            <a:avLst/>
          </a:prstGeom>
        </p:spPr>
      </p:pic>
      <p:sp>
        <p:nvSpPr>
          <p:cNvPr id="16" name="Oval 15">
            <a:extLst>
              <a:ext uri="{FF2B5EF4-FFF2-40B4-BE49-F238E27FC236}">
                <a16:creationId xmlns:a16="http://schemas.microsoft.com/office/drawing/2014/main" id="{174030C7-8977-078E-21A3-65BDB8478B64}"/>
              </a:ext>
            </a:extLst>
          </p:cNvPr>
          <p:cNvSpPr/>
          <p:nvPr userDrawn="1"/>
        </p:nvSpPr>
        <p:spPr>
          <a:xfrm>
            <a:off x="11639190" y="1210957"/>
            <a:ext cx="336910" cy="331125"/>
          </a:xfrm>
          <a:prstGeom prst="ellipse">
            <a:avLst/>
          </a:prstGeom>
          <a:solidFill>
            <a:srgbClr val="1C1C1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CFAE70"/>
                </a:solidFill>
              </a:rPr>
              <a:t>V</a:t>
            </a:r>
          </a:p>
        </p:txBody>
      </p:sp>
      <p:cxnSp>
        <p:nvCxnSpPr>
          <p:cNvPr id="19" name="Straight Connector 18">
            <a:extLst>
              <a:ext uri="{FF2B5EF4-FFF2-40B4-BE49-F238E27FC236}">
                <a16:creationId xmlns:a16="http://schemas.microsoft.com/office/drawing/2014/main" id="{C1AD8BBE-88CC-95A0-84C7-7674ACEAF382}"/>
              </a:ext>
            </a:extLst>
          </p:cNvPr>
          <p:cNvCxnSpPr>
            <a:cxnSpLocks/>
          </p:cNvCxnSpPr>
          <p:nvPr userDrawn="1"/>
        </p:nvCxnSpPr>
        <p:spPr>
          <a:xfrm>
            <a:off x="-436880" y="2026920"/>
            <a:ext cx="13238480" cy="0"/>
          </a:xfrm>
          <a:prstGeom prst="line">
            <a:avLst/>
          </a:prstGeom>
          <a:ln w="9525">
            <a:solidFill>
              <a:srgbClr val="E1E3E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4649A752-B669-2D75-C13A-D1854E1B0948}"/>
              </a:ext>
            </a:extLst>
          </p:cNvPr>
          <p:cNvCxnSpPr>
            <a:cxnSpLocks/>
          </p:cNvCxnSpPr>
          <p:nvPr userDrawn="1"/>
        </p:nvCxnSpPr>
        <p:spPr>
          <a:xfrm>
            <a:off x="7167358" y="2205990"/>
            <a:ext cx="0" cy="4088130"/>
          </a:xfrm>
          <a:prstGeom prst="line">
            <a:avLst/>
          </a:prstGeom>
          <a:ln w="9525">
            <a:solidFill>
              <a:srgbClr val="E1E3E1"/>
            </a:solidFill>
          </a:ln>
        </p:spPr>
        <p:style>
          <a:lnRef idx="2">
            <a:schemeClr val="accent1"/>
          </a:lnRef>
          <a:fillRef idx="0">
            <a:schemeClr val="accent1"/>
          </a:fillRef>
          <a:effectRef idx="1">
            <a:schemeClr val="accent1"/>
          </a:effectRef>
          <a:fontRef idx="minor">
            <a:schemeClr val="tx1"/>
          </a:fontRef>
        </p:style>
      </p:cxnSp>
      <p:sp>
        <p:nvSpPr>
          <p:cNvPr id="28" name="Title 1">
            <a:extLst>
              <a:ext uri="{FF2B5EF4-FFF2-40B4-BE49-F238E27FC236}">
                <a16:creationId xmlns:a16="http://schemas.microsoft.com/office/drawing/2014/main" id="{4F92BE1E-C228-B629-9AA0-549F52C856D3}"/>
              </a:ext>
            </a:extLst>
          </p:cNvPr>
          <p:cNvSpPr txBox="1">
            <a:spLocks/>
          </p:cNvSpPr>
          <p:nvPr userDrawn="1"/>
        </p:nvSpPr>
        <p:spPr>
          <a:xfrm>
            <a:off x="1607312" y="1053147"/>
            <a:ext cx="7185660" cy="84664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kern="1200">
                <a:solidFill>
                  <a:srgbClr val="302D4E"/>
                </a:solidFill>
                <a:latin typeface="+mj-lt"/>
                <a:ea typeface="+mj-ea"/>
                <a:cs typeface="+mj-cs"/>
              </a:defRPr>
            </a:lvl1pPr>
          </a:lstStyle>
          <a:p>
            <a:endParaRPr lang="en-US" dirty="0"/>
          </a:p>
        </p:txBody>
      </p:sp>
      <p:sp>
        <p:nvSpPr>
          <p:cNvPr id="31" name="Title 1">
            <a:extLst>
              <a:ext uri="{FF2B5EF4-FFF2-40B4-BE49-F238E27FC236}">
                <a16:creationId xmlns:a16="http://schemas.microsoft.com/office/drawing/2014/main" id="{0E4EEA55-1B83-27D1-3A58-A0D05630F579}"/>
              </a:ext>
            </a:extLst>
          </p:cNvPr>
          <p:cNvSpPr>
            <a:spLocks noGrp="1"/>
          </p:cNvSpPr>
          <p:nvPr>
            <p:ph type="title"/>
          </p:nvPr>
        </p:nvSpPr>
        <p:spPr>
          <a:xfrm>
            <a:off x="1607312" y="1057465"/>
            <a:ext cx="7185660" cy="846646"/>
          </a:xfrm>
        </p:spPr>
        <p:txBody>
          <a:bodyPr>
            <a:normAutofit/>
          </a:bodyPr>
          <a:lstStyle>
            <a:lvl1pPr>
              <a:defRPr sz="2000">
                <a:solidFill>
                  <a:srgbClr val="302D4E"/>
                </a:solidFill>
              </a:defRPr>
            </a:lvl1pPr>
          </a:lstStyle>
          <a:p>
            <a:r>
              <a:rPr lang="en-US" dirty="0"/>
              <a:t>Click to edit Master title style</a:t>
            </a:r>
          </a:p>
        </p:txBody>
      </p:sp>
      <p:sp>
        <p:nvSpPr>
          <p:cNvPr id="1103" name="TextBox 1102">
            <a:extLst>
              <a:ext uri="{FF2B5EF4-FFF2-40B4-BE49-F238E27FC236}">
                <a16:creationId xmlns:a16="http://schemas.microsoft.com/office/drawing/2014/main" id="{34C299D0-DF76-A4A0-C76F-F6BA20FE95D5}"/>
              </a:ext>
            </a:extLst>
          </p:cNvPr>
          <p:cNvSpPr txBox="1"/>
          <p:nvPr userDrawn="1"/>
        </p:nvSpPr>
        <p:spPr>
          <a:xfrm>
            <a:off x="2365559" y="58291"/>
            <a:ext cx="1395508" cy="246221"/>
          </a:xfrm>
          <a:prstGeom prst="rect">
            <a:avLst/>
          </a:prstGeom>
          <a:noFill/>
        </p:spPr>
        <p:txBody>
          <a:bodyPr wrap="square" rtlCol="0">
            <a:spAutoFit/>
          </a:bodyPr>
          <a:lstStyle/>
          <a:p>
            <a:r>
              <a:rPr lang="en-US" sz="1000" dirty="0">
                <a:latin typeface="Product sans"/>
                <a:cs typeface="Arial" panose="020B0604020202020204" pitchFamily="34" charset="0"/>
              </a:rPr>
              <a:t>Eye Tracking Overview</a:t>
            </a:r>
          </a:p>
        </p:txBody>
      </p:sp>
      <p:sp>
        <p:nvSpPr>
          <p:cNvPr id="43" name="Oval 42">
            <a:extLst>
              <a:ext uri="{FF2B5EF4-FFF2-40B4-BE49-F238E27FC236}">
                <a16:creationId xmlns:a16="http://schemas.microsoft.com/office/drawing/2014/main" id="{747E5B75-B6EC-023E-A7C9-2FA9C96B0B8F}"/>
              </a:ext>
            </a:extLst>
          </p:cNvPr>
          <p:cNvSpPr/>
          <p:nvPr userDrawn="1"/>
        </p:nvSpPr>
        <p:spPr>
          <a:xfrm>
            <a:off x="2278471" y="129927"/>
            <a:ext cx="118865" cy="113094"/>
          </a:xfrm>
          <a:prstGeom prst="ellips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7360C593-B985-4E5F-B91B-E98B0626F311}"/>
              </a:ext>
            </a:extLst>
          </p:cNvPr>
          <p:cNvCxnSpPr>
            <a:cxnSpLocks/>
          </p:cNvCxnSpPr>
          <p:nvPr userDrawn="1"/>
        </p:nvCxnSpPr>
        <p:spPr>
          <a:xfrm>
            <a:off x="3904425" y="136165"/>
            <a:ext cx="46718" cy="4523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F1B11B88-151D-2DCB-DDE8-A78E2AB58575}"/>
              </a:ext>
            </a:extLst>
          </p:cNvPr>
          <p:cNvCxnSpPr>
            <a:cxnSpLocks/>
          </p:cNvCxnSpPr>
          <p:nvPr userDrawn="1"/>
        </p:nvCxnSpPr>
        <p:spPr>
          <a:xfrm flipV="1">
            <a:off x="3904425" y="131445"/>
            <a:ext cx="46545" cy="4995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sp>
        <p:nvSpPr>
          <p:cNvPr id="20" name="Picture Placeholder 2">
            <a:extLst>
              <a:ext uri="{FF2B5EF4-FFF2-40B4-BE49-F238E27FC236}">
                <a16:creationId xmlns:a16="http://schemas.microsoft.com/office/drawing/2014/main" id="{B10FE2FF-7685-F48D-3FAA-5B9FF54B90A2}"/>
              </a:ext>
            </a:extLst>
          </p:cNvPr>
          <p:cNvSpPr>
            <a:spLocks noGrp="1" noChangeAspect="1"/>
          </p:cNvSpPr>
          <p:nvPr>
            <p:ph type="pic" idx="1" hasCustomPrompt="1"/>
          </p:nvPr>
        </p:nvSpPr>
        <p:spPr>
          <a:xfrm>
            <a:off x="7317232" y="2934971"/>
            <a:ext cx="2951480" cy="1513840"/>
          </a:xfrm>
          <a:prstGeom prst="roundRect">
            <a:avLst>
              <a:gd name="adj" fmla="val 2712"/>
            </a:avLst>
          </a:prstGeom>
        </p:spPr>
        <p:txBody>
          <a:bodyPr anchor="t">
            <a:normAutofit/>
          </a:bodyPr>
          <a:lstStyle>
            <a:lvl1pPr marL="0" indent="0">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z="1400" dirty="0"/>
              <a:t>Picture</a:t>
            </a:r>
            <a:endParaRPr lang="en-US" dirty="0"/>
          </a:p>
        </p:txBody>
      </p:sp>
      <p:pic>
        <p:nvPicPr>
          <p:cNvPr id="22" name="Picture 2">
            <a:extLst>
              <a:ext uri="{FF2B5EF4-FFF2-40B4-BE49-F238E27FC236}">
                <a16:creationId xmlns:a16="http://schemas.microsoft.com/office/drawing/2014/main" id="{EA253012-B0B2-4026-08D0-413E8DEACD0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2754" y="1125063"/>
            <a:ext cx="826375" cy="746300"/>
          </a:xfrm>
          <a:prstGeom prst="rect">
            <a:avLst/>
          </a:prstGeom>
          <a:noFill/>
          <a:extLst>
            <a:ext uri="{909E8E84-426E-40DD-AFC4-6F175D3DCCD1}">
              <a14:hiddenFill xmlns:a14="http://schemas.microsoft.com/office/drawing/2010/main">
                <a:solidFill>
                  <a:srgbClr val="FFFFFF"/>
                </a:solidFill>
              </a14:hiddenFill>
            </a:ext>
          </a:extLst>
        </p:spPr>
      </p:pic>
      <p:sp>
        <p:nvSpPr>
          <p:cNvPr id="24" name="Text Placeholder 51">
            <a:extLst>
              <a:ext uri="{FF2B5EF4-FFF2-40B4-BE49-F238E27FC236}">
                <a16:creationId xmlns:a16="http://schemas.microsoft.com/office/drawing/2014/main" id="{A29DD608-D911-067F-4B9D-EFDE5B1704C3}"/>
              </a:ext>
            </a:extLst>
          </p:cNvPr>
          <p:cNvSpPr>
            <a:spLocks noGrp="1"/>
          </p:cNvSpPr>
          <p:nvPr>
            <p:ph type="body" sz="quarter" idx="13" hasCustomPrompt="1"/>
          </p:nvPr>
        </p:nvSpPr>
        <p:spPr>
          <a:xfrm>
            <a:off x="7317232" y="2450132"/>
            <a:ext cx="1885742" cy="304800"/>
          </a:xfrm>
        </p:spPr>
        <p:txBody>
          <a:bodyPr>
            <a:noAutofit/>
          </a:bodyPr>
          <a:lstStyle>
            <a:lvl1pPr>
              <a:defRPr sz="1400"/>
            </a:lvl1pPr>
            <a:lvl2pPr marL="457200" indent="0" algn="just">
              <a:buNone/>
              <a:defRPr sz="1800" b="0">
                <a:latin typeface="Greycliff"/>
              </a:defRPr>
            </a:lvl2pPr>
          </a:lstStyle>
          <a:p>
            <a:pPr lvl="1"/>
            <a:r>
              <a:rPr lang="en-US" dirty="0"/>
              <a:t>Heading</a:t>
            </a:r>
          </a:p>
        </p:txBody>
      </p:sp>
      <p:sp>
        <p:nvSpPr>
          <p:cNvPr id="3" name="Text Placeholder 33">
            <a:extLst>
              <a:ext uri="{FF2B5EF4-FFF2-40B4-BE49-F238E27FC236}">
                <a16:creationId xmlns:a16="http://schemas.microsoft.com/office/drawing/2014/main" id="{9D7A96C4-80BD-DE58-71E8-117E0947167E}"/>
              </a:ext>
            </a:extLst>
          </p:cNvPr>
          <p:cNvSpPr>
            <a:spLocks noGrp="1"/>
          </p:cNvSpPr>
          <p:nvPr>
            <p:ph type="body" sz="quarter" idx="17"/>
          </p:nvPr>
        </p:nvSpPr>
        <p:spPr>
          <a:xfrm>
            <a:off x="1286191" y="427038"/>
            <a:ext cx="3736975" cy="193675"/>
          </a:xfrm>
        </p:spPr>
        <p:txBody>
          <a:bodyPr>
            <a:noAutofit/>
          </a:bodyPr>
          <a:lstStyle>
            <a:lvl1pPr marL="0" indent="0">
              <a:buNone/>
              <a:defRPr sz="1100"/>
            </a:lvl1pPr>
          </a:lstStyle>
          <a:p>
            <a:pPr lvl="0"/>
            <a:endParaRPr lang="en-US" dirty="0"/>
          </a:p>
        </p:txBody>
      </p:sp>
    </p:spTree>
    <p:extLst>
      <p:ext uri="{BB962C8B-B14F-4D97-AF65-F5344CB8AC3E}">
        <p14:creationId xmlns:p14="http://schemas.microsoft.com/office/powerpoint/2010/main" val="1659124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 3 w/ multiple images">
    <p:spTree>
      <p:nvGrpSpPr>
        <p:cNvPr id="1" name=""/>
        <p:cNvGrpSpPr/>
        <p:nvPr/>
      </p:nvGrpSpPr>
      <p:grpSpPr>
        <a:xfrm>
          <a:off x="0" y="0"/>
          <a:ext cx="0" cy="0"/>
          <a:chOff x="0" y="0"/>
          <a:chExt cx="0" cy="0"/>
        </a:xfrm>
      </p:grpSpPr>
      <p:sp>
        <p:nvSpPr>
          <p:cNvPr id="66" name="Rectangle: Rounded Corners 65">
            <a:extLst>
              <a:ext uri="{FF2B5EF4-FFF2-40B4-BE49-F238E27FC236}">
                <a16:creationId xmlns:a16="http://schemas.microsoft.com/office/drawing/2014/main" id="{03CA242F-7C9E-0CDA-B46B-1799FD94A877}"/>
              </a:ext>
            </a:extLst>
          </p:cNvPr>
          <p:cNvSpPr/>
          <p:nvPr userDrawn="1"/>
        </p:nvSpPr>
        <p:spPr>
          <a:xfrm>
            <a:off x="4057650" y="50319"/>
            <a:ext cx="1927859" cy="312420"/>
          </a:xfrm>
          <a:prstGeom prst="roundRect">
            <a:avLst>
              <a:gd name="adj" fmla="val 2561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Shape 66">
            <a:extLst>
              <a:ext uri="{FF2B5EF4-FFF2-40B4-BE49-F238E27FC236}">
                <a16:creationId xmlns:a16="http://schemas.microsoft.com/office/drawing/2014/main" id="{0E13F53A-5B9A-745D-BF31-CAD6A8CE23E2}"/>
              </a:ext>
            </a:extLst>
          </p:cNvPr>
          <p:cNvSpPr/>
          <p:nvPr userDrawn="1"/>
        </p:nvSpPr>
        <p:spPr>
          <a:xfrm>
            <a:off x="5865605" y="212303"/>
            <a:ext cx="600928" cy="147075"/>
          </a:xfrm>
          <a:custGeom>
            <a:avLst/>
            <a:gdLst>
              <a:gd name="connsiteX0" fmla="*/ 0 w 600928"/>
              <a:gd name="connsiteY0" fmla="*/ 0 h 147075"/>
              <a:gd name="connsiteX1" fmla="*/ 120014 w 600928"/>
              <a:gd name="connsiteY1" fmla="*/ 0 h 147075"/>
              <a:gd name="connsiteX2" fmla="*/ 120014 w 600928"/>
              <a:gd name="connsiteY2" fmla="*/ 35152 h 147075"/>
              <a:gd name="connsiteX3" fmla="*/ 195037 w 600928"/>
              <a:gd name="connsiteY3" fmla="*/ 110175 h 147075"/>
              <a:gd name="connsiteX4" fmla="*/ 600928 w 600928"/>
              <a:gd name="connsiteY4" fmla="*/ 110175 h 147075"/>
              <a:gd name="connsiteX5" fmla="*/ 600928 w 600928"/>
              <a:gd name="connsiteY5" fmla="*/ 147075 h 147075"/>
              <a:gd name="connsiteX6" fmla="*/ 0 w 600928"/>
              <a:gd name="connsiteY6" fmla="*/ 147075 h 147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928" h="147075">
                <a:moveTo>
                  <a:pt x="0" y="0"/>
                </a:moveTo>
                <a:lnTo>
                  <a:pt x="120014" y="0"/>
                </a:lnTo>
                <a:lnTo>
                  <a:pt x="120014" y="35152"/>
                </a:lnTo>
                <a:cubicBezTo>
                  <a:pt x="120014" y="76586"/>
                  <a:pt x="153603" y="110175"/>
                  <a:pt x="195037" y="110175"/>
                </a:cubicBezTo>
                <a:lnTo>
                  <a:pt x="600928" y="110175"/>
                </a:lnTo>
                <a:lnTo>
                  <a:pt x="600928" y="147075"/>
                </a:lnTo>
                <a:lnTo>
                  <a:pt x="0" y="147075"/>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8" name="Freeform: Shape 67">
            <a:extLst>
              <a:ext uri="{FF2B5EF4-FFF2-40B4-BE49-F238E27FC236}">
                <a16:creationId xmlns:a16="http://schemas.microsoft.com/office/drawing/2014/main" id="{1518F42C-BBCB-814F-12A5-3D2ED6E6604E}"/>
              </a:ext>
            </a:extLst>
          </p:cNvPr>
          <p:cNvSpPr/>
          <p:nvPr userDrawn="1"/>
        </p:nvSpPr>
        <p:spPr>
          <a:xfrm>
            <a:off x="3938757" y="211924"/>
            <a:ext cx="244623" cy="147075"/>
          </a:xfrm>
          <a:custGeom>
            <a:avLst/>
            <a:gdLst>
              <a:gd name="connsiteX0" fmla="*/ 116205 w 240030"/>
              <a:gd name="connsiteY0" fmla="*/ 0 h 147075"/>
              <a:gd name="connsiteX1" fmla="*/ 240030 w 240030"/>
              <a:gd name="connsiteY1" fmla="*/ 0 h 147075"/>
              <a:gd name="connsiteX2" fmla="*/ 240030 w 240030"/>
              <a:gd name="connsiteY2" fmla="*/ 147075 h 147075"/>
              <a:gd name="connsiteX3" fmla="*/ 0 w 240030"/>
              <a:gd name="connsiteY3" fmla="*/ 147075 h 147075"/>
              <a:gd name="connsiteX4" fmla="*/ 0 w 240030"/>
              <a:gd name="connsiteY4" fmla="*/ 110811 h 147075"/>
              <a:gd name="connsiteX5" fmla="*/ 66356 w 240030"/>
              <a:gd name="connsiteY5" fmla="*/ 110811 h 147075"/>
              <a:gd name="connsiteX6" fmla="*/ 116205 w 240030"/>
              <a:gd name="connsiteY6" fmla="*/ 60962 h 147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030" h="147075">
                <a:moveTo>
                  <a:pt x="116205" y="0"/>
                </a:moveTo>
                <a:lnTo>
                  <a:pt x="240030" y="0"/>
                </a:lnTo>
                <a:lnTo>
                  <a:pt x="240030" y="147075"/>
                </a:lnTo>
                <a:lnTo>
                  <a:pt x="0" y="147075"/>
                </a:lnTo>
                <a:lnTo>
                  <a:pt x="0" y="110811"/>
                </a:lnTo>
                <a:lnTo>
                  <a:pt x="66356" y="110811"/>
                </a:lnTo>
                <a:cubicBezTo>
                  <a:pt x="93887" y="110811"/>
                  <a:pt x="116205" y="88493"/>
                  <a:pt x="116205" y="60962"/>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ext Placeholder 3"/>
          <p:cNvSpPr>
            <a:spLocks noGrp="1"/>
          </p:cNvSpPr>
          <p:nvPr>
            <p:ph type="body" sz="half" idx="2"/>
          </p:nvPr>
        </p:nvSpPr>
        <p:spPr>
          <a:xfrm>
            <a:off x="1463532" y="2299081"/>
            <a:ext cx="525222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98BE4597-E9F8-4379-949C-BF3A2F713E87}" type="datetimeFigureOut">
              <a:rPr lang="en-US" smtClean="0"/>
              <a:t>8/1/2024</a:t>
            </a:fld>
            <a:endParaRPr lang="en-US"/>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0F68795B-E978-4B55-948E-DD5809D6D299}" type="slidenum">
              <a:rPr lang="en-US" smtClean="0"/>
              <a:t>‹#›</a:t>
            </a:fld>
            <a:endParaRPr lang="en-US" dirty="0"/>
          </a:p>
        </p:txBody>
      </p:sp>
      <p:sp>
        <p:nvSpPr>
          <p:cNvPr id="10" name="Rectangle: Rounded Corners 9">
            <a:extLst>
              <a:ext uri="{FF2B5EF4-FFF2-40B4-BE49-F238E27FC236}">
                <a16:creationId xmlns:a16="http://schemas.microsoft.com/office/drawing/2014/main" id="{33968F33-9D69-32DA-051C-AB494AE7C469}"/>
              </a:ext>
            </a:extLst>
          </p:cNvPr>
          <p:cNvSpPr/>
          <p:nvPr userDrawn="1"/>
        </p:nvSpPr>
        <p:spPr>
          <a:xfrm>
            <a:off x="1417320" y="1181003"/>
            <a:ext cx="6736080" cy="512032"/>
          </a:xfrm>
          <a:prstGeom prst="roundRect">
            <a:avLst>
              <a:gd name="adj" fmla="val 50000"/>
            </a:avLst>
          </a:prstGeom>
          <a:solidFill>
            <a:srgbClr val="ECEDE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7BB12AF2-17BD-2F85-DCFA-2DDBA2A34B14}"/>
              </a:ext>
            </a:extLst>
          </p:cNvPr>
          <p:cNvSpPr>
            <a:spLocks noGrp="1"/>
          </p:cNvSpPr>
          <p:nvPr>
            <p:ph type="title"/>
          </p:nvPr>
        </p:nvSpPr>
        <p:spPr>
          <a:xfrm>
            <a:off x="1607312" y="1053147"/>
            <a:ext cx="7185660" cy="846646"/>
          </a:xfrm>
        </p:spPr>
        <p:txBody>
          <a:bodyPr>
            <a:normAutofit/>
          </a:bodyPr>
          <a:lstStyle>
            <a:lvl1pPr>
              <a:defRPr sz="2000">
                <a:solidFill>
                  <a:srgbClr val="302D4E"/>
                </a:solidFill>
              </a:defRPr>
            </a:lvl1pPr>
          </a:lstStyle>
          <a:p>
            <a:r>
              <a:rPr lang="en-US" dirty="0"/>
              <a:t>Click to edit Master title style</a:t>
            </a:r>
          </a:p>
        </p:txBody>
      </p:sp>
      <p:cxnSp>
        <p:nvCxnSpPr>
          <p:cNvPr id="14" name="Straight Connector 13">
            <a:extLst>
              <a:ext uri="{FF2B5EF4-FFF2-40B4-BE49-F238E27FC236}">
                <a16:creationId xmlns:a16="http://schemas.microsoft.com/office/drawing/2014/main" id="{E19AE29A-786F-BC3B-5E2C-F86F8D2E13EC}"/>
              </a:ext>
            </a:extLst>
          </p:cNvPr>
          <p:cNvCxnSpPr>
            <a:cxnSpLocks/>
          </p:cNvCxnSpPr>
          <p:nvPr userDrawn="1"/>
        </p:nvCxnSpPr>
        <p:spPr>
          <a:xfrm>
            <a:off x="7548880" y="1306878"/>
            <a:ext cx="0" cy="235204"/>
          </a:xfrm>
          <a:prstGeom prst="line">
            <a:avLst/>
          </a:prstGeom>
          <a:ln cap="rnd">
            <a:solidFill>
              <a:srgbClr val="C2C3C4"/>
            </a:solidFill>
            <a:round/>
          </a:ln>
        </p:spPr>
        <p:style>
          <a:lnRef idx="2">
            <a:schemeClr val="accent1"/>
          </a:lnRef>
          <a:fillRef idx="0">
            <a:schemeClr val="accent1"/>
          </a:fillRef>
          <a:effectRef idx="1">
            <a:schemeClr val="accent1"/>
          </a:effectRef>
          <a:fontRef idx="minor">
            <a:schemeClr val="tx1"/>
          </a:fontRef>
        </p:style>
      </p:cxnSp>
      <p:pic>
        <p:nvPicPr>
          <p:cNvPr id="15" name="Picture 14">
            <a:extLst>
              <a:ext uri="{FF2B5EF4-FFF2-40B4-BE49-F238E27FC236}">
                <a16:creationId xmlns:a16="http://schemas.microsoft.com/office/drawing/2014/main" id="{46329E0D-ECC3-BA29-FB5F-B3404F5008CC}"/>
              </a:ext>
            </a:extLst>
          </p:cNvPr>
          <p:cNvPicPr>
            <a:picLocks noChangeAspect="1"/>
          </p:cNvPicPr>
          <p:nvPr userDrawn="1"/>
        </p:nvPicPr>
        <p:blipFill>
          <a:blip r:embed="rId2"/>
          <a:stretch>
            <a:fillRect/>
          </a:stretch>
        </p:blipFill>
        <p:spPr>
          <a:xfrm>
            <a:off x="7709435" y="1342561"/>
            <a:ext cx="188188" cy="188188"/>
          </a:xfrm>
          <a:prstGeom prst="rect">
            <a:avLst/>
          </a:prstGeom>
        </p:spPr>
      </p:pic>
      <p:sp>
        <p:nvSpPr>
          <p:cNvPr id="16" name="Oval 15">
            <a:extLst>
              <a:ext uri="{FF2B5EF4-FFF2-40B4-BE49-F238E27FC236}">
                <a16:creationId xmlns:a16="http://schemas.microsoft.com/office/drawing/2014/main" id="{174030C7-8977-078E-21A3-65BDB8478B64}"/>
              </a:ext>
            </a:extLst>
          </p:cNvPr>
          <p:cNvSpPr/>
          <p:nvPr userDrawn="1"/>
        </p:nvSpPr>
        <p:spPr>
          <a:xfrm>
            <a:off x="11639190" y="1210957"/>
            <a:ext cx="336910" cy="331125"/>
          </a:xfrm>
          <a:prstGeom prst="ellipse">
            <a:avLst/>
          </a:prstGeom>
          <a:solidFill>
            <a:srgbClr val="1C1C1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CFAE70"/>
                </a:solidFill>
              </a:rPr>
              <a:t>V</a:t>
            </a:r>
          </a:p>
        </p:txBody>
      </p:sp>
      <p:cxnSp>
        <p:nvCxnSpPr>
          <p:cNvPr id="19" name="Straight Connector 18">
            <a:extLst>
              <a:ext uri="{FF2B5EF4-FFF2-40B4-BE49-F238E27FC236}">
                <a16:creationId xmlns:a16="http://schemas.microsoft.com/office/drawing/2014/main" id="{C1AD8BBE-88CC-95A0-84C7-7674ACEAF382}"/>
              </a:ext>
            </a:extLst>
          </p:cNvPr>
          <p:cNvCxnSpPr>
            <a:cxnSpLocks/>
          </p:cNvCxnSpPr>
          <p:nvPr userDrawn="1"/>
        </p:nvCxnSpPr>
        <p:spPr>
          <a:xfrm>
            <a:off x="-436880" y="2026920"/>
            <a:ext cx="13238480" cy="0"/>
          </a:xfrm>
          <a:prstGeom prst="line">
            <a:avLst/>
          </a:prstGeom>
          <a:ln w="9525">
            <a:solidFill>
              <a:srgbClr val="E1E3E1"/>
            </a:solidFill>
          </a:ln>
        </p:spPr>
        <p:style>
          <a:lnRef idx="2">
            <a:schemeClr val="accent1"/>
          </a:lnRef>
          <a:fillRef idx="0">
            <a:schemeClr val="accent1"/>
          </a:fillRef>
          <a:effectRef idx="1">
            <a:schemeClr val="accent1"/>
          </a:effectRef>
          <a:fontRef idx="minor">
            <a:schemeClr val="tx1"/>
          </a:fontRef>
        </p:style>
      </p:cxnSp>
      <p:sp>
        <p:nvSpPr>
          <p:cNvPr id="1104" name="TextBox 1103">
            <a:extLst>
              <a:ext uri="{FF2B5EF4-FFF2-40B4-BE49-F238E27FC236}">
                <a16:creationId xmlns:a16="http://schemas.microsoft.com/office/drawing/2014/main" id="{767B6F98-A483-D113-B724-9E7575830D83}"/>
              </a:ext>
            </a:extLst>
          </p:cNvPr>
          <p:cNvSpPr txBox="1"/>
          <p:nvPr userDrawn="1"/>
        </p:nvSpPr>
        <p:spPr>
          <a:xfrm>
            <a:off x="4252439" y="67855"/>
            <a:ext cx="1395508" cy="246221"/>
          </a:xfrm>
          <a:prstGeom prst="rect">
            <a:avLst/>
          </a:prstGeom>
          <a:noFill/>
        </p:spPr>
        <p:txBody>
          <a:bodyPr wrap="square" rtlCol="0">
            <a:spAutoFit/>
          </a:bodyPr>
          <a:lstStyle/>
          <a:p>
            <a:r>
              <a:rPr lang="en-US" sz="1000" dirty="0">
                <a:latin typeface="Product sans"/>
                <a:cs typeface="Arial" panose="020B0604020202020204" pitchFamily="34" charset="0"/>
              </a:rPr>
              <a:t>Completed</a:t>
            </a:r>
          </a:p>
        </p:txBody>
      </p:sp>
      <p:sp>
        <p:nvSpPr>
          <p:cNvPr id="69" name="Oval 68">
            <a:extLst>
              <a:ext uri="{FF2B5EF4-FFF2-40B4-BE49-F238E27FC236}">
                <a16:creationId xmlns:a16="http://schemas.microsoft.com/office/drawing/2014/main" id="{3B984DED-A5AB-0E56-CBC7-75EE81AADD64}"/>
              </a:ext>
            </a:extLst>
          </p:cNvPr>
          <p:cNvSpPr/>
          <p:nvPr userDrawn="1"/>
        </p:nvSpPr>
        <p:spPr>
          <a:xfrm>
            <a:off x="4151494" y="137113"/>
            <a:ext cx="118865" cy="113094"/>
          </a:xfrm>
          <a:prstGeom prst="ellips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0" name="Straight Connector 69">
            <a:extLst>
              <a:ext uri="{FF2B5EF4-FFF2-40B4-BE49-F238E27FC236}">
                <a16:creationId xmlns:a16="http://schemas.microsoft.com/office/drawing/2014/main" id="{BE92BB54-903E-6362-A4E9-9E53ED1BC7E0}"/>
              </a:ext>
            </a:extLst>
          </p:cNvPr>
          <p:cNvCxnSpPr>
            <a:cxnSpLocks/>
          </p:cNvCxnSpPr>
          <p:nvPr userDrawn="1"/>
        </p:nvCxnSpPr>
        <p:spPr>
          <a:xfrm>
            <a:off x="5790837" y="136550"/>
            <a:ext cx="46718" cy="4523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71" name="Straight Connector 70">
            <a:extLst>
              <a:ext uri="{FF2B5EF4-FFF2-40B4-BE49-F238E27FC236}">
                <a16:creationId xmlns:a16="http://schemas.microsoft.com/office/drawing/2014/main" id="{B6C9D75F-9137-3AB5-7F51-F31FB3DE5AEA}"/>
              </a:ext>
            </a:extLst>
          </p:cNvPr>
          <p:cNvCxnSpPr>
            <a:cxnSpLocks/>
          </p:cNvCxnSpPr>
          <p:nvPr userDrawn="1"/>
        </p:nvCxnSpPr>
        <p:spPr>
          <a:xfrm flipV="1">
            <a:off x="5790837" y="133350"/>
            <a:ext cx="44178" cy="4843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pic>
        <p:nvPicPr>
          <p:cNvPr id="75" name="Picture 2">
            <a:extLst>
              <a:ext uri="{FF2B5EF4-FFF2-40B4-BE49-F238E27FC236}">
                <a16:creationId xmlns:a16="http://schemas.microsoft.com/office/drawing/2014/main" id="{EEC324D6-366E-D384-4955-3D10A77F775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2754" y="1125063"/>
            <a:ext cx="826375" cy="746300"/>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33">
            <a:extLst>
              <a:ext uri="{FF2B5EF4-FFF2-40B4-BE49-F238E27FC236}">
                <a16:creationId xmlns:a16="http://schemas.microsoft.com/office/drawing/2014/main" id="{8B36CC79-39EC-DC97-3428-9CB592E5E8C8}"/>
              </a:ext>
            </a:extLst>
          </p:cNvPr>
          <p:cNvSpPr>
            <a:spLocks noGrp="1"/>
          </p:cNvSpPr>
          <p:nvPr>
            <p:ph type="body" sz="quarter" idx="19"/>
          </p:nvPr>
        </p:nvSpPr>
        <p:spPr>
          <a:xfrm>
            <a:off x="1286191" y="427038"/>
            <a:ext cx="3736975" cy="193675"/>
          </a:xfrm>
        </p:spPr>
        <p:txBody>
          <a:bodyPr>
            <a:noAutofit/>
          </a:bodyPr>
          <a:lstStyle>
            <a:lvl1pPr marL="0" indent="0">
              <a:buNone/>
              <a:defRPr sz="1100"/>
            </a:lvl1pPr>
          </a:lstStyle>
          <a:p>
            <a:pPr lvl="0"/>
            <a:endParaRPr lang="en-US" dirty="0"/>
          </a:p>
        </p:txBody>
      </p:sp>
    </p:spTree>
    <p:extLst>
      <p:ext uri="{BB962C8B-B14F-4D97-AF65-F5344CB8AC3E}">
        <p14:creationId xmlns:p14="http://schemas.microsoft.com/office/powerpoint/2010/main" val="4226905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ab 3 w/ multiple images">
    <p:spTree>
      <p:nvGrpSpPr>
        <p:cNvPr id="1" name=""/>
        <p:cNvGrpSpPr/>
        <p:nvPr/>
      </p:nvGrpSpPr>
      <p:grpSpPr>
        <a:xfrm>
          <a:off x="0" y="0"/>
          <a:ext cx="0" cy="0"/>
          <a:chOff x="0" y="0"/>
          <a:chExt cx="0" cy="0"/>
        </a:xfrm>
      </p:grpSpPr>
      <p:sp>
        <p:nvSpPr>
          <p:cNvPr id="66" name="Rectangle: Rounded Corners 65">
            <a:extLst>
              <a:ext uri="{FF2B5EF4-FFF2-40B4-BE49-F238E27FC236}">
                <a16:creationId xmlns:a16="http://schemas.microsoft.com/office/drawing/2014/main" id="{03CA242F-7C9E-0CDA-B46B-1799FD94A877}"/>
              </a:ext>
            </a:extLst>
          </p:cNvPr>
          <p:cNvSpPr/>
          <p:nvPr userDrawn="1"/>
        </p:nvSpPr>
        <p:spPr>
          <a:xfrm>
            <a:off x="4057650" y="50319"/>
            <a:ext cx="1927859" cy="312420"/>
          </a:xfrm>
          <a:prstGeom prst="roundRect">
            <a:avLst>
              <a:gd name="adj" fmla="val 2561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Shape 66">
            <a:extLst>
              <a:ext uri="{FF2B5EF4-FFF2-40B4-BE49-F238E27FC236}">
                <a16:creationId xmlns:a16="http://schemas.microsoft.com/office/drawing/2014/main" id="{0E13F53A-5B9A-745D-BF31-CAD6A8CE23E2}"/>
              </a:ext>
            </a:extLst>
          </p:cNvPr>
          <p:cNvSpPr/>
          <p:nvPr userDrawn="1"/>
        </p:nvSpPr>
        <p:spPr>
          <a:xfrm>
            <a:off x="5865605" y="212303"/>
            <a:ext cx="600928" cy="147075"/>
          </a:xfrm>
          <a:custGeom>
            <a:avLst/>
            <a:gdLst>
              <a:gd name="connsiteX0" fmla="*/ 0 w 600928"/>
              <a:gd name="connsiteY0" fmla="*/ 0 h 147075"/>
              <a:gd name="connsiteX1" fmla="*/ 120014 w 600928"/>
              <a:gd name="connsiteY1" fmla="*/ 0 h 147075"/>
              <a:gd name="connsiteX2" fmla="*/ 120014 w 600928"/>
              <a:gd name="connsiteY2" fmla="*/ 35152 h 147075"/>
              <a:gd name="connsiteX3" fmla="*/ 195037 w 600928"/>
              <a:gd name="connsiteY3" fmla="*/ 110175 h 147075"/>
              <a:gd name="connsiteX4" fmla="*/ 600928 w 600928"/>
              <a:gd name="connsiteY4" fmla="*/ 110175 h 147075"/>
              <a:gd name="connsiteX5" fmla="*/ 600928 w 600928"/>
              <a:gd name="connsiteY5" fmla="*/ 147075 h 147075"/>
              <a:gd name="connsiteX6" fmla="*/ 0 w 600928"/>
              <a:gd name="connsiteY6" fmla="*/ 147075 h 147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928" h="147075">
                <a:moveTo>
                  <a:pt x="0" y="0"/>
                </a:moveTo>
                <a:lnTo>
                  <a:pt x="120014" y="0"/>
                </a:lnTo>
                <a:lnTo>
                  <a:pt x="120014" y="35152"/>
                </a:lnTo>
                <a:cubicBezTo>
                  <a:pt x="120014" y="76586"/>
                  <a:pt x="153603" y="110175"/>
                  <a:pt x="195037" y="110175"/>
                </a:cubicBezTo>
                <a:lnTo>
                  <a:pt x="600928" y="110175"/>
                </a:lnTo>
                <a:lnTo>
                  <a:pt x="600928" y="147075"/>
                </a:lnTo>
                <a:lnTo>
                  <a:pt x="0" y="147075"/>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8" name="Freeform: Shape 67">
            <a:extLst>
              <a:ext uri="{FF2B5EF4-FFF2-40B4-BE49-F238E27FC236}">
                <a16:creationId xmlns:a16="http://schemas.microsoft.com/office/drawing/2014/main" id="{1518F42C-BBCB-814F-12A5-3D2ED6E6604E}"/>
              </a:ext>
            </a:extLst>
          </p:cNvPr>
          <p:cNvSpPr/>
          <p:nvPr userDrawn="1"/>
        </p:nvSpPr>
        <p:spPr>
          <a:xfrm>
            <a:off x="3938757" y="211924"/>
            <a:ext cx="244623" cy="147075"/>
          </a:xfrm>
          <a:custGeom>
            <a:avLst/>
            <a:gdLst>
              <a:gd name="connsiteX0" fmla="*/ 116205 w 240030"/>
              <a:gd name="connsiteY0" fmla="*/ 0 h 147075"/>
              <a:gd name="connsiteX1" fmla="*/ 240030 w 240030"/>
              <a:gd name="connsiteY1" fmla="*/ 0 h 147075"/>
              <a:gd name="connsiteX2" fmla="*/ 240030 w 240030"/>
              <a:gd name="connsiteY2" fmla="*/ 147075 h 147075"/>
              <a:gd name="connsiteX3" fmla="*/ 0 w 240030"/>
              <a:gd name="connsiteY3" fmla="*/ 147075 h 147075"/>
              <a:gd name="connsiteX4" fmla="*/ 0 w 240030"/>
              <a:gd name="connsiteY4" fmla="*/ 110811 h 147075"/>
              <a:gd name="connsiteX5" fmla="*/ 66356 w 240030"/>
              <a:gd name="connsiteY5" fmla="*/ 110811 h 147075"/>
              <a:gd name="connsiteX6" fmla="*/ 116205 w 240030"/>
              <a:gd name="connsiteY6" fmla="*/ 60962 h 147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030" h="147075">
                <a:moveTo>
                  <a:pt x="116205" y="0"/>
                </a:moveTo>
                <a:lnTo>
                  <a:pt x="240030" y="0"/>
                </a:lnTo>
                <a:lnTo>
                  <a:pt x="240030" y="147075"/>
                </a:lnTo>
                <a:lnTo>
                  <a:pt x="0" y="147075"/>
                </a:lnTo>
                <a:lnTo>
                  <a:pt x="0" y="110811"/>
                </a:lnTo>
                <a:lnTo>
                  <a:pt x="66356" y="110811"/>
                </a:lnTo>
                <a:cubicBezTo>
                  <a:pt x="93887" y="110811"/>
                  <a:pt x="116205" y="88493"/>
                  <a:pt x="116205" y="60962"/>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ext Placeholder 3"/>
          <p:cNvSpPr>
            <a:spLocks noGrp="1"/>
          </p:cNvSpPr>
          <p:nvPr>
            <p:ph type="body" sz="half" idx="2"/>
          </p:nvPr>
        </p:nvSpPr>
        <p:spPr>
          <a:xfrm>
            <a:off x="1463532" y="2299081"/>
            <a:ext cx="525222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98BE4597-E9F8-4379-949C-BF3A2F713E87}" type="datetimeFigureOut">
              <a:rPr lang="en-US" smtClean="0"/>
              <a:t>8/1/2024</a:t>
            </a:fld>
            <a:endParaRPr lang="en-US"/>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0F68795B-E978-4B55-948E-DD5809D6D299}" type="slidenum">
              <a:rPr lang="en-US" smtClean="0"/>
              <a:t>‹#›</a:t>
            </a:fld>
            <a:endParaRPr lang="en-US" dirty="0"/>
          </a:p>
        </p:txBody>
      </p:sp>
      <p:sp>
        <p:nvSpPr>
          <p:cNvPr id="10" name="Rectangle: Rounded Corners 9">
            <a:extLst>
              <a:ext uri="{FF2B5EF4-FFF2-40B4-BE49-F238E27FC236}">
                <a16:creationId xmlns:a16="http://schemas.microsoft.com/office/drawing/2014/main" id="{33968F33-9D69-32DA-051C-AB494AE7C469}"/>
              </a:ext>
            </a:extLst>
          </p:cNvPr>
          <p:cNvSpPr/>
          <p:nvPr userDrawn="1"/>
        </p:nvSpPr>
        <p:spPr>
          <a:xfrm>
            <a:off x="1417320" y="1181003"/>
            <a:ext cx="6736080" cy="512032"/>
          </a:xfrm>
          <a:prstGeom prst="roundRect">
            <a:avLst>
              <a:gd name="adj" fmla="val 50000"/>
            </a:avLst>
          </a:prstGeom>
          <a:solidFill>
            <a:srgbClr val="ECEDE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7BB12AF2-17BD-2F85-DCFA-2DDBA2A34B14}"/>
              </a:ext>
            </a:extLst>
          </p:cNvPr>
          <p:cNvSpPr>
            <a:spLocks noGrp="1"/>
          </p:cNvSpPr>
          <p:nvPr>
            <p:ph type="title"/>
          </p:nvPr>
        </p:nvSpPr>
        <p:spPr>
          <a:xfrm>
            <a:off x="1607312" y="1053147"/>
            <a:ext cx="7185660" cy="846646"/>
          </a:xfrm>
        </p:spPr>
        <p:txBody>
          <a:bodyPr>
            <a:normAutofit/>
          </a:bodyPr>
          <a:lstStyle>
            <a:lvl1pPr>
              <a:defRPr sz="2000">
                <a:solidFill>
                  <a:srgbClr val="302D4E"/>
                </a:solidFill>
              </a:defRPr>
            </a:lvl1pPr>
          </a:lstStyle>
          <a:p>
            <a:r>
              <a:rPr lang="en-US" dirty="0"/>
              <a:t>Click to edit Master title style</a:t>
            </a:r>
          </a:p>
        </p:txBody>
      </p:sp>
      <p:cxnSp>
        <p:nvCxnSpPr>
          <p:cNvPr id="14" name="Straight Connector 13">
            <a:extLst>
              <a:ext uri="{FF2B5EF4-FFF2-40B4-BE49-F238E27FC236}">
                <a16:creationId xmlns:a16="http://schemas.microsoft.com/office/drawing/2014/main" id="{E19AE29A-786F-BC3B-5E2C-F86F8D2E13EC}"/>
              </a:ext>
            </a:extLst>
          </p:cNvPr>
          <p:cNvCxnSpPr>
            <a:cxnSpLocks/>
          </p:cNvCxnSpPr>
          <p:nvPr userDrawn="1"/>
        </p:nvCxnSpPr>
        <p:spPr>
          <a:xfrm>
            <a:off x="7548880" y="1306878"/>
            <a:ext cx="0" cy="235204"/>
          </a:xfrm>
          <a:prstGeom prst="line">
            <a:avLst/>
          </a:prstGeom>
          <a:ln cap="rnd">
            <a:solidFill>
              <a:srgbClr val="C2C3C4"/>
            </a:solidFill>
            <a:round/>
          </a:ln>
        </p:spPr>
        <p:style>
          <a:lnRef idx="2">
            <a:schemeClr val="accent1"/>
          </a:lnRef>
          <a:fillRef idx="0">
            <a:schemeClr val="accent1"/>
          </a:fillRef>
          <a:effectRef idx="1">
            <a:schemeClr val="accent1"/>
          </a:effectRef>
          <a:fontRef idx="minor">
            <a:schemeClr val="tx1"/>
          </a:fontRef>
        </p:style>
      </p:cxnSp>
      <p:pic>
        <p:nvPicPr>
          <p:cNvPr id="15" name="Picture 14">
            <a:extLst>
              <a:ext uri="{FF2B5EF4-FFF2-40B4-BE49-F238E27FC236}">
                <a16:creationId xmlns:a16="http://schemas.microsoft.com/office/drawing/2014/main" id="{46329E0D-ECC3-BA29-FB5F-B3404F5008CC}"/>
              </a:ext>
            </a:extLst>
          </p:cNvPr>
          <p:cNvPicPr>
            <a:picLocks noChangeAspect="1"/>
          </p:cNvPicPr>
          <p:nvPr userDrawn="1"/>
        </p:nvPicPr>
        <p:blipFill>
          <a:blip r:embed="rId2"/>
          <a:stretch>
            <a:fillRect/>
          </a:stretch>
        </p:blipFill>
        <p:spPr>
          <a:xfrm>
            <a:off x="7709435" y="1342561"/>
            <a:ext cx="188188" cy="188188"/>
          </a:xfrm>
          <a:prstGeom prst="rect">
            <a:avLst/>
          </a:prstGeom>
        </p:spPr>
      </p:pic>
      <p:sp>
        <p:nvSpPr>
          <p:cNvPr id="16" name="Oval 15">
            <a:extLst>
              <a:ext uri="{FF2B5EF4-FFF2-40B4-BE49-F238E27FC236}">
                <a16:creationId xmlns:a16="http://schemas.microsoft.com/office/drawing/2014/main" id="{174030C7-8977-078E-21A3-65BDB8478B64}"/>
              </a:ext>
            </a:extLst>
          </p:cNvPr>
          <p:cNvSpPr/>
          <p:nvPr userDrawn="1"/>
        </p:nvSpPr>
        <p:spPr>
          <a:xfrm>
            <a:off x="11639190" y="1210957"/>
            <a:ext cx="336910" cy="331125"/>
          </a:xfrm>
          <a:prstGeom prst="ellipse">
            <a:avLst/>
          </a:prstGeom>
          <a:solidFill>
            <a:srgbClr val="1C1C1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CFAE70"/>
                </a:solidFill>
              </a:rPr>
              <a:t>V</a:t>
            </a:r>
          </a:p>
        </p:txBody>
      </p:sp>
      <p:cxnSp>
        <p:nvCxnSpPr>
          <p:cNvPr id="19" name="Straight Connector 18">
            <a:extLst>
              <a:ext uri="{FF2B5EF4-FFF2-40B4-BE49-F238E27FC236}">
                <a16:creationId xmlns:a16="http://schemas.microsoft.com/office/drawing/2014/main" id="{C1AD8BBE-88CC-95A0-84C7-7674ACEAF382}"/>
              </a:ext>
            </a:extLst>
          </p:cNvPr>
          <p:cNvCxnSpPr>
            <a:cxnSpLocks/>
          </p:cNvCxnSpPr>
          <p:nvPr userDrawn="1"/>
        </p:nvCxnSpPr>
        <p:spPr>
          <a:xfrm>
            <a:off x="-436880" y="2026920"/>
            <a:ext cx="13238480" cy="0"/>
          </a:xfrm>
          <a:prstGeom prst="line">
            <a:avLst/>
          </a:prstGeom>
          <a:ln w="9525">
            <a:solidFill>
              <a:srgbClr val="E1E3E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4649A752-B669-2D75-C13A-D1854E1B0948}"/>
              </a:ext>
            </a:extLst>
          </p:cNvPr>
          <p:cNvCxnSpPr>
            <a:cxnSpLocks/>
          </p:cNvCxnSpPr>
          <p:nvPr userDrawn="1"/>
        </p:nvCxnSpPr>
        <p:spPr>
          <a:xfrm>
            <a:off x="7167358" y="2205990"/>
            <a:ext cx="0" cy="4088130"/>
          </a:xfrm>
          <a:prstGeom prst="line">
            <a:avLst/>
          </a:prstGeom>
          <a:ln w="9525">
            <a:solidFill>
              <a:srgbClr val="E1E3E1"/>
            </a:solidFill>
          </a:ln>
        </p:spPr>
        <p:style>
          <a:lnRef idx="2">
            <a:schemeClr val="accent1"/>
          </a:lnRef>
          <a:fillRef idx="0">
            <a:schemeClr val="accent1"/>
          </a:fillRef>
          <a:effectRef idx="1">
            <a:schemeClr val="accent1"/>
          </a:effectRef>
          <a:fontRef idx="minor">
            <a:schemeClr val="tx1"/>
          </a:fontRef>
        </p:style>
      </p:cxnSp>
      <p:sp>
        <p:nvSpPr>
          <p:cNvPr id="42" name="Picture Placeholder 41">
            <a:extLst>
              <a:ext uri="{FF2B5EF4-FFF2-40B4-BE49-F238E27FC236}">
                <a16:creationId xmlns:a16="http://schemas.microsoft.com/office/drawing/2014/main" id="{2CD87E0A-42E0-A928-60AE-901E072F905C}"/>
              </a:ext>
            </a:extLst>
          </p:cNvPr>
          <p:cNvSpPr>
            <a:spLocks noGrp="1" noChangeAspect="1"/>
          </p:cNvSpPr>
          <p:nvPr>
            <p:ph type="pic" idx="13"/>
          </p:nvPr>
        </p:nvSpPr>
        <p:spPr>
          <a:xfrm>
            <a:off x="8938261" y="2929889"/>
            <a:ext cx="1360172" cy="1062990"/>
          </a:xfrm>
          <a:custGeom>
            <a:avLst/>
            <a:gdLst>
              <a:gd name="connsiteX0" fmla="*/ 0 w 1340121"/>
              <a:gd name="connsiteY0" fmla="*/ 0 h 1058900"/>
              <a:gd name="connsiteX1" fmla="*/ 1285501 w 1340121"/>
              <a:gd name="connsiteY1" fmla="*/ 0 h 1058900"/>
              <a:gd name="connsiteX2" fmla="*/ 1340121 w 1340121"/>
              <a:gd name="connsiteY2" fmla="*/ 54442 h 1058900"/>
              <a:gd name="connsiteX3" fmla="*/ 1340121 w 1340121"/>
              <a:gd name="connsiteY3" fmla="*/ 1058900 h 1058900"/>
              <a:gd name="connsiteX4" fmla="*/ 0 w 1340121"/>
              <a:gd name="connsiteY4" fmla="*/ 1058900 h 1058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0121" h="1058900">
                <a:moveTo>
                  <a:pt x="0" y="0"/>
                </a:moveTo>
                <a:lnTo>
                  <a:pt x="1285501" y="0"/>
                </a:lnTo>
                <a:cubicBezTo>
                  <a:pt x="1315667" y="0"/>
                  <a:pt x="1340121" y="24374"/>
                  <a:pt x="1340121" y="54442"/>
                </a:cubicBezTo>
                <a:lnTo>
                  <a:pt x="1340121" y="1058900"/>
                </a:lnTo>
                <a:lnTo>
                  <a:pt x="0" y="1058900"/>
                </a:lnTo>
                <a:close/>
              </a:path>
            </a:pathLst>
          </a:custGeom>
        </p:spPr>
        <p:txBody>
          <a:bodyPr wrap="square" anchor="t">
            <a:noAutofit/>
          </a:bodyPr>
          <a:lstStyle>
            <a:lvl1pPr marL="0" indent="0">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0" name="Picture Placeholder 39">
            <a:extLst>
              <a:ext uri="{FF2B5EF4-FFF2-40B4-BE49-F238E27FC236}">
                <a16:creationId xmlns:a16="http://schemas.microsoft.com/office/drawing/2014/main" id="{532E5F0C-435B-D726-7D0D-5FF855C18BDF}"/>
              </a:ext>
            </a:extLst>
          </p:cNvPr>
          <p:cNvSpPr>
            <a:spLocks noGrp="1" noChangeAspect="1"/>
          </p:cNvSpPr>
          <p:nvPr>
            <p:ph type="pic" idx="16"/>
          </p:nvPr>
        </p:nvSpPr>
        <p:spPr>
          <a:xfrm>
            <a:off x="7331597" y="2931555"/>
            <a:ext cx="1579993" cy="1061322"/>
          </a:xfrm>
          <a:custGeom>
            <a:avLst/>
            <a:gdLst>
              <a:gd name="connsiteX0" fmla="*/ 37076 w 1576070"/>
              <a:gd name="connsiteY0" fmla="*/ 0 h 1062990"/>
              <a:gd name="connsiteX1" fmla="*/ 1576070 w 1576070"/>
              <a:gd name="connsiteY1" fmla="*/ 0 h 1062990"/>
              <a:gd name="connsiteX2" fmla="*/ 1576070 w 1576070"/>
              <a:gd name="connsiteY2" fmla="*/ 1062990 h 1062990"/>
              <a:gd name="connsiteX3" fmla="*/ 0 w 1576070"/>
              <a:gd name="connsiteY3" fmla="*/ 1062990 h 1062990"/>
              <a:gd name="connsiteX4" fmla="*/ 0 w 1576070"/>
              <a:gd name="connsiteY4" fmla="*/ 50912 h 1062990"/>
              <a:gd name="connsiteX5" fmla="*/ 33359 w 1576070"/>
              <a:gd name="connsiteY5" fmla="*/ 748 h 1062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070" h="1062990">
                <a:moveTo>
                  <a:pt x="37076" y="0"/>
                </a:moveTo>
                <a:lnTo>
                  <a:pt x="1576070" y="0"/>
                </a:lnTo>
                <a:lnTo>
                  <a:pt x="1576070" y="1062990"/>
                </a:lnTo>
                <a:lnTo>
                  <a:pt x="0" y="1062990"/>
                </a:lnTo>
                <a:lnTo>
                  <a:pt x="0" y="50912"/>
                </a:lnTo>
                <a:cubicBezTo>
                  <a:pt x="0" y="28361"/>
                  <a:pt x="13755" y="9013"/>
                  <a:pt x="33359" y="748"/>
                </a:cubicBezTo>
                <a:close/>
              </a:path>
            </a:pathLst>
          </a:custGeom>
        </p:spPr>
        <p:txBody>
          <a:bodyPr wrap="square" anchor="t">
            <a:noAutofit/>
          </a:bodyPr>
          <a:lstStyle>
            <a:lvl1pPr marL="0" indent="0">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8" name="Picture Placeholder 47">
            <a:extLst>
              <a:ext uri="{FF2B5EF4-FFF2-40B4-BE49-F238E27FC236}">
                <a16:creationId xmlns:a16="http://schemas.microsoft.com/office/drawing/2014/main" id="{5477F2C6-8C90-BF86-75B9-18CD421046AB}"/>
              </a:ext>
            </a:extLst>
          </p:cNvPr>
          <p:cNvSpPr>
            <a:spLocks noGrp="1" noChangeAspect="1"/>
          </p:cNvSpPr>
          <p:nvPr>
            <p:ph type="pic" idx="14"/>
          </p:nvPr>
        </p:nvSpPr>
        <p:spPr>
          <a:xfrm>
            <a:off x="7335680" y="4022725"/>
            <a:ext cx="1400650" cy="1076041"/>
          </a:xfrm>
          <a:custGeom>
            <a:avLst/>
            <a:gdLst>
              <a:gd name="connsiteX0" fmla="*/ 0 w 1413194"/>
              <a:gd name="connsiteY0" fmla="*/ 0 h 1105854"/>
              <a:gd name="connsiteX1" fmla="*/ 1413194 w 1413194"/>
              <a:gd name="connsiteY1" fmla="*/ 0 h 1105854"/>
              <a:gd name="connsiteX2" fmla="*/ 1413194 w 1413194"/>
              <a:gd name="connsiteY2" fmla="*/ 1105854 h 1105854"/>
              <a:gd name="connsiteX3" fmla="*/ 54620 w 1413194"/>
              <a:gd name="connsiteY3" fmla="*/ 1105854 h 1105854"/>
              <a:gd name="connsiteX4" fmla="*/ 0 w 1413194"/>
              <a:gd name="connsiteY4" fmla="*/ 1051412 h 1105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3194" h="1105854">
                <a:moveTo>
                  <a:pt x="0" y="0"/>
                </a:moveTo>
                <a:lnTo>
                  <a:pt x="1413194" y="0"/>
                </a:lnTo>
                <a:lnTo>
                  <a:pt x="1413194" y="1105854"/>
                </a:lnTo>
                <a:lnTo>
                  <a:pt x="54620" y="1105854"/>
                </a:lnTo>
                <a:cubicBezTo>
                  <a:pt x="24454" y="1105854"/>
                  <a:pt x="0" y="1081479"/>
                  <a:pt x="0" y="1051412"/>
                </a:cubicBezTo>
                <a:close/>
              </a:path>
            </a:pathLst>
          </a:custGeom>
        </p:spPr>
        <p:txBody>
          <a:bodyPr wrap="square" anchor="t">
            <a:noAutofit/>
          </a:bodyPr>
          <a:lstStyle>
            <a:lvl1pPr marL="0" indent="0">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5" name="Picture Placeholder 54">
            <a:extLst>
              <a:ext uri="{FF2B5EF4-FFF2-40B4-BE49-F238E27FC236}">
                <a16:creationId xmlns:a16="http://schemas.microsoft.com/office/drawing/2014/main" id="{99B9EBBC-DAAE-E56C-0562-00073E40E09E}"/>
              </a:ext>
            </a:extLst>
          </p:cNvPr>
          <p:cNvSpPr>
            <a:spLocks noGrp="1" noChangeAspect="1"/>
          </p:cNvSpPr>
          <p:nvPr>
            <p:ph type="pic" idx="17"/>
          </p:nvPr>
        </p:nvSpPr>
        <p:spPr>
          <a:xfrm>
            <a:off x="8768933" y="4022724"/>
            <a:ext cx="1529497" cy="1076042"/>
          </a:xfrm>
          <a:custGeom>
            <a:avLst/>
            <a:gdLst>
              <a:gd name="connsiteX0" fmla="*/ 0 w 1591982"/>
              <a:gd name="connsiteY0" fmla="*/ 0 h 1067754"/>
              <a:gd name="connsiteX1" fmla="*/ 1591982 w 1591982"/>
              <a:gd name="connsiteY1" fmla="*/ 0 h 1067754"/>
              <a:gd name="connsiteX2" fmla="*/ 1591982 w 1591982"/>
              <a:gd name="connsiteY2" fmla="*/ 1013312 h 1067754"/>
              <a:gd name="connsiteX3" fmla="*/ 1537362 w 1591982"/>
              <a:gd name="connsiteY3" fmla="*/ 1067754 h 1067754"/>
              <a:gd name="connsiteX4" fmla="*/ 0 w 1591982"/>
              <a:gd name="connsiteY4" fmla="*/ 1067754 h 1067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982" h="1067754">
                <a:moveTo>
                  <a:pt x="0" y="0"/>
                </a:moveTo>
                <a:lnTo>
                  <a:pt x="1591982" y="0"/>
                </a:lnTo>
                <a:lnTo>
                  <a:pt x="1591982" y="1013312"/>
                </a:lnTo>
                <a:cubicBezTo>
                  <a:pt x="1591982" y="1043379"/>
                  <a:pt x="1567528" y="1067754"/>
                  <a:pt x="1537362" y="1067754"/>
                </a:cubicBezTo>
                <a:lnTo>
                  <a:pt x="0" y="1067754"/>
                </a:lnTo>
                <a:close/>
              </a:path>
            </a:pathLst>
          </a:custGeom>
        </p:spPr>
        <p:txBody>
          <a:bodyPr wrap="square" anchor="t">
            <a:noAutofit/>
          </a:bodyPr>
          <a:lstStyle>
            <a:lvl1pPr marL="0" indent="0">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cxnSp>
        <p:nvCxnSpPr>
          <p:cNvPr id="56" name="Straight Connector 55">
            <a:extLst>
              <a:ext uri="{FF2B5EF4-FFF2-40B4-BE49-F238E27FC236}">
                <a16:creationId xmlns:a16="http://schemas.microsoft.com/office/drawing/2014/main" id="{DF0A5859-F88F-73C2-F6AC-F6B037501BAD}"/>
              </a:ext>
            </a:extLst>
          </p:cNvPr>
          <p:cNvCxnSpPr>
            <a:cxnSpLocks/>
          </p:cNvCxnSpPr>
          <p:nvPr userDrawn="1"/>
        </p:nvCxnSpPr>
        <p:spPr>
          <a:xfrm flipH="1">
            <a:off x="7396480" y="5279390"/>
            <a:ext cx="2840990" cy="0"/>
          </a:xfrm>
          <a:prstGeom prst="line">
            <a:avLst/>
          </a:prstGeom>
          <a:ln w="9525">
            <a:solidFill>
              <a:srgbClr val="E1E3E1"/>
            </a:solidFill>
          </a:ln>
        </p:spPr>
        <p:style>
          <a:lnRef idx="2">
            <a:schemeClr val="accent1"/>
          </a:lnRef>
          <a:fillRef idx="0">
            <a:schemeClr val="accent1"/>
          </a:fillRef>
          <a:effectRef idx="1">
            <a:schemeClr val="accent1"/>
          </a:effectRef>
          <a:fontRef idx="minor">
            <a:schemeClr val="tx1"/>
          </a:fontRef>
        </p:style>
      </p:cxnSp>
      <p:sp>
        <p:nvSpPr>
          <p:cNvPr id="1104" name="TextBox 1103">
            <a:extLst>
              <a:ext uri="{FF2B5EF4-FFF2-40B4-BE49-F238E27FC236}">
                <a16:creationId xmlns:a16="http://schemas.microsoft.com/office/drawing/2014/main" id="{767B6F98-A483-D113-B724-9E7575830D83}"/>
              </a:ext>
            </a:extLst>
          </p:cNvPr>
          <p:cNvSpPr txBox="1"/>
          <p:nvPr userDrawn="1"/>
        </p:nvSpPr>
        <p:spPr>
          <a:xfrm>
            <a:off x="4252439" y="67855"/>
            <a:ext cx="1395508" cy="246221"/>
          </a:xfrm>
          <a:prstGeom prst="rect">
            <a:avLst/>
          </a:prstGeom>
          <a:noFill/>
        </p:spPr>
        <p:txBody>
          <a:bodyPr wrap="square" rtlCol="0">
            <a:spAutoFit/>
          </a:bodyPr>
          <a:lstStyle/>
          <a:p>
            <a:r>
              <a:rPr lang="en-US" sz="1000" dirty="0">
                <a:latin typeface="Product sans"/>
                <a:cs typeface="Arial" panose="020B0604020202020204" pitchFamily="34" charset="0"/>
              </a:rPr>
              <a:t>Completed</a:t>
            </a:r>
          </a:p>
        </p:txBody>
      </p:sp>
      <p:sp>
        <p:nvSpPr>
          <p:cNvPr id="69" name="Oval 68">
            <a:extLst>
              <a:ext uri="{FF2B5EF4-FFF2-40B4-BE49-F238E27FC236}">
                <a16:creationId xmlns:a16="http://schemas.microsoft.com/office/drawing/2014/main" id="{3B984DED-A5AB-0E56-CBC7-75EE81AADD64}"/>
              </a:ext>
            </a:extLst>
          </p:cNvPr>
          <p:cNvSpPr/>
          <p:nvPr userDrawn="1"/>
        </p:nvSpPr>
        <p:spPr>
          <a:xfrm>
            <a:off x="4151494" y="137113"/>
            <a:ext cx="118865" cy="113094"/>
          </a:xfrm>
          <a:prstGeom prst="ellips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0" name="Straight Connector 69">
            <a:extLst>
              <a:ext uri="{FF2B5EF4-FFF2-40B4-BE49-F238E27FC236}">
                <a16:creationId xmlns:a16="http://schemas.microsoft.com/office/drawing/2014/main" id="{BE92BB54-903E-6362-A4E9-9E53ED1BC7E0}"/>
              </a:ext>
            </a:extLst>
          </p:cNvPr>
          <p:cNvCxnSpPr>
            <a:cxnSpLocks/>
          </p:cNvCxnSpPr>
          <p:nvPr userDrawn="1"/>
        </p:nvCxnSpPr>
        <p:spPr>
          <a:xfrm>
            <a:off x="5790837" y="136550"/>
            <a:ext cx="46718" cy="4523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71" name="Straight Connector 70">
            <a:extLst>
              <a:ext uri="{FF2B5EF4-FFF2-40B4-BE49-F238E27FC236}">
                <a16:creationId xmlns:a16="http://schemas.microsoft.com/office/drawing/2014/main" id="{B6C9D75F-9137-3AB5-7F51-F31FB3DE5AEA}"/>
              </a:ext>
            </a:extLst>
          </p:cNvPr>
          <p:cNvCxnSpPr>
            <a:cxnSpLocks/>
          </p:cNvCxnSpPr>
          <p:nvPr userDrawn="1"/>
        </p:nvCxnSpPr>
        <p:spPr>
          <a:xfrm flipV="1">
            <a:off x="5790837" y="133350"/>
            <a:ext cx="44178" cy="4843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pic>
        <p:nvPicPr>
          <p:cNvPr id="75" name="Picture 2">
            <a:extLst>
              <a:ext uri="{FF2B5EF4-FFF2-40B4-BE49-F238E27FC236}">
                <a16:creationId xmlns:a16="http://schemas.microsoft.com/office/drawing/2014/main" id="{EEC324D6-366E-D384-4955-3D10A77F775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2754" y="1125063"/>
            <a:ext cx="826375" cy="746300"/>
          </a:xfrm>
          <a:prstGeom prst="rect">
            <a:avLst/>
          </a:prstGeom>
          <a:noFill/>
          <a:extLst>
            <a:ext uri="{909E8E84-426E-40DD-AFC4-6F175D3DCCD1}">
              <a14:hiddenFill xmlns:a14="http://schemas.microsoft.com/office/drawing/2010/main">
                <a:solidFill>
                  <a:srgbClr val="FFFFFF"/>
                </a:solidFill>
              </a14:hiddenFill>
            </a:ext>
          </a:extLst>
        </p:spPr>
      </p:pic>
      <p:sp>
        <p:nvSpPr>
          <p:cNvPr id="76" name="Text Placeholder 51">
            <a:extLst>
              <a:ext uri="{FF2B5EF4-FFF2-40B4-BE49-F238E27FC236}">
                <a16:creationId xmlns:a16="http://schemas.microsoft.com/office/drawing/2014/main" id="{B2C9E28A-054C-A762-4F0E-33FBB1A454F5}"/>
              </a:ext>
            </a:extLst>
          </p:cNvPr>
          <p:cNvSpPr>
            <a:spLocks noGrp="1"/>
          </p:cNvSpPr>
          <p:nvPr>
            <p:ph type="body" sz="quarter" idx="18" hasCustomPrompt="1"/>
          </p:nvPr>
        </p:nvSpPr>
        <p:spPr>
          <a:xfrm>
            <a:off x="7317232" y="2450132"/>
            <a:ext cx="1885742" cy="304800"/>
          </a:xfrm>
        </p:spPr>
        <p:txBody>
          <a:bodyPr>
            <a:noAutofit/>
          </a:bodyPr>
          <a:lstStyle>
            <a:lvl1pPr>
              <a:defRPr sz="1400"/>
            </a:lvl1pPr>
            <a:lvl2pPr marL="457200" indent="0" algn="just">
              <a:buNone/>
              <a:defRPr sz="1800" b="0">
                <a:latin typeface="Greycliff"/>
              </a:defRPr>
            </a:lvl2pPr>
          </a:lstStyle>
          <a:p>
            <a:pPr lvl="1"/>
            <a:r>
              <a:rPr lang="en-US" dirty="0"/>
              <a:t>Heading</a:t>
            </a:r>
          </a:p>
        </p:txBody>
      </p:sp>
      <p:sp>
        <p:nvSpPr>
          <p:cNvPr id="2" name="Text Placeholder 33">
            <a:extLst>
              <a:ext uri="{FF2B5EF4-FFF2-40B4-BE49-F238E27FC236}">
                <a16:creationId xmlns:a16="http://schemas.microsoft.com/office/drawing/2014/main" id="{8B36CC79-39EC-DC97-3428-9CB592E5E8C8}"/>
              </a:ext>
            </a:extLst>
          </p:cNvPr>
          <p:cNvSpPr>
            <a:spLocks noGrp="1"/>
          </p:cNvSpPr>
          <p:nvPr>
            <p:ph type="body" sz="quarter" idx="19"/>
          </p:nvPr>
        </p:nvSpPr>
        <p:spPr>
          <a:xfrm>
            <a:off x="1286191" y="427038"/>
            <a:ext cx="3736975" cy="193675"/>
          </a:xfrm>
        </p:spPr>
        <p:txBody>
          <a:bodyPr>
            <a:noAutofit/>
          </a:bodyPr>
          <a:lstStyle>
            <a:lvl1pPr marL="0" indent="0">
              <a:buNone/>
              <a:defRPr sz="1100"/>
            </a:lvl1pPr>
          </a:lstStyle>
          <a:p>
            <a:pPr lvl="0"/>
            <a:endParaRPr lang="en-US" dirty="0"/>
          </a:p>
        </p:txBody>
      </p:sp>
    </p:spTree>
    <p:extLst>
      <p:ext uri="{BB962C8B-B14F-4D97-AF65-F5344CB8AC3E}">
        <p14:creationId xmlns:p14="http://schemas.microsoft.com/office/powerpoint/2010/main" val="2805671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s">
    <p:spTree>
      <p:nvGrpSpPr>
        <p:cNvPr id="1" name=""/>
        <p:cNvGrpSpPr/>
        <p:nvPr/>
      </p:nvGrpSpPr>
      <p:grpSpPr>
        <a:xfrm>
          <a:off x="0" y="0"/>
          <a:ext cx="0" cy="0"/>
          <a:chOff x="0" y="0"/>
          <a:chExt cx="0" cy="0"/>
        </a:xfrm>
      </p:grpSpPr>
      <p:sp>
        <p:nvSpPr>
          <p:cNvPr id="57" name="Rectangle: Rounded Corners 56">
            <a:extLst>
              <a:ext uri="{FF2B5EF4-FFF2-40B4-BE49-F238E27FC236}">
                <a16:creationId xmlns:a16="http://schemas.microsoft.com/office/drawing/2014/main" id="{7FCB5315-7FA4-6B02-B535-F4A8FFE8785D}"/>
              </a:ext>
            </a:extLst>
          </p:cNvPr>
          <p:cNvSpPr/>
          <p:nvPr userDrawn="1"/>
        </p:nvSpPr>
        <p:spPr>
          <a:xfrm>
            <a:off x="526496" y="2115634"/>
            <a:ext cx="3173260" cy="1920445"/>
          </a:xfrm>
          <a:prstGeom prst="roundRect">
            <a:avLst>
              <a:gd name="adj" fmla="val 4338"/>
            </a:avLst>
          </a:prstGeom>
          <a:solidFill>
            <a:srgbClr val="EAF0FE"/>
          </a:solidFill>
          <a:ln w="9525">
            <a:solidFill>
              <a:srgbClr val="4C67D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Rounded Corners 36">
            <a:extLst>
              <a:ext uri="{FF2B5EF4-FFF2-40B4-BE49-F238E27FC236}">
                <a16:creationId xmlns:a16="http://schemas.microsoft.com/office/drawing/2014/main" id="{2319F922-E9F8-1FA2-0D0F-052C10E9D72B}"/>
              </a:ext>
            </a:extLst>
          </p:cNvPr>
          <p:cNvSpPr/>
          <p:nvPr userDrawn="1"/>
        </p:nvSpPr>
        <p:spPr>
          <a:xfrm>
            <a:off x="7349490" y="2125981"/>
            <a:ext cx="4552950" cy="4423409"/>
          </a:xfrm>
          <a:prstGeom prst="roundRect">
            <a:avLst>
              <a:gd name="adj" fmla="val 2154"/>
            </a:avLst>
          </a:prstGeom>
          <a:solidFill>
            <a:srgbClr val="FFFFFF"/>
          </a:solidFill>
          <a:ln>
            <a:noFill/>
          </a:ln>
          <a:effectLst>
            <a:outerShdw blurRad="63500" sx="102000" sy="102000" algn="ctr" rotWithShape="0">
              <a:prstClr val="black">
                <a:alpha val="13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Top Corners Rounded 38">
            <a:extLst>
              <a:ext uri="{FF2B5EF4-FFF2-40B4-BE49-F238E27FC236}">
                <a16:creationId xmlns:a16="http://schemas.microsoft.com/office/drawing/2014/main" id="{95D66A7C-3D13-7FB9-0F52-8303036514C0}"/>
              </a:ext>
            </a:extLst>
          </p:cNvPr>
          <p:cNvSpPr/>
          <p:nvPr userDrawn="1"/>
        </p:nvSpPr>
        <p:spPr>
          <a:xfrm rot="5400000">
            <a:off x="9633238" y="4278344"/>
            <a:ext cx="4423406" cy="118683"/>
          </a:xfrm>
          <a:prstGeom prst="round2SameRect">
            <a:avLst>
              <a:gd name="adj1" fmla="val 50000"/>
              <a:gd name="adj2" fmla="val 0"/>
            </a:avLst>
          </a:prstGeom>
          <a:solidFill>
            <a:srgbClr val="F1F1F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D0585D2D-6433-1C75-E9BA-993AA6B1D6DA}"/>
              </a:ext>
            </a:extLst>
          </p:cNvPr>
          <p:cNvSpPr/>
          <p:nvPr userDrawn="1"/>
        </p:nvSpPr>
        <p:spPr>
          <a:xfrm>
            <a:off x="7349490" y="2534920"/>
            <a:ext cx="4436110" cy="2509520"/>
          </a:xfrm>
          <a:prstGeom prst="rect">
            <a:avLst/>
          </a:prstGeom>
          <a:solidFill>
            <a:srgbClr val="F1F3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Rounded Corners 65">
            <a:extLst>
              <a:ext uri="{FF2B5EF4-FFF2-40B4-BE49-F238E27FC236}">
                <a16:creationId xmlns:a16="http://schemas.microsoft.com/office/drawing/2014/main" id="{03CA242F-7C9E-0CDA-B46B-1799FD94A877}"/>
              </a:ext>
            </a:extLst>
          </p:cNvPr>
          <p:cNvSpPr/>
          <p:nvPr userDrawn="1"/>
        </p:nvSpPr>
        <p:spPr>
          <a:xfrm>
            <a:off x="4057650" y="50319"/>
            <a:ext cx="1927859" cy="312420"/>
          </a:xfrm>
          <a:prstGeom prst="roundRect">
            <a:avLst>
              <a:gd name="adj" fmla="val 2561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Shape 66">
            <a:extLst>
              <a:ext uri="{FF2B5EF4-FFF2-40B4-BE49-F238E27FC236}">
                <a16:creationId xmlns:a16="http://schemas.microsoft.com/office/drawing/2014/main" id="{0E13F53A-5B9A-745D-BF31-CAD6A8CE23E2}"/>
              </a:ext>
            </a:extLst>
          </p:cNvPr>
          <p:cNvSpPr/>
          <p:nvPr userDrawn="1"/>
        </p:nvSpPr>
        <p:spPr>
          <a:xfrm>
            <a:off x="5865605" y="212303"/>
            <a:ext cx="600928" cy="147075"/>
          </a:xfrm>
          <a:custGeom>
            <a:avLst/>
            <a:gdLst>
              <a:gd name="connsiteX0" fmla="*/ 0 w 600928"/>
              <a:gd name="connsiteY0" fmla="*/ 0 h 147075"/>
              <a:gd name="connsiteX1" fmla="*/ 120014 w 600928"/>
              <a:gd name="connsiteY1" fmla="*/ 0 h 147075"/>
              <a:gd name="connsiteX2" fmla="*/ 120014 w 600928"/>
              <a:gd name="connsiteY2" fmla="*/ 35152 h 147075"/>
              <a:gd name="connsiteX3" fmla="*/ 195037 w 600928"/>
              <a:gd name="connsiteY3" fmla="*/ 110175 h 147075"/>
              <a:gd name="connsiteX4" fmla="*/ 600928 w 600928"/>
              <a:gd name="connsiteY4" fmla="*/ 110175 h 147075"/>
              <a:gd name="connsiteX5" fmla="*/ 600928 w 600928"/>
              <a:gd name="connsiteY5" fmla="*/ 147075 h 147075"/>
              <a:gd name="connsiteX6" fmla="*/ 0 w 600928"/>
              <a:gd name="connsiteY6" fmla="*/ 147075 h 147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928" h="147075">
                <a:moveTo>
                  <a:pt x="0" y="0"/>
                </a:moveTo>
                <a:lnTo>
                  <a:pt x="120014" y="0"/>
                </a:lnTo>
                <a:lnTo>
                  <a:pt x="120014" y="35152"/>
                </a:lnTo>
                <a:cubicBezTo>
                  <a:pt x="120014" y="76586"/>
                  <a:pt x="153603" y="110175"/>
                  <a:pt x="195037" y="110175"/>
                </a:cubicBezTo>
                <a:lnTo>
                  <a:pt x="600928" y="110175"/>
                </a:lnTo>
                <a:lnTo>
                  <a:pt x="600928" y="147075"/>
                </a:lnTo>
                <a:lnTo>
                  <a:pt x="0" y="147075"/>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8" name="Freeform: Shape 67">
            <a:extLst>
              <a:ext uri="{FF2B5EF4-FFF2-40B4-BE49-F238E27FC236}">
                <a16:creationId xmlns:a16="http://schemas.microsoft.com/office/drawing/2014/main" id="{1518F42C-BBCB-814F-12A5-3D2ED6E6604E}"/>
              </a:ext>
            </a:extLst>
          </p:cNvPr>
          <p:cNvSpPr/>
          <p:nvPr userDrawn="1"/>
        </p:nvSpPr>
        <p:spPr>
          <a:xfrm>
            <a:off x="3938757" y="211924"/>
            <a:ext cx="244623" cy="147075"/>
          </a:xfrm>
          <a:custGeom>
            <a:avLst/>
            <a:gdLst>
              <a:gd name="connsiteX0" fmla="*/ 116205 w 240030"/>
              <a:gd name="connsiteY0" fmla="*/ 0 h 147075"/>
              <a:gd name="connsiteX1" fmla="*/ 240030 w 240030"/>
              <a:gd name="connsiteY1" fmla="*/ 0 h 147075"/>
              <a:gd name="connsiteX2" fmla="*/ 240030 w 240030"/>
              <a:gd name="connsiteY2" fmla="*/ 147075 h 147075"/>
              <a:gd name="connsiteX3" fmla="*/ 0 w 240030"/>
              <a:gd name="connsiteY3" fmla="*/ 147075 h 147075"/>
              <a:gd name="connsiteX4" fmla="*/ 0 w 240030"/>
              <a:gd name="connsiteY4" fmla="*/ 110811 h 147075"/>
              <a:gd name="connsiteX5" fmla="*/ 66356 w 240030"/>
              <a:gd name="connsiteY5" fmla="*/ 110811 h 147075"/>
              <a:gd name="connsiteX6" fmla="*/ 116205 w 240030"/>
              <a:gd name="connsiteY6" fmla="*/ 60962 h 147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030" h="147075">
                <a:moveTo>
                  <a:pt x="116205" y="0"/>
                </a:moveTo>
                <a:lnTo>
                  <a:pt x="240030" y="0"/>
                </a:lnTo>
                <a:lnTo>
                  <a:pt x="240030" y="147075"/>
                </a:lnTo>
                <a:lnTo>
                  <a:pt x="0" y="147075"/>
                </a:lnTo>
                <a:lnTo>
                  <a:pt x="0" y="110811"/>
                </a:lnTo>
                <a:lnTo>
                  <a:pt x="66356" y="110811"/>
                </a:lnTo>
                <a:cubicBezTo>
                  <a:pt x="93887" y="110811"/>
                  <a:pt x="116205" y="88493"/>
                  <a:pt x="116205" y="60962"/>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98BE4597-E9F8-4379-949C-BF3A2F713E87}" type="datetimeFigureOut">
              <a:rPr lang="en-US" smtClean="0"/>
              <a:t>8/1/2024</a:t>
            </a:fld>
            <a:endParaRPr lang="en-US"/>
          </a:p>
        </p:txBody>
      </p:sp>
      <p:sp>
        <p:nvSpPr>
          <p:cNvPr id="6" name="Footer Placeholder 5"/>
          <p:cNvSpPr>
            <a:spLocks noGrp="1"/>
          </p:cNvSpPr>
          <p:nvPr>
            <p:ph type="ftr" sz="quarter" idx="11"/>
          </p:nvPr>
        </p:nvSpPr>
        <p:spPr>
          <a:xfrm>
            <a:off x="4038600" y="6356352"/>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0F68795B-E978-4B55-948E-DD5809D6D299}" type="slidenum">
              <a:rPr lang="en-US" smtClean="0"/>
              <a:t>‹#›</a:t>
            </a:fld>
            <a:endParaRPr lang="en-US" dirty="0"/>
          </a:p>
        </p:txBody>
      </p:sp>
      <p:sp>
        <p:nvSpPr>
          <p:cNvPr id="10" name="Rectangle: Rounded Corners 9">
            <a:extLst>
              <a:ext uri="{FF2B5EF4-FFF2-40B4-BE49-F238E27FC236}">
                <a16:creationId xmlns:a16="http://schemas.microsoft.com/office/drawing/2014/main" id="{33968F33-9D69-32DA-051C-AB494AE7C469}"/>
              </a:ext>
            </a:extLst>
          </p:cNvPr>
          <p:cNvSpPr/>
          <p:nvPr userDrawn="1"/>
        </p:nvSpPr>
        <p:spPr>
          <a:xfrm>
            <a:off x="1417320" y="1181003"/>
            <a:ext cx="6736080" cy="512032"/>
          </a:xfrm>
          <a:prstGeom prst="roundRect">
            <a:avLst>
              <a:gd name="adj" fmla="val 50000"/>
            </a:avLst>
          </a:prstGeom>
          <a:solidFill>
            <a:srgbClr val="ECEDE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7BB12AF2-17BD-2F85-DCFA-2DDBA2A34B14}"/>
              </a:ext>
            </a:extLst>
          </p:cNvPr>
          <p:cNvSpPr>
            <a:spLocks noGrp="1"/>
          </p:cNvSpPr>
          <p:nvPr>
            <p:ph type="title"/>
          </p:nvPr>
        </p:nvSpPr>
        <p:spPr>
          <a:xfrm>
            <a:off x="1607312" y="1053147"/>
            <a:ext cx="7185660" cy="846646"/>
          </a:xfrm>
        </p:spPr>
        <p:txBody>
          <a:bodyPr>
            <a:normAutofit/>
          </a:bodyPr>
          <a:lstStyle>
            <a:lvl1pPr>
              <a:defRPr sz="2000">
                <a:solidFill>
                  <a:srgbClr val="302D4E"/>
                </a:solidFill>
              </a:defRPr>
            </a:lvl1pPr>
          </a:lstStyle>
          <a:p>
            <a:r>
              <a:rPr lang="en-US" dirty="0"/>
              <a:t>Click to edit Master title style</a:t>
            </a:r>
          </a:p>
        </p:txBody>
      </p:sp>
      <p:cxnSp>
        <p:nvCxnSpPr>
          <p:cNvPr id="14" name="Straight Connector 13">
            <a:extLst>
              <a:ext uri="{FF2B5EF4-FFF2-40B4-BE49-F238E27FC236}">
                <a16:creationId xmlns:a16="http://schemas.microsoft.com/office/drawing/2014/main" id="{E19AE29A-786F-BC3B-5E2C-F86F8D2E13EC}"/>
              </a:ext>
            </a:extLst>
          </p:cNvPr>
          <p:cNvCxnSpPr>
            <a:cxnSpLocks/>
          </p:cNvCxnSpPr>
          <p:nvPr userDrawn="1"/>
        </p:nvCxnSpPr>
        <p:spPr>
          <a:xfrm>
            <a:off x="7548880" y="1306878"/>
            <a:ext cx="0" cy="235204"/>
          </a:xfrm>
          <a:prstGeom prst="line">
            <a:avLst/>
          </a:prstGeom>
          <a:ln cap="rnd">
            <a:solidFill>
              <a:srgbClr val="C2C3C4"/>
            </a:solidFill>
            <a:round/>
          </a:ln>
        </p:spPr>
        <p:style>
          <a:lnRef idx="2">
            <a:schemeClr val="accent1"/>
          </a:lnRef>
          <a:fillRef idx="0">
            <a:schemeClr val="accent1"/>
          </a:fillRef>
          <a:effectRef idx="1">
            <a:schemeClr val="accent1"/>
          </a:effectRef>
          <a:fontRef idx="minor">
            <a:schemeClr val="tx1"/>
          </a:fontRef>
        </p:style>
      </p:cxnSp>
      <p:pic>
        <p:nvPicPr>
          <p:cNvPr id="15" name="Picture 14">
            <a:extLst>
              <a:ext uri="{FF2B5EF4-FFF2-40B4-BE49-F238E27FC236}">
                <a16:creationId xmlns:a16="http://schemas.microsoft.com/office/drawing/2014/main" id="{46329E0D-ECC3-BA29-FB5F-B3404F5008CC}"/>
              </a:ext>
            </a:extLst>
          </p:cNvPr>
          <p:cNvPicPr>
            <a:picLocks noChangeAspect="1"/>
          </p:cNvPicPr>
          <p:nvPr userDrawn="1"/>
        </p:nvPicPr>
        <p:blipFill>
          <a:blip r:embed="rId2"/>
          <a:stretch>
            <a:fillRect/>
          </a:stretch>
        </p:blipFill>
        <p:spPr>
          <a:xfrm>
            <a:off x="7709435" y="1342561"/>
            <a:ext cx="188188" cy="188188"/>
          </a:xfrm>
          <a:prstGeom prst="rect">
            <a:avLst/>
          </a:prstGeom>
        </p:spPr>
      </p:pic>
      <p:sp>
        <p:nvSpPr>
          <p:cNvPr id="16" name="Oval 15">
            <a:extLst>
              <a:ext uri="{FF2B5EF4-FFF2-40B4-BE49-F238E27FC236}">
                <a16:creationId xmlns:a16="http://schemas.microsoft.com/office/drawing/2014/main" id="{174030C7-8977-078E-21A3-65BDB8478B64}"/>
              </a:ext>
            </a:extLst>
          </p:cNvPr>
          <p:cNvSpPr/>
          <p:nvPr userDrawn="1"/>
        </p:nvSpPr>
        <p:spPr>
          <a:xfrm>
            <a:off x="11639190" y="1210957"/>
            <a:ext cx="336910" cy="331125"/>
          </a:xfrm>
          <a:prstGeom prst="ellipse">
            <a:avLst/>
          </a:prstGeom>
          <a:solidFill>
            <a:srgbClr val="1C1C1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CFAE70"/>
                </a:solidFill>
              </a:rPr>
              <a:t>V</a:t>
            </a:r>
          </a:p>
        </p:txBody>
      </p:sp>
      <p:cxnSp>
        <p:nvCxnSpPr>
          <p:cNvPr id="19" name="Straight Connector 18">
            <a:extLst>
              <a:ext uri="{FF2B5EF4-FFF2-40B4-BE49-F238E27FC236}">
                <a16:creationId xmlns:a16="http://schemas.microsoft.com/office/drawing/2014/main" id="{C1AD8BBE-88CC-95A0-84C7-7674ACEAF382}"/>
              </a:ext>
            </a:extLst>
          </p:cNvPr>
          <p:cNvCxnSpPr>
            <a:cxnSpLocks/>
          </p:cNvCxnSpPr>
          <p:nvPr userDrawn="1"/>
        </p:nvCxnSpPr>
        <p:spPr>
          <a:xfrm>
            <a:off x="-436880" y="2026920"/>
            <a:ext cx="13238480" cy="0"/>
          </a:xfrm>
          <a:prstGeom prst="line">
            <a:avLst/>
          </a:prstGeom>
          <a:ln w="9525">
            <a:solidFill>
              <a:srgbClr val="E1E3E1"/>
            </a:solidFill>
          </a:ln>
        </p:spPr>
        <p:style>
          <a:lnRef idx="2">
            <a:schemeClr val="accent1"/>
          </a:lnRef>
          <a:fillRef idx="0">
            <a:schemeClr val="accent1"/>
          </a:fillRef>
          <a:effectRef idx="1">
            <a:schemeClr val="accent1"/>
          </a:effectRef>
          <a:fontRef idx="minor">
            <a:schemeClr val="tx1"/>
          </a:fontRef>
        </p:style>
      </p:cxnSp>
      <p:sp>
        <p:nvSpPr>
          <p:cNvPr id="1104" name="TextBox 1103">
            <a:extLst>
              <a:ext uri="{FF2B5EF4-FFF2-40B4-BE49-F238E27FC236}">
                <a16:creationId xmlns:a16="http://schemas.microsoft.com/office/drawing/2014/main" id="{767B6F98-A483-D113-B724-9E7575830D83}"/>
              </a:ext>
            </a:extLst>
          </p:cNvPr>
          <p:cNvSpPr txBox="1"/>
          <p:nvPr userDrawn="1"/>
        </p:nvSpPr>
        <p:spPr>
          <a:xfrm>
            <a:off x="4252439" y="67855"/>
            <a:ext cx="1395508" cy="246221"/>
          </a:xfrm>
          <a:prstGeom prst="rect">
            <a:avLst/>
          </a:prstGeom>
          <a:noFill/>
        </p:spPr>
        <p:txBody>
          <a:bodyPr wrap="square" rtlCol="0">
            <a:spAutoFit/>
          </a:bodyPr>
          <a:lstStyle/>
          <a:p>
            <a:r>
              <a:rPr lang="en-US" sz="1000" dirty="0">
                <a:latin typeface="Product sans"/>
                <a:cs typeface="Arial" panose="020B0604020202020204" pitchFamily="34" charset="0"/>
              </a:rPr>
              <a:t>Completed</a:t>
            </a:r>
          </a:p>
        </p:txBody>
      </p:sp>
      <p:sp>
        <p:nvSpPr>
          <p:cNvPr id="69" name="Oval 68">
            <a:extLst>
              <a:ext uri="{FF2B5EF4-FFF2-40B4-BE49-F238E27FC236}">
                <a16:creationId xmlns:a16="http://schemas.microsoft.com/office/drawing/2014/main" id="{3B984DED-A5AB-0E56-CBC7-75EE81AADD64}"/>
              </a:ext>
            </a:extLst>
          </p:cNvPr>
          <p:cNvSpPr/>
          <p:nvPr userDrawn="1"/>
        </p:nvSpPr>
        <p:spPr>
          <a:xfrm>
            <a:off x="4151494" y="137113"/>
            <a:ext cx="118865" cy="113094"/>
          </a:xfrm>
          <a:prstGeom prst="ellips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0" name="Straight Connector 69">
            <a:extLst>
              <a:ext uri="{FF2B5EF4-FFF2-40B4-BE49-F238E27FC236}">
                <a16:creationId xmlns:a16="http://schemas.microsoft.com/office/drawing/2014/main" id="{BE92BB54-903E-6362-A4E9-9E53ED1BC7E0}"/>
              </a:ext>
            </a:extLst>
          </p:cNvPr>
          <p:cNvCxnSpPr>
            <a:cxnSpLocks/>
          </p:cNvCxnSpPr>
          <p:nvPr userDrawn="1"/>
        </p:nvCxnSpPr>
        <p:spPr>
          <a:xfrm>
            <a:off x="5790837" y="136550"/>
            <a:ext cx="46718" cy="4523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71" name="Straight Connector 70">
            <a:extLst>
              <a:ext uri="{FF2B5EF4-FFF2-40B4-BE49-F238E27FC236}">
                <a16:creationId xmlns:a16="http://schemas.microsoft.com/office/drawing/2014/main" id="{B6C9D75F-9137-3AB5-7F51-F31FB3DE5AEA}"/>
              </a:ext>
            </a:extLst>
          </p:cNvPr>
          <p:cNvCxnSpPr>
            <a:cxnSpLocks/>
          </p:cNvCxnSpPr>
          <p:nvPr userDrawn="1"/>
        </p:nvCxnSpPr>
        <p:spPr>
          <a:xfrm flipV="1">
            <a:off x="5790837" y="133350"/>
            <a:ext cx="44178" cy="4843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pic>
        <p:nvPicPr>
          <p:cNvPr id="75" name="Picture 2">
            <a:extLst>
              <a:ext uri="{FF2B5EF4-FFF2-40B4-BE49-F238E27FC236}">
                <a16:creationId xmlns:a16="http://schemas.microsoft.com/office/drawing/2014/main" id="{EEC324D6-366E-D384-4955-3D10A77F775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2754" y="1125063"/>
            <a:ext cx="826375" cy="746300"/>
          </a:xfrm>
          <a:prstGeom prst="rect">
            <a:avLst/>
          </a:prstGeom>
          <a:noFill/>
          <a:extLst>
            <a:ext uri="{909E8E84-426E-40DD-AFC4-6F175D3DCCD1}">
              <a14:hiddenFill xmlns:a14="http://schemas.microsoft.com/office/drawing/2010/main">
                <a:solidFill>
                  <a:srgbClr val="FFFFFF"/>
                </a:solidFill>
              </a14:hiddenFill>
            </a:ext>
          </a:extLst>
        </p:spPr>
      </p:pic>
      <p:sp>
        <p:nvSpPr>
          <p:cNvPr id="12" name="Picture Placeholder 11">
            <a:extLst>
              <a:ext uri="{FF2B5EF4-FFF2-40B4-BE49-F238E27FC236}">
                <a16:creationId xmlns:a16="http://schemas.microsoft.com/office/drawing/2014/main" id="{AD3D2B82-682B-45F5-2A53-6DB5E331CF78}"/>
              </a:ext>
            </a:extLst>
          </p:cNvPr>
          <p:cNvSpPr>
            <a:spLocks noGrp="1"/>
          </p:cNvSpPr>
          <p:nvPr>
            <p:ph type="pic" sz="quarter" idx="13"/>
          </p:nvPr>
        </p:nvSpPr>
        <p:spPr>
          <a:xfrm>
            <a:off x="708250" y="2205248"/>
            <a:ext cx="2809753" cy="1373762"/>
          </a:xfrm>
        </p:spPr>
        <p:txBody>
          <a:bodyPr/>
          <a:lstStyle/>
          <a:p>
            <a:endParaRPr lang="en-US" dirty="0"/>
          </a:p>
        </p:txBody>
      </p:sp>
      <p:sp>
        <p:nvSpPr>
          <p:cNvPr id="20" name="Text Placeholder 19">
            <a:extLst>
              <a:ext uri="{FF2B5EF4-FFF2-40B4-BE49-F238E27FC236}">
                <a16:creationId xmlns:a16="http://schemas.microsoft.com/office/drawing/2014/main" id="{679ADF2C-39DB-38D1-4D0B-E0FD0C14070A}"/>
              </a:ext>
            </a:extLst>
          </p:cNvPr>
          <p:cNvSpPr>
            <a:spLocks noGrp="1"/>
          </p:cNvSpPr>
          <p:nvPr>
            <p:ph type="body" sz="quarter" idx="14"/>
          </p:nvPr>
        </p:nvSpPr>
        <p:spPr>
          <a:xfrm>
            <a:off x="708251" y="3655353"/>
            <a:ext cx="2872799" cy="274637"/>
          </a:xfrm>
        </p:spPr>
        <p:txBody>
          <a:bodyPr/>
          <a:lstStyle>
            <a:lvl1pPr marL="0" indent="0">
              <a:buNone/>
              <a:defRPr sz="800"/>
            </a:lvl1pPr>
            <a:lvl5pPr marL="1828800" indent="0">
              <a:buNone/>
              <a:defRPr/>
            </a:lvl5pPr>
          </a:lstStyle>
          <a:p>
            <a:pPr lvl="0"/>
            <a:r>
              <a:rPr lang="en-US" dirty="0"/>
              <a:t>Click to edit Master text styles</a:t>
            </a:r>
          </a:p>
          <a:p>
            <a:pPr lvl="0"/>
            <a:endParaRPr lang="en-US" dirty="0"/>
          </a:p>
          <a:p>
            <a:pPr lvl="0"/>
            <a:endParaRPr lang="en-US" dirty="0"/>
          </a:p>
        </p:txBody>
      </p:sp>
      <p:sp>
        <p:nvSpPr>
          <p:cNvPr id="24" name="Picture Placeholder 11">
            <a:extLst>
              <a:ext uri="{FF2B5EF4-FFF2-40B4-BE49-F238E27FC236}">
                <a16:creationId xmlns:a16="http://schemas.microsoft.com/office/drawing/2014/main" id="{173C617B-8C7C-6440-9A9C-E775D6B1B352}"/>
              </a:ext>
            </a:extLst>
          </p:cNvPr>
          <p:cNvSpPr>
            <a:spLocks noGrp="1"/>
          </p:cNvSpPr>
          <p:nvPr>
            <p:ph type="pic" sz="quarter" idx="15"/>
          </p:nvPr>
        </p:nvSpPr>
        <p:spPr>
          <a:xfrm>
            <a:off x="4120954" y="2193422"/>
            <a:ext cx="2809753" cy="1448796"/>
          </a:xfrm>
        </p:spPr>
        <p:txBody>
          <a:bodyPr/>
          <a:lstStyle/>
          <a:p>
            <a:endParaRPr lang="en-US" dirty="0"/>
          </a:p>
        </p:txBody>
      </p:sp>
      <p:sp>
        <p:nvSpPr>
          <p:cNvPr id="27" name="Picture Placeholder 11">
            <a:extLst>
              <a:ext uri="{FF2B5EF4-FFF2-40B4-BE49-F238E27FC236}">
                <a16:creationId xmlns:a16="http://schemas.microsoft.com/office/drawing/2014/main" id="{2E153808-B9F5-DBC4-C9CE-6A8C2531A246}"/>
              </a:ext>
            </a:extLst>
          </p:cNvPr>
          <p:cNvSpPr>
            <a:spLocks noGrp="1"/>
          </p:cNvSpPr>
          <p:nvPr>
            <p:ph type="pic" sz="quarter" idx="16"/>
          </p:nvPr>
        </p:nvSpPr>
        <p:spPr>
          <a:xfrm>
            <a:off x="593044" y="4191638"/>
            <a:ext cx="2990806" cy="1570330"/>
          </a:xfrm>
        </p:spPr>
        <p:txBody>
          <a:bodyPr/>
          <a:lstStyle/>
          <a:p>
            <a:endParaRPr lang="en-US" dirty="0"/>
          </a:p>
        </p:txBody>
      </p:sp>
      <p:sp>
        <p:nvSpPr>
          <p:cNvPr id="28" name="Text Placeholder 19">
            <a:extLst>
              <a:ext uri="{FF2B5EF4-FFF2-40B4-BE49-F238E27FC236}">
                <a16:creationId xmlns:a16="http://schemas.microsoft.com/office/drawing/2014/main" id="{B211964D-6417-7D75-AB37-5C8238331ACB}"/>
              </a:ext>
            </a:extLst>
          </p:cNvPr>
          <p:cNvSpPr>
            <a:spLocks noGrp="1"/>
          </p:cNvSpPr>
          <p:nvPr>
            <p:ph type="body" sz="quarter" idx="17"/>
          </p:nvPr>
        </p:nvSpPr>
        <p:spPr>
          <a:xfrm>
            <a:off x="4120954" y="3718722"/>
            <a:ext cx="2809753" cy="300226"/>
          </a:xfrm>
        </p:spPr>
        <p:txBody>
          <a:bodyPr/>
          <a:lstStyle>
            <a:lvl1pPr marL="0" indent="0">
              <a:buNone/>
              <a:defRPr sz="800"/>
            </a:lvl1pPr>
            <a:lvl5pPr marL="1828800" indent="0">
              <a:buNone/>
              <a:defRPr/>
            </a:lvl5pPr>
          </a:lstStyle>
          <a:p>
            <a:pPr lvl="0"/>
            <a:r>
              <a:rPr lang="en-US" dirty="0"/>
              <a:t>Click to edit Master text styles</a:t>
            </a:r>
          </a:p>
          <a:p>
            <a:pPr lvl="0"/>
            <a:endParaRPr lang="en-US" dirty="0"/>
          </a:p>
          <a:p>
            <a:pPr lvl="0"/>
            <a:endParaRPr lang="en-US" dirty="0"/>
          </a:p>
        </p:txBody>
      </p:sp>
      <p:sp>
        <p:nvSpPr>
          <p:cNvPr id="29" name="Text Placeholder 19">
            <a:extLst>
              <a:ext uri="{FF2B5EF4-FFF2-40B4-BE49-F238E27FC236}">
                <a16:creationId xmlns:a16="http://schemas.microsoft.com/office/drawing/2014/main" id="{EF173D2F-4F32-3547-4795-31FB306D3DC9}"/>
              </a:ext>
            </a:extLst>
          </p:cNvPr>
          <p:cNvSpPr>
            <a:spLocks noGrp="1"/>
          </p:cNvSpPr>
          <p:nvPr>
            <p:ph type="body" sz="quarter" idx="18"/>
          </p:nvPr>
        </p:nvSpPr>
        <p:spPr>
          <a:xfrm>
            <a:off x="581682" y="5917527"/>
            <a:ext cx="2990806" cy="283267"/>
          </a:xfrm>
        </p:spPr>
        <p:txBody>
          <a:bodyPr/>
          <a:lstStyle>
            <a:lvl1pPr marL="0" indent="0">
              <a:buNone/>
              <a:defRPr sz="800"/>
            </a:lvl1pPr>
            <a:lvl5pPr marL="1828800" indent="0">
              <a:buNone/>
              <a:defRPr/>
            </a:lvl5pPr>
          </a:lstStyle>
          <a:p>
            <a:pPr lvl="0"/>
            <a:r>
              <a:rPr lang="en-US" dirty="0"/>
              <a:t>Click to edit Master text styles</a:t>
            </a:r>
          </a:p>
          <a:p>
            <a:pPr lvl="0"/>
            <a:endParaRPr lang="en-US" dirty="0"/>
          </a:p>
          <a:p>
            <a:pPr lvl="0"/>
            <a:endParaRPr lang="en-US" dirty="0"/>
          </a:p>
        </p:txBody>
      </p:sp>
      <p:sp>
        <p:nvSpPr>
          <p:cNvPr id="34" name="Text Placeholder 19">
            <a:extLst>
              <a:ext uri="{FF2B5EF4-FFF2-40B4-BE49-F238E27FC236}">
                <a16:creationId xmlns:a16="http://schemas.microsoft.com/office/drawing/2014/main" id="{C213A0D5-F242-56DD-1F8C-4EA58FB74532}"/>
              </a:ext>
            </a:extLst>
          </p:cNvPr>
          <p:cNvSpPr>
            <a:spLocks noGrp="1"/>
          </p:cNvSpPr>
          <p:nvPr>
            <p:ph type="body" sz="quarter" idx="22"/>
          </p:nvPr>
        </p:nvSpPr>
        <p:spPr>
          <a:xfrm>
            <a:off x="4057287" y="5888500"/>
            <a:ext cx="2891116" cy="349910"/>
          </a:xfrm>
        </p:spPr>
        <p:txBody>
          <a:bodyPr/>
          <a:lstStyle>
            <a:lvl1pPr marL="0" indent="0">
              <a:buNone/>
              <a:defRPr sz="800"/>
            </a:lvl1pPr>
            <a:lvl5pPr marL="1828800" indent="0">
              <a:buNone/>
              <a:defRPr/>
            </a:lvl5pPr>
          </a:lstStyle>
          <a:p>
            <a:pPr lvl="0"/>
            <a:r>
              <a:rPr lang="en-US" dirty="0"/>
              <a:t>Click to edit Master text styles</a:t>
            </a:r>
          </a:p>
          <a:p>
            <a:pPr lvl="0"/>
            <a:endParaRPr lang="en-US" dirty="0"/>
          </a:p>
          <a:p>
            <a:pPr lvl="0"/>
            <a:endParaRPr lang="en-US" dirty="0"/>
          </a:p>
        </p:txBody>
      </p:sp>
      <p:sp>
        <p:nvSpPr>
          <p:cNvPr id="36" name="Picture Placeholder 11">
            <a:extLst>
              <a:ext uri="{FF2B5EF4-FFF2-40B4-BE49-F238E27FC236}">
                <a16:creationId xmlns:a16="http://schemas.microsoft.com/office/drawing/2014/main" id="{6F6C1848-B040-37A5-65EF-B369CCD3D530}"/>
              </a:ext>
            </a:extLst>
          </p:cNvPr>
          <p:cNvSpPr>
            <a:spLocks noGrp="1"/>
          </p:cNvSpPr>
          <p:nvPr>
            <p:ph type="pic" sz="quarter" idx="24"/>
          </p:nvPr>
        </p:nvSpPr>
        <p:spPr>
          <a:xfrm>
            <a:off x="4120955" y="4210310"/>
            <a:ext cx="2825035" cy="1626332"/>
          </a:xfrm>
        </p:spPr>
        <p:txBody>
          <a:bodyPr/>
          <a:lstStyle/>
          <a:p>
            <a:endParaRPr lang="en-US" dirty="0"/>
          </a:p>
        </p:txBody>
      </p:sp>
      <p:sp>
        <p:nvSpPr>
          <p:cNvPr id="43" name="Picture Placeholder 42">
            <a:extLst>
              <a:ext uri="{FF2B5EF4-FFF2-40B4-BE49-F238E27FC236}">
                <a16:creationId xmlns:a16="http://schemas.microsoft.com/office/drawing/2014/main" id="{E95AE76B-DD22-7B91-DBE4-82CBD0557AFA}"/>
              </a:ext>
            </a:extLst>
          </p:cNvPr>
          <p:cNvSpPr>
            <a:spLocks noGrp="1"/>
          </p:cNvSpPr>
          <p:nvPr>
            <p:ph type="pic" sz="quarter" idx="25"/>
          </p:nvPr>
        </p:nvSpPr>
        <p:spPr>
          <a:xfrm>
            <a:off x="7680960" y="2544763"/>
            <a:ext cx="3758565" cy="2489517"/>
          </a:xfrm>
        </p:spPr>
        <p:txBody>
          <a:bodyPr/>
          <a:lstStyle/>
          <a:p>
            <a:endParaRPr lang="en-US"/>
          </a:p>
        </p:txBody>
      </p:sp>
      <p:sp>
        <p:nvSpPr>
          <p:cNvPr id="45" name="Content Placeholder 44">
            <a:extLst>
              <a:ext uri="{FF2B5EF4-FFF2-40B4-BE49-F238E27FC236}">
                <a16:creationId xmlns:a16="http://schemas.microsoft.com/office/drawing/2014/main" id="{5DAFBF61-33F8-9E92-C1AF-D35644DFEDDD}"/>
              </a:ext>
            </a:extLst>
          </p:cNvPr>
          <p:cNvSpPr>
            <a:spLocks noGrp="1"/>
          </p:cNvSpPr>
          <p:nvPr>
            <p:ph sz="quarter" idx="26" hasCustomPrompt="1"/>
          </p:nvPr>
        </p:nvSpPr>
        <p:spPr>
          <a:xfrm>
            <a:off x="7397115" y="5184232"/>
            <a:ext cx="3052762" cy="317500"/>
          </a:xfrm>
        </p:spPr>
        <p:txBody>
          <a:bodyPr/>
          <a:lstStyle>
            <a:lvl1pPr marL="0" indent="0">
              <a:buNone/>
              <a:defRPr sz="1500"/>
            </a:lvl1pPr>
          </a:lstStyle>
          <a:p>
            <a:pPr lvl="0"/>
            <a:r>
              <a:rPr lang="en-US" dirty="0"/>
              <a:t>Heading</a:t>
            </a:r>
          </a:p>
        </p:txBody>
      </p:sp>
      <p:sp>
        <p:nvSpPr>
          <p:cNvPr id="51" name="Rectangle 50">
            <a:extLst>
              <a:ext uri="{FF2B5EF4-FFF2-40B4-BE49-F238E27FC236}">
                <a16:creationId xmlns:a16="http://schemas.microsoft.com/office/drawing/2014/main" id="{67952267-2776-13AF-D5AD-8A500781FF40}"/>
              </a:ext>
            </a:extLst>
          </p:cNvPr>
          <p:cNvSpPr/>
          <p:nvPr userDrawn="1"/>
        </p:nvSpPr>
        <p:spPr>
          <a:xfrm>
            <a:off x="11788140" y="2268220"/>
            <a:ext cx="106680" cy="1419860"/>
          </a:xfrm>
          <a:prstGeom prst="rect">
            <a:avLst/>
          </a:prstGeom>
          <a:solidFill>
            <a:srgbClr val="C1C1C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24D4FD84-9CDD-960F-D435-3D2577149CE3}"/>
              </a:ext>
            </a:extLst>
          </p:cNvPr>
          <p:cNvSpPr/>
          <p:nvPr userDrawn="1"/>
        </p:nvSpPr>
        <p:spPr>
          <a:xfrm flipH="1">
            <a:off x="11818620" y="2172970"/>
            <a:ext cx="45719" cy="45719"/>
          </a:xfrm>
          <a:prstGeom prst="triangle">
            <a:avLst/>
          </a:prstGeom>
          <a:solidFill>
            <a:srgbClr val="CC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Isosceles Triangle 53">
            <a:extLst>
              <a:ext uri="{FF2B5EF4-FFF2-40B4-BE49-F238E27FC236}">
                <a16:creationId xmlns:a16="http://schemas.microsoft.com/office/drawing/2014/main" id="{44BC4DBA-8911-9ED6-15C8-66FE9538626F}"/>
              </a:ext>
            </a:extLst>
          </p:cNvPr>
          <p:cNvSpPr/>
          <p:nvPr userDrawn="1"/>
        </p:nvSpPr>
        <p:spPr>
          <a:xfrm rot="10800000" flipH="1">
            <a:off x="11815160" y="6442076"/>
            <a:ext cx="45719" cy="45719"/>
          </a:xfrm>
          <a:prstGeom prst="triangl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 Placeholder 19">
            <a:extLst>
              <a:ext uri="{FF2B5EF4-FFF2-40B4-BE49-F238E27FC236}">
                <a16:creationId xmlns:a16="http://schemas.microsoft.com/office/drawing/2014/main" id="{1F9FE339-5880-A213-5776-1D28610863AD}"/>
              </a:ext>
            </a:extLst>
          </p:cNvPr>
          <p:cNvSpPr>
            <a:spLocks noGrp="1"/>
          </p:cNvSpPr>
          <p:nvPr>
            <p:ph type="body" sz="quarter" idx="27" hasCustomPrompt="1"/>
          </p:nvPr>
        </p:nvSpPr>
        <p:spPr>
          <a:xfrm>
            <a:off x="7404187" y="5581328"/>
            <a:ext cx="2366580" cy="274637"/>
          </a:xfrm>
        </p:spPr>
        <p:txBody>
          <a:bodyPr/>
          <a:lstStyle>
            <a:lvl1pPr marL="0" indent="0">
              <a:buNone/>
              <a:defRPr sz="800"/>
            </a:lvl1pPr>
            <a:lvl5pPr marL="1828800" indent="0">
              <a:buNone/>
              <a:defRPr/>
            </a:lvl5pPr>
          </a:lstStyle>
          <a:p>
            <a:pPr lvl="0"/>
            <a:r>
              <a:rPr lang="en-US" dirty="0"/>
              <a:t>Images may be copyrighted</a:t>
            </a:r>
          </a:p>
          <a:p>
            <a:pPr lvl="0"/>
            <a:endParaRPr lang="en-US" dirty="0"/>
          </a:p>
          <a:p>
            <a:pPr lvl="0"/>
            <a:endParaRPr lang="en-US" dirty="0"/>
          </a:p>
        </p:txBody>
      </p:sp>
      <p:sp>
        <p:nvSpPr>
          <p:cNvPr id="60" name="Rectangle 59">
            <a:extLst>
              <a:ext uri="{FF2B5EF4-FFF2-40B4-BE49-F238E27FC236}">
                <a16:creationId xmlns:a16="http://schemas.microsoft.com/office/drawing/2014/main" id="{C4863528-4AE8-8C17-72AE-63732489A73A}"/>
              </a:ext>
            </a:extLst>
          </p:cNvPr>
          <p:cNvSpPr/>
          <p:nvPr userDrawn="1"/>
        </p:nvSpPr>
        <p:spPr>
          <a:xfrm rot="5400000">
            <a:off x="9197556" y="3852654"/>
            <a:ext cx="5892010" cy="118685"/>
          </a:xfrm>
          <a:prstGeom prst="rect">
            <a:avLst/>
          </a:prstGeom>
          <a:solidFill>
            <a:srgbClr val="F1F1F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Isosceles Triangle 60">
            <a:extLst>
              <a:ext uri="{FF2B5EF4-FFF2-40B4-BE49-F238E27FC236}">
                <a16:creationId xmlns:a16="http://schemas.microsoft.com/office/drawing/2014/main" id="{A07E95F7-2372-1272-B834-A1F52FCB5822}"/>
              </a:ext>
            </a:extLst>
          </p:cNvPr>
          <p:cNvSpPr/>
          <p:nvPr userDrawn="1"/>
        </p:nvSpPr>
        <p:spPr>
          <a:xfrm rot="10800000" flipH="1">
            <a:off x="12120701" y="6750561"/>
            <a:ext cx="45719" cy="45719"/>
          </a:xfrm>
          <a:prstGeom prst="triangl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Isosceles Triangle 62">
            <a:extLst>
              <a:ext uri="{FF2B5EF4-FFF2-40B4-BE49-F238E27FC236}">
                <a16:creationId xmlns:a16="http://schemas.microsoft.com/office/drawing/2014/main" id="{3783F120-7AB0-EA58-C577-700E19751D06}"/>
              </a:ext>
            </a:extLst>
          </p:cNvPr>
          <p:cNvSpPr/>
          <p:nvPr userDrawn="1"/>
        </p:nvSpPr>
        <p:spPr>
          <a:xfrm flipH="1">
            <a:off x="12120615" y="999808"/>
            <a:ext cx="45719" cy="45719"/>
          </a:xfrm>
          <a:prstGeom prst="triangle">
            <a:avLst/>
          </a:prstGeom>
          <a:solidFill>
            <a:srgbClr val="CC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Rounded Corners 63">
            <a:extLst>
              <a:ext uri="{FF2B5EF4-FFF2-40B4-BE49-F238E27FC236}">
                <a16:creationId xmlns:a16="http://schemas.microsoft.com/office/drawing/2014/main" id="{E8DBA3D2-39FF-DDF0-25F7-BE6C81AC878F}"/>
              </a:ext>
            </a:extLst>
          </p:cNvPr>
          <p:cNvSpPr/>
          <p:nvPr userDrawn="1"/>
        </p:nvSpPr>
        <p:spPr>
          <a:xfrm>
            <a:off x="7503306" y="5973907"/>
            <a:ext cx="1915368" cy="262890"/>
          </a:xfrm>
          <a:prstGeom prst="roundRect">
            <a:avLst>
              <a:gd name="adj" fmla="val 50000"/>
            </a:avLst>
          </a:prstGeom>
          <a:solidFill>
            <a:srgbClr val="D0E3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Share</a:t>
            </a:r>
          </a:p>
        </p:txBody>
      </p:sp>
      <p:sp>
        <p:nvSpPr>
          <p:cNvPr id="65" name="Rectangle: Rounded Corners 64">
            <a:extLst>
              <a:ext uri="{FF2B5EF4-FFF2-40B4-BE49-F238E27FC236}">
                <a16:creationId xmlns:a16="http://schemas.microsoft.com/office/drawing/2014/main" id="{62E41E3F-6892-D601-1E0B-23A558980DD6}"/>
              </a:ext>
            </a:extLst>
          </p:cNvPr>
          <p:cNvSpPr/>
          <p:nvPr userDrawn="1"/>
        </p:nvSpPr>
        <p:spPr>
          <a:xfrm>
            <a:off x="9654332" y="5973907"/>
            <a:ext cx="1915368" cy="262890"/>
          </a:xfrm>
          <a:prstGeom prst="roundRect">
            <a:avLst>
              <a:gd name="adj" fmla="val 50000"/>
            </a:avLst>
          </a:prstGeom>
          <a:solidFill>
            <a:srgbClr val="D0E3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Save</a:t>
            </a:r>
          </a:p>
        </p:txBody>
      </p:sp>
      <p:sp>
        <p:nvSpPr>
          <p:cNvPr id="74" name="Content Placeholder 44">
            <a:extLst>
              <a:ext uri="{FF2B5EF4-FFF2-40B4-BE49-F238E27FC236}">
                <a16:creationId xmlns:a16="http://schemas.microsoft.com/office/drawing/2014/main" id="{4D728D79-EB55-AC29-170E-0AF02FB3F9B9}"/>
              </a:ext>
            </a:extLst>
          </p:cNvPr>
          <p:cNvSpPr>
            <a:spLocks noGrp="1"/>
          </p:cNvSpPr>
          <p:nvPr>
            <p:ph sz="quarter" idx="28" hasCustomPrompt="1"/>
          </p:nvPr>
        </p:nvSpPr>
        <p:spPr>
          <a:xfrm>
            <a:off x="7503014" y="2176017"/>
            <a:ext cx="3052762" cy="317500"/>
          </a:xfrm>
        </p:spPr>
        <p:txBody>
          <a:bodyPr/>
          <a:lstStyle>
            <a:lvl1pPr marL="0" indent="0">
              <a:buNone/>
              <a:defRPr sz="1500"/>
            </a:lvl1pPr>
          </a:lstStyle>
          <a:p>
            <a:pPr lvl="0"/>
            <a:r>
              <a:rPr lang="en-US" dirty="0"/>
              <a:t>Heading</a:t>
            </a:r>
          </a:p>
        </p:txBody>
      </p:sp>
    </p:spTree>
    <p:extLst>
      <p:ext uri="{BB962C8B-B14F-4D97-AF65-F5344CB8AC3E}">
        <p14:creationId xmlns:p14="http://schemas.microsoft.com/office/powerpoint/2010/main" val="2702512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 4 ">
    <p:spTree>
      <p:nvGrpSpPr>
        <p:cNvPr id="1" name=""/>
        <p:cNvGrpSpPr/>
        <p:nvPr/>
      </p:nvGrpSpPr>
      <p:grpSpPr>
        <a:xfrm>
          <a:off x="0" y="0"/>
          <a:ext cx="0" cy="0"/>
          <a:chOff x="0" y="0"/>
          <a:chExt cx="0" cy="0"/>
        </a:xfrm>
      </p:grpSpPr>
      <p:sp>
        <p:nvSpPr>
          <p:cNvPr id="32" name="Rectangle: Rounded Corners 31">
            <a:extLst>
              <a:ext uri="{FF2B5EF4-FFF2-40B4-BE49-F238E27FC236}">
                <a16:creationId xmlns:a16="http://schemas.microsoft.com/office/drawing/2014/main" id="{49B28C04-88D9-8F0A-88C7-1FD4ADEBC6C3}"/>
              </a:ext>
            </a:extLst>
          </p:cNvPr>
          <p:cNvSpPr/>
          <p:nvPr userDrawn="1"/>
        </p:nvSpPr>
        <p:spPr>
          <a:xfrm>
            <a:off x="5952490" y="50319"/>
            <a:ext cx="1927859" cy="312420"/>
          </a:xfrm>
          <a:prstGeom prst="roundRect">
            <a:avLst>
              <a:gd name="adj" fmla="val 2561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DF6E54A2-3A7A-BD41-D654-766382B73957}"/>
              </a:ext>
            </a:extLst>
          </p:cNvPr>
          <p:cNvSpPr/>
          <p:nvPr userDrawn="1"/>
        </p:nvSpPr>
        <p:spPr>
          <a:xfrm>
            <a:off x="7760445" y="212303"/>
            <a:ext cx="600928" cy="147075"/>
          </a:xfrm>
          <a:custGeom>
            <a:avLst/>
            <a:gdLst>
              <a:gd name="connsiteX0" fmla="*/ 0 w 600928"/>
              <a:gd name="connsiteY0" fmla="*/ 0 h 147075"/>
              <a:gd name="connsiteX1" fmla="*/ 120014 w 600928"/>
              <a:gd name="connsiteY1" fmla="*/ 0 h 147075"/>
              <a:gd name="connsiteX2" fmla="*/ 120014 w 600928"/>
              <a:gd name="connsiteY2" fmla="*/ 35152 h 147075"/>
              <a:gd name="connsiteX3" fmla="*/ 195037 w 600928"/>
              <a:gd name="connsiteY3" fmla="*/ 110175 h 147075"/>
              <a:gd name="connsiteX4" fmla="*/ 600928 w 600928"/>
              <a:gd name="connsiteY4" fmla="*/ 110175 h 147075"/>
              <a:gd name="connsiteX5" fmla="*/ 600928 w 600928"/>
              <a:gd name="connsiteY5" fmla="*/ 147075 h 147075"/>
              <a:gd name="connsiteX6" fmla="*/ 0 w 600928"/>
              <a:gd name="connsiteY6" fmla="*/ 147075 h 147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928" h="147075">
                <a:moveTo>
                  <a:pt x="0" y="0"/>
                </a:moveTo>
                <a:lnTo>
                  <a:pt x="120014" y="0"/>
                </a:lnTo>
                <a:lnTo>
                  <a:pt x="120014" y="35152"/>
                </a:lnTo>
                <a:cubicBezTo>
                  <a:pt x="120014" y="76586"/>
                  <a:pt x="153603" y="110175"/>
                  <a:pt x="195037" y="110175"/>
                </a:cubicBezTo>
                <a:lnTo>
                  <a:pt x="600928" y="110175"/>
                </a:lnTo>
                <a:lnTo>
                  <a:pt x="600928" y="147075"/>
                </a:lnTo>
                <a:lnTo>
                  <a:pt x="0" y="147075"/>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24DACBB5-2D24-0C32-DD08-956DFF8AA391}"/>
              </a:ext>
            </a:extLst>
          </p:cNvPr>
          <p:cNvSpPr/>
          <p:nvPr userDrawn="1"/>
        </p:nvSpPr>
        <p:spPr>
          <a:xfrm>
            <a:off x="5833597" y="211924"/>
            <a:ext cx="244623" cy="147075"/>
          </a:xfrm>
          <a:custGeom>
            <a:avLst/>
            <a:gdLst>
              <a:gd name="connsiteX0" fmla="*/ 116205 w 240030"/>
              <a:gd name="connsiteY0" fmla="*/ 0 h 147075"/>
              <a:gd name="connsiteX1" fmla="*/ 240030 w 240030"/>
              <a:gd name="connsiteY1" fmla="*/ 0 h 147075"/>
              <a:gd name="connsiteX2" fmla="*/ 240030 w 240030"/>
              <a:gd name="connsiteY2" fmla="*/ 147075 h 147075"/>
              <a:gd name="connsiteX3" fmla="*/ 0 w 240030"/>
              <a:gd name="connsiteY3" fmla="*/ 147075 h 147075"/>
              <a:gd name="connsiteX4" fmla="*/ 0 w 240030"/>
              <a:gd name="connsiteY4" fmla="*/ 110811 h 147075"/>
              <a:gd name="connsiteX5" fmla="*/ 66356 w 240030"/>
              <a:gd name="connsiteY5" fmla="*/ 110811 h 147075"/>
              <a:gd name="connsiteX6" fmla="*/ 116205 w 240030"/>
              <a:gd name="connsiteY6" fmla="*/ 60962 h 147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030" h="147075">
                <a:moveTo>
                  <a:pt x="116205" y="0"/>
                </a:moveTo>
                <a:lnTo>
                  <a:pt x="240030" y="0"/>
                </a:lnTo>
                <a:lnTo>
                  <a:pt x="240030" y="147075"/>
                </a:lnTo>
                <a:lnTo>
                  <a:pt x="0" y="147075"/>
                </a:lnTo>
                <a:lnTo>
                  <a:pt x="0" y="110811"/>
                </a:lnTo>
                <a:lnTo>
                  <a:pt x="66356" y="110811"/>
                </a:lnTo>
                <a:cubicBezTo>
                  <a:pt x="93887" y="110811"/>
                  <a:pt x="116205" y="88493"/>
                  <a:pt x="116205" y="60962"/>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Rectangle: Rounded Corners 9">
            <a:extLst>
              <a:ext uri="{FF2B5EF4-FFF2-40B4-BE49-F238E27FC236}">
                <a16:creationId xmlns:a16="http://schemas.microsoft.com/office/drawing/2014/main" id="{10700A55-1E74-3BB2-4DB9-C9CCAD9C9EB1}"/>
              </a:ext>
            </a:extLst>
          </p:cNvPr>
          <p:cNvSpPr/>
          <p:nvPr userDrawn="1"/>
        </p:nvSpPr>
        <p:spPr>
          <a:xfrm>
            <a:off x="1417320" y="1181003"/>
            <a:ext cx="6736080" cy="512032"/>
          </a:xfrm>
          <a:prstGeom prst="roundRect">
            <a:avLst>
              <a:gd name="adj" fmla="val 50000"/>
            </a:avLst>
          </a:prstGeom>
          <a:solidFill>
            <a:srgbClr val="ECEDE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51432" y="2218626"/>
            <a:ext cx="6042660" cy="378282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98BE4597-E9F8-4379-949C-BF3A2F713E87}" type="datetimeFigureOut">
              <a:rPr lang="en-US" smtClean="0"/>
              <a:t>8/1/2024</a:t>
            </a:fld>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0F68795B-E978-4B55-948E-DD5809D6D299}" type="slidenum">
              <a:rPr lang="en-US" smtClean="0"/>
              <a:t>‹#›</a:t>
            </a:fld>
            <a:endParaRPr lang="en-US"/>
          </a:p>
        </p:txBody>
      </p:sp>
      <p:cxnSp>
        <p:nvCxnSpPr>
          <p:cNvPr id="14" name="Straight Connector 13">
            <a:extLst>
              <a:ext uri="{FF2B5EF4-FFF2-40B4-BE49-F238E27FC236}">
                <a16:creationId xmlns:a16="http://schemas.microsoft.com/office/drawing/2014/main" id="{23E26614-1C38-C8A9-E6CD-D93CF7E40B5E}"/>
              </a:ext>
            </a:extLst>
          </p:cNvPr>
          <p:cNvCxnSpPr>
            <a:cxnSpLocks/>
          </p:cNvCxnSpPr>
          <p:nvPr userDrawn="1"/>
        </p:nvCxnSpPr>
        <p:spPr>
          <a:xfrm>
            <a:off x="7548880" y="1306878"/>
            <a:ext cx="0" cy="235204"/>
          </a:xfrm>
          <a:prstGeom prst="line">
            <a:avLst/>
          </a:prstGeom>
          <a:ln cap="rnd">
            <a:solidFill>
              <a:srgbClr val="C2C3C4"/>
            </a:solidFill>
            <a:round/>
          </a:ln>
        </p:spPr>
        <p:style>
          <a:lnRef idx="2">
            <a:schemeClr val="accent1"/>
          </a:lnRef>
          <a:fillRef idx="0">
            <a:schemeClr val="accent1"/>
          </a:fillRef>
          <a:effectRef idx="1">
            <a:schemeClr val="accent1"/>
          </a:effectRef>
          <a:fontRef idx="minor">
            <a:schemeClr val="tx1"/>
          </a:fontRef>
        </p:style>
      </p:cxnSp>
      <p:pic>
        <p:nvPicPr>
          <p:cNvPr id="17" name="Picture 16">
            <a:extLst>
              <a:ext uri="{FF2B5EF4-FFF2-40B4-BE49-F238E27FC236}">
                <a16:creationId xmlns:a16="http://schemas.microsoft.com/office/drawing/2014/main" id="{1267018C-EFB8-1176-E059-4C930742F520}"/>
              </a:ext>
            </a:extLst>
          </p:cNvPr>
          <p:cNvPicPr>
            <a:picLocks noChangeAspect="1"/>
          </p:cNvPicPr>
          <p:nvPr userDrawn="1"/>
        </p:nvPicPr>
        <p:blipFill>
          <a:blip r:embed="rId2"/>
          <a:stretch>
            <a:fillRect/>
          </a:stretch>
        </p:blipFill>
        <p:spPr>
          <a:xfrm>
            <a:off x="7709435" y="1342561"/>
            <a:ext cx="188188" cy="188188"/>
          </a:xfrm>
          <a:prstGeom prst="rect">
            <a:avLst/>
          </a:prstGeom>
        </p:spPr>
      </p:pic>
      <p:cxnSp>
        <p:nvCxnSpPr>
          <p:cNvPr id="18" name="Straight Connector 17">
            <a:extLst>
              <a:ext uri="{FF2B5EF4-FFF2-40B4-BE49-F238E27FC236}">
                <a16:creationId xmlns:a16="http://schemas.microsoft.com/office/drawing/2014/main" id="{B3BBC081-4AD2-8692-0586-DC21F8780E33}"/>
              </a:ext>
            </a:extLst>
          </p:cNvPr>
          <p:cNvCxnSpPr>
            <a:cxnSpLocks/>
          </p:cNvCxnSpPr>
          <p:nvPr userDrawn="1"/>
        </p:nvCxnSpPr>
        <p:spPr>
          <a:xfrm>
            <a:off x="-436880" y="2026920"/>
            <a:ext cx="13238480" cy="0"/>
          </a:xfrm>
          <a:prstGeom prst="line">
            <a:avLst/>
          </a:prstGeom>
          <a:ln w="9525">
            <a:solidFill>
              <a:srgbClr val="E1E3E1"/>
            </a:solidFill>
          </a:ln>
        </p:spPr>
        <p:style>
          <a:lnRef idx="2">
            <a:schemeClr val="accent1"/>
          </a:lnRef>
          <a:fillRef idx="0">
            <a:schemeClr val="accent1"/>
          </a:fillRef>
          <a:effectRef idx="1">
            <a:schemeClr val="accent1"/>
          </a:effectRef>
          <a:fontRef idx="minor">
            <a:schemeClr val="tx1"/>
          </a:fontRef>
        </p:style>
      </p:cxnSp>
      <p:sp>
        <p:nvSpPr>
          <p:cNvPr id="21" name="Oval 20">
            <a:extLst>
              <a:ext uri="{FF2B5EF4-FFF2-40B4-BE49-F238E27FC236}">
                <a16:creationId xmlns:a16="http://schemas.microsoft.com/office/drawing/2014/main" id="{F9755A30-8CDF-8AF8-CD2D-48DECFBDEB78}"/>
              </a:ext>
            </a:extLst>
          </p:cNvPr>
          <p:cNvSpPr/>
          <p:nvPr userDrawn="1"/>
        </p:nvSpPr>
        <p:spPr>
          <a:xfrm>
            <a:off x="11639190" y="1210957"/>
            <a:ext cx="336910" cy="331125"/>
          </a:xfrm>
          <a:prstGeom prst="ellipse">
            <a:avLst/>
          </a:prstGeom>
          <a:solidFill>
            <a:srgbClr val="1C1C1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CFAE70"/>
                </a:solidFill>
              </a:rPr>
              <a:t>V</a:t>
            </a:r>
          </a:p>
        </p:txBody>
      </p:sp>
      <p:sp>
        <p:nvSpPr>
          <p:cNvPr id="26" name="Title 1">
            <a:extLst>
              <a:ext uri="{FF2B5EF4-FFF2-40B4-BE49-F238E27FC236}">
                <a16:creationId xmlns:a16="http://schemas.microsoft.com/office/drawing/2014/main" id="{65E63884-C4A4-1FD0-66F5-F39EC4B8BEF0}"/>
              </a:ext>
            </a:extLst>
          </p:cNvPr>
          <p:cNvSpPr txBox="1">
            <a:spLocks/>
          </p:cNvSpPr>
          <p:nvPr userDrawn="1"/>
        </p:nvSpPr>
        <p:spPr>
          <a:xfrm>
            <a:off x="1607312" y="1053147"/>
            <a:ext cx="7185660" cy="84664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kern="1200">
                <a:solidFill>
                  <a:srgbClr val="302D4E"/>
                </a:solidFill>
                <a:latin typeface="+mj-lt"/>
                <a:ea typeface="+mj-ea"/>
                <a:cs typeface="+mj-cs"/>
              </a:defRPr>
            </a:lvl1pPr>
          </a:lstStyle>
          <a:p>
            <a:endParaRPr lang="en-US" dirty="0"/>
          </a:p>
        </p:txBody>
      </p:sp>
      <p:sp>
        <p:nvSpPr>
          <p:cNvPr id="27" name="Title 1">
            <a:extLst>
              <a:ext uri="{FF2B5EF4-FFF2-40B4-BE49-F238E27FC236}">
                <a16:creationId xmlns:a16="http://schemas.microsoft.com/office/drawing/2014/main" id="{4175EB97-5BF0-1A84-9162-05E2C72D2DC3}"/>
              </a:ext>
            </a:extLst>
          </p:cNvPr>
          <p:cNvSpPr>
            <a:spLocks noGrp="1"/>
          </p:cNvSpPr>
          <p:nvPr>
            <p:ph type="title"/>
          </p:nvPr>
        </p:nvSpPr>
        <p:spPr>
          <a:xfrm>
            <a:off x="1607312" y="1057465"/>
            <a:ext cx="7185660" cy="846646"/>
          </a:xfrm>
        </p:spPr>
        <p:txBody>
          <a:bodyPr>
            <a:normAutofit/>
          </a:bodyPr>
          <a:lstStyle>
            <a:lvl1pPr>
              <a:defRPr sz="2000">
                <a:solidFill>
                  <a:srgbClr val="302D4E"/>
                </a:solidFill>
              </a:defRPr>
            </a:lvl1pPr>
          </a:lstStyle>
          <a:p>
            <a:r>
              <a:rPr lang="en-US" dirty="0"/>
              <a:t>Click to edit Master title style</a:t>
            </a:r>
          </a:p>
        </p:txBody>
      </p:sp>
      <p:sp>
        <p:nvSpPr>
          <p:cNvPr id="1105" name="TextBox 1104">
            <a:extLst>
              <a:ext uri="{FF2B5EF4-FFF2-40B4-BE49-F238E27FC236}">
                <a16:creationId xmlns:a16="http://schemas.microsoft.com/office/drawing/2014/main" id="{479430B1-764D-822A-D530-C0DD531C38E4}"/>
              </a:ext>
            </a:extLst>
          </p:cNvPr>
          <p:cNvSpPr txBox="1"/>
          <p:nvPr userDrawn="1"/>
        </p:nvSpPr>
        <p:spPr>
          <a:xfrm>
            <a:off x="6144103" y="75475"/>
            <a:ext cx="1395508" cy="246221"/>
          </a:xfrm>
          <a:prstGeom prst="rect">
            <a:avLst/>
          </a:prstGeom>
          <a:noFill/>
        </p:spPr>
        <p:txBody>
          <a:bodyPr wrap="square" rtlCol="0">
            <a:spAutoFit/>
          </a:bodyPr>
          <a:lstStyle/>
          <a:p>
            <a:r>
              <a:rPr lang="en-US" sz="1000" dirty="0">
                <a:latin typeface="Product sans"/>
                <a:cs typeface="Arial" panose="020B0604020202020204" pitchFamily="34" charset="0"/>
              </a:rPr>
              <a:t>Future Steps</a:t>
            </a:r>
          </a:p>
        </p:txBody>
      </p:sp>
      <p:sp>
        <p:nvSpPr>
          <p:cNvPr id="35" name="Oval 34">
            <a:extLst>
              <a:ext uri="{FF2B5EF4-FFF2-40B4-BE49-F238E27FC236}">
                <a16:creationId xmlns:a16="http://schemas.microsoft.com/office/drawing/2014/main" id="{A9A479C7-86E4-9B4F-08C3-AFE687CE2BB5}"/>
              </a:ext>
            </a:extLst>
          </p:cNvPr>
          <p:cNvSpPr/>
          <p:nvPr userDrawn="1"/>
        </p:nvSpPr>
        <p:spPr>
          <a:xfrm>
            <a:off x="6031970" y="144822"/>
            <a:ext cx="118865" cy="113094"/>
          </a:xfrm>
          <a:prstGeom prst="ellips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a:extLst>
              <a:ext uri="{FF2B5EF4-FFF2-40B4-BE49-F238E27FC236}">
                <a16:creationId xmlns:a16="http://schemas.microsoft.com/office/drawing/2014/main" id="{3DDF0BC9-7150-0D1C-E16A-F04D4FFF34A7}"/>
              </a:ext>
            </a:extLst>
          </p:cNvPr>
          <p:cNvCxnSpPr>
            <a:cxnSpLocks/>
          </p:cNvCxnSpPr>
          <p:nvPr userDrawn="1"/>
        </p:nvCxnSpPr>
        <p:spPr>
          <a:xfrm>
            <a:off x="7688470" y="135780"/>
            <a:ext cx="46718" cy="4523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47075FB8-6697-2BF9-286B-E49126931171}"/>
              </a:ext>
            </a:extLst>
          </p:cNvPr>
          <p:cNvCxnSpPr>
            <a:cxnSpLocks/>
          </p:cNvCxnSpPr>
          <p:nvPr userDrawn="1"/>
        </p:nvCxnSpPr>
        <p:spPr>
          <a:xfrm flipV="1">
            <a:off x="7688470" y="131445"/>
            <a:ext cx="45830" cy="49572"/>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pic>
        <p:nvPicPr>
          <p:cNvPr id="38" name="Picture 2">
            <a:extLst>
              <a:ext uri="{FF2B5EF4-FFF2-40B4-BE49-F238E27FC236}">
                <a16:creationId xmlns:a16="http://schemas.microsoft.com/office/drawing/2014/main" id="{913E31EF-84CE-2565-15FD-B2C69D5E3DB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2754" y="1125063"/>
            <a:ext cx="826375" cy="746300"/>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33">
            <a:extLst>
              <a:ext uri="{FF2B5EF4-FFF2-40B4-BE49-F238E27FC236}">
                <a16:creationId xmlns:a16="http://schemas.microsoft.com/office/drawing/2014/main" id="{445896E7-EF75-C8A0-08E2-A0702294BC91}"/>
              </a:ext>
            </a:extLst>
          </p:cNvPr>
          <p:cNvSpPr>
            <a:spLocks noGrp="1"/>
          </p:cNvSpPr>
          <p:nvPr>
            <p:ph type="body" sz="quarter" idx="17"/>
          </p:nvPr>
        </p:nvSpPr>
        <p:spPr>
          <a:xfrm>
            <a:off x="1286191" y="427038"/>
            <a:ext cx="3736975" cy="193675"/>
          </a:xfrm>
        </p:spPr>
        <p:txBody>
          <a:bodyPr>
            <a:noAutofit/>
          </a:bodyPr>
          <a:lstStyle>
            <a:lvl1pPr marL="0" indent="0">
              <a:buNone/>
              <a:defRPr sz="1100"/>
            </a:lvl1pPr>
          </a:lstStyle>
          <a:p>
            <a:pPr lvl="0"/>
            <a:endParaRPr lang="en-US" dirty="0"/>
          </a:p>
        </p:txBody>
      </p:sp>
    </p:spTree>
    <p:extLst>
      <p:ext uri="{BB962C8B-B14F-4D97-AF65-F5344CB8AC3E}">
        <p14:creationId xmlns:p14="http://schemas.microsoft.com/office/powerpoint/2010/main" val="2288277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 5">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BE81FAC6-1F61-D414-D38C-FA4E2CE6C952}"/>
              </a:ext>
            </a:extLst>
          </p:cNvPr>
          <p:cNvSpPr/>
          <p:nvPr userDrawn="1"/>
        </p:nvSpPr>
        <p:spPr>
          <a:xfrm>
            <a:off x="7847330" y="50319"/>
            <a:ext cx="1927859" cy="312420"/>
          </a:xfrm>
          <a:prstGeom prst="roundRect">
            <a:avLst>
              <a:gd name="adj" fmla="val 2561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F53D38D4-13AC-E2EC-51C2-18ED530C2414}"/>
              </a:ext>
            </a:extLst>
          </p:cNvPr>
          <p:cNvSpPr/>
          <p:nvPr userDrawn="1"/>
        </p:nvSpPr>
        <p:spPr>
          <a:xfrm>
            <a:off x="9655285" y="212303"/>
            <a:ext cx="600928" cy="147075"/>
          </a:xfrm>
          <a:custGeom>
            <a:avLst/>
            <a:gdLst>
              <a:gd name="connsiteX0" fmla="*/ 0 w 600928"/>
              <a:gd name="connsiteY0" fmla="*/ 0 h 147075"/>
              <a:gd name="connsiteX1" fmla="*/ 120014 w 600928"/>
              <a:gd name="connsiteY1" fmla="*/ 0 h 147075"/>
              <a:gd name="connsiteX2" fmla="*/ 120014 w 600928"/>
              <a:gd name="connsiteY2" fmla="*/ 35152 h 147075"/>
              <a:gd name="connsiteX3" fmla="*/ 195037 w 600928"/>
              <a:gd name="connsiteY3" fmla="*/ 110175 h 147075"/>
              <a:gd name="connsiteX4" fmla="*/ 600928 w 600928"/>
              <a:gd name="connsiteY4" fmla="*/ 110175 h 147075"/>
              <a:gd name="connsiteX5" fmla="*/ 600928 w 600928"/>
              <a:gd name="connsiteY5" fmla="*/ 147075 h 147075"/>
              <a:gd name="connsiteX6" fmla="*/ 0 w 600928"/>
              <a:gd name="connsiteY6" fmla="*/ 147075 h 147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928" h="147075">
                <a:moveTo>
                  <a:pt x="0" y="0"/>
                </a:moveTo>
                <a:lnTo>
                  <a:pt x="120014" y="0"/>
                </a:lnTo>
                <a:lnTo>
                  <a:pt x="120014" y="35152"/>
                </a:lnTo>
                <a:cubicBezTo>
                  <a:pt x="120014" y="76586"/>
                  <a:pt x="153603" y="110175"/>
                  <a:pt x="195037" y="110175"/>
                </a:cubicBezTo>
                <a:lnTo>
                  <a:pt x="600928" y="110175"/>
                </a:lnTo>
                <a:lnTo>
                  <a:pt x="600928" y="147075"/>
                </a:lnTo>
                <a:lnTo>
                  <a:pt x="0" y="147075"/>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442C2F9D-6340-C7AA-C01E-300E94DCBB9C}"/>
              </a:ext>
            </a:extLst>
          </p:cNvPr>
          <p:cNvSpPr/>
          <p:nvPr userDrawn="1"/>
        </p:nvSpPr>
        <p:spPr>
          <a:xfrm>
            <a:off x="7728437" y="211924"/>
            <a:ext cx="244623" cy="147075"/>
          </a:xfrm>
          <a:custGeom>
            <a:avLst/>
            <a:gdLst>
              <a:gd name="connsiteX0" fmla="*/ 116205 w 240030"/>
              <a:gd name="connsiteY0" fmla="*/ 0 h 147075"/>
              <a:gd name="connsiteX1" fmla="*/ 240030 w 240030"/>
              <a:gd name="connsiteY1" fmla="*/ 0 h 147075"/>
              <a:gd name="connsiteX2" fmla="*/ 240030 w 240030"/>
              <a:gd name="connsiteY2" fmla="*/ 147075 h 147075"/>
              <a:gd name="connsiteX3" fmla="*/ 0 w 240030"/>
              <a:gd name="connsiteY3" fmla="*/ 147075 h 147075"/>
              <a:gd name="connsiteX4" fmla="*/ 0 w 240030"/>
              <a:gd name="connsiteY4" fmla="*/ 110811 h 147075"/>
              <a:gd name="connsiteX5" fmla="*/ 66356 w 240030"/>
              <a:gd name="connsiteY5" fmla="*/ 110811 h 147075"/>
              <a:gd name="connsiteX6" fmla="*/ 116205 w 240030"/>
              <a:gd name="connsiteY6" fmla="*/ 60962 h 147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030" h="147075">
                <a:moveTo>
                  <a:pt x="116205" y="0"/>
                </a:moveTo>
                <a:lnTo>
                  <a:pt x="240030" y="0"/>
                </a:lnTo>
                <a:lnTo>
                  <a:pt x="240030" y="147075"/>
                </a:lnTo>
                <a:lnTo>
                  <a:pt x="0" y="147075"/>
                </a:lnTo>
                <a:lnTo>
                  <a:pt x="0" y="110811"/>
                </a:lnTo>
                <a:lnTo>
                  <a:pt x="66356" y="110811"/>
                </a:lnTo>
                <a:cubicBezTo>
                  <a:pt x="93887" y="110811"/>
                  <a:pt x="116205" y="88493"/>
                  <a:pt x="116205" y="60962"/>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Rectangle: Rounded Corners 9">
            <a:extLst>
              <a:ext uri="{FF2B5EF4-FFF2-40B4-BE49-F238E27FC236}">
                <a16:creationId xmlns:a16="http://schemas.microsoft.com/office/drawing/2014/main" id="{10700A55-1E74-3BB2-4DB9-C9CCAD9C9EB1}"/>
              </a:ext>
            </a:extLst>
          </p:cNvPr>
          <p:cNvSpPr/>
          <p:nvPr userDrawn="1"/>
        </p:nvSpPr>
        <p:spPr>
          <a:xfrm>
            <a:off x="1417320" y="1181003"/>
            <a:ext cx="6736080" cy="512032"/>
          </a:xfrm>
          <a:prstGeom prst="roundRect">
            <a:avLst>
              <a:gd name="adj" fmla="val 50000"/>
            </a:avLst>
          </a:prstGeom>
          <a:solidFill>
            <a:srgbClr val="ECEDE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51432" y="2218626"/>
            <a:ext cx="6042660" cy="378282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98BE4597-E9F8-4379-949C-BF3A2F713E87}" type="datetimeFigureOut">
              <a:rPr lang="en-US" smtClean="0"/>
              <a:t>8/1/2024</a:t>
            </a:fld>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0F68795B-E978-4B55-948E-DD5809D6D299}" type="slidenum">
              <a:rPr lang="en-US" smtClean="0"/>
              <a:t>‹#›</a:t>
            </a:fld>
            <a:endParaRPr lang="en-US"/>
          </a:p>
        </p:txBody>
      </p:sp>
      <p:cxnSp>
        <p:nvCxnSpPr>
          <p:cNvPr id="14" name="Straight Connector 13">
            <a:extLst>
              <a:ext uri="{FF2B5EF4-FFF2-40B4-BE49-F238E27FC236}">
                <a16:creationId xmlns:a16="http://schemas.microsoft.com/office/drawing/2014/main" id="{23E26614-1C38-C8A9-E6CD-D93CF7E40B5E}"/>
              </a:ext>
            </a:extLst>
          </p:cNvPr>
          <p:cNvCxnSpPr>
            <a:cxnSpLocks/>
          </p:cNvCxnSpPr>
          <p:nvPr userDrawn="1"/>
        </p:nvCxnSpPr>
        <p:spPr>
          <a:xfrm>
            <a:off x="7548880" y="1306878"/>
            <a:ext cx="0" cy="235204"/>
          </a:xfrm>
          <a:prstGeom prst="line">
            <a:avLst/>
          </a:prstGeom>
          <a:ln cap="rnd">
            <a:solidFill>
              <a:srgbClr val="C2C3C4"/>
            </a:solidFill>
            <a:round/>
          </a:ln>
        </p:spPr>
        <p:style>
          <a:lnRef idx="2">
            <a:schemeClr val="accent1"/>
          </a:lnRef>
          <a:fillRef idx="0">
            <a:schemeClr val="accent1"/>
          </a:fillRef>
          <a:effectRef idx="1">
            <a:schemeClr val="accent1"/>
          </a:effectRef>
          <a:fontRef idx="minor">
            <a:schemeClr val="tx1"/>
          </a:fontRef>
        </p:style>
      </p:cxnSp>
      <p:pic>
        <p:nvPicPr>
          <p:cNvPr id="17" name="Picture 16">
            <a:extLst>
              <a:ext uri="{FF2B5EF4-FFF2-40B4-BE49-F238E27FC236}">
                <a16:creationId xmlns:a16="http://schemas.microsoft.com/office/drawing/2014/main" id="{1267018C-EFB8-1176-E059-4C930742F520}"/>
              </a:ext>
            </a:extLst>
          </p:cNvPr>
          <p:cNvPicPr>
            <a:picLocks noChangeAspect="1"/>
          </p:cNvPicPr>
          <p:nvPr userDrawn="1"/>
        </p:nvPicPr>
        <p:blipFill>
          <a:blip r:embed="rId2"/>
          <a:stretch>
            <a:fillRect/>
          </a:stretch>
        </p:blipFill>
        <p:spPr>
          <a:xfrm>
            <a:off x="7709435" y="1342561"/>
            <a:ext cx="188188" cy="188188"/>
          </a:xfrm>
          <a:prstGeom prst="rect">
            <a:avLst/>
          </a:prstGeom>
        </p:spPr>
      </p:pic>
      <p:cxnSp>
        <p:nvCxnSpPr>
          <p:cNvPr id="18" name="Straight Connector 17">
            <a:extLst>
              <a:ext uri="{FF2B5EF4-FFF2-40B4-BE49-F238E27FC236}">
                <a16:creationId xmlns:a16="http://schemas.microsoft.com/office/drawing/2014/main" id="{B3BBC081-4AD2-8692-0586-DC21F8780E33}"/>
              </a:ext>
            </a:extLst>
          </p:cNvPr>
          <p:cNvCxnSpPr>
            <a:cxnSpLocks/>
          </p:cNvCxnSpPr>
          <p:nvPr userDrawn="1"/>
        </p:nvCxnSpPr>
        <p:spPr>
          <a:xfrm>
            <a:off x="-436880" y="2026920"/>
            <a:ext cx="13238480" cy="0"/>
          </a:xfrm>
          <a:prstGeom prst="line">
            <a:avLst/>
          </a:prstGeom>
          <a:ln w="9525">
            <a:solidFill>
              <a:srgbClr val="E1E3E1"/>
            </a:solidFill>
          </a:ln>
        </p:spPr>
        <p:style>
          <a:lnRef idx="2">
            <a:schemeClr val="accent1"/>
          </a:lnRef>
          <a:fillRef idx="0">
            <a:schemeClr val="accent1"/>
          </a:fillRef>
          <a:effectRef idx="1">
            <a:schemeClr val="accent1"/>
          </a:effectRef>
          <a:fontRef idx="minor">
            <a:schemeClr val="tx1"/>
          </a:fontRef>
        </p:style>
      </p:cxnSp>
      <p:sp>
        <p:nvSpPr>
          <p:cNvPr id="21" name="Oval 20">
            <a:extLst>
              <a:ext uri="{FF2B5EF4-FFF2-40B4-BE49-F238E27FC236}">
                <a16:creationId xmlns:a16="http://schemas.microsoft.com/office/drawing/2014/main" id="{F9755A30-8CDF-8AF8-CD2D-48DECFBDEB78}"/>
              </a:ext>
            </a:extLst>
          </p:cNvPr>
          <p:cNvSpPr/>
          <p:nvPr userDrawn="1"/>
        </p:nvSpPr>
        <p:spPr>
          <a:xfrm>
            <a:off x="11639190" y="1210957"/>
            <a:ext cx="336910" cy="331125"/>
          </a:xfrm>
          <a:prstGeom prst="ellipse">
            <a:avLst/>
          </a:prstGeom>
          <a:solidFill>
            <a:srgbClr val="1C1C1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CFAE70"/>
                </a:solidFill>
              </a:rPr>
              <a:t>V</a:t>
            </a:r>
          </a:p>
        </p:txBody>
      </p:sp>
      <p:sp>
        <p:nvSpPr>
          <p:cNvPr id="26" name="Title 1">
            <a:extLst>
              <a:ext uri="{FF2B5EF4-FFF2-40B4-BE49-F238E27FC236}">
                <a16:creationId xmlns:a16="http://schemas.microsoft.com/office/drawing/2014/main" id="{65E63884-C4A4-1FD0-66F5-F39EC4B8BEF0}"/>
              </a:ext>
            </a:extLst>
          </p:cNvPr>
          <p:cNvSpPr txBox="1">
            <a:spLocks/>
          </p:cNvSpPr>
          <p:nvPr userDrawn="1"/>
        </p:nvSpPr>
        <p:spPr>
          <a:xfrm>
            <a:off x="1607312" y="1053147"/>
            <a:ext cx="7185660" cy="84664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kern="1200">
                <a:solidFill>
                  <a:srgbClr val="302D4E"/>
                </a:solidFill>
                <a:latin typeface="+mj-lt"/>
                <a:ea typeface="+mj-ea"/>
                <a:cs typeface="+mj-cs"/>
              </a:defRPr>
            </a:lvl1pPr>
          </a:lstStyle>
          <a:p>
            <a:endParaRPr lang="en-US" dirty="0"/>
          </a:p>
        </p:txBody>
      </p:sp>
      <p:sp>
        <p:nvSpPr>
          <p:cNvPr id="27" name="Title 1">
            <a:extLst>
              <a:ext uri="{FF2B5EF4-FFF2-40B4-BE49-F238E27FC236}">
                <a16:creationId xmlns:a16="http://schemas.microsoft.com/office/drawing/2014/main" id="{4175EB97-5BF0-1A84-9162-05E2C72D2DC3}"/>
              </a:ext>
            </a:extLst>
          </p:cNvPr>
          <p:cNvSpPr>
            <a:spLocks noGrp="1"/>
          </p:cNvSpPr>
          <p:nvPr>
            <p:ph type="title"/>
          </p:nvPr>
        </p:nvSpPr>
        <p:spPr>
          <a:xfrm>
            <a:off x="1607312" y="1057465"/>
            <a:ext cx="7185660" cy="846646"/>
          </a:xfrm>
        </p:spPr>
        <p:txBody>
          <a:bodyPr>
            <a:normAutofit/>
          </a:bodyPr>
          <a:lstStyle>
            <a:lvl1pPr>
              <a:defRPr sz="2000">
                <a:solidFill>
                  <a:srgbClr val="302D4E"/>
                </a:solidFill>
              </a:defRPr>
            </a:lvl1pPr>
          </a:lstStyle>
          <a:p>
            <a:r>
              <a:rPr lang="en-US" dirty="0"/>
              <a:t>Click to edit Master title style</a:t>
            </a:r>
          </a:p>
        </p:txBody>
      </p:sp>
      <p:sp>
        <p:nvSpPr>
          <p:cNvPr id="1106" name="TextBox 1105">
            <a:extLst>
              <a:ext uri="{FF2B5EF4-FFF2-40B4-BE49-F238E27FC236}">
                <a16:creationId xmlns:a16="http://schemas.microsoft.com/office/drawing/2014/main" id="{AEFD5497-D123-4E40-FAD0-67E9FC6214BD}"/>
              </a:ext>
            </a:extLst>
          </p:cNvPr>
          <p:cNvSpPr txBox="1"/>
          <p:nvPr userDrawn="1"/>
        </p:nvSpPr>
        <p:spPr>
          <a:xfrm>
            <a:off x="8048972" y="76452"/>
            <a:ext cx="1395508" cy="246221"/>
          </a:xfrm>
          <a:prstGeom prst="rect">
            <a:avLst/>
          </a:prstGeom>
          <a:noFill/>
        </p:spPr>
        <p:txBody>
          <a:bodyPr wrap="square" rtlCol="0">
            <a:spAutoFit/>
          </a:bodyPr>
          <a:lstStyle/>
          <a:p>
            <a:r>
              <a:rPr lang="en-US" sz="1000" dirty="0">
                <a:latin typeface="Product sans"/>
                <a:cs typeface="Arial" panose="020B0604020202020204" pitchFamily="34" charset="0"/>
              </a:rPr>
              <a:t>Conclusion</a:t>
            </a:r>
          </a:p>
        </p:txBody>
      </p:sp>
      <p:sp>
        <p:nvSpPr>
          <p:cNvPr id="13" name="Oval 12">
            <a:extLst>
              <a:ext uri="{FF2B5EF4-FFF2-40B4-BE49-F238E27FC236}">
                <a16:creationId xmlns:a16="http://schemas.microsoft.com/office/drawing/2014/main" id="{B24A31CA-39DF-8B58-4B9A-A8A01C7FCC54}"/>
              </a:ext>
            </a:extLst>
          </p:cNvPr>
          <p:cNvSpPr/>
          <p:nvPr userDrawn="1"/>
        </p:nvSpPr>
        <p:spPr>
          <a:xfrm>
            <a:off x="7943036" y="152353"/>
            <a:ext cx="118865" cy="113094"/>
          </a:xfrm>
          <a:prstGeom prst="ellips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039900B4-CFA5-66BA-128D-48FE59C28CBB}"/>
              </a:ext>
            </a:extLst>
          </p:cNvPr>
          <p:cNvCxnSpPr>
            <a:cxnSpLocks/>
          </p:cNvCxnSpPr>
          <p:nvPr userDrawn="1"/>
        </p:nvCxnSpPr>
        <p:spPr>
          <a:xfrm>
            <a:off x="9579210" y="135780"/>
            <a:ext cx="46718" cy="4523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DF29BC0B-BEB6-F50A-3D27-77DB0CD90518}"/>
              </a:ext>
            </a:extLst>
          </p:cNvPr>
          <p:cNvCxnSpPr>
            <a:cxnSpLocks/>
          </p:cNvCxnSpPr>
          <p:nvPr userDrawn="1"/>
        </p:nvCxnSpPr>
        <p:spPr>
          <a:xfrm flipV="1">
            <a:off x="9579210" y="133350"/>
            <a:ext cx="46755" cy="4766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pic>
        <p:nvPicPr>
          <p:cNvPr id="19" name="Picture 2">
            <a:extLst>
              <a:ext uri="{FF2B5EF4-FFF2-40B4-BE49-F238E27FC236}">
                <a16:creationId xmlns:a16="http://schemas.microsoft.com/office/drawing/2014/main" id="{11AB89E9-6E25-8921-5811-3CEC9DC092D6}"/>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2754" y="1125063"/>
            <a:ext cx="826375" cy="746300"/>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33">
            <a:extLst>
              <a:ext uri="{FF2B5EF4-FFF2-40B4-BE49-F238E27FC236}">
                <a16:creationId xmlns:a16="http://schemas.microsoft.com/office/drawing/2014/main" id="{14406593-328A-C931-9E8E-29454B5AB49B}"/>
              </a:ext>
            </a:extLst>
          </p:cNvPr>
          <p:cNvSpPr>
            <a:spLocks noGrp="1"/>
          </p:cNvSpPr>
          <p:nvPr>
            <p:ph type="body" sz="quarter" idx="17"/>
          </p:nvPr>
        </p:nvSpPr>
        <p:spPr>
          <a:xfrm>
            <a:off x="1286191" y="427038"/>
            <a:ext cx="3736975" cy="193675"/>
          </a:xfrm>
        </p:spPr>
        <p:txBody>
          <a:bodyPr>
            <a:noAutofit/>
          </a:bodyPr>
          <a:lstStyle>
            <a:lvl1pPr marL="0" indent="0">
              <a:buNone/>
              <a:defRPr sz="1100"/>
            </a:lvl1pPr>
          </a:lstStyle>
          <a:p>
            <a:pPr lvl="0"/>
            <a:endParaRPr lang="en-US" dirty="0"/>
          </a:p>
        </p:txBody>
      </p:sp>
      <p:cxnSp>
        <p:nvCxnSpPr>
          <p:cNvPr id="9" name="Straight Connector 8">
            <a:extLst>
              <a:ext uri="{FF2B5EF4-FFF2-40B4-BE49-F238E27FC236}">
                <a16:creationId xmlns:a16="http://schemas.microsoft.com/office/drawing/2014/main" id="{46E8F1EA-734F-520A-AF7C-8949BFD6D2DF}"/>
              </a:ext>
            </a:extLst>
          </p:cNvPr>
          <p:cNvCxnSpPr>
            <a:cxnSpLocks/>
          </p:cNvCxnSpPr>
          <p:nvPr userDrawn="1"/>
        </p:nvCxnSpPr>
        <p:spPr>
          <a:xfrm>
            <a:off x="7167358" y="2205990"/>
            <a:ext cx="0" cy="4088130"/>
          </a:xfrm>
          <a:prstGeom prst="line">
            <a:avLst/>
          </a:prstGeom>
          <a:ln w="9525">
            <a:solidFill>
              <a:srgbClr val="E1E3E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35064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98BE4597-E9F8-4379-949C-BF3A2F713E87}" type="datetimeFigureOut">
              <a:rPr lang="en-US" smtClean="0"/>
              <a:t>8/1/2024</a:t>
            </a:fld>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0F68795B-E978-4B55-948E-DD5809D6D299}" type="slidenum">
              <a:rPr lang="en-US" smtClean="0"/>
              <a:t>‹#›</a:t>
            </a:fld>
            <a:endParaRPr lang="en-US"/>
          </a:p>
        </p:txBody>
      </p:sp>
      <p:sp>
        <p:nvSpPr>
          <p:cNvPr id="7" name="Text Placeholder 33">
            <a:extLst>
              <a:ext uri="{FF2B5EF4-FFF2-40B4-BE49-F238E27FC236}">
                <a16:creationId xmlns:a16="http://schemas.microsoft.com/office/drawing/2014/main" id="{18D8D0E3-23AF-2240-FBCA-96EF6F491AF2}"/>
              </a:ext>
            </a:extLst>
          </p:cNvPr>
          <p:cNvSpPr>
            <a:spLocks noGrp="1"/>
          </p:cNvSpPr>
          <p:nvPr>
            <p:ph type="body" sz="quarter" idx="17"/>
          </p:nvPr>
        </p:nvSpPr>
        <p:spPr>
          <a:xfrm>
            <a:off x="1286191" y="427038"/>
            <a:ext cx="3736975" cy="193675"/>
          </a:xfrm>
        </p:spPr>
        <p:txBody>
          <a:bodyPr>
            <a:noAutofit/>
          </a:bodyPr>
          <a:lstStyle>
            <a:lvl1pPr marL="0" indent="0">
              <a:buNone/>
              <a:defRPr sz="1100"/>
            </a:lvl1pPr>
          </a:lstStyle>
          <a:p>
            <a:pPr lvl="0"/>
            <a:endParaRPr lang="en-US" dirty="0"/>
          </a:p>
        </p:txBody>
      </p:sp>
    </p:spTree>
    <p:extLst>
      <p:ext uri="{BB962C8B-B14F-4D97-AF65-F5344CB8AC3E}">
        <p14:creationId xmlns:p14="http://schemas.microsoft.com/office/powerpoint/2010/main" val="14601109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98515C8-4F8F-78D3-0235-81D92D72859B}"/>
              </a:ext>
            </a:extLst>
          </p:cNvPr>
          <p:cNvSpPr/>
          <p:nvPr userDrawn="1"/>
        </p:nvSpPr>
        <p:spPr>
          <a:xfrm>
            <a:off x="0" y="0"/>
            <a:ext cx="12192000" cy="681037"/>
          </a:xfrm>
          <a:prstGeom prst="rect">
            <a:avLst/>
          </a:prstGeom>
          <a:solidFill>
            <a:srgbClr val="D6E3F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6" name="Straight Connector 35">
            <a:extLst>
              <a:ext uri="{FF2B5EF4-FFF2-40B4-BE49-F238E27FC236}">
                <a16:creationId xmlns:a16="http://schemas.microsoft.com/office/drawing/2014/main" id="{3F7EC7B4-C0C6-325F-F0F2-834965617FBD}"/>
              </a:ext>
            </a:extLst>
          </p:cNvPr>
          <p:cNvCxnSpPr>
            <a:cxnSpLocks/>
          </p:cNvCxnSpPr>
          <p:nvPr userDrawn="1"/>
        </p:nvCxnSpPr>
        <p:spPr>
          <a:xfrm>
            <a:off x="5966888" y="102171"/>
            <a:ext cx="0" cy="113094"/>
          </a:xfrm>
          <a:prstGeom prst="line">
            <a:avLst/>
          </a:prstGeom>
          <a:ln cap="rnd">
            <a:solidFill>
              <a:srgbClr val="ACC4FA"/>
            </a:solidFill>
          </a:ln>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Rectangle: Rounded Corners 13">
            <a:extLst>
              <a:ext uri="{FF2B5EF4-FFF2-40B4-BE49-F238E27FC236}">
                <a16:creationId xmlns:a16="http://schemas.microsoft.com/office/drawing/2014/main" id="{7964F64A-5C4F-F0F6-81E8-11BC26D1919B}"/>
              </a:ext>
            </a:extLst>
          </p:cNvPr>
          <p:cNvSpPr/>
          <p:nvPr userDrawn="1"/>
        </p:nvSpPr>
        <p:spPr>
          <a:xfrm>
            <a:off x="50887" y="53823"/>
            <a:ext cx="230505" cy="215265"/>
          </a:xfrm>
          <a:prstGeom prst="roundRect">
            <a:avLst>
              <a:gd name="adj" fmla="val 40268"/>
            </a:avLst>
          </a:prstGeom>
          <a:solidFill>
            <a:srgbClr val="EDF3FE"/>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7" name="Straight Connector 26">
            <a:extLst>
              <a:ext uri="{FF2B5EF4-FFF2-40B4-BE49-F238E27FC236}">
                <a16:creationId xmlns:a16="http://schemas.microsoft.com/office/drawing/2014/main" id="{5DDC73AF-BC3E-13F1-ADB3-D6ADB0BFC1D1}"/>
              </a:ext>
            </a:extLst>
          </p:cNvPr>
          <p:cNvCxnSpPr>
            <a:cxnSpLocks/>
          </p:cNvCxnSpPr>
          <p:nvPr userDrawn="1"/>
        </p:nvCxnSpPr>
        <p:spPr>
          <a:xfrm>
            <a:off x="2192655" y="102171"/>
            <a:ext cx="0" cy="113094"/>
          </a:xfrm>
          <a:prstGeom prst="line">
            <a:avLst/>
          </a:prstGeom>
          <a:ln cap="rnd">
            <a:solidFill>
              <a:srgbClr val="ACC4FA"/>
            </a:solidFill>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533D2E57-D327-7CDB-93B7-E1BCD2790BBD}"/>
              </a:ext>
            </a:extLst>
          </p:cNvPr>
          <p:cNvCxnSpPr>
            <a:cxnSpLocks/>
          </p:cNvCxnSpPr>
          <p:nvPr userDrawn="1"/>
        </p:nvCxnSpPr>
        <p:spPr>
          <a:xfrm>
            <a:off x="4076700" y="102171"/>
            <a:ext cx="0" cy="113094"/>
          </a:xfrm>
          <a:prstGeom prst="line">
            <a:avLst/>
          </a:prstGeom>
          <a:ln cap="rnd">
            <a:solidFill>
              <a:srgbClr val="ACC4FA"/>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63E40B62-8CF5-3CDA-A38C-047D7FDECE38}"/>
              </a:ext>
            </a:extLst>
          </p:cNvPr>
          <p:cNvCxnSpPr>
            <a:cxnSpLocks/>
          </p:cNvCxnSpPr>
          <p:nvPr userDrawn="1"/>
        </p:nvCxnSpPr>
        <p:spPr>
          <a:xfrm>
            <a:off x="7858553" y="102171"/>
            <a:ext cx="0" cy="113094"/>
          </a:xfrm>
          <a:prstGeom prst="line">
            <a:avLst/>
          </a:prstGeom>
          <a:ln cap="rnd">
            <a:solidFill>
              <a:srgbClr val="ACC4FA"/>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AAA15EFB-AC03-0B10-3C36-34DE76E466BB}"/>
              </a:ext>
            </a:extLst>
          </p:cNvPr>
          <p:cNvCxnSpPr>
            <a:cxnSpLocks/>
          </p:cNvCxnSpPr>
          <p:nvPr userDrawn="1"/>
        </p:nvCxnSpPr>
        <p:spPr>
          <a:xfrm>
            <a:off x="9750218" y="104679"/>
            <a:ext cx="0" cy="113094"/>
          </a:xfrm>
          <a:prstGeom prst="line">
            <a:avLst/>
          </a:prstGeom>
          <a:ln cap="rnd">
            <a:solidFill>
              <a:srgbClr val="ACC4FA"/>
            </a:solidFill>
          </a:ln>
        </p:spPr>
        <p:style>
          <a:lnRef idx="2">
            <a:schemeClr val="accent1"/>
          </a:lnRef>
          <a:fillRef idx="0">
            <a:schemeClr val="accent1"/>
          </a:fillRef>
          <a:effectRef idx="1">
            <a:schemeClr val="accent1"/>
          </a:effectRef>
          <a:fontRef idx="minor">
            <a:schemeClr val="tx1"/>
          </a:fontRef>
        </p:style>
      </p:cxnSp>
      <p:sp>
        <p:nvSpPr>
          <p:cNvPr id="45" name="Oval 44">
            <a:extLst>
              <a:ext uri="{FF2B5EF4-FFF2-40B4-BE49-F238E27FC236}">
                <a16:creationId xmlns:a16="http://schemas.microsoft.com/office/drawing/2014/main" id="{7A14D8F6-F51A-0675-C150-2E9799452595}"/>
              </a:ext>
            </a:extLst>
          </p:cNvPr>
          <p:cNvSpPr/>
          <p:nvPr userDrawn="1"/>
        </p:nvSpPr>
        <p:spPr>
          <a:xfrm>
            <a:off x="4166734" y="106633"/>
            <a:ext cx="118865" cy="113094"/>
          </a:xfrm>
          <a:prstGeom prst="ellips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6DBDC31D-F771-F878-2F79-FA6B00EFDB92}"/>
              </a:ext>
            </a:extLst>
          </p:cNvPr>
          <p:cNvSpPr/>
          <p:nvPr userDrawn="1"/>
        </p:nvSpPr>
        <p:spPr>
          <a:xfrm>
            <a:off x="6062568" y="106633"/>
            <a:ext cx="118865" cy="113094"/>
          </a:xfrm>
          <a:prstGeom prst="ellips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0CB6F18A-A434-DCB6-A44E-A52BE87704F3}"/>
              </a:ext>
            </a:extLst>
          </p:cNvPr>
          <p:cNvSpPr/>
          <p:nvPr userDrawn="1"/>
        </p:nvSpPr>
        <p:spPr>
          <a:xfrm>
            <a:off x="7950656" y="106633"/>
            <a:ext cx="118865" cy="113094"/>
          </a:xfrm>
          <a:prstGeom prst="ellips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2" name="Straight Connector 61">
            <a:extLst>
              <a:ext uri="{FF2B5EF4-FFF2-40B4-BE49-F238E27FC236}">
                <a16:creationId xmlns:a16="http://schemas.microsoft.com/office/drawing/2014/main" id="{2CEB437A-1D99-2C0B-3800-774E5D82EAC8}"/>
              </a:ext>
            </a:extLst>
          </p:cNvPr>
          <p:cNvCxnSpPr>
            <a:cxnSpLocks/>
          </p:cNvCxnSpPr>
          <p:nvPr userDrawn="1"/>
        </p:nvCxnSpPr>
        <p:spPr>
          <a:xfrm>
            <a:off x="5790837" y="136550"/>
            <a:ext cx="46718" cy="4523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63" name="Straight Connector 62">
            <a:extLst>
              <a:ext uri="{FF2B5EF4-FFF2-40B4-BE49-F238E27FC236}">
                <a16:creationId xmlns:a16="http://schemas.microsoft.com/office/drawing/2014/main" id="{203F326D-0221-4867-4E85-E82E2CDDDD88}"/>
              </a:ext>
            </a:extLst>
          </p:cNvPr>
          <p:cNvCxnSpPr>
            <a:cxnSpLocks/>
          </p:cNvCxnSpPr>
          <p:nvPr userDrawn="1"/>
        </p:nvCxnSpPr>
        <p:spPr>
          <a:xfrm flipV="1">
            <a:off x="5790837" y="133350"/>
            <a:ext cx="44178" cy="4843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1024" name="Straight Connector 1023">
            <a:extLst>
              <a:ext uri="{FF2B5EF4-FFF2-40B4-BE49-F238E27FC236}">
                <a16:creationId xmlns:a16="http://schemas.microsoft.com/office/drawing/2014/main" id="{5F7C97E3-D6F1-9850-AE53-35595FBB5720}"/>
              </a:ext>
            </a:extLst>
          </p:cNvPr>
          <p:cNvCxnSpPr>
            <a:cxnSpLocks/>
          </p:cNvCxnSpPr>
          <p:nvPr userDrawn="1"/>
        </p:nvCxnSpPr>
        <p:spPr>
          <a:xfrm>
            <a:off x="3904425" y="136165"/>
            <a:ext cx="46718" cy="4523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1025" name="Straight Connector 1024">
            <a:extLst>
              <a:ext uri="{FF2B5EF4-FFF2-40B4-BE49-F238E27FC236}">
                <a16:creationId xmlns:a16="http://schemas.microsoft.com/office/drawing/2014/main" id="{7D6E7EFB-2E88-8E23-C4CD-1A47ACE263FE}"/>
              </a:ext>
            </a:extLst>
          </p:cNvPr>
          <p:cNvCxnSpPr>
            <a:cxnSpLocks/>
          </p:cNvCxnSpPr>
          <p:nvPr userDrawn="1"/>
        </p:nvCxnSpPr>
        <p:spPr>
          <a:xfrm flipV="1">
            <a:off x="3904425" y="131445"/>
            <a:ext cx="46545" cy="4995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1029" name="Straight Connector 1028">
            <a:extLst>
              <a:ext uri="{FF2B5EF4-FFF2-40B4-BE49-F238E27FC236}">
                <a16:creationId xmlns:a16="http://schemas.microsoft.com/office/drawing/2014/main" id="{8D5DF2D4-93EE-887D-FC98-30CDA7511A9A}"/>
              </a:ext>
            </a:extLst>
          </p:cNvPr>
          <p:cNvCxnSpPr>
            <a:cxnSpLocks/>
          </p:cNvCxnSpPr>
          <p:nvPr userDrawn="1"/>
        </p:nvCxnSpPr>
        <p:spPr>
          <a:xfrm>
            <a:off x="7688470" y="135780"/>
            <a:ext cx="46718" cy="4523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1030" name="Straight Connector 1029">
            <a:extLst>
              <a:ext uri="{FF2B5EF4-FFF2-40B4-BE49-F238E27FC236}">
                <a16:creationId xmlns:a16="http://schemas.microsoft.com/office/drawing/2014/main" id="{4ABBE6C8-B61F-1403-04B0-0114CD1A0730}"/>
              </a:ext>
            </a:extLst>
          </p:cNvPr>
          <p:cNvCxnSpPr>
            <a:cxnSpLocks/>
          </p:cNvCxnSpPr>
          <p:nvPr userDrawn="1"/>
        </p:nvCxnSpPr>
        <p:spPr>
          <a:xfrm flipV="1">
            <a:off x="7688470" y="131445"/>
            <a:ext cx="45830" cy="49572"/>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1031" name="Straight Connector 1030">
            <a:extLst>
              <a:ext uri="{FF2B5EF4-FFF2-40B4-BE49-F238E27FC236}">
                <a16:creationId xmlns:a16="http://schemas.microsoft.com/office/drawing/2014/main" id="{B736EA23-AB79-DDB1-8AA8-FA73E3736EA0}"/>
              </a:ext>
            </a:extLst>
          </p:cNvPr>
          <p:cNvCxnSpPr>
            <a:cxnSpLocks/>
          </p:cNvCxnSpPr>
          <p:nvPr userDrawn="1"/>
        </p:nvCxnSpPr>
        <p:spPr>
          <a:xfrm>
            <a:off x="9579210" y="135780"/>
            <a:ext cx="46718" cy="4523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1032" name="Straight Connector 1031">
            <a:extLst>
              <a:ext uri="{FF2B5EF4-FFF2-40B4-BE49-F238E27FC236}">
                <a16:creationId xmlns:a16="http://schemas.microsoft.com/office/drawing/2014/main" id="{B74823FF-03D9-B88D-11C6-19E51D2B13F5}"/>
              </a:ext>
            </a:extLst>
          </p:cNvPr>
          <p:cNvCxnSpPr>
            <a:cxnSpLocks/>
          </p:cNvCxnSpPr>
          <p:nvPr userDrawn="1"/>
        </p:nvCxnSpPr>
        <p:spPr>
          <a:xfrm flipV="1">
            <a:off x="9579210" y="133350"/>
            <a:ext cx="46755" cy="47667"/>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1033" name="Straight Connector 1032">
            <a:extLst>
              <a:ext uri="{FF2B5EF4-FFF2-40B4-BE49-F238E27FC236}">
                <a16:creationId xmlns:a16="http://schemas.microsoft.com/office/drawing/2014/main" id="{CE7FE828-8A5A-E093-AB02-0B0A332B6098}"/>
              </a:ext>
            </a:extLst>
          </p:cNvPr>
          <p:cNvCxnSpPr>
            <a:cxnSpLocks/>
          </p:cNvCxnSpPr>
          <p:nvPr userDrawn="1"/>
        </p:nvCxnSpPr>
        <p:spPr>
          <a:xfrm>
            <a:off x="9854565" y="160611"/>
            <a:ext cx="66675" cy="1314"/>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1034" name="Straight Connector 1033">
            <a:extLst>
              <a:ext uri="{FF2B5EF4-FFF2-40B4-BE49-F238E27FC236}">
                <a16:creationId xmlns:a16="http://schemas.microsoft.com/office/drawing/2014/main" id="{51382F5A-9FED-C830-984F-5C9E3494CBFB}"/>
              </a:ext>
            </a:extLst>
          </p:cNvPr>
          <p:cNvCxnSpPr>
            <a:cxnSpLocks/>
          </p:cNvCxnSpPr>
          <p:nvPr userDrawn="1"/>
        </p:nvCxnSpPr>
        <p:spPr>
          <a:xfrm flipV="1">
            <a:off x="9886950" y="132141"/>
            <a:ext cx="0" cy="60435"/>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1054" name="Straight Connector 1053">
            <a:extLst>
              <a:ext uri="{FF2B5EF4-FFF2-40B4-BE49-F238E27FC236}">
                <a16:creationId xmlns:a16="http://schemas.microsoft.com/office/drawing/2014/main" id="{78C5A30C-F059-334F-2193-BEDF6684FCB7}"/>
              </a:ext>
            </a:extLst>
          </p:cNvPr>
          <p:cNvCxnSpPr>
            <a:cxnSpLocks/>
          </p:cNvCxnSpPr>
          <p:nvPr userDrawn="1"/>
        </p:nvCxnSpPr>
        <p:spPr>
          <a:xfrm>
            <a:off x="11264265" y="155994"/>
            <a:ext cx="74295" cy="0"/>
          </a:xfrm>
          <a:prstGeom prst="line">
            <a:avLst/>
          </a:prstGeom>
          <a:ln w="9525" cap="rnd">
            <a:solidFill>
              <a:schemeClr val="tx1"/>
            </a:solidFill>
            <a:round/>
          </a:ln>
        </p:spPr>
        <p:style>
          <a:lnRef idx="2">
            <a:schemeClr val="accent1"/>
          </a:lnRef>
          <a:fillRef idx="0">
            <a:schemeClr val="accent1"/>
          </a:fillRef>
          <a:effectRef idx="1">
            <a:schemeClr val="accent1"/>
          </a:effectRef>
          <a:fontRef idx="minor">
            <a:schemeClr val="tx1"/>
          </a:fontRef>
        </p:style>
      </p:cxnSp>
      <p:sp>
        <p:nvSpPr>
          <p:cNvPr id="1067" name="Rectangle: Rounded Corners 1066">
            <a:extLst>
              <a:ext uri="{FF2B5EF4-FFF2-40B4-BE49-F238E27FC236}">
                <a16:creationId xmlns:a16="http://schemas.microsoft.com/office/drawing/2014/main" id="{8FEF799E-AFC2-D91F-A788-47BBAC5A7A67}"/>
              </a:ext>
            </a:extLst>
          </p:cNvPr>
          <p:cNvSpPr/>
          <p:nvPr userDrawn="1"/>
        </p:nvSpPr>
        <p:spPr>
          <a:xfrm>
            <a:off x="11646339" y="103535"/>
            <a:ext cx="64747" cy="60435"/>
          </a:xfrm>
          <a:prstGeom prst="round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6" name="Rectangle: Rounded Corners 1055">
            <a:extLst>
              <a:ext uri="{FF2B5EF4-FFF2-40B4-BE49-F238E27FC236}">
                <a16:creationId xmlns:a16="http://schemas.microsoft.com/office/drawing/2014/main" id="{8B0126BB-DA4E-C714-C80C-F3ADDCF8B1BD}"/>
              </a:ext>
            </a:extLst>
          </p:cNvPr>
          <p:cNvSpPr/>
          <p:nvPr userDrawn="1"/>
        </p:nvSpPr>
        <p:spPr>
          <a:xfrm>
            <a:off x="11616689" y="132141"/>
            <a:ext cx="64747" cy="60435"/>
          </a:xfrm>
          <a:prstGeom prst="roundRect">
            <a:avLst/>
          </a:prstGeom>
          <a:solidFill>
            <a:srgbClr val="D6E3FD"/>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68" name="Straight Connector 1067">
            <a:extLst>
              <a:ext uri="{FF2B5EF4-FFF2-40B4-BE49-F238E27FC236}">
                <a16:creationId xmlns:a16="http://schemas.microsoft.com/office/drawing/2014/main" id="{CD00A23A-1F09-B6A5-1437-6EE737E816B5}"/>
              </a:ext>
            </a:extLst>
          </p:cNvPr>
          <p:cNvCxnSpPr>
            <a:cxnSpLocks/>
          </p:cNvCxnSpPr>
          <p:nvPr userDrawn="1"/>
        </p:nvCxnSpPr>
        <p:spPr>
          <a:xfrm>
            <a:off x="11986260" y="123825"/>
            <a:ext cx="70485" cy="68751"/>
          </a:xfrm>
          <a:prstGeom prst="line">
            <a:avLst/>
          </a:prstGeom>
          <a:ln w="9525" cap="rnd">
            <a:solidFill>
              <a:schemeClr val="tx1"/>
            </a:solidFill>
            <a:round/>
          </a:ln>
        </p:spPr>
        <p:style>
          <a:lnRef idx="2">
            <a:schemeClr val="accent1"/>
          </a:lnRef>
          <a:fillRef idx="0">
            <a:schemeClr val="accent1"/>
          </a:fillRef>
          <a:effectRef idx="1">
            <a:schemeClr val="accent1"/>
          </a:effectRef>
          <a:fontRef idx="minor">
            <a:schemeClr val="tx1"/>
          </a:fontRef>
        </p:style>
      </p:cxnSp>
      <p:cxnSp>
        <p:nvCxnSpPr>
          <p:cNvPr id="1073" name="Straight Connector 1072">
            <a:extLst>
              <a:ext uri="{FF2B5EF4-FFF2-40B4-BE49-F238E27FC236}">
                <a16:creationId xmlns:a16="http://schemas.microsoft.com/office/drawing/2014/main" id="{4F8DEA66-CE81-5C08-44EF-FC1D1234B27E}"/>
              </a:ext>
            </a:extLst>
          </p:cNvPr>
          <p:cNvCxnSpPr>
            <a:cxnSpLocks/>
          </p:cNvCxnSpPr>
          <p:nvPr userDrawn="1"/>
        </p:nvCxnSpPr>
        <p:spPr>
          <a:xfrm flipV="1">
            <a:off x="11986260" y="123825"/>
            <a:ext cx="70485" cy="68751"/>
          </a:xfrm>
          <a:prstGeom prst="line">
            <a:avLst/>
          </a:prstGeom>
          <a:ln w="9525" cap="rnd">
            <a:solidFill>
              <a:schemeClr val="tx1"/>
            </a:solidFill>
            <a:round/>
          </a:ln>
        </p:spPr>
        <p:style>
          <a:lnRef idx="2">
            <a:schemeClr val="accent1"/>
          </a:lnRef>
          <a:fillRef idx="0">
            <a:schemeClr val="accent1"/>
          </a:fillRef>
          <a:effectRef idx="1">
            <a:schemeClr val="accent1"/>
          </a:effectRef>
          <a:fontRef idx="minor">
            <a:schemeClr val="tx1"/>
          </a:fontRef>
        </p:style>
      </p:cxnSp>
      <p:cxnSp>
        <p:nvCxnSpPr>
          <p:cNvPr id="1079" name="Straight Connector 1078">
            <a:extLst>
              <a:ext uri="{FF2B5EF4-FFF2-40B4-BE49-F238E27FC236}">
                <a16:creationId xmlns:a16="http://schemas.microsoft.com/office/drawing/2014/main" id="{81507378-B7E8-3E9A-96BD-06F1C49A778B}"/>
              </a:ext>
            </a:extLst>
          </p:cNvPr>
          <p:cNvCxnSpPr>
            <a:cxnSpLocks/>
          </p:cNvCxnSpPr>
          <p:nvPr userDrawn="1"/>
        </p:nvCxnSpPr>
        <p:spPr>
          <a:xfrm flipV="1">
            <a:off x="167107" y="152866"/>
            <a:ext cx="22484" cy="32896"/>
          </a:xfrm>
          <a:prstGeom prst="line">
            <a:avLst/>
          </a:prstGeom>
          <a:ln w="9525" cap="rnd">
            <a:solidFill>
              <a:schemeClr val="tx1"/>
            </a:solidFill>
            <a:round/>
          </a:ln>
        </p:spPr>
        <p:style>
          <a:lnRef idx="2">
            <a:schemeClr val="accent1"/>
          </a:lnRef>
          <a:fillRef idx="0">
            <a:schemeClr val="accent1"/>
          </a:fillRef>
          <a:effectRef idx="1">
            <a:schemeClr val="accent1"/>
          </a:effectRef>
          <a:fontRef idx="minor">
            <a:schemeClr val="tx1"/>
          </a:fontRef>
        </p:style>
      </p:cxnSp>
      <p:cxnSp>
        <p:nvCxnSpPr>
          <p:cNvPr id="1084" name="Straight Connector 1083">
            <a:extLst>
              <a:ext uri="{FF2B5EF4-FFF2-40B4-BE49-F238E27FC236}">
                <a16:creationId xmlns:a16="http://schemas.microsoft.com/office/drawing/2014/main" id="{B8E80869-05EF-349E-AA32-2ADD5D9F8B84}"/>
              </a:ext>
            </a:extLst>
          </p:cNvPr>
          <p:cNvCxnSpPr>
            <a:cxnSpLocks/>
          </p:cNvCxnSpPr>
          <p:nvPr userDrawn="1"/>
        </p:nvCxnSpPr>
        <p:spPr>
          <a:xfrm>
            <a:off x="144247" y="151472"/>
            <a:ext cx="22860" cy="34290"/>
          </a:xfrm>
          <a:prstGeom prst="line">
            <a:avLst/>
          </a:prstGeom>
          <a:ln w="9525" cap="rnd">
            <a:solidFill>
              <a:schemeClr val="tx1"/>
            </a:solidFill>
            <a:round/>
          </a:ln>
        </p:spPr>
        <p:style>
          <a:lnRef idx="2">
            <a:schemeClr val="accent1"/>
          </a:lnRef>
          <a:fillRef idx="0">
            <a:schemeClr val="accent1"/>
          </a:fillRef>
          <a:effectRef idx="1">
            <a:schemeClr val="accent1"/>
          </a:effectRef>
          <a:fontRef idx="minor">
            <a:schemeClr val="tx1"/>
          </a:fontRef>
        </p:style>
      </p:cxnSp>
      <p:sp>
        <p:nvSpPr>
          <p:cNvPr id="17" name="Rectangle: Rounded Corners 16">
            <a:extLst>
              <a:ext uri="{FF2B5EF4-FFF2-40B4-BE49-F238E27FC236}">
                <a16:creationId xmlns:a16="http://schemas.microsoft.com/office/drawing/2014/main" id="{19A2E455-A62B-36D7-9DEF-1F5A38E6114B}"/>
              </a:ext>
            </a:extLst>
          </p:cNvPr>
          <p:cNvSpPr/>
          <p:nvPr userDrawn="1"/>
        </p:nvSpPr>
        <p:spPr>
          <a:xfrm>
            <a:off x="0" y="322910"/>
            <a:ext cx="12192000" cy="385283"/>
          </a:xfrm>
          <a:prstGeom prst="roundRect">
            <a:avLst>
              <a:gd name="adj" fmla="val 989"/>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1107" name="TextBox 1106">
            <a:extLst>
              <a:ext uri="{FF2B5EF4-FFF2-40B4-BE49-F238E27FC236}">
                <a16:creationId xmlns:a16="http://schemas.microsoft.com/office/drawing/2014/main" id="{7DFE779E-D9DA-3B5A-B682-292DCAFD3F97}"/>
              </a:ext>
            </a:extLst>
          </p:cNvPr>
          <p:cNvSpPr txBox="1"/>
          <p:nvPr userDrawn="1"/>
        </p:nvSpPr>
        <p:spPr>
          <a:xfrm>
            <a:off x="22312" y="364728"/>
            <a:ext cx="610148" cy="261610"/>
          </a:xfrm>
          <a:prstGeom prst="rect">
            <a:avLst/>
          </a:prstGeom>
          <a:noFill/>
        </p:spPr>
        <p:txBody>
          <a:bodyPr wrap="square" rtlCol="0">
            <a:spAutoFit/>
          </a:bodyPr>
          <a:lstStyle/>
          <a:p>
            <a:r>
              <a:rPr lang="en-US" sz="1100" dirty="0">
                <a:latin typeface="Greycliff"/>
              </a:rPr>
              <a:t>←     </a:t>
            </a:r>
            <a:r>
              <a:rPr lang="en-US" sz="1100" dirty="0">
                <a:solidFill>
                  <a:srgbClr val="ACACAC"/>
                </a:solidFill>
                <a:latin typeface="Greycliff"/>
              </a:rPr>
              <a:t>→ </a:t>
            </a:r>
          </a:p>
        </p:txBody>
      </p:sp>
      <p:sp>
        <p:nvSpPr>
          <p:cNvPr id="1111" name="TextBox 1110">
            <a:extLst>
              <a:ext uri="{FF2B5EF4-FFF2-40B4-BE49-F238E27FC236}">
                <a16:creationId xmlns:a16="http://schemas.microsoft.com/office/drawing/2014/main" id="{FD39C6CE-85FE-4158-1CC7-BF0BDFAD139F}"/>
              </a:ext>
            </a:extLst>
          </p:cNvPr>
          <p:cNvSpPr txBox="1"/>
          <p:nvPr userDrawn="1"/>
        </p:nvSpPr>
        <p:spPr>
          <a:xfrm rot="5400000">
            <a:off x="590370" y="389326"/>
            <a:ext cx="318614" cy="261610"/>
          </a:xfrm>
          <a:prstGeom prst="rect">
            <a:avLst/>
          </a:prstGeom>
          <a:noFill/>
        </p:spPr>
        <p:txBody>
          <a:bodyPr wrap="square">
            <a:spAutoFit/>
          </a:bodyPr>
          <a:lstStyle/>
          <a:p>
            <a:r>
              <a:rPr lang="en-US" sz="1100" dirty="0"/>
              <a:t>↻</a:t>
            </a:r>
          </a:p>
        </p:txBody>
      </p:sp>
      <p:sp>
        <p:nvSpPr>
          <p:cNvPr id="1114" name="Oval 1113">
            <a:extLst>
              <a:ext uri="{FF2B5EF4-FFF2-40B4-BE49-F238E27FC236}">
                <a16:creationId xmlns:a16="http://schemas.microsoft.com/office/drawing/2014/main" id="{F491C613-CE3E-443E-44EA-D7CC954D7B92}"/>
              </a:ext>
            </a:extLst>
          </p:cNvPr>
          <p:cNvSpPr/>
          <p:nvPr userDrawn="1"/>
        </p:nvSpPr>
        <p:spPr>
          <a:xfrm>
            <a:off x="1003798" y="402886"/>
            <a:ext cx="192024" cy="194373"/>
          </a:xfrm>
          <a:prstGeom prst="ellipse">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16" name="Picture 1115">
            <a:extLst>
              <a:ext uri="{FF2B5EF4-FFF2-40B4-BE49-F238E27FC236}">
                <a16:creationId xmlns:a16="http://schemas.microsoft.com/office/drawing/2014/main" id="{9011FEAC-0724-D048-18BE-0FF97E9B4EFC}"/>
              </a:ext>
            </a:extLst>
          </p:cNvPr>
          <p:cNvPicPr>
            <a:picLocks noChangeAspect="1"/>
          </p:cNvPicPr>
          <p:nvPr userDrawn="1"/>
        </p:nvPicPr>
        <p:blipFill>
          <a:blip r:embed="rId18"/>
          <a:stretch>
            <a:fillRect/>
          </a:stretch>
        </p:blipFill>
        <p:spPr>
          <a:xfrm>
            <a:off x="1048263" y="442619"/>
            <a:ext cx="103094" cy="103094"/>
          </a:xfrm>
          <a:prstGeom prst="rect">
            <a:avLst/>
          </a:prstGeom>
        </p:spPr>
      </p:pic>
      <p:sp>
        <p:nvSpPr>
          <p:cNvPr id="1112" name="Rectangle: Rounded Corners 1111">
            <a:extLst>
              <a:ext uri="{FF2B5EF4-FFF2-40B4-BE49-F238E27FC236}">
                <a16:creationId xmlns:a16="http://schemas.microsoft.com/office/drawing/2014/main" id="{E092C278-D9A8-B89F-CCDF-3BDB5012708E}"/>
              </a:ext>
            </a:extLst>
          </p:cNvPr>
          <p:cNvSpPr/>
          <p:nvPr userDrawn="1"/>
        </p:nvSpPr>
        <p:spPr>
          <a:xfrm>
            <a:off x="967740" y="395460"/>
            <a:ext cx="10175997" cy="262890"/>
          </a:xfrm>
          <a:prstGeom prst="roundRect">
            <a:avLst>
              <a:gd name="adj" fmla="val 50000"/>
            </a:avLst>
          </a:prstGeom>
          <a:solidFill>
            <a:srgbClr val="EDEF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20" name="Straight Connector 1119">
            <a:extLst>
              <a:ext uri="{FF2B5EF4-FFF2-40B4-BE49-F238E27FC236}">
                <a16:creationId xmlns:a16="http://schemas.microsoft.com/office/drawing/2014/main" id="{CEFC8B4A-8D53-F96E-1F11-885DB6CF6AF1}"/>
              </a:ext>
            </a:extLst>
          </p:cNvPr>
          <p:cNvCxnSpPr>
            <a:cxnSpLocks/>
          </p:cNvCxnSpPr>
          <p:nvPr userDrawn="1"/>
        </p:nvCxnSpPr>
        <p:spPr>
          <a:xfrm>
            <a:off x="11601069" y="442619"/>
            <a:ext cx="0" cy="113094"/>
          </a:xfrm>
          <a:prstGeom prst="line">
            <a:avLst/>
          </a:prstGeom>
          <a:ln cap="rnd">
            <a:solidFill>
              <a:srgbClr val="ACC4FA"/>
            </a:solidFill>
          </a:ln>
        </p:spPr>
        <p:style>
          <a:lnRef idx="2">
            <a:schemeClr val="accent1"/>
          </a:lnRef>
          <a:fillRef idx="0">
            <a:schemeClr val="accent1"/>
          </a:fillRef>
          <a:effectRef idx="1">
            <a:schemeClr val="accent1"/>
          </a:effectRef>
          <a:fontRef idx="minor">
            <a:schemeClr val="tx1"/>
          </a:fontRef>
        </p:style>
      </p:cxnSp>
      <p:sp>
        <p:nvSpPr>
          <p:cNvPr id="1121" name="Oval 1120">
            <a:extLst>
              <a:ext uri="{FF2B5EF4-FFF2-40B4-BE49-F238E27FC236}">
                <a16:creationId xmlns:a16="http://schemas.microsoft.com/office/drawing/2014/main" id="{666F253A-4E5B-9A83-CD71-016228024D52}"/>
              </a:ext>
            </a:extLst>
          </p:cNvPr>
          <p:cNvSpPr/>
          <p:nvPr userDrawn="1"/>
        </p:nvSpPr>
        <p:spPr>
          <a:xfrm>
            <a:off x="11733170" y="413541"/>
            <a:ext cx="173079" cy="173200"/>
          </a:xfrm>
          <a:prstGeom prst="ellipse">
            <a:avLst/>
          </a:prstGeom>
          <a:solidFill>
            <a:srgbClr val="1C1C1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dirty="0">
                <a:solidFill>
                  <a:srgbClr val="CFAE70"/>
                </a:solidFill>
              </a:rPr>
              <a:t>V</a:t>
            </a:r>
          </a:p>
        </p:txBody>
      </p:sp>
      <p:sp>
        <p:nvSpPr>
          <p:cNvPr id="1122" name="Heart 1121">
            <a:extLst>
              <a:ext uri="{FF2B5EF4-FFF2-40B4-BE49-F238E27FC236}">
                <a16:creationId xmlns:a16="http://schemas.microsoft.com/office/drawing/2014/main" id="{6097C963-CD6D-0BC1-43E5-640F7F71809B}"/>
              </a:ext>
            </a:extLst>
          </p:cNvPr>
          <p:cNvSpPr/>
          <p:nvPr userDrawn="1"/>
        </p:nvSpPr>
        <p:spPr>
          <a:xfrm>
            <a:off x="10898619" y="479553"/>
            <a:ext cx="106680" cy="94703"/>
          </a:xfrm>
          <a:prstGeom prst="hear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3" name="Cube 1122">
            <a:extLst>
              <a:ext uri="{FF2B5EF4-FFF2-40B4-BE49-F238E27FC236}">
                <a16:creationId xmlns:a16="http://schemas.microsoft.com/office/drawing/2014/main" id="{0BBE07DB-EB43-6950-7A7B-114B637224EA}"/>
              </a:ext>
            </a:extLst>
          </p:cNvPr>
          <p:cNvSpPr/>
          <p:nvPr userDrawn="1"/>
        </p:nvSpPr>
        <p:spPr>
          <a:xfrm>
            <a:off x="11316478" y="460449"/>
            <a:ext cx="109728" cy="113094"/>
          </a:xfrm>
          <a:prstGeom prst="cub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3" name="TextBox 1142">
            <a:extLst>
              <a:ext uri="{FF2B5EF4-FFF2-40B4-BE49-F238E27FC236}">
                <a16:creationId xmlns:a16="http://schemas.microsoft.com/office/drawing/2014/main" id="{6DF8E0BA-A699-20BD-14EF-F7ED11B54224}"/>
              </a:ext>
            </a:extLst>
          </p:cNvPr>
          <p:cNvSpPr txBox="1"/>
          <p:nvPr userDrawn="1"/>
        </p:nvSpPr>
        <p:spPr>
          <a:xfrm rot="5400000">
            <a:off x="11958943" y="315165"/>
            <a:ext cx="359214" cy="369332"/>
          </a:xfrm>
          <a:prstGeom prst="rect">
            <a:avLst/>
          </a:prstGeom>
          <a:noFill/>
        </p:spPr>
        <p:txBody>
          <a:bodyPr wrap="square" rtlCol="0">
            <a:spAutoFit/>
          </a:bodyPr>
          <a:lstStyle/>
          <a:p>
            <a:r>
              <a:rPr lang="en-US" dirty="0"/>
              <a:t>…</a:t>
            </a:r>
          </a:p>
        </p:txBody>
      </p:sp>
      <p:cxnSp>
        <p:nvCxnSpPr>
          <p:cNvPr id="1145" name="Straight Connector 1144">
            <a:extLst>
              <a:ext uri="{FF2B5EF4-FFF2-40B4-BE49-F238E27FC236}">
                <a16:creationId xmlns:a16="http://schemas.microsoft.com/office/drawing/2014/main" id="{39F113AA-DDD1-C6C5-31A5-E4F140FFEAB4}"/>
              </a:ext>
            </a:extLst>
          </p:cNvPr>
          <p:cNvCxnSpPr>
            <a:cxnSpLocks/>
          </p:cNvCxnSpPr>
          <p:nvPr userDrawn="1"/>
        </p:nvCxnSpPr>
        <p:spPr>
          <a:xfrm>
            <a:off x="-112687" y="960120"/>
            <a:ext cx="12801600" cy="0"/>
          </a:xfrm>
          <a:prstGeom prst="line">
            <a:avLst/>
          </a:prstGeom>
          <a:ln w="9525">
            <a:solidFill>
              <a:srgbClr val="E1E3E1"/>
            </a:solidFill>
          </a:ln>
        </p:spPr>
        <p:style>
          <a:lnRef idx="2">
            <a:schemeClr val="accent1"/>
          </a:lnRef>
          <a:fillRef idx="0">
            <a:schemeClr val="accent1"/>
          </a:fillRef>
          <a:effectRef idx="1">
            <a:schemeClr val="accent1"/>
          </a:effectRef>
          <a:fontRef idx="minor">
            <a:schemeClr val="tx1"/>
          </a:fontRef>
        </p:style>
      </p:cxnSp>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1149" name="Oval 1148">
            <a:extLst>
              <a:ext uri="{FF2B5EF4-FFF2-40B4-BE49-F238E27FC236}">
                <a16:creationId xmlns:a16="http://schemas.microsoft.com/office/drawing/2014/main" id="{6BDD4029-885D-463F-3279-3D578B1DA961}"/>
              </a:ext>
            </a:extLst>
          </p:cNvPr>
          <p:cNvSpPr/>
          <p:nvPr userDrawn="1"/>
        </p:nvSpPr>
        <p:spPr>
          <a:xfrm>
            <a:off x="389762" y="102171"/>
            <a:ext cx="118865" cy="113094"/>
          </a:xfrm>
          <a:prstGeom prst="ellips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50" name="Straight Connector 1149">
            <a:extLst>
              <a:ext uri="{FF2B5EF4-FFF2-40B4-BE49-F238E27FC236}">
                <a16:creationId xmlns:a16="http://schemas.microsoft.com/office/drawing/2014/main" id="{7133653F-9ADD-160F-6E97-FCE304B04948}"/>
              </a:ext>
            </a:extLst>
          </p:cNvPr>
          <p:cNvCxnSpPr>
            <a:cxnSpLocks/>
          </p:cNvCxnSpPr>
          <p:nvPr userDrawn="1"/>
        </p:nvCxnSpPr>
        <p:spPr>
          <a:xfrm>
            <a:off x="2010717" y="139548"/>
            <a:ext cx="46683" cy="50952"/>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cxnSp>
        <p:nvCxnSpPr>
          <p:cNvPr id="1151" name="Straight Connector 1150">
            <a:extLst>
              <a:ext uri="{FF2B5EF4-FFF2-40B4-BE49-F238E27FC236}">
                <a16:creationId xmlns:a16="http://schemas.microsoft.com/office/drawing/2014/main" id="{3E04EC1A-8FAC-2B1B-E6E6-5AC0DF3501FE}"/>
              </a:ext>
            </a:extLst>
          </p:cNvPr>
          <p:cNvCxnSpPr>
            <a:cxnSpLocks/>
          </p:cNvCxnSpPr>
          <p:nvPr userDrawn="1"/>
        </p:nvCxnSpPr>
        <p:spPr>
          <a:xfrm flipV="1">
            <a:off x="2010717" y="135255"/>
            <a:ext cx="46683" cy="49530"/>
          </a:xfrm>
          <a:prstGeom prst="line">
            <a:avLst/>
          </a:prstGeom>
          <a:ln cap="rnd">
            <a:solidFill>
              <a:srgbClr val="6D7077"/>
            </a:solidFill>
            <a:round/>
          </a:ln>
        </p:spPr>
        <p:style>
          <a:lnRef idx="2">
            <a:schemeClr val="accent1"/>
          </a:lnRef>
          <a:fillRef idx="0">
            <a:schemeClr val="accent1"/>
          </a:fillRef>
          <a:effectRef idx="1">
            <a:schemeClr val="accent1"/>
          </a:effectRef>
          <a:fontRef idx="minor">
            <a:schemeClr val="tx1"/>
          </a:fontRef>
        </p:style>
      </p:cxnSp>
      <p:sp>
        <p:nvSpPr>
          <p:cNvPr id="1152" name="Oval 1151">
            <a:extLst>
              <a:ext uri="{FF2B5EF4-FFF2-40B4-BE49-F238E27FC236}">
                <a16:creationId xmlns:a16="http://schemas.microsoft.com/office/drawing/2014/main" id="{6B1AA83E-00CA-F2CA-4DF4-47651E165F23}"/>
              </a:ext>
            </a:extLst>
          </p:cNvPr>
          <p:cNvSpPr/>
          <p:nvPr userDrawn="1"/>
        </p:nvSpPr>
        <p:spPr>
          <a:xfrm>
            <a:off x="2286091" y="99447"/>
            <a:ext cx="118865" cy="113094"/>
          </a:xfrm>
          <a:prstGeom prst="ellipse">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3" name="TextBox 1152">
            <a:extLst>
              <a:ext uri="{FF2B5EF4-FFF2-40B4-BE49-F238E27FC236}">
                <a16:creationId xmlns:a16="http://schemas.microsoft.com/office/drawing/2014/main" id="{F9009529-ADCE-5D9C-7773-4E86F0FB0782}"/>
              </a:ext>
            </a:extLst>
          </p:cNvPr>
          <p:cNvSpPr txBox="1"/>
          <p:nvPr userDrawn="1"/>
        </p:nvSpPr>
        <p:spPr>
          <a:xfrm>
            <a:off x="480914" y="41368"/>
            <a:ext cx="1395508" cy="246221"/>
          </a:xfrm>
          <a:prstGeom prst="rect">
            <a:avLst/>
          </a:prstGeom>
          <a:noFill/>
        </p:spPr>
        <p:txBody>
          <a:bodyPr wrap="square" rtlCol="0">
            <a:spAutoFit/>
          </a:bodyPr>
          <a:lstStyle/>
          <a:p>
            <a:r>
              <a:rPr lang="en-US" sz="1000" dirty="0">
                <a:latin typeface="Product sans"/>
                <a:cs typeface="Arial" panose="020B0604020202020204" pitchFamily="34" charset="0"/>
              </a:rPr>
              <a:t>Web Security Overview</a:t>
            </a:r>
          </a:p>
        </p:txBody>
      </p:sp>
      <p:sp>
        <p:nvSpPr>
          <p:cNvPr id="1156" name="TextBox 1155">
            <a:extLst>
              <a:ext uri="{FF2B5EF4-FFF2-40B4-BE49-F238E27FC236}">
                <a16:creationId xmlns:a16="http://schemas.microsoft.com/office/drawing/2014/main" id="{52C8438F-CB0D-D009-A68B-D1360801EDDC}"/>
              </a:ext>
            </a:extLst>
          </p:cNvPr>
          <p:cNvSpPr txBox="1"/>
          <p:nvPr userDrawn="1"/>
        </p:nvSpPr>
        <p:spPr>
          <a:xfrm>
            <a:off x="6144103" y="29755"/>
            <a:ext cx="1395508" cy="246221"/>
          </a:xfrm>
          <a:prstGeom prst="rect">
            <a:avLst/>
          </a:prstGeom>
          <a:noFill/>
        </p:spPr>
        <p:txBody>
          <a:bodyPr wrap="square" rtlCol="0">
            <a:spAutoFit/>
          </a:bodyPr>
          <a:lstStyle/>
          <a:p>
            <a:r>
              <a:rPr lang="en-US" sz="1000" dirty="0">
                <a:latin typeface="Product sans"/>
                <a:cs typeface="Arial" panose="020B0604020202020204" pitchFamily="34" charset="0"/>
              </a:rPr>
              <a:t>Future Steps</a:t>
            </a:r>
          </a:p>
        </p:txBody>
      </p:sp>
      <p:sp>
        <p:nvSpPr>
          <p:cNvPr id="1157" name="TextBox 1156">
            <a:extLst>
              <a:ext uri="{FF2B5EF4-FFF2-40B4-BE49-F238E27FC236}">
                <a16:creationId xmlns:a16="http://schemas.microsoft.com/office/drawing/2014/main" id="{D13A97B0-C3A1-338F-D10B-60DAB46ACF37}"/>
              </a:ext>
            </a:extLst>
          </p:cNvPr>
          <p:cNvSpPr txBox="1"/>
          <p:nvPr userDrawn="1"/>
        </p:nvSpPr>
        <p:spPr>
          <a:xfrm>
            <a:off x="4252439" y="29755"/>
            <a:ext cx="1395508" cy="246221"/>
          </a:xfrm>
          <a:prstGeom prst="rect">
            <a:avLst/>
          </a:prstGeom>
          <a:noFill/>
        </p:spPr>
        <p:txBody>
          <a:bodyPr wrap="square" rtlCol="0">
            <a:spAutoFit/>
          </a:bodyPr>
          <a:lstStyle/>
          <a:p>
            <a:r>
              <a:rPr lang="en-US" sz="1000" dirty="0">
                <a:latin typeface="Product sans"/>
                <a:cs typeface="Arial" panose="020B0604020202020204" pitchFamily="34" charset="0"/>
              </a:rPr>
              <a:t>Completed</a:t>
            </a:r>
          </a:p>
        </p:txBody>
      </p:sp>
      <p:sp>
        <p:nvSpPr>
          <p:cNvPr id="1158" name="TextBox 1157">
            <a:extLst>
              <a:ext uri="{FF2B5EF4-FFF2-40B4-BE49-F238E27FC236}">
                <a16:creationId xmlns:a16="http://schemas.microsoft.com/office/drawing/2014/main" id="{A506BB6B-7D45-4569-696D-B9D5D02808A3}"/>
              </a:ext>
            </a:extLst>
          </p:cNvPr>
          <p:cNvSpPr txBox="1"/>
          <p:nvPr userDrawn="1"/>
        </p:nvSpPr>
        <p:spPr>
          <a:xfrm>
            <a:off x="2373633" y="41368"/>
            <a:ext cx="1395508" cy="246221"/>
          </a:xfrm>
          <a:prstGeom prst="rect">
            <a:avLst/>
          </a:prstGeom>
          <a:noFill/>
        </p:spPr>
        <p:txBody>
          <a:bodyPr wrap="square" rtlCol="0">
            <a:spAutoFit/>
          </a:bodyPr>
          <a:lstStyle/>
          <a:p>
            <a:r>
              <a:rPr lang="en-US" sz="1000" dirty="0">
                <a:latin typeface="Product sans"/>
                <a:cs typeface="Arial" panose="020B0604020202020204" pitchFamily="34" charset="0"/>
              </a:rPr>
              <a:t>Eye Tracking Overview</a:t>
            </a:r>
          </a:p>
        </p:txBody>
      </p:sp>
      <p:sp>
        <p:nvSpPr>
          <p:cNvPr id="1159" name="TextBox 1158">
            <a:extLst>
              <a:ext uri="{FF2B5EF4-FFF2-40B4-BE49-F238E27FC236}">
                <a16:creationId xmlns:a16="http://schemas.microsoft.com/office/drawing/2014/main" id="{F050E174-143E-6AAE-AF59-F4E5D983ABCC}"/>
              </a:ext>
            </a:extLst>
          </p:cNvPr>
          <p:cNvSpPr txBox="1"/>
          <p:nvPr userDrawn="1"/>
        </p:nvSpPr>
        <p:spPr>
          <a:xfrm>
            <a:off x="8033732" y="30732"/>
            <a:ext cx="1395508" cy="246221"/>
          </a:xfrm>
          <a:prstGeom prst="rect">
            <a:avLst/>
          </a:prstGeom>
          <a:noFill/>
        </p:spPr>
        <p:txBody>
          <a:bodyPr wrap="square" rtlCol="0">
            <a:spAutoFit/>
          </a:bodyPr>
          <a:lstStyle/>
          <a:p>
            <a:r>
              <a:rPr lang="en-US" sz="1000" dirty="0">
                <a:latin typeface="Product sans"/>
                <a:cs typeface="Arial" panose="020B0604020202020204" pitchFamily="34" charset="0"/>
              </a:rPr>
              <a:t>Conclusion</a:t>
            </a:r>
          </a:p>
        </p:txBody>
      </p:sp>
    </p:spTree>
    <p:extLst>
      <p:ext uri="{BB962C8B-B14F-4D97-AF65-F5344CB8AC3E}">
        <p14:creationId xmlns:p14="http://schemas.microsoft.com/office/powerpoint/2010/main" val="445104246"/>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5" r:id="rId3"/>
    <p:sldLayoutId id="2147483674" r:id="rId4"/>
    <p:sldLayoutId id="2147483678" r:id="rId5"/>
    <p:sldLayoutId id="2147483677" r:id="rId6"/>
    <p:sldLayoutId id="2147483662" r:id="rId7"/>
    <p:sldLayoutId id="2147483676" r:id="rId8"/>
    <p:sldLayoutId id="2147483663" r:id="rId9"/>
    <p:sldLayoutId id="2147483664" r:id="rId10"/>
    <p:sldLayoutId id="2147483665" r:id="rId11"/>
    <p:sldLayoutId id="2147483666" r:id="rId12"/>
    <p:sldLayoutId id="2147483667" r:id="rId13"/>
    <p:sldLayoutId id="2147483668" r:id="rId14"/>
    <p:sldLayoutId id="2147483672" r:id="rId15"/>
    <p:sldLayoutId id="2147483671"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F0F7B-A980-7D2C-C8EC-8A559FF62743}"/>
              </a:ext>
            </a:extLst>
          </p:cNvPr>
          <p:cNvSpPr>
            <a:spLocks noGrp="1"/>
          </p:cNvSpPr>
          <p:nvPr>
            <p:ph type="ctrTitle"/>
          </p:nvPr>
        </p:nvSpPr>
        <p:spPr/>
        <p:txBody>
          <a:bodyPr/>
          <a:lstStyle/>
          <a:p>
            <a:r>
              <a:rPr lang="en-US" dirty="0"/>
              <a:t>Eye Tracking and Hacking</a:t>
            </a:r>
          </a:p>
        </p:txBody>
      </p:sp>
      <p:sp>
        <p:nvSpPr>
          <p:cNvPr id="4" name="Text Placeholder 3">
            <a:extLst>
              <a:ext uri="{FF2B5EF4-FFF2-40B4-BE49-F238E27FC236}">
                <a16:creationId xmlns:a16="http://schemas.microsoft.com/office/drawing/2014/main" id="{18306912-1FEA-4ACE-529C-1571A55DB55F}"/>
              </a:ext>
            </a:extLst>
          </p:cNvPr>
          <p:cNvSpPr>
            <a:spLocks noGrp="1"/>
          </p:cNvSpPr>
          <p:nvPr>
            <p:ph type="body" sz="quarter" idx="13"/>
          </p:nvPr>
        </p:nvSpPr>
        <p:spPr>
          <a:xfrm>
            <a:off x="3601427" y="4390667"/>
            <a:ext cx="2773997" cy="265104"/>
          </a:xfrm>
        </p:spPr>
        <p:txBody>
          <a:bodyPr/>
          <a:lstStyle/>
          <a:p>
            <a:r>
              <a:rPr lang="en-US" dirty="0"/>
              <a:t>Sahnnee Shin</a:t>
            </a:r>
          </a:p>
        </p:txBody>
      </p:sp>
      <p:sp>
        <p:nvSpPr>
          <p:cNvPr id="5" name="Text Placeholder 4">
            <a:extLst>
              <a:ext uri="{FF2B5EF4-FFF2-40B4-BE49-F238E27FC236}">
                <a16:creationId xmlns:a16="http://schemas.microsoft.com/office/drawing/2014/main" id="{1D6C5335-18E5-9775-3886-AC4D7C1D3633}"/>
              </a:ext>
            </a:extLst>
          </p:cNvPr>
          <p:cNvSpPr>
            <a:spLocks noGrp="1"/>
          </p:cNvSpPr>
          <p:nvPr>
            <p:ph type="body" sz="quarter" idx="14"/>
          </p:nvPr>
        </p:nvSpPr>
        <p:spPr/>
        <p:txBody>
          <a:bodyPr/>
          <a:lstStyle/>
          <a:p>
            <a:r>
              <a:rPr lang="en-US" dirty="0"/>
              <a:t>Dr. Kevin Leach</a:t>
            </a:r>
          </a:p>
        </p:txBody>
      </p:sp>
      <p:sp>
        <p:nvSpPr>
          <p:cNvPr id="6" name="Text Placeholder 5">
            <a:extLst>
              <a:ext uri="{FF2B5EF4-FFF2-40B4-BE49-F238E27FC236}">
                <a16:creationId xmlns:a16="http://schemas.microsoft.com/office/drawing/2014/main" id="{AC7A9A0F-A70D-3CE0-070C-6CB5E90DB709}"/>
              </a:ext>
            </a:extLst>
          </p:cNvPr>
          <p:cNvSpPr>
            <a:spLocks noGrp="1"/>
          </p:cNvSpPr>
          <p:nvPr>
            <p:ph type="body" sz="quarter" idx="15"/>
          </p:nvPr>
        </p:nvSpPr>
        <p:spPr/>
        <p:txBody>
          <a:bodyPr/>
          <a:lstStyle/>
          <a:p>
            <a:r>
              <a:rPr lang="en-US" dirty="0"/>
              <a:t>Dr. Yu Huang</a:t>
            </a:r>
          </a:p>
        </p:txBody>
      </p:sp>
      <p:sp>
        <p:nvSpPr>
          <p:cNvPr id="7" name="Text Placeholder 6">
            <a:extLst>
              <a:ext uri="{FF2B5EF4-FFF2-40B4-BE49-F238E27FC236}">
                <a16:creationId xmlns:a16="http://schemas.microsoft.com/office/drawing/2014/main" id="{74A1EFBD-0ED3-1C95-7F39-5A9DC44244E5}"/>
              </a:ext>
            </a:extLst>
          </p:cNvPr>
          <p:cNvSpPr>
            <a:spLocks noGrp="1"/>
          </p:cNvSpPr>
          <p:nvPr>
            <p:ph type="body" sz="quarter" idx="16"/>
          </p:nvPr>
        </p:nvSpPr>
        <p:spPr/>
        <p:txBody>
          <a:bodyPr/>
          <a:lstStyle/>
          <a:p>
            <a:r>
              <a:rPr lang="en-US" dirty="0"/>
              <a:t>Skyler </a:t>
            </a:r>
            <a:r>
              <a:rPr lang="en-US" dirty="0" err="1"/>
              <a:t>Grandel</a:t>
            </a:r>
            <a:endParaRPr lang="en-US" dirty="0"/>
          </a:p>
        </p:txBody>
      </p:sp>
      <p:sp>
        <p:nvSpPr>
          <p:cNvPr id="8" name="Subtitle 2">
            <a:extLst>
              <a:ext uri="{FF2B5EF4-FFF2-40B4-BE49-F238E27FC236}">
                <a16:creationId xmlns:a16="http://schemas.microsoft.com/office/drawing/2014/main" id="{D2D11726-A5F8-B1AE-540E-CB210E86FF8F}"/>
              </a:ext>
            </a:extLst>
          </p:cNvPr>
          <p:cNvSpPr>
            <a:spLocks noGrp="1"/>
          </p:cNvSpPr>
          <p:nvPr>
            <p:ph type="subTitle" idx="1"/>
          </p:nvPr>
        </p:nvSpPr>
        <p:spPr>
          <a:xfrm>
            <a:off x="3192272" y="3608679"/>
            <a:ext cx="5451856" cy="546608"/>
          </a:xfrm>
        </p:spPr>
        <p:txBody>
          <a:bodyPr>
            <a:normAutofit/>
          </a:bodyPr>
          <a:lstStyle/>
          <a:p>
            <a:r>
              <a:rPr lang="en-US" sz="1800" dirty="0"/>
              <a:t>Identifying Challenges in Cyber Security Training</a:t>
            </a:r>
          </a:p>
        </p:txBody>
      </p:sp>
      <p:sp>
        <p:nvSpPr>
          <p:cNvPr id="9" name="Text Placeholder 7">
            <a:extLst>
              <a:ext uri="{FF2B5EF4-FFF2-40B4-BE49-F238E27FC236}">
                <a16:creationId xmlns:a16="http://schemas.microsoft.com/office/drawing/2014/main" id="{D21B2BC0-D152-39EA-3BC7-7F0234ABFDCB}"/>
              </a:ext>
            </a:extLst>
          </p:cNvPr>
          <p:cNvSpPr>
            <a:spLocks noGrp="1"/>
          </p:cNvSpPr>
          <p:nvPr>
            <p:ph type="body" sz="quarter" idx="17"/>
          </p:nvPr>
        </p:nvSpPr>
        <p:spPr>
          <a:xfrm>
            <a:off x="1164271" y="412538"/>
            <a:ext cx="3736975" cy="193675"/>
          </a:xfrm>
        </p:spPr>
        <p:txBody>
          <a:bodyPr/>
          <a:lstStyle/>
          <a:p>
            <a:r>
              <a:rPr lang="en-US" dirty="0">
                <a:solidFill>
                  <a:srgbClr val="474C56"/>
                </a:solidFill>
                <a:latin typeface="+mj-lt"/>
              </a:rPr>
              <a:t>summerprogram.edu</a:t>
            </a:r>
          </a:p>
        </p:txBody>
      </p:sp>
      <p:sp>
        <p:nvSpPr>
          <p:cNvPr id="10" name="TextBox 9">
            <a:extLst>
              <a:ext uri="{FF2B5EF4-FFF2-40B4-BE49-F238E27FC236}">
                <a16:creationId xmlns:a16="http://schemas.microsoft.com/office/drawing/2014/main" id="{86D07C4C-573E-2C2F-0501-A7D2EF916D13}"/>
              </a:ext>
            </a:extLst>
          </p:cNvPr>
          <p:cNvSpPr txBox="1"/>
          <p:nvPr/>
        </p:nvSpPr>
        <p:spPr>
          <a:xfrm>
            <a:off x="3741471" y="4610758"/>
            <a:ext cx="1159775" cy="246221"/>
          </a:xfrm>
          <a:prstGeom prst="rect">
            <a:avLst/>
          </a:prstGeom>
          <a:noFill/>
        </p:spPr>
        <p:txBody>
          <a:bodyPr wrap="square">
            <a:spAutoFit/>
          </a:bodyPr>
          <a:lstStyle/>
          <a:p>
            <a:r>
              <a:rPr lang="en-US" sz="1000" dirty="0">
                <a:solidFill>
                  <a:srgbClr val="7A778B"/>
                </a:solidFill>
              </a:rPr>
              <a:t>Advised by:</a:t>
            </a:r>
          </a:p>
        </p:txBody>
      </p:sp>
    </p:spTree>
    <p:extLst>
      <p:ext uri="{BB962C8B-B14F-4D97-AF65-F5344CB8AC3E}">
        <p14:creationId xmlns:p14="http://schemas.microsoft.com/office/powerpoint/2010/main" val="1786305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966E986-4C96-FDDA-996D-DE2E89D71671}"/>
              </a:ext>
            </a:extLst>
          </p:cNvPr>
          <p:cNvSpPr>
            <a:spLocks noGrp="1"/>
          </p:cNvSpPr>
          <p:nvPr>
            <p:ph type="body" sz="half" idx="2"/>
          </p:nvPr>
        </p:nvSpPr>
        <p:spPr>
          <a:xfrm>
            <a:off x="1300972" y="2299081"/>
            <a:ext cx="5252228" cy="1876679"/>
          </a:xfrm>
        </p:spPr>
        <p:txBody>
          <a:bodyPr>
            <a:normAutofit/>
          </a:bodyPr>
          <a:lstStyle/>
          <a:p>
            <a:pPr lvl="1">
              <a:lnSpc>
                <a:spcPct val="100000"/>
              </a:lnSpc>
              <a:spcBef>
                <a:spcPts val="0"/>
              </a:spcBef>
            </a:pPr>
            <a:r>
              <a:rPr lang="en-US" sz="1200" dirty="0">
                <a:solidFill>
                  <a:srgbClr val="474C56"/>
                </a:solidFill>
                <a:latin typeface="+mj-lt"/>
              </a:rPr>
              <a:t>Vanderbilt ISIS</a:t>
            </a:r>
          </a:p>
          <a:p>
            <a:pPr lvl="1">
              <a:lnSpc>
                <a:spcPct val="100000"/>
              </a:lnSpc>
              <a:spcBef>
                <a:spcPts val="0"/>
              </a:spcBef>
            </a:pPr>
            <a:r>
              <a:rPr lang="en-US" sz="1200" dirty="0">
                <a:solidFill>
                  <a:srgbClr val="474C56"/>
                </a:solidFill>
                <a:latin typeface="+mj-lt"/>
              </a:rPr>
              <a:t>https://www.isis.vanderbilt.edu </a:t>
            </a:r>
          </a:p>
          <a:p>
            <a:pPr>
              <a:lnSpc>
                <a:spcPct val="100000"/>
              </a:lnSpc>
              <a:spcBef>
                <a:spcPts val="0"/>
              </a:spcBef>
            </a:pPr>
            <a:endParaRPr lang="en-US" sz="500" dirty="0">
              <a:solidFill>
                <a:srgbClr val="121EB9"/>
              </a:solidFill>
              <a:latin typeface="+mj-lt"/>
            </a:endParaRPr>
          </a:p>
          <a:p>
            <a:pPr>
              <a:lnSpc>
                <a:spcPct val="100000"/>
              </a:lnSpc>
              <a:spcBef>
                <a:spcPts val="0"/>
              </a:spcBef>
            </a:pPr>
            <a:r>
              <a:rPr lang="en-US" sz="2000" dirty="0">
                <a:solidFill>
                  <a:srgbClr val="121EB9"/>
                </a:solidFill>
                <a:latin typeface="+mj-lt"/>
              </a:rPr>
              <a:t>Research Project</a:t>
            </a:r>
            <a:endParaRPr lang="en-US" sz="500" dirty="0">
              <a:solidFill>
                <a:srgbClr val="121EB9"/>
              </a:solidFill>
              <a:latin typeface="+mj-lt"/>
            </a:endParaRPr>
          </a:p>
          <a:p>
            <a:pPr>
              <a:lnSpc>
                <a:spcPct val="150000"/>
              </a:lnSpc>
              <a:spcBef>
                <a:spcPts val="0"/>
              </a:spcBef>
            </a:pPr>
            <a:r>
              <a:rPr lang="en-US" sz="1400" dirty="0">
                <a:solidFill>
                  <a:srgbClr val="474C56"/>
                </a:solidFill>
                <a:latin typeface="+mj-lt"/>
              </a:rPr>
              <a:t>Using eye tracking to determine the areas of struggle and successful strategies while learning hacking techniques and web vulnerabilities…</a:t>
            </a:r>
          </a:p>
          <a:p>
            <a:pPr>
              <a:lnSpc>
                <a:spcPct val="100000"/>
              </a:lnSpc>
              <a:spcBef>
                <a:spcPts val="0"/>
              </a:spcBef>
            </a:pPr>
            <a:endParaRPr lang="en-US" dirty="0">
              <a:solidFill>
                <a:srgbClr val="121EB9"/>
              </a:solidFill>
              <a:latin typeface="+mj-lt"/>
            </a:endParaRPr>
          </a:p>
          <a:p>
            <a:pPr>
              <a:lnSpc>
                <a:spcPct val="100000"/>
              </a:lnSpc>
              <a:spcBef>
                <a:spcPts val="0"/>
              </a:spcBef>
            </a:pPr>
            <a:endParaRPr lang="en-US" dirty="0">
              <a:solidFill>
                <a:srgbClr val="121EB9"/>
              </a:solidFill>
              <a:latin typeface="+mj-lt"/>
            </a:endParaRPr>
          </a:p>
        </p:txBody>
      </p:sp>
      <p:sp>
        <p:nvSpPr>
          <p:cNvPr id="4" name="Title 3">
            <a:extLst>
              <a:ext uri="{FF2B5EF4-FFF2-40B4-BE49-F238E27FC236}">
                <a16:creationId xmlns:a16="http://schemas.microsoft.com/office/drawing/2014/main" id="{FBF85291-CDA0-3BEE-6A75-5188B73C4270}"/>
              </a:ext>
            </a:extLst>
          </p:cNvPr>
          <p:cNvSpPr>
            <a:spLocks noGrp="1"/>
          </p:cNvSpPr>
          <p:nvPr>
            <p:ph type="title"/>
          </p:nvPr>
        </p:nvSpPr>
        <p:spPr/>
        <p:txBody>
          <a:bodyPr/>
          <a:lstStyle/>
          <a:p>
            <a:r>
              <a:rPr lang="en-US" dirty="0"/>
              <a:t>Web Security Overview</a:t>
            </a:r>
          </a:p>
        </p:txBody>
      </p:sp>
      <p:sp>
        <p:nvSpPr>
          <p:cNvPr id="5" name="Text Placeholder 4">
            <a:extLst>
              <a:ext uri="{FF2B5EF4-FFF2-40B4-BE49-F238E27FC236}">
                <a16:creationId xmlns:a16="http://schemas.microsoft.com/office/drawing/2014/main" id="{7854E62B-BB7B-07AE-9B64-78B3899D6FEA}"/>
              </a:ext>
            </a:extLst>
          </p:cNvPr>
          <p:cNvSpPr>
            <a:spLocks noGrp="1"/>
          </p:cNvSpPr>
          <p:nvPr>
            <p:ph type="body" sz="quarter" idx="13"/>
          </p:nvPr>
        </p:nvSpPr>
        <p:spPr/>
        <p:txBody>
          <a:bodyPr/>
          <a:lstStyle/>
          <a:p>
            <a:pPr marL="0" indent="0">
              <a:buNone/>
            </a:pPr>
            <a:r>
              <a:rPr lang="en-US" sz="1800" dirty="0"/>
              <a:t>Capture the Flag</a:t>
            </a:r>
          </a:p>
        </p:txBody>
      </p:sp>
      <p:pic>
        <p:nvPicPr>
          <p:cNvPr id="19458" name="Picture 2">
            <a:extLst>
              <a:ext uri="{FF2B5EF4-FFF2-40B4-BE49-F238E27FC236}">
                <a16:creationId xmlns:a16="http://schemas.microsoft.com/office/drawing/2014/main" id="{D1B2748B-AB36-7305-1CD8-E0FC63C94272}"/>
              </a:ext>
            </a:extLst>
          </p:cNvPr>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t="11267" b="11267"/>
          <a:stretch>
            <a:fillRect/>
          </a:stretch>
        </p:blipFill>
        <p:spPr bwMode="auto">
          <a:xfrm>
            <a:off x="7395613" y="2934971"/>
            <a:ext cx="2951480" cy="1513840"/>
          </a:xfrm>
          <a:prstGeom prst="roundRect">
            <a:avLst>
              <a:gd name="adj" fmla="val 8594"/>
            </a:avLst>
          </a:prstGeom>
          <a:solidFill>
            <a:srgbClr val="FFFFFF">
              <a:shade val="85000"/>
            </a:srgbClr>
          </a:solidFill>
          <a:ln>
            <a:noFill/>
          </a:ln>
          <a:effectLst/>
        </p:spPr>
      </p:pic>
      <p:sp>
        <p:nvSpPr>
          <p:cNvPr id="7" name="Oval 6">
            <a:extLst>
              <a:ext uri="{FF2B5EF4-FFF2-40B4-BE49-F238E27FC236}">
                <a16:creationId xmlns:a16="http://schemas.microsoft.com/office/drawing/2014/main" id="{05E5B2E1-07D7-BD3F-2122-830A4027FAFE}"/>
              </a:ext>
            </a:extLst>
          </p:cNvPr>
          <p:cNvSpPr/>
          <p:nvPr/>
        </p:nvSpPr>
        <p:spPr>
          <a:xfrm>
            <a:off x="1408938" y="2370122"/>
            <a:ext cx="270256" cy="274320"/>
          </a:xfrm>
          <a:prstGeom prst="ellipse">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00841B8-13E8-DC81-1D9F-B402E991C108}"/>
              </a:ext>
            </a:extLst>
          </p:cNvPr>
          <p:cNvSpPr txBox="1"/>
          <p:nvPr/>
        </p:nvSpPr>
        <p:spPr>
          <a:xfrm>
            <a:off x="1544066" y="3885725"/>
            <a:ext cx="4698762" cy="630942"/>
          </a:xfrm>
          <a:prstGeom prst="rect">
            <a:avLst/>
          </a:prstGeom>
          <a:noFill/>
        </p:spPr>
        <p:txBody>
          <a:bodyPr wrap="square">
            <a:spAutoFit/>
          </a:bodyPr>
          <a:lstStyle/>
          <a:p>
            <a:pPr>
              <a:lnSpc>
                <a:spcPct val="100000"/>
              </a:lnSpc>
              <a:spcBef>
                <a:spcPts val="0"/>
              </a:spcBef>
            </a:pPr>
            <a:r>
              <a:rPr lang="en-US" sz="2000" dirty="0">
                <a:solidFill>
                  <a:srgbClr val="121EB9"/>
                </a:solidFill>
                <a:latin typeface="+mj-lt"/>
              </a:rPr>
              <a:t>Capture the Flag</a:t>
            </a:r>
            <a:endParaRPr lang="en-US" sz="500" dirty="0">
              <a:solidFill>
                <a:srgbClr val="121EB9"/>
              </a:solidFill>
              <a:latin typeface="+mj-lt"/>
            </a:endParaRPr>
          </a:p>
          <a:p>
            <a:pPr>
              <a:lnSpc>
                <a:spcPct val="100000"/>
              </a:lnSpc>
              <a:spcBef>
                <a:spcPts val="0"/>
              </a:spcBef>
            </a:pPr>
            <a:r>
              <a:rPr lang="en-US" sz="1500" dirty="0">
                <a:solidFill>
                  <a:srgbClr val="474C56"/>
                </a:solidFill>
                <a:latin typeface="+mj-lt"/>
              </a:rPr>
              <a:t>A game-like setting to test hacking skills and knowledge…</a:t>
            </a:r>
          </a:p>
        </p:txBody>
      </p:sp>
      <p:sp>
        <p:nvSpPr>
          <p:cNvPr id="11" name="Text Placeholder 2">
            <a:extLst>
              <a:ext uri="{FF2B5EF4-FFF2-40B4-BE49-F238E27FC236}">
                <a16:creationId xmlns:a16="http://schemas.microsoft.com/office/drawing/2014/main" id="{DADC7B9E-AB17-3F2E-A50C-EF1425FC10CC}"/>
              </a:ext>
            </a:extLst>
          </p:cNvPr>
          <p:cNvSpPr txBox="1">
            <a:spLocks/>
          </p:cNvSpPr>
          <p:nvPr/>
        </p:nvSpPr>
        <p:spPr>
          <a:xfrm>
            <a:off x="1300972" y="4872610"/>
            <a:ext cx="5252228" cy="187667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nSpc>
                <a:spcPct val="100000"/>
              </a:lnSpc>
              <a:spcBef>
                <a:spcPts val="0"/>
              </a:spcBef>
            </a:pPr>
            <a:r>
              <a:rPr lang="en-US" sz="2000" dirty="0">
                <a:latin typeface="+mj-lt"/>
              </a:rPr>
              <a:t>Images</a:t>
            </a:r>
          </a:p>
          <a:p>
            <a:pPr>
              <a:lnSpc>
                <a:spcPct val="100000"/>
              </a:lnSpc>
              <a:spcBef>
                <a:spcPts val="0"/>
              </a:spcBef>
            </a:pPr>
            <a:endParaRPr lang="en-US" dirty="0">
              <a:solidFill>
                <a:srgbClr val="121EB9"/>
              </a:solidFill>
              <a:latin typeface="+mj-lt"/>
            </a:endParaRPr>
          </a:p>
        </p:txBody>
      </p:sp>
      <p:pic>
        <p:nvPicPr>
          <p:cNvPr id="1030" name="Picture 6" descr="Hacker101 #CTF #Micro-CMS v1 #level1 #solution #4/4 flags - YouTube">
            <a:extLst>
              <a:ext uri="{FF2B5EF4-FFF2-40B4-BE49-F238E27FC236}">
                <a16:creationId xmlns:a16="http://schemas.microsoft.com/office/drawing/2014/main" id="{F1EF35E8-3E89-EFAF-4DF9-5BDC1657B95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8830" t="3344" r="18406" b="-3344"/>
          <a:stretch/>
        </p:blipFill>
        <p:spPr bwMode="auto">
          <a:xfrm>
            <a:off x="1408938" y="5445760"/>
            <a:ext cx="2396919" cy="2148174"/>
          </a:xfrm>
          <a:prstGeom prst="roundRect">
            <a:avLst>
              <a:gd name="adj" fmla="val 6368"/>
            </a:avLst>
          </a:prstGeom>
          <a:solidFill>
            <a:srgbClr val="FFFFFF">
              <a:shade val="85000"/>
            </a:srgbClr>
          </a:solidFill>
          <a:ln>
            <a:noFill/>
          </a:ln>
          <a:effectLst/>
        </p:spPr>
      </p:pic>
      <p:pic>
        <p:nvPicPr>
          <p:cNvPr id="12" name="Picture 6">
            <a:extLst>
              <a:ext uri="{FF2B5EF4-FFF2-40B4-BE49-F238E27FC236}">
                <a16:creationId xmlns:a16="http://schemas.microsoft.com/office/drawing/2014/main" id="{66F58DCF-970C-055A-9282-B3BC53DD110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582" b="582"/>
          <a:stretch/>
        </p:blipFill>
        <p:spPr bwMode="auto">
          <a:xfrm>
            <a:off x="4264247" y="5445760"/>
            <a:ext cx="2396919" cy="2148174"/>
          </a:xfrm>
          <a:prstGeom prst="roundRect">
            <a:avLst>
              <a:gd name="adj" fmla="val 5422"/>
            </a:avLst>
          </a:prstGeom>
          <a:solidFill>
            <a:srgbClr val="FFFFFF">
              <a:shade val="85000"/>
            </a:srgbClr>
          </a:solidFill>
          <a:ln>
            <a:noFill/>
          </a:ln>
          <a:effectLst/>
        </p:spPr>
      </p:pic>
      <p:sp>
        <p:nvSpPr>
          <p:cNvPr id="14" name="Text Placeholder 7">
            <a:extLst>
              <a:ext uri="{FF2B5EF4-FFF2-40B4-BE49-F238E27FC236}">
                <a16:creationId xmlns:a16="http://schemas.microsoft.com/office/drawing/2014/main" id="{3F8A7E02-32A6-4C7E-31B5-E442D3B936CE}"/>
              </a:ext>
            </a:extLst>
          </p:cNvPr>
          <p:cNvSpPr>
            <a:spLocks noGrp="1"/>
          </p:cNvSpPr>
          <p:nvPr>
            <p:ph type="body" sz="quarter" idx="17"/>
          </p:nvPr>
        </p:nvSpPr>
        <p:spPr>
          <a:xfrm>
            <a:off x="1164271" y="412538"/>
            <a:ext cx="3736975" cy="193675"/>
          </a:xfrm>
        </p:spPr>
        <p:txBody>
          <a:bodyPr/>
          <a:lstStyle/>
          <a:p>
            <a:r>
              <a:rPr lang="en-US" dirty="0">
                <a:solidFill>
                  <a:srgbClr val="474C56"/>
                </a:solidFill>
                <a:latin typeface="+mj-lt"/>
              </a:rPr>
              <a:t>summerprogram.edu/</a:t>
            </a:r>
            <a:r>
              <a:rPr lang="en-US" dirty="0" err="1">
                <a:solidFill>
                  <a:srgbClr val="474C56"/>
                </a:solidFill>
                <a:latin typeface="+mj-lt"/>
              </a:rPr>
              <a:t>web_security_overview</a:t>
            </a:r>
            <a:endParaRPr lang="en-US" dirty="0">
              <a:solidFill>
                <a:srgbClr val="474C56"/>
              </a:solidFill>
              <a:latin typeface="+mj-lt"/>
            </a:endParaRPr>
          </a:p>
        </p:txBody>
      </p:sp>
      <p:sp>
        <p:nvSpPr>
          <p:cNvPr id="17" name="TextBox 16">
            <a:extLst>
              <a:ext uri="{FF2B5EF4-FFF2-40B4-BE49-F238E27FC236}">
                <a16:creationId xmlns:a16="http://schemas.microsoft.com/office/drawing/2014/main" id="{4011316D-C4EE-BBAF-56A9-CFCF4C0EFA15}"/>
              </a:ext>
            </a:extLst>
          </p:cNvPr>
          <p:cNvSpPr txBox="1"/>
          <p:nvPr/>
        </p:nvSpPr>
        <p:spPr>
          <a:xfrm>
            <a:off x="1544066" y="1767958"/>
            <a:ext cx="353314" cy="246221"/>
          </a:xfrm>
          <a:prstGeom prst="rect">
            <a:avLst/>
          </a:prstGeom>
          <a:noFill/>
        </p:spPr>
        <p:txBody>
          <a:bodyPr wrap="square" rtlCol="0">
            <a:spAutoFit/>
          </a:bodyPr>
          <a:lstStyle/>
          <a:p>
            <a:r>
              <a:rPr lang="en-US" sz="1000" dirty="0">
                <a:solidFill>
                  <a:srgbClr val="474C56"/>
                </a:solidFill>
              </a:rPr>
              <a:t>All</a:t>
            </a:r>
          </a:p>
        </p:txBody>
      </p:sp>
      <p:sp>
        <p:nvSpPr>
          <p:cNvPr id="18" name="TextBox 17">
            <a:extLst>
              <a:ext uri="{FF2B5EF4-FFF2-40B4-BE49-F238E27FC236}">
                <a16:creationId xmlns:a16="http://schemas.microsoft.com/office/drawing/2014/main" id="{4880A5A0-FDCD-2362-3B57-00905F812866}"/>
              </a:ext>
            </a:extLst>
          </p:cNvPr>
          <p:cNvSpPr txBox="1"/>
          <p:nvPr/>
        </p:nvSpPr>
        <p:spPr>
          <a:xfrm>
            <a:off x="1960626" y="1767958"/>
            <a:ext cx="713994" cy="246221"/>
          </a:xfrm>
          <a:prstGeom prst="rect">
            <a:avLst/>
          </a:prstGeom>
          <a:noFill/>
        </p:spPr>
        <p:txBody>
          <a:bodyPr wrap="square" rtlCol="0">
            <a:spAutoFit/>
          </a:bodyPr>
          <a:lstStyle/>
          <a:p>
            <a:r>
              <a:rPr lang="en-US" sz="1000" dirty="0">
                <a:solidFill>
                  <a:srgbClr val="9E9CAA"/>
                </a:solidFill>
              </a:rPr>
              <a:t>Images</a:t>
            </a:r>
          </a:p>
        </p:txBody>
      </p:sp>
      <p:cxnSp>
        <p:nvCxnSpPr>
          <p:cNvPr id="20" name="Straight Connector 19">
            <a:extLst>
              <a:ext uri="{FF2B5EF4-FFF2-40B4-BE49-F238E27FC236}">
                <a16:creationId xmlns:a16="http://schemas.microsoft.com/office/drawing/2014/main" id="{E613899C-CEE4-915B-84B5-47C0670C3F1A}"/>
              </a:ext>
            </a:extLst>
          </p:cNvPr>
          <p:cNvCxnSpPr/>
          <p:nvPr/>
        </p:nvCxnSpPr>
        <p:spPr>
          <a:xfrm>
            <a:off x="1593342" y="2027514"/>
            <a:ext cx="242062"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342762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AFF54AE-B2FB-1033-40B1-96519A9B87E3}"/>
              </a:ext>
            </a:extLst>
          </p:cNvPr>
          <p:cNvSpPr>
            <a:spLocks noGrp="1"/>
          </p:cNvSpPr>
          <p:nvPr>
            <p:ph type="title"/>
          </p:nvPr>
        </p:nvSpPr>
        <p:spPr/>
        <p:txBody>
          <a:bodyPr/>
          <a:lstStyle/>
          <a:p>
            <a:r>
              <a:rPr lang="en-US" dirty="0"/>
              <a:t>Eye Tracking Overview</a:t>
            </a:r>
          </a:p>
        </p:txBody>
      </p:sp>
      <p:sp>
        <p:nvSpPr>
          <p:cNvPr id="5" name="Text Placeholder 4">
            <a:extLst>
              <a:ext uri="{FF2B5EF4-FFF2-40B4-BE49-F238E27FC236}">
                <a16:creationId xmlns:a16="http://schemas.microsoft.com/office/drawing/2014/main" id="{AF6918F6-C391-308A-939B-CEA2B8D779D9}"/>
              </a:ext>
            </a:extLst>
          </p:cNvPr>
          <p:cNvSpPr>
            <a:spLocks noGrp="1"/>
          </p:cNvSpPr>
          <p:nvPr>
            <p:ph type="body" sz="quarter" idx="13"/>
          </p:nvPr>
        </p:nvSpPr>
        <p:spPr>
          <a:xfrm>
            <a:off x="7317231" y="2450132"/>
            <a:ext cx="2236071" cy="304800"/>
          </a:xfrm>
        </p:spPr>
        <p:txBody>
          <a:bodyPr/>
          <a:lstStyle/>
          <a:p>
            <a:pPr marL="0" indent="0">
              <a:buNone/>
            </a:pPr>
            <a:r>
              <a:rPr lang="en-US" sz="1800" dirty="0"/>
              <a:t>Eye Tracking Devices</a:t>
            </a:r>
          </a:p>
        </p:txBody>
      </p:sp>
      <p:pic>
        <p:nvPicPr>
          <p:cNvPr id="17414" name="Picture 6">
            <a:extLst>
              <a:ext uri="{FF2B5EF4-FFF2-40B4-BE49-F238E27FC236}">
                <a16:creationId xmlns:a16="http://schemas.microsoft.com/office/drawing/2014/main" id="{694B3F1B-52D0-DBE3-3376-1F0BCB43A56A}"/>
              </a:ext>
            </a:extLst>
          </p:cNvPr>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t="4228" b="4228"/>
          <a:stretch>
            <a:fillRect/>
          </a:stretch>
        </p:blipFill>
        <p:spPr bwMode="auto">
          <a:xfrm>
            <a:off x="7395613" y="2934971"/>
            <a:ext cx="2951480" cy="1513840"/>
          </a:xfrm>
          <a:prstGeom prst="roundRect">
            <a:avLst>
              <a:gd name="adj" fmla="val 8594"/>
            </a:avLst>
          </a:prstGeom>
          <a:solidFill>
            <a:srgbClr val="FFFFFF">
              <a:shade val="85000"/>
            </a:srgbClr>
          </a:solidFill>
          <a:ln>
            <a:noFill/>
          </a:ln>
          <a:effectLst/>
        </p:spPr>
      </p:pic>
      <p:sp>
        <p:nvSpPr>
          <p:cNvPr id="4" name="Text Placeholder 2">
            <a:extLst>
              <a:ext uri="{FF2B5EF4-FFF2-40B4-BE49-F238E27FC236}">
                <a16:creationId xmlns:a16="http://schemas.microsoft.com/office/drawing/2014/main" id="{42860BAE-A76E-AF53-D30B-0E6F1CAB4A67}"/>
              </a:ext>
            </a:extLst>
          </p:cNvPr>
          <p:cNvSpPr>
            <a:spLocks noGrp="1"/>
          </p:cNvSpPr>
          <p:nvPr>
            <p:ph type="body" sz="half" idx="2"/>
          </p:nvPr>
        </p:nvSpPr>
        <p:spPr>
          <a:xfrm>
            <a:off x="1300972" y="2299081"/>
            <a:ext cx="5252228" cy="1876679"/>
          </a:xfrm>
        </p:spPr>
        <p:txBody>
          <a:bodyPr>
            <a:normAutofit/>
          </a:bodyPr>
          <a:lstStyle/>
          <a:p>
            <a:pPr lvl="1">
              <a:lnSpc>
                <a:spcPct val="100000"/>
              </a:lnSpc>
              <a:spcBef>
                <a:spcPts val="0"/>
              </a:spcBef>
            </a:pPr>
            <a:r>
              <a:rPr lang="en-US" sz="1200" dirty="0">
                <a:solidFill>
                  <a:srgbClr val="474C56"/>
                </a:solidFill>
                <a:latin typeface="+mj-lt"/>
              </a:rPr>
              <a:t>Vanderbilt ISIS</a:t>
            </a:r>
          </a:p>
          <a:p>
            <a:pPr lvl="1">
              <a:lnSpc>
                <a:spcPct val="100000"/>
              </a:lnSpc>
              <a:spcBef>
                <a:spcPts val="0"/>
              </a:spcBef>
            </a:pPr>
            <a:r>
              <a:rPr lang="en-US" sz="1200" dirty="0">
                <a:solidFill>
                  <a:srgbClr val="474C56"/>
                </a:solidFill>
                <a:latin typeface="+mj-lt"/>
              </a:rPr>
              <a:t>https://www.isis.vanderbilt.edu </a:t>
            </a:r>
          </a:p>
          <a:p>
            <a:pPr>
              <a:lnSpc>
                <a:spcPct val="100000"/>
              </a:lnSpc>
              <a:spcBef>
                <a:spcPts val="0"/>
              </a:spcBef>
            </a:pPr>
            <a:endParaRPr lang="en-US" sz="500" dirty="0">
              <a:solidFill>
                <a:srgbClr val="121EB9"/>
              </a:solidFill>
              <a:latin typeface="+mj-lt"/>
            </a:endParaRPr>
          </a:p>
          <a:p>
            <a:pPr>
              <a:lnSpc>
                <a:spcPct val="100000"/>
              </a:lnSpc>
              <a:spcBef>
                <a:spcPts val="0"/>
              </a:spcBef>
            </a:pPr>
            <a:r>
              <a:rPr lang="en-US" sz="2000" dirty="0">
                <a:solidFill>
                  <a:srgbClr val="121EB9"/>
                </a:solidFill>
                <a:latin typeface="+mj-lt"/>
              </a:rPr>
              <a:t>Eye Tracking</a:t>
            </a:r>
            <a:endParaRPr lang="en-US" sz="500" dirty="0">
              <a:solidFill>
                <a:srgbClr val="121EB9"/>
              </a:solidFill>
              <a:latin typeface="+mj-lt"/>
            </a:endParaRPr>
          </a:p>
          <a:p>
            <a:pPr>
              <a:lnSpc>
                <a:spcPct val="150000"/>
              </a:lnSpc>
              <a:spcBef>
                <a:spcPts val="0"/>
              </a:spcBef>
            </a:pPr>
            <a:r>
              <a:rPr lang="en-US" sz="1400" dirty="0">
                <a:solidFill>
                  <a:srgbClr val="474C56"/>
                </a:solidFill>
                <a:latin typeface="+mj-lt"/>
              </a:rPr>
              <a:t>Previously in studies examining how people complete tasks.</a:t>
            </a:r>
          </a:p>
          <a:p>
            <a:pPr>
              <a:lnSpc>
                <a:spcPct val="150000"/>
              </a:lnSpc>
              <a:spcBef>
                <a:spcPts val="0"/>
              </a:spcBef>
            </a:pPr>
            <a:r>
              <a:rPr lang="en-US" sz="1400" dirty="0">
                <a:solidFill>
                  <a:srgbClr val="474C56"/>
                </a:solidFill>
                <a:latin typeface="+mj-lt"/>
              </a:rPr>
              <a:t>Prominent in behavioral studies…</a:t>
            </a:r>
          </a:p>
          <a:p>
            <a:pPr>
              <a:lnSpc>
                <a:spcPct val="100000"/>
              </a:lnSpc>
              <a:spcBef>
                <a:spcPts val="0"/>
              </a:spcBef>
            </a:pPr>
            <a:endParaRPr lang="en-US" dirty="0">
              <a:solidFill>
                <a:srgbClr val="121EB9"/>
              </a:solidFill>
              <a:latin typeface="+mj-lt"/>
            </a:endParaRPr>
          </a:p>
          <a:p>
            <a:pPr>
              <a:lnSpc>
                <a:spcPct val="100000"/>
              </a:lnSpc>
              <a:spcBef>
                <a:spcPts val="0"/>
              </a:spcBef>
            </a:pPr>
            <a:endParaRPr lang="en-US" dirty="0">
              <a:solidFill>
                <a:srgbClr val="121EB9"/>
              </a:solidFill>
              <a:latin typeface="+mj-lt"/>
            </a:endParaRPr>
          </a:p>
        </p:txBody>
      </p:sp>
      <p:sp>
        <p:nvSpPr>
          <p:cNvPr id="6" name="Oval 5">
            <a:extLst>
              <a:ext uri="{FF2B5EF4-FFF2-40B4-BE49-F238E27FC236}">
                <a16:creationId xmlns:a16="http://schemas.microsoft.com/office/drawing/2014/main" id="{B6B44A2A-4915-D875-FDA7-EBE149C6B95E}"/>
              </a:ext>
            </a:extLst>
          </p:cNvPr>
          <p:cNvSpPr/>
          <p:nvPr/>
        </p:nvSpPr>
        <p:spPr>
          <a:xfrm>
            <a:off x="1408938" y="2370122"/>
            <a:ext cx="270256" cy="274320"/>
          </a:xfrm>
          <a:prstGeom prst="ellipse">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1FFB632-7957-B64A-0BF9-EE447165C528}"/>
              </a:ext>
            </a:extLst>
          </p:cNvPr>
          <p:cNvSpPr txBox="1"/>
          <p:nvPr/>
        </p:nvSpPr>
        <p:spPr>
          <a:xfrm>
            <a:off x="1544066" y="3985954"/>
            <a:ext cx="5009134" cy="1405578"/>
          </a:xfrm>
          <a:prstGeom prst="rect">
            <a:avLst/>
          </a:prstGeom>
          <a:noFill/>
        </p:spPr>
        <p:txBody>
          <a:bodyPr wrap="square">
            <a:spAutoFit/>
          </a:bodyPr>
          <a:lstStyle/>
          <a:p>
            <a:pPr>
              <a:lnSpc>
                <a:spcPct val="100000"/>
              </a:lnSpc>
              <a:spcBef>
                <a:spcPts val="0"/>
              </a:spcBef>
            </a:pPr>
            <a:r>
              <a:rPr lang="en-US" sz="2000" dirty="0">
                <a:solidFill>
                  <a:srgbClr val="121EB9"/>
                </a:solidFill>
                <a:latin typeface="+mj-lt"/>
              </a:rPr>
              <a:t>Empirical Evidence</a:t>
            </a:r>
            <a:endParaRPr lang="en-US" sz="500" dirty="0">
              <a:solidFill>
                <a:srgbClr val="121EB9"/>
              </a:solidFill>
              <a:latin typeface="+mj-lt"/>
            </a:endParaRPr>
          </a:p>
          <a:p>
            <a:pPr>
              <a:lnSpc>
                <a:spcPct val="150000"/>
              </a:lnSpc>
              <a:spcBef>
                <a:spcPts val="0"/>
              </a:spcBef>
            </a:pPr>
            <a:r>
              <a:rPr lang="en-US" sz="1500" dirty="0">
                <a:solidFill>
                  <a:srgbClr val="474C56"/>
                </a:solidFill>
                <a:latin typeface="+mj-lt"/>
              </a:rPr>
              <a:t>Fixations: looking at an area of interest for an amount of time.</a:t>
            </a:r>
          </a:p>
          <a:p>
            <a:pPr>
              <a:lnSpc>
                <a:spcPct val="150000"/>
              </a:lnSpc>
              <a:spcBef>
                <a:spcPts val="0"/>
              </a:spcBef>
            </a:pPr>
            <a:r>
              <a:rPr lang="en-US" sz="1500" dirty="0">
                <a:solidFill>
                  <a:srgbClr val="474C56"/>
                </a:solidFill>
                <a:latin typeface="+mj-lt"/>
              </a:rPr>
              <a:t>Saccades: quick eye movements from one spot to another.</a:t>
            </a:r>
          </a:p>
          <a:p>
            <a:pPr>
              <a:lnSpc>
                <a:spcPct val="150000"/>
              </a:lnSpc>
              <a:spcBef>
                <a:spcPts val="0"/>
              </a:spcBef>
            </a:pPr>
            <a:r>
              <a:rPr lang="en-US" sz="1500" dirty="0">
                <a:solidFill>
                  <a:srgbClr val="474C56"/>
                </a:solidFill>
                <a:latin typeface="+mj-lt"/>
              </a:rPr>
              <a:t>Scan path: a series of saccades…</a:t>
            </a:r>
          </a:p>
        </p:txBody>
      </p:sp>
      <p:sp>
        <p:nvSpPr>
          <p:cNvPr id="9" name="Text Placeholder 7">
            <a:extLst>
              <a:ext uri="{FF2B5EF4-FFF2-40B4-BE49-F238E27FC236}">
                <a16:creationId xmlns:a16="http://schemas.microsoft.com/office/drawing/2014/main" id="{237A5055-E8A2-36F0-436C-4ACD29612892}"/>
              </a:ext>
            </a:extLst>
          </p:cNvPr>
          <p:cNvSpPr>
            <a:spLocks noGrp="1"/>
          </p:cNvSpPr>
          <p:nvPr>
            <p:ph type="body" sz="quarter" idx="17"/>
          </p:nvPr>
        </p:nvSpPr>
        <p:spPr>
          <a:xfrm>
            <a:off x="1164271" y="412538"/>
            <a:ext cx="3736975" cy="193675"/>
          </a:xfrm>
        </p:spPr>
        <p:txBody>
          <a:bodyPr/>
          <a:lstStyle/>
          <a:p>
            <a:r>
              <a:rPr lang="en-US" dirty="0">
                <a:solidFill>
                  <a:srgbClr val="474C56"/>
                </a:solidFill>
                <a:latin typeface="+mj-lt"/>
              </a:rPr>
              <a:t>summerprogram.edu/</a:t>
            </a:r>
            <a:r>
              <a:rPr lang="en-US" dirty="0" err="1">
                <a:solidFill>
                  <a:srgbClr val="474C56"/>
                </a:solidFill>
                <a:latin typeface="+mj-lt"/>
              </a:rPr>
              <a:t>eye_tracking_overview</a:t>
            </a:r>
            <a:endParaRPr lang="en-US" dirty="0">
              <a:solidFill>
                <a:srgbClr val="474C56"/>
              </a:solidFill>
              <a:latin typeface="+mj-lt"/>
            </a:endParaRPr>
          </a:p>
        </p:txBody>
      </p:sp>
      <p:sp>
        <p:nvSpPr>
          <p:cNvPr id="10" name="TextBox 9">
            <a:extLst>
              <a:ext uri="{FF2B5EF4-FFF2-40B4-BE49-F238E27FC236}">
                <a16:creationId xmlns:a16="http://schemas.microsoft.com/office/drawing/2014/main" id="{C240B459-8746-0CDC-4128-7E585442D257}"/>
              </a:ext>
            </a:extLst>
          </p:cNvPr>
          <p:cNvSpPr txBox="1"/>
          <p:nvPr/>
        </p:nvSpPr>
        <p:spPr>
          <a:xfrm>
            <a:off x="1544066" y="1767958"/>
            <a:ext cx="353314" cy="246221"/>
          </a:xfrm>
          <a:prstGeom prst="rect">
            <a:avLst/>
          </a:prstGeom>
          <a:noFill/>
        </p:spPr>
        <p:txBody>
          <a:bodyPr wrap="square" rtlCol="0">
            <a:spAutoFit/>
          </a:bodyPr>
          <a:lstStyle/>
          <a:p>
            <a:r>
              <a:rPr lang="en-US" sz="1000" dirty="0">
                <a:solidFill>
                  <a:srgbClr val="474C56"/>
                </a:solidFill>
              </a:rPr>
              <a:t>All</a:t>
            </a:r>
          </a:p>
        </p:txBody>
      </p:sp>
      <p:sp>
        <p:nvSpPr>
          <p:cNvPr id="11" name="TextBox 10">
            <a:extLst>
              <a:ext uri="{FF2B5EF4-FFF2-40B4-BE49-F238E27FC236}">
                <a16:creationId xmlns:a16="http://schemas.microsoft.com/office/drawing/2014/main" id="{8530DBF5-1012-EA26-6E41-BD95B80A802D}"/>
              </a:ext>
            </a:extLst>
          </p:cNvPr>
          <p:cNvSpPr txBox="1"/>
          <p:nvPr/>
        </p:nvSpPr>
        <p:spPr>
          <a:xfrm>
            <a:off x="1960626" y="1767958"/>
            <a:ext cx="713994" cy="246221"/>
          </a:xfrm>
          <a:prstGeom prst="rect">
            <a:avLst/>
          </a:prstGeom>
          <a:noFill/>
        </p:spPr>
        <p:txBody>
          <a:bodyPr wrap="square" rtlCol="0">
            <a:spAutoFit/>
          </a:bodyPr>
          <a:lstStyle/>
          <a:p>
            <a:r>
              <a:rPr lang="en-US" sz="1000" dirty="0">
                <a:solidFill>
                  <a:srgbClr val="9E9CAA"/>
                </a:solidFill>
              </a:rPr>
              <a:t>Images</a:t>
            </a:r>
          </a:p>
        </p:txBody>
      </p:sp>
      <p:cxnSp>
        <p:nvCxnSpPr>
          <p:cNvPr id="12" name="Straight Connector 11">
            <a:extLst>
              <a:ext uri="{FF2B5EF4-FFF2-40B4-BE49-F238E27FC236}">
                <a16:creationId xmlns:a16="http://schemas.microsoft.com/office/drawing/2014/main" id="{82DBD70D-985C-252D-462A-4B2E6B763761}"/>
              </a:ext>
            </a:extLst>
          </p:cNvPr>
          <p:cNvCxnSpPr/>
          <p:nvPr/>
        </p:nvCxnSpPr>
        <p:spPr>
          <a:xfrm>
            <a:off x="1593342" y="2027514"/>
            <a:ext cx="242062"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0779254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Placeholder 7">
            <a:extLst>
              <a:ext uri="{FF2B5EF4-FFF2-40B4-BE49-F238E27FC236}">
                <a16:creationId xmlns:a16="http://schemas.microsoft.com/office/drawing/2014/main" id="{4D79FFA0-932E-34D6-1406-821A50AD0A2C}"/>
              </a:ext>
            </a:extLst>
          </p:cNvPr>
          <p:cNvSpPr txBox="1">
            <a:spLocks/>
          </p:cNvSpPr>
          <p:nvPr/>
        </p:nvSpPr>
        <p:spPr>
          <a:xfrm>
            <a:off x="1164271" y="412538"/>
            <a:ext cx="3736975" cy="19367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00" dirty="0">
                <a:solidFill>
                  <a:srgbClr val="474C56"/>
                </a:solidFill>
                <a:latin typeface="+mj-lt"/>
              </a:rPr>
              <a:t>summerprogram.edu/completed/images</a:t>
            </a:r>
          </a:p>
        </p:txBody>
      </p:sp>
      <p:sp>
        <p:nvSpPr>
          <p:cNvPr id="27" name="TextBox 26">
            <a:extLst>
              <a:ext uri="{FF2B5EF4-FFF2-40B4-BE49-F238E27FC236}">
                <a16:creationId xmlns:a16="http://schemas.microsoft.com/office/drawing/2014/main" id="{11FB59EB-3921-B9CD-55F2-92F60D34D431}"/>
              </a:ext>
            </a:extLst>
          </p:cNvPr>
          <p:cNvSpPr txBox="1"/>
          <p:nvPr/>
        </p:nvSpPr>
        <p:spPr>
          <a:xfrm>
            <a:off x="1544066" y="1767958"/>
            <a:ext cx="353314" cy="246221"/>
          </a:xfrm>
          <a:prstGeom prst="rect">
            <a:avLst/>
          </a:prstGeom>
          <a:noFill/>
        </p:spPr>
        <p:txBody>
          <a:bodyPr wrap="square" rtlCol="0">
            <a:spAutoFit/>
          </a:bodyPr>
          <a:lstStyle/>
          <a:p>
            <a:r>
              <a:rPr lang="en-US" sz="1000" dirty="0">
                <a:solidFill>
                  <a:srgbClr val="7A778B"/>
                </a:solidFill>
              </a:rPr>
              <a:t>All</a:t>
            </a:r>
          </a:p>
        </p:txBody>
      </p:sp>
      <p:sp>
        <p:nvSpPr>
          <p:cNvPr id="28" name="TextBox 27">
            <a:extLst>
              <a:ext uri="{FF2B5EF4-FFF2-40B4-BE49-F238E27FC236}">
                <a16:creationId xmlns:a16="http://schemas.microsoft.com/office/drawing/2014/main" id="{5EBCD29C-C43C-AD64-7C96-66863C1F1406}"/>
              </a:ext>
            </a:extLst>
          </p:cNvPr>
          <p:cNvSpPr txBox="1"/>
          <p:nvPr/>
        </p:nvSpPr>
        <p:spPr>
          <a:xfrm>
            <a:off x="1960626" y="1767958"/>
            <a:ext cx="713994" cy="246221"/>
          </a:xfrm>
          <a:prstGeom prst="rect">
            <a:avLst/>
          </a:prstGeom>
          <a:noFill/>
        </p:spPr>
        <p:txBody>
          <a:bodyPr wrap="square" rtlCol="0">
            <a:spAutoFit/>
          </a:bodyPr>
          <a:lstStyle/>
          <a:p>
            <a:r>
              <a:rPr lang="en-US" sz="1000" dirty="0">
                <a:solidFill>
                  <a:srgbClr val="474C56"/>
                </a:solidFill>
              </a:rPr>
              <a:t>Images</a:t>
            </a:r>
          </a:p>
        </p:txBody>
      </p:sp>
      <p:cxnSp>
        <p:nvCxnSpPr>
          <p:cNvPr id="29" name="Straight Connector 28">
            <a:extLst>
              <a:ext uri="{FF2B5EF4-FFF2-40B4-BE49-F238E27FC236}">
                <a16:creationId xmlns:a16="http://schemas.microsoft.com/office/drawing/2014/main" id="{B77C7B53-995E-9973-ECB7-59204A807C4C}"/>
              </a:ext>
            </a:extLst>
          </p:cNvPr>
          <p:cNvCxnSpPr>
            <a:cxnSpLocks/>
          </p:cNvCxnSpPr>
          <p:nvPr/>
        </p:nvCxnSpPr>
        <p:spPr>
          <a:xfrm>
            <a:off x="2034032" y="2024298"/>
            <a:ext cx="453898" cy="0"/>
          </a:xfrm>
          <a:prstGeom prst="line">
            <a:avLst/>
          </a:prstGeom>
        </p:spPr>
        <p:style>
          <a:lnRef idx="2">
            <a:schemeClr val="dk1"/>
          </a:lnRef>
          <a:fillRef idx="0">
            <a:schemeClr val="dk1"/>
          </a:fillRef>
          <a:effectRef idx="1">
            <a:schemeClr val="dk1"/>
          </a:effectRef>
          <a:fontRef idx="minor">
            <a:schemeClr val="tx1"/>
          </a:fontRef>
        </p:style>
      </p:cxnSp>
      <p:sp>
        <p:nvSpPr>
          <p:cNvPr id="2" name="Title 1">
            <a:extLst>
              <a:ext uri="{FF2B5EF4-FFF2-40B4-BE49-F238E27FC236}">
                <a16:creationId xmlns:a16="http://schemas.microsoft.com/office/drawing/2014/main" id="{717BDA84-518B-0582-F897-0BA8EAAEE53B}"/>
              </a:ext>
            </a:extLst>
          </p:cNvPr>
          <p:cNvSpPr>
            <a:spLocks noGrp="1"/>
          </p:cNvSpPr>
          <p:nvPr>
            <p:ph type="title"/>
          </p:nvPr>
        </p:nvSpPr>
        <p:spPr/>
        <p:txBody>
          <a:bodyPr/>
          <a:lstStyle/>
          <a:p>
            <a:r>
              <a:rPr lang="en-US" dirty="0"/>
              <a:t>Completed</a:t>
            </a:r>
          </a:p>
        </p:txBody>
      </p:sp>
      <p:sp>
        <p:nvSpPr>
          <p:cNvPr id="4" name="Text Placeholder 3">
            <a:extLst>
              <a:ext uri="{FF2B5EF4-FFF2-40B4-BE49-F238E27FC236}">
                <a16:creationId xmlns:a16="http://schemas.microsoft.com/office/drawing/2014/main" id="{821AC795-8686-5E28-3FA4-FA58DA03CA60}"/>
              </a:ext>
            </a:extLst>
          </p:cNvPr>
          <p:cNvSpPr>
            <a:spLocks noGrp="1"/>
          </p:cNvSpPr>
          <p:nvPr>
            <p:ph type="body" sz="quarter" idx="14"/>
          </p:nvPr>
        </p:nvSpPr>
        <p:spPr/>
        <p:txBody>
          <a:bodyPr>
            <a:normAutofit/>
          </a:bodyPr>
          <a:lstStyle/>
          <a:p>
            <a:r>
              <a:rPr lang="en-US" sz="1200" dirty="0"/>
              <a:t>CTF Site - Dashboard</a:t>
            </a:r>
          </a:p>
        </p:txBody>
      </p:sp>
      <p:sp>
        <p:nvSpPr>
          <p:cNvPr id="7" name="Text Placeholder 6">
            <a:extLst>
              <a:ext uri="{FF2B5EF4-FFF2-40B4-BE49-F238E27FC236}">
                <a16:creationId xmlns:a16="http://schemas.microsoft.com/office/drawing/2014/main" id="{5AB4D58C-B0B6-13D9-4CA0-864D99BD3B1C}"/>
              </a:ext>
            </a:extLst>
          </p:cNvPr>
          <p:cNvSpPr>
            <a:spLocks noGrp="1"/>
          </p:cNvSpPr>
          <p:nvPr>
            <p:ph type="body" sz="quarter" idx="17"/>
          </p:nvPr>
        </p:nvSpPr>
        <p:spPr/>
        <p:txBody>
          <a:bodyPr>
            <a:normAutofit/>
          </a:bodyPr>
          <a:lstStyle/>
          <a:p>
            <a:r>
              <a:rPr lang="en-US" sz="1200" dirty="0"/>
              <a:t>CTF Site – File Inclusion </a:t>
            </a:r>
          </a:p>
        </p:txBody>
      </p:sp>
      <p:sp>
        <p:nvSpPr>
          <p:cNvPr id="8" name="Text Placeholder 7">
            <a:extLst>
              <a:ext uri="{FF2B5EF4-FFF2-40B4-BE49-F238E27FC236}">
                <a16:creationId xmlns:a16="http://schemas.microsoft.com/office/drawing/2014/main" id="{A6670617-F40F-CFEF-1ECB-2157FD1F4CDE}"/>
              </a:ext>
            </a:extLst>
          </p:cNvPr>
          <p:cNvSpPr>
            <a:spLocks noGrp="1"/>
          </p:cNvSpPr>
          <p:nvPr>
            <p:ph type="body" sz="quarter" idx="18"/>
          </p:nvPr>
        </p:nvSpPr>
        <p:spPr/>
        <p:txBody>
          <a:bodyPr>
            <a:normAutofit/>
          </a:bodyPr>
          <a:lstStyle/>
          <a:p>
            <a:r>
              <a:rPr lang="en-US" sz="1200" dirty="0"/>
              <a:t>CTF Site – How To: SQL Injection</a:t>
            </a:r>
          </a:p>
        </p:txBody>
      </p:sp>
      <p:sp>
        <p:nvSpPr>
          <p:cNvPr id="9" name="Text Placeholder 8">
            <a:extLst>
              <a:ext uri="{FF2B5EF4-FFF2-40B4-BE49-F238E27FC236}">
                <a16:creationId xmlns:a16="http://schemas.microsoft.com/office/drawing/2014/main" id="{C5450BDB-B942-9C1E-E455-D85145D8927A}"/>
              </a:ext>
            </a:extLst>
          </p:cNvPr>
          <p:cNvSpPr>
            <a:spLocks noGrp="1"/>
          </p:cNvSpPr>
          <p:nvPr>
            <p:ph type="body" sz="quarter" idx="22"/>
          </p:nvPr>
        </p:nvSpPr>
        <p:spPr/>
        <p:txBody>
          <a:bodyPr>
            <a:normAutofit/>
          </a:bodyPr>
          <a:lstStyle/>
          <a:p>
            <a:r>
              <a:rPr lang="en-US" sz="1200" dirty="0"/>
              <a:t>CTF Site – Sample User Progress</a:t>
            </a:r>
          </a:p>
        </p:txBody>
      </p:sp>
      <p:sp>
        <p:nvSpPr>
          <p:cNvPr id="12" name="Content Placeholder 11">
            <a:extLst>
              <a:ext uri="{FF2B5EF4-FFF2-40B4-BE49-F238E27FC236}">
                <a16:creationId xmlns:a16="http://schemas.microsoft.com/office/drawing/2014/main" id="{F3A14E97-F07A-3F51-66F0-18BA4F0594B2}"/>
              </a:ext>
            </a:extLst>
          </p:cNvPr>
          <p:cNvSpPr>
            <a:spLocks noGrp="1"/>
          </p:cNvSpPr>
          <p:nvPr>
            <p:ph sz="quarter" idx="26"/>
          </p:nvPr>
        </p:nvSpPr>
        <p:spPr/>
        <p:txBody>
          <a:bodyPr/>
          <a:lstStyle/>
          <a:p>
            <a:r>
              <a:rPr lang="en-US" dirty="0"/>
              <a:t>CTF Site - Dashboard</a:t>
            </a:r>
          </a:p>
        </p:txBody>
      </p:sp>
      <p:sp>
        <p:nvSpPr>
          <p:cNvPr id="13" name="Text Placeholder 12">
            <a:extLst>
              <a:ext uri="{FF2B5EF4-FFF2-40B4-BE49-F238E27FC236}">
                <a16:creationId xmlns:a16="http://schemas.microsoft.com/office/drawing/2014/main" id="{240A56AE-44F9-80A8-FD6C-F30FF42A7EBE}"/>
              </a:ext>
            </a:extLst>
          </p:cNvPr>
          <p:cNvSpPr>
            <a:spLocks noGrp="1"/>
          </p:cNvSpPr>
          <p:nvPr>
            <p:ph type="body" sz="quarter" idx="27"/>
          </p:nvPr>
        </p:nvSpPr>
        <p:spPr/>
        <p:txBody>
          <a:bodyPr>
            <a:normAutofit/>
          </a:bodyPr>
          <a:lstStyle/>
          <a:p>
            <a:r>
              <a:rPr lang="en-US" sz="1200" dirty="0"/>
              <a:t>Images may be copyrighted</a:t>
            </a:r>
          </a:p>
        </p:txBody>
      </p:sp>
      <p:sp>
        <p:nvSpPr>
          <p:cNvPr id="14" name="Content Placeholder 13">
            <a:extLst>
              <a:ext uri="{FF2B5EF4-FFF2-40B4-BE49-F238E27FC236}">
                <a16:creationId xmlns:a16="http://schemas.microsoft.com/office/drawing/2014/main" id="{ACAF4FAF-A2E7-C1F3-DD89-02F7F5C79A22}"/>
              </a:ext>
            </a:extLst>
          </p:cNvPr>
          <p:cNvSpPr>
            <a:spLocks noGrp="1"/>
          </p:cNvSpPr>
          <p:nvPr>
            <p:ph sz="quarter" idx="28"/>
          </p:nvPr>
        </p:nvSpPr>
        <p:spPr>
          <a:xfrm>
            <a:off x="7533658" y="2193398"/>
            <a:ext cx="3758565" cy="289150"/>
          </a:xfrm>
        </p:spPr>
        <p:txBody>
          <a:bodyPr>
            <a:normAutofit lnSpcReduction="10000"/>
          </a:bodyPr>
          <a:lstStyle/>
          <a:p>
            <a:r>
              <a:rPr lang="en-US" dirty="0"/>
              <a:t>CTF Site – Learn how to Capture the Flag</a:t>
            </a:r>
          </a:p>
        </p:txBody>
      </p:sp>
      <p:pic>
        <p:nvPicPr>
          <p:cNvPr id="23554" name="Picture 2">
            <a:extLst>
              <a:ext uri="{FF2B5EF4-FFF2-40B4-BE49-F238E27FC236}">
                <a16:creationId xmlns:a16="http://schemas.microsoft.com/office/drawing/2014/main" id="{5744C7EE-EC05-8B7E-D6E7-CDC1F2F98B11}"/>
              </a:ext>
            </a:extLst>
          </p:cNvPr>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rcRect t="4344" b="4344"/>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23568" name="Picture 16">
            <a:extLst>
              <a:ext uri="{FF2B5EF4-FFF2-40B4-BE49-F238E27FC236}">
                <a16:creationId xmlns:a16="http://schemas.microsoft.com/office/drawing/2014/main" id="{0B05C3F0-7043-36DF-CD3A-4B985BEC3CF8}"/>
              </a:ext>
            </a:extLst>
          </p:cNvPr>
          <p:cNvPicPr>
            <a:picLocks noGrp="1" noChangeAspect="1" noChangeArrowheads="1"/>
          </p:cNvPicPr>
          <p:nvPr>
            <p:ph type="pic" sz="quarter" idx="15"/>
          </p:nvPr>
        </p:nvPicPr>
        <p:blipFill>
          <a:blip r:embed="rId4">
            <a:extLst>
              <a:ext uri="{28A0092B-C50C-407E-A947-70E740481C1C}">
                <a14:useLocalDpi xmlns:a14="http://schemas.microsoft.com/office/drawing/2010/main" val="0"/>
              </a:ext>
            </a:extLst>
          </a:blip>
          <a:srcRect t="1783" b="1783"/>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23572" name="Picture 20">
            <a:extLst>
              <a:ext uri="{FF2B5EF4-FFF2-40B4-BE49-F238E27FC236}">
                <a16:creationId xmlns:a16="http://schemas.microsoft.com/office/drawing/2014/main" id="{EDAAA309-5C9B-B4DB-DB5F-63B5D27B1923}"/>
              </a:ext>
            </a:extLst>
          </p:cNvPr>
          <p:cNvPicPr>
            <a:picLocks noGrp="1" noChangeAspect="1" noChangeArrowheads="1"/>
          </p:cNvPicPr>
          <p:nvPr>
            <p:ph type="pic" sz="quarter" idx="16"/>
          </p:nvPr>
        </p:nvPicPr>
        <p:blipFill>
          <a:blip r:embed="rId5">
            <a:extLst>
              <a:ext uri="{28A0092B-C50C-407E-A947-70E740481C1C}">
                <a14:useLocalDpi xmlns:a14="http://schemas.microsoft.com/office/drawing/2010/main" val="0"/>
              </a:ext>
            </a:extLst>
          </a:blip>
          <a:srcRect t="1608" b="1608"/>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23574" name="Picture 22">
            <a:extLst>
              <a:ext uri="{FF2B5EF4-FFF2-40B4-BE49-F238E27FC236}">
                <a16:creationId xmlns:a16="http://schemas.microsoft.com/office/drawing/2014/main" id="{9C1C6FD8-E910-091A-400E-AE26F3A189AE}"/>
              </a:ext>
            </a:extLst>
          </p:cNvPr>
          <p:cNvPicPr>
            <a:picLocks noGrp="1" noChangeAspect="1" noChangeArrowheads="1"/>
          </p:cNvPicPr>
          <p:nvPr>
            <p:ph type="pic" sz="quarter" idx="24"/>
          </p:nvPr>
        </p:nvPicPr>
        <p:blipFill>
          <a:blip r:embed="rId6">
            <a:extLst>
              <a:ext uri="{28A0092B-C50C-407E-A947-70E740481C1C}">
                <a14:useLocalDpi xmlns:a14="http://schemas.microsoft.com/office/drawing/2010/main" val="0"/>
              </a:ext>
            </a:extLst>
          </a:blip>
          <a:srcRect l="4334" r="4334"/>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23576" name="Picture 24">
            <a:extLst>
              <a:ext uri="{FF2B5EF4-FFF2-40B4-BE49-F238E27FC236}">
                <a16:creationId xmlns:a16="http://schemas.microsoft.com/office/drawing/2014/main" id="{A56A16D8-3B68-F05C-4F09-FFA3EE174FC1}"/>
              </a:ext>
            </a:extLst>
          </p:cNvPr>
          <p:cNvPicPr>
            <a:picLocks noGrp="1" noChangeAspect="1" noChangeArrowheads="1"/>
          </p:cNvPicPr>
          <p:nvPr>
            <p:ph type="pic" sz="quarter" idx="25"/>
          </p:nvPr>
        </p:nvPicPr>
        <p:blipFill>
          <a:blip r:embed="rId3">
            <a:extLst>
              <a:ext uri="{28A0092B-C50C-407E-A947-70E740481C1C}">
                <a14:useLocalDpi xmlns:a14="http://schemas.microsoft.com/office/drawing/2010/main" val="0"/>
              </a:ext>
            </a:extLst>
          </a:blip>
          <a:srcRect l="9587" r="958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23584" name="Picture 32">
            <a:extLst>
              <a:ext uri="{FF2B5EF4-FFF2-40B4-BE49-F238E27FC236}">
                <a16:creationId xmlns:a16="http://schemas.microsoft.com/office/drawing/2014/main" id="{238E5237-12C9-55CE-6FBF-131980C077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814949"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483F5163-6DF8-D936-82B9-5DDBD6D80C38}"/>
              </a:ext>
            </a:extLst>
          </p:cNvPr>
          <p:cNvSpPr/>
          <p:nvPr/>
        </p:nvSpPr>
        <p:spPr>
          <a:xfrm>
            <a:off x="812800" y="1066815"/>
            <a:ext cx="7498080" cy="3124823"/>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588" name="Picture 36">
            <a:extLst>
              <a:ext uri="{FF2B5EF4-FFF2-40B4-BE49-F238E27FC236}">
                <a16:creationId xmlns:a16="http://schemas.microsoft.com/office/drawing/2014/main" id="{D22CBA4C-11BC-E9E1-7AE6-93799281CA2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2824309" cy="6858000"/>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4A309926-0D64-EDA4-AEE4-7C7BC1A721F1}"/>
              </a:ext>
            </a:extLst>
          </p:cNvPr>
          <p:cNvSpPr/>
          <p:nvPr/>
        </p:nvSpPr>
        <p:spPr>
          <a:xfrm>
            <a:off x="708250" y="2337973"/>
            <a:ext cx="7602630" cy="2586149"/>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93639C74-6BEE-64D3-2B7E-E1D7F9F75151}"/>
              </a:ext>
            </a:extLst>
          </p:cNvPr>
          <p:cNvPicPr>
            <a:picLocks noChangeAspect="1"/>
          </p:cNvPicPr>
          <p:nvPr/>
        </p:nvPicPr>
        <p:blipFill>
          <a:blip r:embed="rId8"/>
          <a:stretch>
            <a:fillRect/>
          </a:stretch>
        </p:blipFill>
        <p:spPr>
          <a:xfrm>
            <a:off x="0" y="0"/>
            <a:ext cx="12192000" cy="6615156"/>
          </a:xfrm>
          <a:prstGeom prst="rect">
            <a:avLst/>
          </a:prstGeom>
        </p:spPr>
      </p:pic>
      <p:pic>
        <p:nvPicPr>
          <p:cNvPr id="24" name="Picture 23">
            <a:extLst>
              <a:ext uri="{FF2B5EF4-FFF2-40B4-BE49-F238E27FC236}">
                <a16:creationId xmlns:a16="http://schemas.microsoft.com/office/drawing/2014/main" id="{550FF13C-76B0-0075-65C2-E143209A74CA}"/>
              </a:ext>
            </a:extLst>
          </p:cNvPr>
          <p:cNvPicPr>
            <a:picLocks noChangeAspect="1"/>
          </p:cNvPicPr>
          <p:nvPr/>
        </p:nvPicPr>
        <p:blipFill>
          <a:blip r:embed="rId9"/>
          <a:stretch>
            <a:fillRect/>
          </a:stretch>
        </p:blipFill>
        <p:spPr>
          <a:xfrm>
            <a:off x="-9360" y="0"/>
            <a:ext cx="12657793" cy="6858000"/>
          </a:xfrm>
          <a:prstGeom prst="rect">
            <a:avLst/>
          </a:prstGeom>
        </p:spPr>
      </p:pic>
      <p:pic>
        <p:nvPicPr>
          <p:cNvPr id="23600" name="Picture 48">
            <a:extLst>
              <a:ext uri="{FF2B5EF4-FFF2-40B4-BE49-F238E27FC236}">
                <a16:creationId xmlns:a16="http://schemas.microsoft.com/office/drawing/2014/main" id="{54CEBB81-DCEA-AD02-08F8-43D15C63516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0"/>
            <a:ext cx="12192000" cy="6623050"/>
          </a:xfrm>
          <a:prstGeom prst="rect">
            <a:avLst/>
          </a:prstGeom>
          <a:noFill/>
          <a:extLst>
            <a:ext uri="{909E8E84-426E-40DD-AFC4-6F175D3DCCD1}">
              <a14:hiddenFill xmlns:a14="http://schemas.microsoft.com/office/drawing/2010/main">
                <a:solidFill>
                  <a:srgbClr val="FFFFFF"/>
                </a:solidFill>
              </a14:hiddenFill>
            </a:ext>
          </a:extLst>
        </p:spPr>
      </p:pic>
      <p:pic>
        <p:nvPicPr>
          <p:cNvPr id="23602" name="Picture 50">
            <a:extLst>
              <a:ext uri="{FF2B5EF4-FFF2-40B4-BE49-F238E27FC236}">
                <a16:creationId xmlns:a16="http://schemas.microsoft.com/office/drawing/2014/main" id="{0487A96D-F672-442A-5102-7FCEC76E0D2F}"/>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0"/>
            <a:ext cx="12192000" cy="658653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9B751E21-8D32-1136-F311-AB6825C9AD5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19536" y="-19093"/>
            <a:ext cx="9669463" cy="6900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1245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childTnLst>
                                    <p:set>
                                      <p:cBhvr override="childStyle">
                                        <p:cTn id="6" dur="500" fill="hold"/>
                                        <p:tgtEl>
                                          <p:spTgt spid="12">
                                            <p:txEl>
                                              <p:pRg st="0" end="0"/>
                                            </p:txEl>
                                          </p:spTgt>
                                        </p:tgtEl>
                                        <p:attrNameLst>
                                          <p:attrName>style.textDecorationUnderline</p:attrName>
                                        </p:attrNameLst>
                                      </p:cBhvr>
                                      <p:to>
                                        <p:strVal val="true"/>
                                      </p:to>
                                    </p:set>
                                  </p:childTnLst>
                                </p:cTn>
                              </p:par>
                            </p:childTnLst>
                          </p:cTn>
                        </p:par>
                        <p:par>
                          <p:cTn id="7" fill="hold">
                            <p:stCondLst>
                              <p:cond delay="500"/>
                            </p:stCondLst>
                            <p:childTnLst>
                              <p:par>
                                <p:cTn id="8" presetID="53" presetClass="entr" presetSubtype="16" fill="hold" nodeType="afterEffect">
                                  <p:stCondLst>
                                    <p:cond delay="0"/>
                                  </p:stCondLst>
                                  <p:childTnLst>
                                    <p:set>
                                      <p:cBhvr>
                                        <p:cTn id="9" dur="1" fill="hold">
                                          <p:stCondLst>
                                            <p:cond delay="0"/>
                                          </p:stCondLst>
                                        </p:cTn>
                                        <p:tgtEl>
                                          <p:spTgt spid="23584"/>
                                        </p:tgtEl>
                                        <p:attrNameLst>
                                          <p:attrName>style.visibility</p:attrName>
                                        </p:attrNameLst>
                                      </p:cBhvr>
                                      <p:to>
                                        <p:strVal val="visible"/>
                                      </p:to>
                                    </p:set>
                                    <p:anim calcmode="lin" valueType="num">
                                      <p:cBhvr>
                                        <p:cTn id="10" dur="500" fill="hold"/>
                                        <p:tgtEl>
                                          <p:spTgt spid="23584"/>
                                        </p:tgtEl>
                                        <p:attrNameLst>
                                          <p:attrName>ppt_w</p:attrName>
                                        </p:attrNameLst>
                                      </p:cBhvr>
                                      <p:tavLst>
                                        <p:tav tm="0">
                                          <p:val>
                                            <p:fltVal val="0"/>
                                          </p:val>
                                        </p:tav>
                                        <p:tav tm="100000">
                                          <p:val>
                                            <p:strVal val="#ppt_w"/>
                                          </p:val>
                                        </p:tav>
                                      </p:tavLst>
                                    </p:anim>
                                    <p:anim calcmode="lin" valueType="num">
                                      <p:cBhvr>
                                        <p:cTn id="11" dur="500" fill="hold"/>
                                        <p:tgtEl>
                                          <p:spTgt spid="23584"/>
                                        </p:tgtEl>
                                        <p:attrNameLst>
                                          <p:attrName>ppt_h</p:attrName>
                                        </p:attrNameLst>
                                      </p:cBhvr>
                                      <p:tavLst>
                                        <p:tav tm="0">
                                          <p:val>
                                            <p:fltVal val="0"/>
                                          </p:val>
                                        </p:tav>
                                        <p:tav tm="100000">
                                          <p:val>
                                            <p:strVal val="#ppt_h"/>
                                          </p:val>
                                        </p:tav>
                                      </p:tavLst>
                                    </p:anim>
                                    <p:animEffect transition="in" filter="fade">
                                      <p:cBhvr>
                                        <p:cTn id="12" dur="500"/>
                                        <p:tgtEl>
                                          <p:spTgt spid="2358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358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360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360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5"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3BC31F-C03E-3436-3AA5-3FC01F56AB00}"/>
              </a:ext>
            </a:extLst>
          </p:cNvPr>
          <p:cNvSpPr>
            <a:spLocks noGrp="1"/>
          </p:cNvSpPr>
          <p:nvPr>
            <p:ph type="title"/>
          </p:nvPr>
        </p:nvSpPr>
        <p:spPr/>
        <p:txBody>
          <a:bodyPr/>
          <a:lstStyle/>
          <a:p>
            <a:r>
              <a:rPr lang="en-US" dirty="0"/>
              <a:t>Future Steps</a:t>
            </a:r>
          </a:p>
        </p:txBody>
      </p:sp>
      <p:sp>
        <p:nvSpPr>
          <p:cNvPr id="13" name="Text Placeholder 2">
            <a:extLst>
              <a:ext uri="{FF2B5EF4-FFF2-40B4-BE49-F238E27FC236}">
                <a16:creationId xmlns:a16="http://schemas.microsoft.com/office/drawing/2014/main" id="{6C0AA771-0328-77FD-E00F-D53756DFFA39}"/>
              </a:ext>
            </a:extLst>
          </p:cNvPr>
          <p:cNvSpPr txBox="1">
            <a:spLocks/>
          </p:cNvSpPr>
          <p:nvPr/>
        </p:nvSpPr>
        <p:spPr>
          <a:xfrm>
            <a:off x="1300972" y="2299081"/>
            <a:ext cx="5252228" cy="187667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nSpc>
                <a:spcPct val="100000"/>
              </a:lnSpc>
              <a:spcBef>
                <a:spcPts val="0"/>
              </a:spcBef>
              <a:buNone/>
            </a:pPr>
            <a:r>
              <a:rPr lang="en-US" sz="1200" dirty="0">
                <a:solidFill>
                  <a:srgbClr val="474C56"/>
                </a:solidFill>
                <a:latin typeface="+mj-lt"/>
              </a:rPr>
              <a:t>Vanderbilt ISIS</a:t>
            </a:r>
          </a:p>
          <a:p>
            <a:pPr marL="457200" lvl="1" indent="0">
              <a:lnSpc>
                <a:spcPct val="100000"/>
              </a:lnSpc>
              <a:spcBef>
                <a:spcPts val="0"/>
              </a:spcBef>
              <a:buNone/>
            </a:pPr>
            <a:r>
              <a:rPr lang="en-US" sz="1200" dirty="0">
                <a:solidFill>
                  <a:srgbClr val="474C56"/>
                </a:solidFill>
                <a:latin typeface="+mj-lt"/>
              </a:rPr>
              <a:t>https://www.isis.vanderbilt.edu </a:t>
            </a:r>
          </a:p>
          <a:p>
            <a:pPr marL="0" indent="0">
              <a:lnSpc>
                <a:spcPct val="100000"/>
              </a:lnSpc>
              <a:spcBef>
                <a:spcPts val="0"/>
              </a:spcBef>
              <a:buNone/>
            </a:pPr>
            <a:endParaRPr lang="en-US" sz="500" dirty="0">
              <a:solidFill>
                <a:srgbClr val="121EB9"/>
              </a:solidFill>
              <a:latin typeface="+mj-lt"/>
            </a:endParaRPr>
          </a:p>
          <a:p>
            <a:pPr marL="0" indent="0">
              <a:lnSpc>
                <a:spcPct val="100000"/>
              </a:lnSpc>
              <a:spcBef>
                <a:spcPts val="0"/>
              </a:spcBef>
              <a:buNone/>
            </a:pPr>
            <a:r>
              <a:rPr lang="en-US" sz="2000" dirty="0">
                <a:solidFill>
                  <a:srgbClr val="121EB9"/>
                </a:solidFill>
                <a:latin typeface="+mj-lt"/>
              </a:rPr>
              <a:t>Next Steps</a:t>
            </a:r>
            <a:endParaRPr lang="en-US" sz="500" dirty="0">
              <a:solidFill>
                <a:srgbClr val="121EB9"/>
              </a:solidFill>
              <a:latin typeface="+mj-lt"/>
            </a:endParaRPr>
          </a:p>
          <a:p>
            <a:pPr marL="0" indent="0">
              <a:lnSpc>
                <a:spcPct val="150000"/>
              </a:lnSpc>
              <a:spcBef>
                <a:spcPts val="0"/>
              </a:spcBef>
              <a:buNone/>
            </a:pPr>
            <a:r>
              <a:rPr lang="en-US" sz="1400" dirty="0">
                <a:solidFill>
                  <a:srgbClr val="474C56"/>
                </a:solidFill>
                <a:latin typeface="+mj-lt"/>
              </a:rPr>
              <a:t>Designing the final exam, composed of test questions and a full CTF challenge. Complete the IRB application to perform human study…</a:t>
            </a:r>
          </a:p>
          <a:p>
            <a:pPr>
              <a:lnSpc>
                <a:spcPct val="100000"/>
              </a:lnSpc>
              <a:spcBef>
                <a:spcPts val="0"/>
              </a:spcBef>
            </a:pPr>
            <a:endParaRPr lang="en-US" dirty="0">
              <a:solidFill>
                <a:srgbClr val="121EB9"/>
              </a:solidFill>
              <a:latin typeface="+mj-lt"/>
            </a:endParaRPr>
          </a:p>
          <a:p>
            <a:pPr>
              <a:lnSpc>
                <a:spcPct val="100000"/>
              </a:lnSpc>
              <a:spcBef>
                <a:spcPts val="0"/>
              </a:spcBef>
            </a:pPr>
            <a:endParaRPr lang="en-US" dirty="0">
              <a:solidFill>
                <a:srgbClr val="121EB9"/>
              </a:solidFill>
              <a:latin typeface="+mj-lt"/>
            </a:endParaRPr>
          </a:p>
        </p:txBody>
      </p:sp>
      <p:sp>
        <p:nvSpPr>
          <p:cNvPr id="14" name="Oval 13">
            <a:extLst>
              <a:ext uri="{FF2B5EF4-FFF2-40B4-BE49-F238E27FC236}">
                <a16:creationId xmlns:a16="http://schemas.microsoft.com/office/drawing/2014/main" id="{A402D470-5E19-B8FC-5CB2-D203D5BD50E8}"/>
              </a:ext>
            </a:extLst>
          </p:cNvPr>
          <p:cNvSpPr/>
          <p:nvPr/>
        </p:nvSpPr>
        <p:spPr>
          <a:xfrm>
            <a:off x="1408938" y="2370122"/>
            <a:ext cx="270256" cy="274320"/>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B8396B5-4834-F4EB-B015-DB1BD04B3A8B}"/>
              </a:ext>
            </a:extLst>
          </p:cNvPr>
          <p:cNvSpPr txBox="1"/>
          <p:nvPr/>
        </p:nvSpPr>
        <p:spPr>
          <a:xfrm>
            <a:off x="1544066" y="3985954"/>
            <a:ext cx="5009134" cy="713080"/>
          </a:xfrm>
          <a:prstGeom prst="rect">
            <a:avLst/>
          </a:prstGeom>
          <a:noFill/>
        </p:spPr>
        <p:txBody>
          <a:bodyPr wrap="square">
            <a:spAutoFit/>
          </a:bodyPr>
          <a:lstStyle/>
          <a:p>
            <a:pPr>
              <a:lnSpc>
                <a:spcPct val="100000"/>
              </a:lnSpc>
              <a:spcBef>
                <a:spcPts val="0"/>
              </a:spcBef>
            </a:pPr>
            <a:r>
              <a:rPr lang="en-US" sz="2000" dirty="0">
                <a:solidFill>
                  <a:srgbClr val="121EB9"/>
                </a:solidFill>
                <a:latin typeface="+mj-lt"/>
              </a:rPr>
              <a:t>Improvements</a:t>
            </a:r>
            <a:endParaRPr lang="en-US" sz="500" dirty="0">
              <a:solidFill>
                <a:srgbClr val="121EB9"/>
              </a:solidFill>
              <a:latin typeface="+mj-lt"/>
            </a:endParaRPr>
          </a:p>
          <a:p>
            <a:pPr>
              <a:lnSpc>
                <a:spcPct val="150000"/>
              </a:lnSpc>
              <a:spcBef>
                <a:spcPts val="0"/>
              </a:spcBef>
            </a:pPr>
            <a:r>
              <a:rPr lang="en-US" sz="1500" dirty="0">
                <a:solidFill>
                  <a:srgbClr val="474C56"/>
                </a:solidFill>
                <a:latin typeface="+mj-lt"/>
              </a:rPr>
              <a:t>Implement a notes function for use in quizzes and final exam…</a:t>
            </a:r>
          </a:p>
        </p:txBody>
      </p:sp>
      <p:sp>
        <p:nvSpPr>
          <p:cNvPr id="17" name="Text Placeholder 7">
            <a:extLst>
              <a:ext uri="{FF2B5EF4-FFF2-40B4-BE49-F238E27FC236}">
                <a16:creationId xmlns:a16="http://schemas.microsoft.com/office/drawing/2014/main" id="{21B92F2D-8625-3C5B-E25D-B5F8F17D7390}"/>
              </a:ext>
            </a:extLst>
          </p:cNvPr>
          <p:cNvSpPr>
            <a:spLocks noGrp="1"/>
          </p:cNvSpPr>
          <p:nvPr>
            <p:ph type="body" sz="quarter" idx="17"/>
          </p:nvPr>
        </p:nvSpPr>
        <p:spPr>
          <a:xfrm>
            <a:off x="1164271" y="412538"/>
            <a:ext cx="3736975" cy="193675"/>
          </a:xfrm>
        </p:spPr>
        <p:txBody>
          <a:bodyPr/>
          <a:lstStyle/>
          <a:p>
            <a:r>
              <a:rPr lang="en-US" dirty="0">
                <a:solidFill>
                  <a:srgbClr val="474C56"/>
                </a:solidFill>
                <a:latin typeface="+mj-lt"/>
              </a:rPr>
              <a:t>summerprogram.edu/</a:t>
            </a:r>
            <a:r>
              <a:rPr lang="en-US" dirty="0" err="1">
                <a:solidFill>
                  <a:srgbClr val="474C56"/>
                </a:solidFill>
                <a:latin typeface="+mj-lt"/>
              </a:rPr>
              <a:t>future_steps</a:t>
            </a:r>
            <a:endParaRPr lang="en-US" dirty="0">
              <a:solidFill>
                <a:srgbClr val="474C56"/>
              </a:solidFill>
              <a:latin typeface="+mj-lt"/>
            </a:endParaRPr>
          </a:p>
        </p:txBody>
      </p:sp>
      <p:sp>
        <p:nvSpPr>
          <p:cNvPr id="18" name="TextBox 17">
            <a:extLst>
              <a:ext uri="{FF2B5EF4-FFF2-40B4-BE49-F238E27FC236}">
                <a16:creationId xmlns:a16="http://schemas.microsoft.com/office/drawing/2014/main" id="{E451ACF3-B06E-6EC2-FE05-E9FEB1D91406}"/>
              </a:ext>
            </a:extLst>
          </p:cNvPr>
          <p:cNvSpPr txBox="1"/>
          <p:nvPr/>
        </p:nvSpPr>
        <p:spPr>
          <a:xfrm>
            <a:off x="1544066" y="1767958"/>
            <a:ext cx="353314" cy="246221"/>
          </a:xfrm>
          <a:prstGeom prst="rect">
            <a:avLst/>
          </a:prstGeom>
          <a:noFill/>
        </p:spPr>
        <p:txBody>
          <a:bodyPr wrap="square" rtlCol="0">
            <a:spAutoFit/>
          </a:bodyPr>
          <a:lstStyle/>
          <a:p>
            <a:r>
              <a:rPr lang="en-US" sz="1000" dirty="0">
                <a:solidFill>
                  <a:srgbClr val="474C56"/>
                </a:solidFill>
              </a:rPr>
              <a:t>All</a:t>
            </a:r>
          </a:p>
        </p:txBody>
      </p:sp>
      <p:sp>
        <p:nvSpPr>
          <p:cNvPr id="19" name="TextBox 18">
            <a:extLst>
              <a:ext uri="{FF2B5EF4-FFF2-40B4-BE49-F238E27FC236}">
                <a16:creationId xmlns:a16="http://schemas.microsoft.com/office/drawing/2014/main" id="{3F8BBEDC-B3CA-2A6D-4019-D4D33A53EB3A}"/>
              </a:ext>
            </a:extLst>
          </p:cNvPr>
          <p:cNvSpPr txBox="1"/>
          <p:nvPr/>
        </p:nvSpPr>
        <p:spPr>
          <a:xfrm>
            <a:off x="1960626" y="1767958"/>
            <a:ext cx="713994" cy="246221"/>
          </a:xfrm>
          <a:prstGeom prst="rect">
            <a:avLst/>
          </a:prstGeom>
          <a:noFill/>
        </p:spPr>
        <p:txBody>
          <a:bodyPr wrap="square" rtlCol="0">
            <a:spAutoFit/>
          </a:bodyPr>
          <a:lstStyle/>
          <a:p>
            <a:r>
              <a:rPr lang="en-US" sz="1000" dirty="0">
                <a:solidFill>
                  <a:srgbClr val="9E9CAA"/>
                </a:solidFill>
              </a:rPr>
              <a:t>Images</a:t>
            </a:r>
          </a:p>
        </p:txBody>
      </p:sp>
      <p:cxnSp>
        <p:nvCxnSpPr>
          <p:cNvPr id="20" name="Straight Connector 19">
            <a:extLst>
              <a:ext uri="{FF2B5EF4-FFF2-40B4-BE49-F238E27FC236}">
                <a16:creationId xmlns:a16="http://schemas.microsoft.com/office/drawing/2014/main" id="{11E2349C-BAB7-4D44-AD54-AC0AF82D722A}"/>
              </a:ext>
            </a:extLst>
          </p:cNvPr>
          <p:cNvCxnSpPr/>
          <p:nvPr/>
        </p:nvCxnSpPr>
        <p:spPr>
          <a:xfrm>
            <a:off x="1593342" y="2027514"/>
            <a:ext cx="242062"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257164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C7B541-E107-A21C-AC0C-9BADE94986AD}"/>
              </a:ext>
            </a:extLst>
          </p:cNvPr>
          <p:cNvSpPr>
            <a:spLocks noGrp="1"/>
          </p:cNvSpPr>
          <p:nvPr>
            <p:ph type="title"/>
          </p:nvPr>
        </p:nvSpPr>
        <p:spPr/>
        <p:txBody>
          <a:bodyPr/>
          <a:lstStyle/>
          <a:p>
            <a:r>
              <a:rPr lang="en-US" dirty="0"/>
              <a:t>Conclusion</a:t>
            </a:r>
          </a:p>
        </p:txBody>
      </p:sp>
      <p:sp>
        <p:nvSpPr>
          <p:cNvPr id="4" name="Text Placeholder 2">
            <a:extLst>
              <a:ext uri="{FF2B5EF4-FFF2-40B4-BE49-F238E27FC236}">
                <a16:creationId xmlns:a16="http://schemas.microsoft.com/office/drawing/2014/main" id="{12BA34B9-66A7-0443-9AD3-082956D035FD}"/>
              </a:ext>
            </a:extLst>
          </p:cNvPr>
          <p:cNvSpPr txBox="1">
            <a:spLocks/>
          </p:cNvSpPr>
          <p:nvPr/>
        </p:nvSpPr>
        <p:spPr>
          <a:xfrm>
            <a:off x="1300972" y="2299081"/>
            <a:ext cx="5252228" cy="187667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nSpc>
                <a:spcPct val="100000"/>
              </a:lnSpc>
              <a:spcBef>
                <a:spcPts val="0"/>
              </a:spcBef>
              <a:buNone/>
            </a:pPr>
            <a:r>
              <a:rPr lang="en-US" sz="1200" dirty="0">
                <a:solidFill>
                  <a:srgbClr val="474C56"/>
                </a:solidFill>
                <a:latin typeface="+mj-lt"/>
              </a:rPr>
              <a:t>Vanderbilt ISIS</a:t>
            </a:r>
          </a:p>
          <a:p>
            <a:pPr marL="457200" lvl="1" indent="0">
              <a:lnSpc>
                <a:spcPct val="100000"/>
              </a:lnSpc>
              <a:spcBef>
                <a:spcPts val="0"/>
              </a:spcBef>
              <a:buNone/>
            </a:pPr>
            <a:r>
              <a:rPr lang="en-US" sz="1200" dirty="0">
                <a:solidFill>
                  <a:srgbClr val="474C56"/>
                </a:solidFill>
                <a:latin typeface="+mj-lt"/>
              </a:rPr>
              <a:t>https://www.isis.vanderbilt.edu </a:t>
            </a:r>
          </a:p>
          <a:p>
            <a:pPr marL="0" indent="0">
              <a:lnSpc>
                <a:spcPct val="100000"/>
              </a:lnSpc>
              <a:spcBef>
                <a:spcPts val="0"/>
              </a:spcBef>
              <a:buNone/>
            </a:pPr>
            <a:endParaRPr lang="en-US" sz="500" dirty="0">
              <a:solidFill>
                <a:srgbClr val="121EB9"/>
              </a:solidFill>
              <a:latin typeface="+mj-lt"/>
            </a:endParaRPr>
          </a:p>
          <a:p>
            <a:pPr marL="0" indent="0">
              <a:lnSpc>
                <a:spcPct val="100000"/>
              </a:lnSpc>
              <a:spcBef>
                <a:spcPts val="0"/>
              </a:spcBef>
              <a:buNone/>
            </a:pPr>
            <a:r>
              <a:rPr lang="en-US" sz="2000" dirty="0">
                <a:solidFill>
                  <a:srgbClr val="121EB9"/>
                </a:solidFill>
                <a:latin typeface="+mj-lt"/>
              </a:rPr>
              <a:t>Lessons Learned</a:t>
            </a:r>
            <a:endParaRPr lang="en-US" sz="500" dirty="0">
              <a:solidFill>
                <a:srgbClr val="121EB9"/>
              </a:solidFill>
              <a:latin typeface="+mj-lt"/>
            </a:endParaRPr>
          </a:p>
          <a:p>
            <a:pPr marL="0" indent="0">
              <a:lnSpc>
                <a:spcPct val="150000"/>
              </a:lnSpc>
              <a:spcBef>
                <a:spcPts val="0"/>
              </a:spcBef>
              <a:buNone/>
            </a:pPr>
            <a:r>
              <a:rPr lang="en-US" sz="1400" dirty="0">
                <a:solidFill>
                  <a:srgbClr val="474C56"/>
                </a:solidFill>
                <a:latin typeface="+mj-lt"/>
              </a:rPr>
              <a:t>Web vulnerabilities and building a website with Flask…</a:t>
            </a:r>
          </a:p>
          <a:p>
            <a:pPr>
              <a:lnSpc>
                <a:spcPct val="100000"/>
              </a:lnSpc>
              <a:spcBef>
                <a:spcPts val="0"/>
              </a:spcBef>
            </a:pPr>
            <a:endParaRPr lang="en-US" dirty="0">
              <a:solidFill>
                <a:srgbClr val="121EB9"/>
              </a:solidFill>
              <a:latin typeface="+mj-lt"/>
            </a:endParaRPr>
          </a:p>
          <a:p>
            <a:pPr>
              <a:lnSpc>
                <a:spcPct val="100000"/>
              </a:lnSpc>
              <a:spcBef>
                <a:spcPts val="0"/>
              </a:spcBef>
            </a:pPr>
            <a:endParaRPr lang="en-US" dirty="0">
              <a:solidFill>
                <a:srgbClr val="121EB9"/>
              </a:solidFill>
              <a:latin typeface="+mj-lt"/>
            </a:endParaRPr>
          </a:p>
        </p:txBody>
      </p:sp>
      <p:sp>
        <p:nvSpPr>
          <p:cNvPr id="5" name="Oval 4">
            <a:extLst>
              <a:ext uri="{FF2B5EF4-FFF2-40B4-BE49-F238E27FC236}">
                <a16:creationId xmlns:a16="http://schemas.microsoft.com/office/drawing/2014/main" id="{3A6E8568-7F06-44E0-9330-793AF2871E9F}"/>
              </a:ext>
            </a:extLst>
          </p:cNvPr>
          <p:cNvSpPr/>
          <p:nvPr/>
        </p:nvSpPr>
        <p:spPr>
          <a:xfrm>
            <a:off x="1408938" y="2370122"/>
            <a:ext cx="270256" cy="274320"/>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C291873-B33A-E775-4352-AFDDEB2AFCAC}"/>
              </a:ext>
            </a:extLst>
          </p:cNvPr>
          <p:cNvSpPr txBox="1"/>
          <p:nvPr/>
        </p:nvSpPr>
        <p:spPr>
          <a:xfrm>
            <a:off x="1544066" y="3533721"/>
            <a:ext cx="5009134" cy="1059329"/>
          </a:xfrm>
          <a:prstGeom prst="rect">
            <a:avLst/>
          </a:prstGeom>
          <a:noFill/>
        </p:spPr>
        <p:txBody>
          <a:bodyPr wrap="square">
            <a:spAutoFit/>
          </a:bodyPr>
          <a:lstStyle/>
          <a:p>
            <a:pPr>
              <a:lnSpc>
                <a:spcPct val="100000"/>
              </a:lnSpc>
              <a:spcBef>
                <a:spcPts val="0"/>
              </a:spcBef>
            </a:pPr>
            <a:r>
              <a:rPr lang="en-US" sz="2000" dirty="0">
                <a:solidFill>
                  <a:srgbClr val="121EB9"/>
                </a:solidFill>
                <a:latin typeface="+mj-lt"/>
              </a:rPr>
              <a:t>Challenges Faced</a:t>
            </a:r>
            <a:endParaRPr lang="en-US" sz="500" dirty="0">
              <a:solidFill>
                <a:srgbClr val="121EB9"/>
              </a:solidFill>
              <a:latin typeface="+mj-lt"/>
            </a:endParaRPr>
          </a:p>
          <a:p>
            <a:pPr>
              <a:lnSpc>
                <a:spcPct val="150000"/>
              </a:lnSpc>
              <a:spcBef>
                <a:spcPts val="0"/>
              </a:spcBef>
            </a:pPr>
            <a:r>
              <a:rPr lang="en-US" sz="1500" dirty="0">
                <a:solidFill>
                  <a:srgbClr val="474C56"/>
                </a:solidFill>
                <a:latin typeface="+mj-lt"/>
              </a:rPr>
              <a:t>Lack of in-depth background, implementing purposefully vulnerable code…</a:t>
            </a:r>
          </a:p>
        </p:txBody>
      </p:sp>
      <p:sp>
        <p:nvSpPr>
          <p:cNvPr id="7" name="TextBox 6">
            <a:extLst>
              <a:ext uri="{FF2B5EF4-FFF2-40B4-BE49-F238E27FC236}">
                <a16:creationId xmlns:a16="http://schemas.microsoft.com/office/drawing/2014/main" id="{D418F5CD-3298-C64D-B30A-988CEA5C6521}"/>
              </a:ext>
            </a:extLst>
          </p:cNvPr>
          <p:cNvSpPr txBox="1"/>
          <p:nvPr/>
        </p:nvSpPr>
        <p:spPr>
          <a:xfrm>
            <a:off x="1544066" y="4768361"/>
            <a:ext cx="5009134" cy="713080"/>
          </a:xfrm>
          <a:prstGeom prst="rect">
            <a:avLst/>
          </a:prstGeom>
          <a:noFill/>
        </p:spPr>
        <p:txBody>
          <a:bodyPr wrap="square">
            <a:spAutoFit/>
          </a:bodyPr>
          <a:lstStyle/>
          <a:p>
            <a:pPr>
              <a:lnSpc>
                <a:spcPct val="100000"/>
              </a:lnSpc>
              <a:spcBef>
                <a:spcPts val="0"/>
              </a:spcBef>
            </a:pPr>
            <a:r>
              <a:rPr lang="en-US" sz="2000" dirty="0">
                <a:solidFill>
                  <a:srgbClr val="121EB9"/>
                </a:solidFill>
                <a:latin typeface="+mj-lt"/>
              </a:rPr>
              <a:t>What Went Well</a:t>
            </a:r>
            <a:endParaRPr lang="en-US" sz="500" dirty="0">
              <a:solidFill>
                <a:srgbClr val="121EB9"/>
              </a:solidFill>
              <a:latin typeface="+mj-lt"/>
            </a:endParaRPr>
          </a:p>
          <a:p>
            <a:pPr>
              <a:lnSpc>
                <a:spcPct val="150000"/>
              </a:lnSpc>
              <a:spcBef>
                <a:spcPts val="0"/>
              </a:spcBef>
            </a:pPr>
            <a:r>
              <a:rPr lang="en-US" sz="1500" dirty="0">
                <a:solidFill>
                  <a:srgbClr val="474C56"/>
                </a:solidFill>
                <a:latin typeface="+mj-lt"/>
              </a:rPr>
              <a:t>Overall positive experience!</a:t>
            </a:r>
          </a:p>
        </p:txBody>
      </p:sp>
      <p:sp>
        <p:nvSpPr>
          <p:cNvPr id="8" name="Text Placeholder 4">
            <a:extLst>
              <a:ext uri="{FF2B5EF4-FFF2-40B4-BE49-F238E27FC236}">
                <a16:creationId xmlns:a16="http://schemas.microsoft.com/office/drawing/2014/main" id="{9C9C4514-ADAF-B58C-0101-878C963930CA}"/>
              </a:ext>
            </a:extLst>
          </p:cNvPr>
          <p:cNvSpPr txBox="1">
            <a:spLocks/>
          </p:cNvSpPr>
          <p:nvPr/>
        </p:nvSpPr>
        <p:spPr>
          <a:xfrm>
            <a:off x="7317232" y="2450131"/>
            <a:ext cx="4224528" cy="303130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t>Stay Tuned</a:t>
            </a:r>
          </a:p>
          <a:p>
            <a:pPr marL="0" indent="0">
              <a:buFont typeface="Arial" panose="020B0604020202020204" pitchFamily="34" charset="0"/>
              <a:buNone/>
            </a:pPr>
            <a:endParaRPr lang="en-US" sz="200" dirty="0">
              <a:solidFill>
                <a:srgbClr val="474C56"/>
              </a:solidFill>
            </a:endParaRPr>
          </a:p>
          <a:p>
            <a:pPr marL="0" indent="0">
              <a:buFont typeface="Arial" panose="020B0604020202020204" pitchFamily="34" charset="0"/>
              <a:buNone/>
            </a:pPr>
            <a:r>
              <a:rPr lang="en-US" sz="1500" dirty="0">
                <a:solidFill>
                  <a:srgbClr val="474C56"/>
                </a:solidFill>
              </a:rPr>
              <a:t>Interested in the study? </a:t>
            </a:r>
          </a:p>
          <a:p>
            <a:pPr marL="0" indent="0">
              <a:buFont typeface="Arial" panose="020B0604020202020204" pitchFamily="34" charset="0"/>
              <a:buNone/>
            </a:pPr>
            <a:r>
              <a:rPr lang="en-US" sz="1500" dirty="0">
                <a:solidFill>
                  <a:srgbClr val="474C56"/>
                </a:solidFill>
              </a:rPr>
              <a:t>Contact me: </a:t>
            </a:r>
            <a:r>
              <a:rPr lang="en-US" sz="1500" dirty="0">
                <a:solidFill>
                  <a:srgbClr val="121EB9"/>
                </a:solidFill>
              </a:rPr>
              <a:t>sahnnee.j.shin@vanderbilt.edu</a:t>
            </a:r>
            <a:endParaRPr lang="en-US" sz="1600" dirty="0">
              <a:solidFill>
                <a:srgbClr val="474C56"/>
              </a:solidFill>
            </a:endParaRPr>
          </a:p>
          <a:p>
            <a:pPr marL="0" indent="0">
              <a:buFont typeface="Arial" panose="020B0604020202020204" pitchFamily="34" charset="0"/>
              <a:buNone/>
            </a:pPr>
            <a:r>
              <a:rPr lang="en-US" sz="1600" dirty="0">
                <a:solidFill>
                  <a:srgbClr val="474C56"/>
                </a:solidFill>
              </a:rPr>
              <a:t>Look out for any announcements in the near future!</a:t>
            </a:r>
          </a:p>
        </p:txBody>
      </p:sp>
      <p:sp>
        <p:nvSpPr>
          <p:cNvPr id="10" name="Text Placeholder 7">
            <a:extLst>
              <a:ext uri="{FF2B5EF4-FFF2-40B4-BE49-F238E27FC236}">
                <a16:creationId xmlns:a16="http://schemas.microsoft.com/office/drawing/2014/main" id="{BA61BBB2-B8C2-AAA4-0889-29B05C69105D}"/>
              </a:ext>
            </a:extLst>
          </p:cNvPr>
          <p:cNvSpPr>
            <a:spLocks noGrp="1"/>
          </p:cNvSpPr>
          <p:nvPr>
            <p:ph type="body" sz="quarter" idx="17"/>
          </p:nvPr>
        </p:nvSpPr>
        <p:spPr>
          <a:xfrm>
            <a:off x="1164271" y="412538"/>
            <a:ext cx="3736975" cy="193675"/>
          </a:xfrm>
        </p:spPr>
        <p:txBody>
          <a:bodyPr/>
          <a:lstStyle/>
          <a:p>
            <a:r>
              <a:rPr lang="en-US" dirty="0">
                <a:solidFill>
                  <a:srgbClr val="474C56"/>
                </a:solidFill>
                <a:latin typeface="+mj-lt"/>
              </a:rPr>
              <a:t>summerprogram.edu/conclusion</a:t>
            </a:r>
          </a:p>
        </p:txBody>
      </p:sp>
      <p:sp>
        <p:nvSpPr>
          <p:cNvPr id="11" name="TextBox 10">
            <a:extLst>
              <a:ext uri="{FF2B5EF4-FFF2-40B4-BE49-F238E27FC236}">
                <a16:creationId xmlns:a16="http://schemas.microsoft.com/office/drawing/2014/main" id="{56C365F2-0AFD-86BA-E445-EA7ED635FAE9}"/>
              </a:ext>
            </a:extLst>
          </p:cNvPr>
          <p:cNvSpPr txBox="1"/>
          <p:nvPr/>
        </p:nvSpPr>
        <p:spPr>
          <a:xfrm>
            <a:off x="1544066" y="1767958"/>
            <a:ext cx="353314" cy="246221"/>
          </a:xfrm>
          <a:prstGeom prst="rect">
            <a:avLst/>
          </a:prstGeom>
          <a:noFill/>
        </p:spPr>
        <p:txBody>
          <a:bodyPr wrap="square" rtlCol="0">
            <a:spAutoFit/>
          </a:bodyPr>
          <a:lstStyle/>
          <a:p>
            <a:r>
              <a:rPr lang="en-US" sz="1000" dirty="0">
                <a:solidFill>
                  <a:srgbClr val="474C56"/>
                </a:solidFill>
              </a:rPr>
              <a:t>All</a:t>
            </a:r>
          </a:p>
        </p:txBody>
      </p:sp>
      <p:sp>
        <p:nvSpPr>
          <p:cNvPr id="12" name="TextBox 11">
            <a:extLst>
              <a:ext uri="{FF2B5EF4-FFF2-40B4-BE49-F238E27FC236}">
                <a16:creationId xmlns:a16="http://schemas.microsoft.com/office/drawing/2014/main" id="{97A4DA5F-86E7-4BAA-DF64-8CC25930802D}"/>
              </a:ext>
            </a:extLst>
          </p:cNvPr>
          <p:cNvSpPr txBox="1"/>
          <p:nvPr/>
        </p:nvSpPr>
        <p:spPr>
          <a:xfrm>
            <a:off x="1960626" y="1767958"/>
            <a:ext cx="713994" cy="246221"/>
          </a:xfrm>
          <a:prstGeom prst="rect">
            <a:avLst/>
          </a:prstGeom>
          <a:noFill/>
        </p:spPr>
        <p:txBody>
          <a:bodyPr wrap="square" rtlCol="0">
            <a:spAutoFit/>
          </a:bodyPr>
          <a:lstStyle/>
          <a:p>
            <a:r>
              <a:rPr lang="en-US" sz="1000" dirty="0">
                <a:solidFill>
                  <a:srgbClr val="9E9CAA"/>
                </a:solidFill>
              </a:rPr>
              <a:t>Images</a:t>
            </a:r>
          </a:p>
        </p:txBody>
      </p:sp>
      <p:cxnSp>
        <p:nvCxnSpPr>
          <p:cNvPr id="13" name="Straight Connector 12">
            <a:extLst>
              <a:ext uri="{FF2B5EF4-FFF2-40B4-BE49-F238E27FC236}">
                <a16:creationId xmlns:a16="http://schemas.microsoft.com/office/drawing/2014/main" id="{BB3F576B-19D1-8A9C-C7B1-82EF179C2F70}"/>
              </a:ext>
            </a:extLst>
          </p:cNvPr>
          <p:cNvCxnSpPr>
            <a:cxnSpLocks/>
          </p:cNvCxnSpPr>
          <p:nvPr/>
        </p:nvCxnSpPr>
        <p:spPr>
          <a:xfrm>
            <a:off x="1593342" y="2027514"/>
            <a:ext cx="242062"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4995521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D700C8CE122D6468A01E7E6F602FC93" ma:contentTypeVersion="11" ma:contentTypeDescription="Create a new document." ma:contentTypeScope="" ma:versionID="a4161ff56d0c08954afbc5173ffec377">
  <xsd:schema xmlns:xsd="http://www.w3.org/2001/XMLSchema" xmlns:xs="http://www.w3.org/2001/XMLSchema" xmlns:p="http://schemas.microsoft.com/office/2006/metadata/properties" xmlns:ns3="4668150b-da18-493d-a040-cbc02bf476e5" targetNamespace="http://schemas.microsoft.com/office/2006/metadata/properties" ma:root="true" ma:fieldsID="94df645e6c395e00a8be16e9f26ec923" ns3:_="">
    <xsd:import namespace="4668150b-da18-493d-a040-cbc02bf476e5"/>
    <xsd:element name="properties">
      <xsd:complexType>
        <xsd:sequence>
          <xsd:element name="documentManagement">
            <xsd:complexType>
              <xsd:all>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MediaServiceSystemTags" minOccurs="0"/>
                <xsd:element ref="ns3:MediaServiceOCR" minOccurs="0"/>
                <xsd:element ref="ns3:MediaServiceGenerationTime" minOccurs="0"/>
                <xsd:element ref="ns3:MediaServiceEventHashCode" minOccurs="0"/>
                <xsd:element ref="ns3:MediaLengthInSecond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668150b-da18-493d-a040-cbc02bf476e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SystemTags" ma:index="13" nillable="true" ma:displayName="MediaServiceSystemTags" ma:hidden="true" ma:internalName="MediaServiceSystemTags" ma:readOnly="true">
      <xsd:simpleType>
        <xsd:restriction base="dms:Note"/>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E5FA287-A02C-4739-8FFB-02CCDDBCB82A}">
  <ds:schemaRefs>
    <ds:schemaRef ds:uri="http://schemas.microsoft.com/sharepoint/v3/contenttype/forms"/>
  </ds:schemaRefs>
</ds:datastoreItem>
</file>

<file path=customXml/itemProps2.xml><?xml version="1.0" encoding="utf-8"?>
<ds:datastoreItem xmlns:ds="http://schemas.openxmlformats.org/officeDocument/2006/customXml" ds:itemID="{67C08ABA-A794-40C4-972E-985663725AE4}">
  <ds:schemaRefs>
    <ds:schemaRef ds:uri="http://schemas.microsoft.com/office/2006/metadata/properties"/>
    <ds:schemaRef ds:uri="http://schemas.openxmlformats.org/package/2006/metadata/core-properties"/>
    <ds:schemaRef ds:uri="http://www.w3.org/XML/1998/namespace"/>
    <ds:schemaRef ds:uri="http://purl.org/dc/terms/"/>
    <ds:schemaRef ds:uri="http://schemas.microsoft.com/office/2006/documentManagement/types"/>
    <ds:schemaRef ds:uri="4668150b-da18-493d-a040-cbc02bf476e5"/>
    <ds:schemaRef ds:uri="http://purl.org/dc/elements/1.1/"/>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7B5C207A-559C-4E52-9082-777C206DF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668150b-da18-493d-a040-cbc02bf476e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ba5a7f39-e3be-4ab3-b450-67fa80faecad}" enabled="0" method="" siteId="{ba5a7f39-e3be-4ab3-b450-67fa80faecad}" removed="1"/>
</clbl:labelList>
</file>

<file path=docProps/app.xml><?xml version="1.0" encoding="utf-8"?>
<Properties xmlns="http://schemas.openxmlformats.org/officeDocument/2006/extended-properties" xmlns:vt="http://schemas.openxmlformats.org/officeDocument/2006/docPropsVTypes">
  <Template>Office Theme</Template>
  <TotalTime>1006</TotalTime>
  <Words>1265</Words>
  <Application>Microsoft Office PowerPoint</Application>
  <PresentationFormat>Widescreen</PresentationFormat>
  <Paragraphs>117</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Greycliff</vt:lpstr>
      <vt:lpstr>Product sans</vt:lpstr>
      <vt:lpstr>Aptos</vt:lpstr>
      <vt:lpstr>Aptos Display</vt:lpstr>
      <vt:lpstr>Arial</vt:lpstr>
      <vt:lpstr>Office Theme</vt:lpstr>
      <vt:lpstr>Eye Tracking and Hacking</vt:lpstr>
      <vt:lpstr>Web Security Overview</vt:lpstr>
      <vt:lpstr>Eye Tracking Overview</vt:lpstr>
      <vt:lpstr>Completed</vt:lpstr>
      <vt:lpstr>Future Steps</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Sahnnee Shin</dc:creator>
  <cp:lastModifiedBy>Sahnnee Shin</cp:lastModifiedBy>
  <cp:revision>6</cp:revision>
  <dcterms:created xsi:type="dcterms:W3CDTF">2024-08-01T00:02:11Z</dcterms:created>
  <dcterms:modified xsi:type="dcterms:W3CDTF">2024-08-02T04:24:23Z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0x0101003D700C8CE122D6468A01E7E6F602FC93</vt:lpwstr>
  </property>
</Properties>
</file>