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9" r:id="rId2"/>
    <p:sldId id="258" r:id="rId3"/>
  </p:sldIdLst>
  <p:sldSz cx="39014400" cy="21945600"/>
  <p:notesSz cx="6858000" cy="9144000"/>
  <p:defaultTextStyle>
    <a:defPPr>
      <a:defRPr lang="en-US"/>
    </a:defPPr>
    <a:lvl1pPr marL="0" algn="l" defTabSz="1566964" rtl="0" eaLnBrk="1" latinLnBrk="0" hangingPunct="1">
      <a:defRPr sz="6071" kern="1200">
        <a:solidFill>
          <a:schemeClr val="tx1"/>
        </a:solidFill>
        <a:latin typeface="+mn-lt"/>
        <a:ea typeface="+mn-ea"/>
        <a:cs typeface="+mn-cs"/>
      </a:defRPr>
    </a:lvl1pPr>
    <a:lvl2pPr marL="1566964" algn="l" defTabSz="1566964" rtl="0" eaLnBrk="1" latinLnBrk="0" hangingPunct="1">
      <a:defRPr sz="6071" kern="1200">
        <a:solidFill>
          <a:schemeClr val="tx1"/>
        </a:solidFill>
        <a:latin typeface="+mn-lt"/>
        <a:ea typeface="+mn-ea"/>
        <a:cs typeface="+mn-cs"/>
      </a:defRPr>
    </a:lvl2pPr>
    <a:lvl3pPr marL="3133927" algn="l" defTabSz="1566964" rtl="0" eaLnBrk="1" latinLnBrk="0" hangingPunct="1">
      <a:defRPr sz="6071" kern="1200">
        <a:solidFill>
          <a:schemeClr val="tx1"/>
        </a:solidFill>
        <a:latin typeface="+mn-lt"/>
        <a:ea typeface="+mn-ea"/>
        <a:cs typeface="+mn-cs"/>
      </a:defRPr>
    </a:lvl3pPr>
    <a:lvl4pPr marL="4700891" algn="l" defTabSz="1566964" rtl="0" eaLnBrk="1" latinLnBrk="0" hangingPunct="1">
      <a:defRPr sz="6071" kern="1200">
        <a:solidFill>
          <a:schemeClr val="tx1"/>
        </a:solidFill>
        <a:latin typeface="+mn-lt"/>
        <a:ea typeface="+mn-ea"/>
        <a:cs typeface="+mn-cs"/>
      </a:defRPr>
    </a:lvl4pPr>
    <a:lvl5pPr marL="6267851" algn="l" defTabSz="1566964" rtl="0" eaLnBrk="1" latinLnBrk="0" hangingPunct="1">
      <a:defRPr sz="6071" kern="1200">
        <a:solidFill>
          <a:schemeClr val="tx1"/>
        </a:solidFill>
        <a:latin typeface="+mn-lt"/>
        <a:ea typeface="+mn-ea"/>
        <a:cs typeface="+mn-cs"/>
      </a:defRPr>
    </a:lvl5pPr>
    <a:lvl6pPr marL="7834815" algn="l" defTabSz="1566964" rtl="0" eaLnBrk="1" latinLnBrk="0" hangingPunct="1">
      <a:defRPr sz="6071" kern="1200">
        <a:solidFill>
          <a:schemeClr val="tx1"/>
        </a:solidFill>
        <a:latin typeface="+mn-lt"/>
        <a:ea typeface="+mn-ea"/>
        <a:cs typeface="+mn-cs"/>
      </a:defRPr>
    </a:lvl6pPr>
    <a:lvl7pPr marL="9401778" algn="l" defTabSz="1566964" rtl="0" eaLnBrk="1" latinLnBrk="0" hangingPunct="1">
      <a:defRPr sz="6071" kern="1200">
        <a:solidFill>
          <a:schemeClr val="tx1"/>
        </a:solidFill>
        <a:latin typeface="+mn-lt"/>
        <a:ea typeface="+mn-ea"/>
        <a:cs typeface="+mn-cs"/>
      </a:defRPr>
    </a:lvl7pPr>
    <a:lvl8pPr marL="10968741" algn="l" defTabSz="1566964" rtl="0" eaLnBrk="1" latinLnBrk="0" hangingPunct="1">
      <a:defRPr sz="6071" kern="1200">
        <a:solidFill>
          <a:schemeClr val="tx1"/>
        </a:solidFill>
        <a:latin typeface="+mn-lt"/>
        <a:ea typeface="+mn-ea"/>
        <a:cs typeface="+mn-cs"/>
      </a:defRPr>
    </a:lvl8pPr>
    <a:lvl9pPr marL="12535705" algn="l" defTabSz="1566964" rtl="0" eaLnBrk="1" latinLnBrk="0" hangingPunct="1">
      <a:defRPr sz="607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912" userDrawn="1">
          <p15:clr>
            <a:srgbClr val="A4A3A4"/>
          </p15:clr>
        </p15:guide>
        <p15:guide id="2" pos="12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/>
    <p:restoredTop sz="94648"/>
  </p:normalViewPr>
  <p:slideViewPr>
    <p:cSldViewPr snapToGrid="0" snapToObjects="1">
      <p:cViewPr varScale="1">
        <p:scale>
          <a:sx n="49" d="100"/>
          <a:sy n="49" d="100"/>
        </p:scale>
        <p:origin x="372" y="24"/>
      </p:cViewPr>
      <p:guideLst>
        <p:guide orient="horz" pos="6912"/>
        <p:guide pos="122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14C5B-26B4-2341-9C19-6068C182633A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6A597-C87A-0F41-B431-61A486D4A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3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83732" rtl="0" eaLnBrk="1" latinLnBrk="0" hangingPunct="1">
      <a:defRPr sz="1029" kern="1200">
        <a:solidFill>
          <a:schemeClr val="tx1"/>
        </a:solidFill>
        <a:latin typeface="+mn-lt"/>
        <a:ea typeface="+mn-ea"/>
        <a:cs typeface="+mn-cs"/>
      </a:defRPr>
    </a:lvl1pPr>
    <a:lvl2pPr marL="391866" algn="l" defTabSz="783732" rtl="0" eaLnBrk="1" latinLnBrk="0" hangingPunct="1">
      <a:defRPr sz="1029" kern="1200">
        <a:solidFill>
          <a:schemeClr val="tx1"/>
        </a:solidFill>
        <a:latin typeface="+mn-lt"/>
        <a:ea typeface="+mn-ea"/>
        <a:cs typeface="+mn-cs"/>
      </a:defRPr>
    </a:lvl2pPr>
    <a:lvl3pPr marL="783732" algn="l" defTabSz="783732" rtl="0" eaLnBrk="1" latinLnBrk="0" hangingPunct="1">
      <a:defRPr sz="1029" kern="1200">
        <a:solidFill>
          <a:schemeClr val="tx1"/>
        </a:solidFill>
        <a:latin typeface="+mn-lt"/>
        <a:ea typeface="+mn-ea"/>
        <a:cs typeface="+mn-cs"/>
      </a:defRPr>
    </a:lvl3pPr>
    <a:lvl4pPr marL="1175598" algn="l" defTabSz="783732" rtl="0" eaLnBrk="1" latinLnBrk="0" hangingPunct="1">
      <a:defRPr sz="1029" kern="1200">
        <a:solidFill>
          <a:schemeClr val="tx1"/>
        </a:solidFill>
        <a:latin typeface="+mn-lt"/>
        <a:ea typeface="+mn-ea"/>
        <a:cs typeface="+mn-cs"/>
      </a:defRPr>
    </a:lvl4pPr>
    <a:lvl5pPr marL="1567464" algn="l" defTabSz="783732" rtl="0" eaLnBrk="1" latinLnBrk="0" hangingPunct="1">
      <a:defRPr sz="1029" kern="1200">
        <a:solidFill>
          <a:schemeClr val="tx1"/>
        </a:solidFill>
        <a:latin typeface="+mn-lt"/>
        <a:ea typeface="+mn-ea"/>
        <a:cs typeface="+mn-cs"/>
      </a:defRPr>
    </a:lvl5pPr>
    <a:lvl6pPr marL="1959331" algn="l" defTabSz="783732" rtl="0" eaLnBrk="1" latinLnBrk="0" hangingPunct="1">
      <a:defRPr sz="1029" kern="1200">
        <a:solidFill>
          <a:schemeClr val="tx1"/>
        </a:solidFill>
        <a:latin typeface="+mn-lt"/>
        <a:ea typeface="+mn-ea"/>
        <a:cs typeface="+mn-cs"/>
      </a:defRPr>
    </a:lvl6pPr>
    <a:lvl7pPr marL="2351197" algn="l" defTabSz="783732" rtl="0" eaLnBrk="1" latinLnBrk="0" hangingPunct="1">
      <a:defRPr sz="1029" kern="1200">
        <a:solidFill>
          <a:schemeClr val="tx1"/>
        </a:solidFill>
        <a:latin typeface="+mn-lt"/>
        <a:ea typeface="+mn-ea"/>
        <a:cs typeface="+mn-cs"/>
      </a:defRPr>
    </a:lvl7pPr>
    <a:lvl8pPr marL="2743063" algn="l" defTabSz="783732" rtl="0" eaLnBrk="1" latinLnBrk="0" hangingPunct="1">
      <a:defRPr sz="1029" kern="1200">
        <a:solidFill>
          <a:schemeClr val="tx1"/>
        </a:solidFill>
        <a:latin typeface="+mn-lt"/>
        <a:ea typeface="+mn-ea"/>
        <a:cs typeface="+mn-cs"/>
      </a:defRPr>
    </a:lvl8pPr>
    <a:lvl9pPr marL="3134929" algn="l" defTabSz="783732" rtl="0" eaLnBrk="1" latinLnBrk="0" hangingPunct="1">
      <a:defRPr sz="102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6A597-C87A-0F41-B431-61A486D4A1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64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6A597-C87A-0F41-B431-61A486D4A1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06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/>
          <p:cNvSpPr>
            <a:spLocks noGrp="1"/>
          </p:cNvSpPr>
          <p:nvPr>
            <p:ph type="title" hasCustomPrompt="1"/>
          </p:nvPr>
        </p:nvSpPr>
        <p:spPr>
          <a:xfrm>
            <a:off x="1862180" y="662555"/>
            <a:ext cx="35555675" cy="2016302"/>
          </a:xfrm>
          <a:prstGeom prst="rect">
            <a:avLst/>
          </a:prstGeom>
          <a:noFill/>
        </p:spPr>
        <p:txBody>
          <a:bodyPr lIns="91428" tIns="45714" rIns="91428" bIns="45714">
            <a:normAutofit/>
          </a:bodyPr>
          <a:lstStyle>
            <a:lvl1pPr algn="l">
              <a:defRPr sz="6637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Poster Title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1862180" y="3267434"/>
            <a:ext cx="35555675" cy="647700"/>
          </a:xfrm>
          <a:prstGeom prst="rect">
            <a:avLst/>
          </a:prstGeom>
          <a:noFill/>
        </p:spPr>
        <p:txBody>
          <a:bodyPr lIns="91428" tIns="45714" rIns="91428" bIns="45714">
            <a:noAutofit/>
          </a:bodyPr>
          <a:lstStyle>
            <a:lvl1pPr algn="l">
              <a:buNone/>
              <a:defRPr sz="395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Project URL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862180" y="2678857"/>
            <a:ext cx="35555675" cy="588579"/>
          </a:xfrm>
          <a:prstGeom prst="rect">
            <a:avLst/>
          </a:prstGeom>
          <a:noFill/>
        </p:spPr>
        <p:txBody>
          <a:bodyPr lIns="91428" tIns="45714" rIns="91428" bIns="45714" anchor="ctr">
            <a:noAutofit/>
          </a:bodyPr>
          <a:lstStyle>
            <a:lvl1pPr algn="l">
              <a:buNone/>
              <a:defRPr sz="4898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dirty="0"/>
              <a:t>Click to add PIs: PI Names and Affiliations </a:t>
            </a:r>
          </a:p>
        </p:txBody>
      </p:sp>
      <p:sp>
        <p:nvSpPr>
          <p:cNvPr id="15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862180" y="11896270"/>
            <a:ext cx="35555675" cy="3048000"/>
          </a:xfrm>
          <a:prstGeom prst="rect">
            <a:avLst/>
          </a:prstGeom>
          <a:noFill/>
        </p:spPr>
        <p:txBody>
          <a:bodyPr lIns="91428" tIns="45714" rIns="91428" bIns="45714" numCol="2">
            <a:normAutofit/>
          </a:bodyPr>
          <a:lstStyle>
            <a:lvl1pPr marL="214482" indent="0" algn="l">
              <a:buNone/>
              <a:tabLst/>
              <a:defRPr sz="4741">
                <a:solidFill>
                  <a:schemeClr val="tx1"/>
                </a:solidFill>
                <a:latin typeface="+mj-lt"/>
              </a:defRPr>
            </a:lvl1pPr>
            <a:lvl2pPr marL="1228050" indent="-577906" algn="l">
              <a:defRPr sz="3951">
                <a:solidFill>
                  <a:schemeClr val="tx1"/>
                </a:solidFill>
                <a:latin typeface="+mj-lt"/>
              </a:defRPr>
            </a:lvl2pPr>
            <a:lvl3pPr marL="1661479" indent="-361191" algn="l">
              <a:defRPr sz="3397">
                <a:solidFill>
                  <a:schemeClr val="tx1"/>
                </a:solidFill>
                <a:latin typeface="+mj-lt"/>
              </a:defRPr>
            </a:lvl3pPr>
            <a:lvl4pPr marL="2239386" indent="-505667" algn="l">
              <a:defRPr sz="3240">
                <a:solidFill>
                  <a:schemeClr val="tx1"/>
                </a:solidFill>
                <a:latin typeface="+mj-lt"/>
              </a:defRPr>
            </a:lvl4pPr>
            <a:lvl5pPr marL="2672816" indent="-361191" algn="l">
              <a:defRPr sz="2844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Add Solution (technical approach , key innovations, new contributions)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1874660" y="15268398"/>
            <a:ext cx="11466553" cy="4586594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214483" indent="0">
              <a:buNone/>
              <a:tabLst/>
              <a:defRPr sz="4741">
                <a:solidFill>
                  <a:schemeClr val="tx1"/>
                </a:solidFill>
              </a:defRPr>
            </a:lvl1pPr>
            <a:lvl2pPr marL="2022671" indent="-577906">
              <a:defRPr sz="3793">
                <a:solidFill>
                  <a:schemeClr val="tx1"/>
                </a:solidFill>
              </a:defRPr>
            </a:lvl2pPr>
            <a:lvl3pPr marL="2456101" indent="-361191">
              <a:defRPr sz="3397">
                <a:solidFill>
                  <a:schemeClr val="tx1"/>
                </a:solidFill>
              </a:defRPr>
            </a:lvl3pPr>
            <a:lvl4pPr marL="3106244" indent="-361191">
              <a:defRPr sz="2844">
                <a:solidFill>
                  <a:schemeClr val="tx1"/>
                </a:solidFill>
              </a:defRPr>
            </a:lvl4pPr>
            <a:lvl5pPr marL="3467435" indent="-361191">
              <a:defRPr sz="2844">
                <a:solidFill>
                  <a:schemeClr val="tx1"/>
                </a:solidFill>
              </a:defRPr>
            </a:lvl5pPr>
            <a:lvl6pPr>
              <a:defRPr sz="6715"/>
            </a:lvl6pPr>
            <a:lvl7pPr>
              <a:defRPr sz="6715"/>
            </a:lvl7pPr>
            <a:lvl8pPr>
              <a:defRPr sz="6715"/>
            </a:lvl8pPr>
            <a:lvl9pPr>
              <a:defRPr sz="6715"/>
            </a:lvl9pPr>
          </a:lstStyle>
          <a:p>
            <a:pPr lvl="0"/>
            <a:r>
              <a:rPr lang="en-US" dirty="0"/>
              <a:t>Broader Impact (impact on society </a:t>
            </a:r>
            <a:r>
              <a:rPr lang="mr-IN" dirty="0"/>
              <a:t>–</a:t>
            </a:r>
            <a:r>
              <a:rPr lang="en-US" dirty="0"/>
              <a:t> who will care)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half" idx="21" hasCustomPrompt="1"/>
          </p:nvPr>
        </p:nvSpPr>
        <p:spPr>
          <a:xfrm>
            <a:off x="1862180" y="7002429"/>
            <a:ext cx="17229979" cy="4645042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142988" indent="0">
              <a:buNone/>
              <a:tabLst/>
              <a:defRPr sz="4741">
                <a:solidFill>
                  <a:schemeClr val="tx1"/>
                </a:solidFill>
              </a:defRPr>
            </a:lvl1pPr>
            <a:lvl2pPr marL="1300288" indent="-577906">
              <a:defRPr sz="3793">
                <a:solidFill>
                  <a:schemeClr val="tx1"/>
                </a:solidFill>
              </a:defRPr>
            </a:lvl2pPr>
            <a:lvl3pPr marL="1733718" indent="-361191">
              <a:defRPr sz="3397">
                <a:solidFill>
                  <a:schemeClr val="tx1"/>
                </a:solidFill>
              </a:defRPr>
            </a:lvl3pPr>
            <a:lvl4pPr marL="2239386" indent="-361191">
              <a:defRPr sz="2844">
                <a:solidFill>
                  <a:schemeClr val="tx1"/>
                </a:solidFill>
              </a:defRPr>
            </a:lvl4pPr>
            <a:lvl5pPr marL="2600577" indent="-361191">
              <a:defRPr sz="2844">
                <a:solidFill>
                  <a:schemeClr val="tx1"/>
                </a:solidFill>
              </a:defRPr>
            </a:lvl5pPr>
            <a:lvl6pPr>
              <a:defRPr sz="6715"/>
            </a:lvl6pPr>
            <a:lvl7pPr>
              <a:defRPr sz="6715"/>
            </a:lvl7pPr>
            <a:lvl8pPr>
              <a:defRPr sz="6715"/>
            </a:lvl8pPr>
            <a:lvl9pPr>
              <a:defRPr sz="6715"/>
            </a:lvl9pPr>
          </a:lstStyle>
          <a:p>
            <a:pPr lvl="0"/>
            <a:r>
              <a:rPr lang="en-US" dirty="0"/>
              <a:t>Add Challenge Content (Key problem(s) to be addressed and their significance)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half" idx="22" hasCustomPrompt="1"/>
          </p:nvPr>
        </p:nvSpPr>
        <p:spPr>
          <a:xfrm>
            <a:off x="20187876" y="7002429"/>
            <a:ext cx="17229979" cy="4645042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214482" indent="0">
              <a:buNone/>
              <a:tabLst/>
              <a:defRPr sz="4741">
                <a:solidFill>
                  <a:schemeClr val="tx1"/>
                </a:solidFill>
              </a:defRPr>
            </a:lvl1pPr>
            <a:lvl2pPr marL="1300288" indent="-577906">
              <a:defRPr sz="3793">
                <a:solidFill>
                  <a:schemeClr val="tx1"/>
                </a:solidFill>
              </a:defRPr>
            </a:lvl2pPr>
            <a:lvl3pPr marL="1733718" indent="-361191">
              <a:defRPr sz="3397">
                <a:solidFill>
                  <a:schemeClr val="tx1"/>
                </a:solidFill>
              </a:defRPr>
            </a:lvl3pPr>
            <a:lvl4pPr marL="2239386" indent="-361191">
              <a:defRPr sz="2844">
                <a:solidFill>
                  <a:schemeClr val="tx1"/>
                </a:solidFill>
              </a:defRPr>
            </a:lvl4pPr>
            <a:lvl5pPr marL="2600577" indent="-361191">
              <a:defRPr sz="2844">
                <a:solidFill>
                  <a:schemeClr val="tx1"/>
                </a:solidFill>
              </a:defRPr>
            </a:lvl5pPr>
            <a:lvl6pPr>
              <a:defRPr sz="6715"/>
            </a:lvl6pPr>
            <a:lvl7pPr>
              <a:defRPr sz="6715"/>
            </a:lvl7pPr>
            <a:lvl8pPr>
              <a:defRPr sz="6715"/>
            </a:lvl8pPr>
            <a:lvl9pPr>
              <a:defRPr sz="6715"/>
            </a:lvl9pPr>
          </a:lstStyle>
          <a:p>
            <a:pPr lvl="0"/>
            <a:r>
              <a:rPr lang="en-US" dirty="0"/>
              <a:t>Add Scientific Impact (How project contributions might generalize to other CPS research)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half" idx="23" hasCustomPrompt="1"/>
          </p:nvPr>
        </p:nvSpPr>
        <p:spPr>
          <a:xfrm>
            <a:off x="13923340" y="15292634"/>
            <a:ext cx="11466553" cy="4562359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214483" indent="0">
              <a:buNone/>
              <a:tabLst/>
              <a:defRPr sz="4741">
                <a:solidFill>
                  <a:schemeClr val="tx1"/>
                </a:solidFill>
              </a:defRPr>
            </a:lvl1pPr>
            <a:lvl2pPr marL="2022671" indent="-577906">
              <a:defRPr sz="3793">
                <a:solidFill>
                  <a:schemeClr val="tx1"/>
                </a:solidFill>
              </a:defRPr>
            </a:lvl2pPr>
            <a:lvl3pPr marL="2456101" indent="-361191">
              <a:defRPr sz="3397">
                <a:solidFill>
                  <a:schemeClr val="tx1"/>
                </a:solidFill>
              </a:defRPr>
            </a:lvl3pPr>
            <a:lvl4pPr marL="3106244" indent="-361191">
              <a:defRPr sz="2844">
                <a:solidFill>
                  <a:schemeClr val="tx1"/>
                </a:solidFill>
              </a:defRPr>
            </a:lvl4pPr>
            <a:lvl5pPr marL="3467435" indent="-361191">
              <a:defRPr sz="2844">
                <a:solidFill>
                  <a:schemeClr val="tx1"/>
                </a:solidFill>
              </a:defRPr>
            </a:lvl5pPr>
            <a:lvl6pPr>
              <a:defRPr sz="6715"/>
            </a:lvl6pPr>
            <a:lvl7pPr>
              <a:defRPr sz="6715"/>
            </a:lvl7pPr>
            <a:lvl8pPr>
              <a:defRPr sz="6715"/>
            </a:lvl8pPr>
            <a:lvl9pPr>
              <a:defRPr sz="6715"/>
            </a:lvl9pPr>
          </a:lstStyle>
          <a:p>
            <a:pPr lvl="0"/>
            <a:r>
              <a:rPr lang="en-US" dirty="0"/>
              <a:t>Broader Impact (education and outreach)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25951301" y="15292634"/>
            <a:ext cx="11466553" cy="4562359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71495" indent="0">
              <a:buNone/>
              <a:tabLst/>
              <a:defRPr sz="4741">
                <a:solidFill>
                  <a:schemeClr val="tx1"/>
                </a:solidFill>
              </a:defRPr>
            </a:lvl1pPr>
            <a:lvl2pPr marL="2022671" indent="-577906">
              <a:defRPr sz="3793">
                <a:solidFill>
                  <a:schemeClr val="tx1"/>
                </a:solidFill>
              </a:defRPr>
            </a:lvl2pPr>
            <a:lvl3pPr marL="2456101" indent="-361191">
              <a:defRPr sz="3397">
                <a:solidFill>
                  <a:schemeClr val="tx1"/>
                </a:solidFill>
              </a:defRPr>
            </a:lvl3pPr>
            <a:lvl4pPr marL="3106244" indent="-361191">
              <a:defRPr sz="2844">
                <a:solidFill>
                  <a:schemeClr val="tx1"/>
                </a:solidFill>
              </a:defRPr>
            </a:lvl4pPr>
            <a:lvl5pPr marL="3467435" indent="-361191">
              <a:defRPr sz="2844">
                <a:solidFill>
                  <a:schemeClr val="tx1"/>
                </a:solidFill>
              </a:defRPr>
            </a:lvl5pPr>
            <a:lvl6pPr>
              <a:defRPr sz="6715"/>
            </a:lvl6pPr>
            <a:lvl7pPr>
              <a:defRPr sz="6715"/>
            </a:lvl7pPr>
            <a:lvl8pPr>
              <a:defRPr sz="6715"/>
            </a:lvl8pPr>
            <a:lvl9pPr>
              <a:defRPr sz="6715"/>
            </a:lvl9pPr>
          </a:lstStyle>
          <a:p>
            <a:pPr lvl="0"/>
            <a:r>
              <a:rPr lang="en-US" dirty="0"/>
              <a:t>Broader Impact (quantify potential impact)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25" hasCustomPrompt="1"/>
          </p:nvPr>
        </p:nvSpPr>
        <p:spPr>
          <a:xfrm>
            <a:off x="1862180" y="4820289"/>
            <a:ext cx="35555675" cy="1853664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0" indent="0">
              <a:buNone/>
              <a:defRPr sz="4741">
                <a:solidFill>
                  <a:schemeClr val="tx1"/>
                </a:solidFill>
              </a:defRPr>
            </a:lvl1pPr>
            <a:lvl2pPr marL="1300288" indent="-577906">
              <a:defRPr sz="3793">
                <a:solidFill>
                  <a:srgbClr val="FFFFFF"/>
                </a:solidFill>
              </a:defRPr>
            </a:lvl2pPr>
            <a:lvl3pPr marL="1733718" indent="-361191">
              <a:defRPr sz="3397">
                <a:solidFill>
                  <a:srgbClr val="FFFFFF"/>
                </a:solidFill>
              </a:defRPr>
            </a:lvl3pPr>
            <a:lvl4pPr marL="2239386" indent="-361191">
              <a:defRPr sz="2844">
                <a:solidFill>
                  <a:srgbClr val="FFFFFF"/>
                </a:solidFill>
              </a:defRPr>
            </a:lvl4pPr>
            <a:lvl5pPr marL="2600577" indent="-361191">
              <a:defRPr sz="2844">
                <a:solidFill>
                  <a:srgbClr val="FFFFFF"/>
                </a:solidFill>
              </a:defRPr>
            </a:lvl5pPr>
            <a:lvl6pPr>
              <a:defRPr sz="6715"/>
            </a:lvl6pPr>
            <a:lvl7pPr>
              <a:defRPr sz="6715"/>
            </a:lvl7pPr>
            <a:lvl8pPr>
              <a:defRPr sz="6715"/>
            </a:lvl8pPr>
            <a:lvl9pPr>
              <a:defRPr sz="6715"/>
            </a:lvl9pPr>
          </a:lstStyle>
          <a:p>
            <a:pPr lvl="0"/>
            <a:r>
              <a:rPr lang="en-US" dirty="0"/>
              <a:t>Use this space as you wish, but consider this structure.</a:t>
            </a:r>
          </a:p>
        </p:txBody>
      </p:sp>
    </p:spTree>
    <p:extLst>
      <p:ext uri="{BB962C8B-B14F-4D97-AF65-F5344CB8AC3E}">
        <p14:creationId xmlns:p14="http://schemas.microsoft.com/office/powerpoint/2010/main" val="329972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82056D-D8E5-044E-B898-2075B7938A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5288" b="35288"/>
          <a:stretch/>
        </p:blipFill>
        <p:spPr>
          <a:xfrm>
            <a:off x="1" y="1"/>
            <a:ext cx="39176674" cy="4322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FA8E4A-1BDA-D049-9F8D-1515086DD9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640" b="19640"/>
          <a:stretch/>
        </p:blipFill>
        <p:spPr>
          <a:xfrm>
            <a:off x="0" y="20222203"/>
            <a:ext cx="39014400" cy="172339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8865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ctr" defTabSz="1733718" rtl="0" eaLnBrk="1" latinLnBrk="0" hangingPunct="1">
        <a:spcBef>
          <a:spcPct val="0"/>
        </a:spcBef>
        <a:buNone/>
        <a:defRPr sz="166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00288" indent="-1300288" algn="l" defTabSz="1733718" rtl="0" eaLnBrk="1" latinLnBrk="0" hangingPunct="1">
        <a:spcBef>
          <a:spcPct val="20000"/>
        </a:spcBef>
        <a:buFont typeface="Arial"/>
        <a:buChar char="•"/>
        <a:defRPr sz="12167" kern="1200">
          <a:solidFill>
            <a:schemeClr val="tx1"/>
          </a:solidFill>
          <a:latin typeface="+mn-lt"/>
          <a:ea typeface="+mn-ea"/>
          <a:cs typeface="+mn-cs"/>
        </a:defRPr>
      </a:lvl1pPr>
      <a:lvl2pPr marL="2817290" indent="-1083574" algn="l" defTabSz="1733718" rtl="0" eaLnBrk="1" latinLnBrk="0" hangingPunct="1">
        <a:spcBef>
          <a:spcPct val="20000"/>
        </a:spcBef>
        <a:buFont typeface="Arial"/>
        <a:buChar char="–"/>
        <a:defRPr sz="10587" kern="1200">
          <a:solidFill>
            <a:schemeClr val="tx1"/>
          </a:solidFill>
          <a:latin typeface="+mn-lt"/>
          <a:ea typeface="+mn-ea"/>
          <a:cs typeface="+mn-cs"/>
        </a:defRPr>
      </a:lvl2pPr>
      <a:lvl3pPr marL="4334294" indent="-866858" algn="l" defTabSz="1733718" rtl="0" eaLnBrk="1" latinLnBrk="0" hangingPunct="1">
        <a:spcBef>
          <a:spcPct val="20000"/>
        </a:spcBef>
        <a:buFont typeface="Arial"/>
        <a:buChar char="•"/>
        <a:defRPr sz="9086" kern="1200">
          <a:solidFill>
            <a:schemeClr val="tx1"/>
          </a:solidFill>
          <a:latin typeface="+mn-lt"/>
          <a:ea typeface="+mn-ea"/>
          <a:cs typeface="+mn-cs"/>
        </a:defRPr>
      </a:lvl3pPr>
      <a:lvl4pPr marL="6068012" indent="-866858" algn="l" defTabSz="1733718" rtl="0" eaLnBrk="1" latinLnBrk="0" hangingPunct="1">
        <a:spcBef>
          <a:spcPct val="20000"/>
        </a:spcBef>
        <a:buFont typeface="Arial"/>
        <a:buChar char="–"/>
        <a:defRPr sz="7664" kern="1200">
          <a:solidFill>
            <a:schemeClr val="tx1"/>
          </a:solidFill>
          <a:latin typeface="+mn-lt"/>
          <a:ea typeface="+mn-ea"/>
          <a:cs typeface="+mn-cs"/>
        </a:defRPr>
      </a:lvl4pPr>
      <a:lvl5pPr marL="7801728" indent="-866858" algn="l" defTabSz="1733718" rtl="0" eaLnBrk="1" latinLnBrk="0" hangingPunct="1">
        <a:spcBef>
          <a:spcPct val="20000"/>
        </a:spcBef>
        <a:buFont typeface="Arial"/>
        <a:buChar char="»"/>
        <a:defRPr sz="7664" kern="1200">
          <a:solidFill>
            <a:schemeClr val="tx1"/>
          </a:solidFill>
          <a:latin typeface="+mn-lt"/>
          <a:ea typeface="+mn-ea"/>
          <a:cs typeface="+mn-cs"/>
        </a:defRPr>
      </a:lvl5pPr>
      <a:lvl6pPr marL="9535446" indent="-866858" algn="l" defTabSz="1733718" rtl="0" eaLnBrk="1" latinLnBrk="0" hangingPunct="1">
        <a:spcBef>
          <a:spcPct val="20000"/>
        </a:spcBef>
        <a:buFont typeface="Arial"/>
        <a:buChar char="•"/>
        <a:defRPr sz="7664" kern="1200">
          <a:solidFill>
            <a:schemeClr val="tx1"/>
          </a:solidFill>
          <a:latin typeface="+mn-lt"/>
          <a:ea typeface="+mn-ea"/>
          <a:cs typeface="+mn-cs"/>
        </a:defRPr>
      </a:lvl6pPr>
      <a:lvl7pPr marL="11269164" indent="-866858" algn="l" defTabSz="1733718" rtl="0" eaLnBrk="1" latinLnBrk="0" hangingPunct="1">
        <a:spcBef>
          <a:spcPct val="20000"/>
        </a:spcBef>
        <a:buFont typeface="Arial"/>
        <a:buChar char="•"/>
        <a:defRPr sz="7664" kern="1200">
          <a:solidFill>
            <a:schemeClr val="tx1"/>
          </a:solidFill>
          <a:latin typeface="+mn-lt"/>
          <a:ea typeface="+mn-ea"/>
          <a:cs typeface="+mn-cs"/>
        </a:defRPr>
      </a:lvl7pPr>
      <a:lvl8pPr marL="13002883" indent="-866858" algn="l" defTabSz="1733718" rtl="0" eaLnBrk="1" latinLnBrk="0" hangingPunct="1">
        <a:spcBef>
          <a:spcPct val="20000"/>
        </a:spcBef>
        <a:buFont typeface="Arial"/>
        <a:buChar char="•"/>
        <a:defRPr sz="7664" kern="1200">
          <a:solidFill>
            <a:schemeClr val="tx1"/>
          </a:solidFill>
          <a:latin typeface="+mn-lt"/>
          <a:ea typeface="+mn-ea"/>
          <a:cs typeface="+mn-cs"/>
        </a:defRPr>
      </a:lvl8pPr>
      <a:lvl9pPr marL="14736599" indent="-866858" algn="l" defTabSz="1733718" rtl="0" eaLnBrk="1" latinLnBrk="0" hangingPunct="1">
        <a:spcBef>
          <a:spcPct val="20000"/>
        </a:spcBef>
        <a:buFont typeface="Arial"/>
        <a:buChar char="•"/>
        <a:defRPr sz="7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33718" rtl="0" eaLnBrk="1" latinLnBrk="0" hangingPunct="1">
        <a:defRPr sz="6715" kern="1200">
          <a:solidFill>
            <a:schemeClr val="tx1"/>
          </a:solidFill>
          <a:latin typeface="+mn-lt"/>
          <a:ea typeface="+mn-ea"/>
          <a:cs typeface="+mn-cs"/>
        </a:defRPr>
      </a:lvl1pPr>
      <a:lvl2pPr marL="1733718" algn="l" defTabSz="1733718" rtl="0" eaLnBrk="1" latinLnBrk="0" hangingPunct="1">
        <a:defRPr sz="6715" kern="1200">
          <a:solidFill>
            <a:schemeClr val="tx1"/>
          </a:solidFill>
          <a:latin typeface="+mn-lt"/>
          <a:ea typeface="+mn-ea"/>
          <a:cs typeface="+mn-cs"/>
        </a:defRPr>
      </a:lvl2pPr>
      <a:lvl3pPr marL="3467435" algn="l" defTabSz="1733718" rtl="0" eaLnBrk="1" latinLnBrk="0" hangingPunct="1">
        <a:defRPr sz="6715" kern="1200">
          <a:solidFill>
            <a:schemeClr val="tx1"/>
          </a:solidFill>
          <a:latin typeface="+mn-lt"/>
          <a:ea typeface="+mn-ea"/>
          <a:cs typeface="+mn-cs"/>
        </a:defRPr>
      </a:lvl3pPr>
      <a:lvl4pPr marL="5201153" algn="l" defTabSz="1733718" rtl="0" eaLnBrk="1" latinLnBrk="0" hangingPunct="1">
        <a:defRPr sz="6715" kern="1200">
          <a:solidFill>
            <a:schemeClr val="tx1"/>
          </a:solidFill>
          <a:latin typeface="+mn-lt"/>
          <a:ea typeface="+mn-ea"/>
          <a:cs typeface="+mn-cs"/>
        </a:defRPr>
      </a:lvl4pPr>
      <a:lvl5pPr marL="6934871" algn="l" defTabSz="1733718" rtl="0" eaLnBrk="1" latinLnBrk="0" hangingPunct="1">
        <a:defRPr sz="6715" kern="1200">
          <a:solidFill>
            <a:schemeClr val="tx1"/>
          </a:solidFill>
          <a:latin typeface="+mn-lt"/>
          <a:ea typeface="+mn-ea"/>
          <a:cs typeface="+mn-cs"/>
        </a:defRPr>
      </a:lvl5pPr>
      <a:lvl6pPr marL="8668588" algn="l" defTabSz="1733718" rtl="0" eaLnBrk="1" latinLnBrk="0" hangingPunct="1">
        <a:defRPr sz="6715" kern="1200">
          <a:solidFill>
            <a:schemeClr val="tx1"/>
          </a:solidFill>
          <a:latin typeface="+mn-lt"/>
          <a:ea typeface="+mn-ea"/>
          <a:cs typeface="+mn-cs"/>
        </a:defRPr>
      </a:lvl6pPr>
      <a:lvl7pPr marL="10402306" algn="l" defTabSz="1733718" rtl="0" eaLnBrk="1" latinLnBrk="0" hangingPunct="1">
        <a:defRPr sz="6715" kern="1200">
          <a:solidFill>
            <a:schemeClr val="tx1"/>
          </a:solidFill>
          <a:latin typeface="+mn-lt"/>
          <a:ea typeface="+mn-ea"/>
          <a:cs typeface="+mn-cs"/>
        </a:defRPr>
      </a:lvl7pPr>
      <a:lvl8pPr marL="12136023" algn="l" defTabSz="1733718" rtl="0" eaLnBrk="1" latinLnBrk="0" hangingPunct="1">
        <a:defRPr sz="6715" kern="1200">
          <a:solidFill>
            <a:schemeClr val="tx1"/>
          </a:solidFill>
          <a:latin typeface="+mn-lt"/>
          <a:ea typeface="+mn-ea"/>
          <a:cs typeface="+mn-cs"/>
        </a:defRPr>
      </a:lvl8pPr>
      <a:lvl9pPr marL="13869740" algn="l" defTabSz="1733718" rtl="0" eaLnBrk="1" latinLnBrk="0" hangingPunct="1">
        <a:defRPr sz="6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NRI: A New Paradigm for Geometric Reasoning through Structure from Category  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PI: Laszlo A. Jeni, Carnegie Mellon University</a:t>
            </a:r>
          </a:p>
          <a:p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8658727" y="22566338"/>
            <a:ext cx="6791396" cy="1064467"/>
          </a:xfrm>
          <a:prstGeom prst="rect">
            <a:avLst/>
          </a:prstGeom>
          <a:noFill/>
        </p:spPr>
        <p:txBody>
          <a:bodyPr lIns="86687" tIns="43343" rIns="86687" bIns="43343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514" indent="0">
              <a:buNone/>
            </a:pPr>
            <a:r>
              <a:rPr lang="en-US" sz="3413" dirty="0"/>
              <a:t>Award ID#: </a:t>
            </a:r>
            <a:r>
              <a:rPr lang="en-US" sz="3793" dirty="0"/>
              <a:t>1925281</a:t>
            </a:r>
            <a:endParaRPr lang="en-US" sz="3413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581ABC-9A03-424E-A00E-2E07DC558A26}"/>
              </a:ext>
            </a:extLst>
          </p:cNvPr>
          <p:cNvSpPr txBox="1">
            <a:spLocks/>
          </p:cNvSpPr>
          <p:nvPr/>
        </p:nvSpPr>
        <p:spPr>
          <a:xfrm>
            <a:off x="3433651" y="20489924"/>
            <a:ext cx="14004377" cy="1016301"/>
          </a:xfrm>
          <a:prstGeom prst="rect">
            <a:avLst/>
          </a:prstGeom>
          <a:noFill/>
        </p:spPr>
        <p:txBody>
          <a:bodyPr lIns="86687" tIns="43343" rIns="86687" bIns="43343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514" indent="0">
              <a:buNone/>
            </a:pPr>
            <a:r>
              <a:rPr lang="en-US" sz="3413" dirty="0"/>
              <a:t>2022 NRI &amp; FRR Principal Investigators' Meeting</a:t>
            </a:r>
          </a:p>
          <a:p>
            <a:pPr marL="150514" indent="0">
              <a:buNone/>
            </a:pPr>
            <a:r>
              <a:rPr lang="en-US" sz="3413" dirty="0"/>
              <a:t>April 19-21, 2022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1D1D5A-CCAF-4362-A71B-4EEC59BC0EAD}"/>
              </a:ext>
            </a:extLst>
          </p:cNvPr>
          <p:cNvSpPr txBox="1">
            <a:spLocks/>
          </p:cNvSpPr>
          <p:nvPr/>
        </p:nvSpPr>
        <p:spPr>
          <a:xfrm>
            <a:off x="1016597" y="4966427"/>
            <a:ext cx="10357119" cy="6514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200" dirty="0"/>
              <a:t>Challenge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6000" dirty="0"/>
              <a:t>2D labels are cheap and easy to obtain, however, 3D labels are onerous; as they require association with an external 3D shape.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2560338-DBBF-4327-87E6-F45E17A6947E}"/>
              </a:ext>
            </a:extLst>
          </p:cNvPr>
          <p:cNvSpPr txBox="1">
            <a:spLocks/>
          </p:cNvSpPr>
          <p:nvPr/>
        </p:nvSpPr>
        <p:spPr>
          <a:xfrm>
            <a:off x="885968" y="11108268"/>
            <a:ext cx="10988169" cy="95968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200" dirty="0"/>
              <a:t>Broader Impact</a:t>
            </a:r>
          </a:p>
          <a:p>
            <a:r>
              <a:rPr lang="en-US" sz="6000" dirty="0"/>
              <a:t>Simplifying how 3D labels can be obtained will dramatically improve how robots and AIs can geometrically reason about the world.</a:t>
            </a:r>
          </a:p>
          <a:p>
            <a:r>
              <a:rPr lang="en-US" sz="6000" dirty="0"/>
              <a:t>Outputs to be integrated into a new course graduate level course on Geometry in Deep Learning for Robotics.</a:t>
            </a:r>
            <a:endParaRPr lang="en-US" sz="7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47D4DD-8859-4EE8-A716-3C794FBD0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8003" y="4503711"/>
            <a:ext cx="26566307" cy="1533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84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NRI: A New Paradigm for Geometric Reasoning through Structure from Category  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PI: Laszlo A. Jeni, Carnegie Mellon University</a:t>
            </a:r>
          </a:p>
          <a:p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8658727" y="22566338"/>
            <a:ext cx="6791396" cy="1064467"/>
          </a:xfrm>
          <a:prstGeom prst="rect">
            <a:avLst/>
          </a:prstGeom>
          <a:noFill/>
        </p:spPr>
        <p:txBody>
          <a:bodyPr lIns="86687" tIns="43343" rIns="86687" bIns="43343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514" indent="0">
              <a:buNone/>
            </a:pPr>
            <a:r>
              <a:rPr lang="en-US" sz="3413" dirty="0"/>
              <a:t>Award ID#: </a:t>
            </a:r>
            <a:r>
              <a:rPr lang="en-US" sz="3793" dirty="0"/>
              <a:t>1925281</a:t>
            </a:r>
            <a:endParaRPr lang="en-US" sz="3413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581ABC-9A03-424E-A00E-2E07DC558A26}"/>
              </a:ext>
            </a:extLst>
          </p:cNvPr>
          <p:cNvSpPr txBox="1">
            <a:spLocks/>
          </p:cNvSpPr>
          <p:nvPr/>
        </p:nvSpPr>
        <p:spPr>
          <a:xfrm>
            <a:off x="3433651" y="20489924"/>
            <a:ext cx="14004377" cy="1016301"/>
          </a:xfrm>
          <a:prstGeom prst="rect">
            <a:avLst/>
          </a:prstGeom>
          <a:noFill/>
        </p:spPr>
        <p:txBody>
          <a:bodyPr lIns="86687" tIns="43343" rIns="86687" bIns="43343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514" indent="0">
              <a:buNone/>
            </a:pPr>
            <a:r>
              <a:rPr lang="en-US" sz="3413" dirty="0"/>
              <a:t>2022 NRI &amp; FRR Principal Investigators' Meeting</a:t>
            </a:r>
          </a:p>
          <a:p>
            <a:pPr marL="150514" indent="0">
              <a:buNone/>
            </a:pPr>
            <a:r>
              <a:rPr lang="en-US" sz="3413" dirty="0"/>
              <a:t>April 19-21, 2022</a:t>
            </a:r>
          </a:p>
        </p:txBody>
      </p:sp>
      <p:sp>
        <p:nvSpPr>
          <p:cNvPr id="79" name="Content Placeholder 3">
            <a:extLst>
              <a:ext uri="{FF2B5EF4-FFF2-40B4-BE49-F238E27FC236}">
                <a16:creationId xmlns:a16="http://schemas.microsoft.com/office/drawing/2014/main" id="{9177EFBE-2BAD-4F91-BEED-1AD2602E73B6}"/>
              </a:ext>
            </a:extLst>
          </p:cNvPr>
          <p:cNvSpPr txBox="1">
            <a:spLocks/>
          </p:cNvSpPr>
          <p:nvPr/>
        </p:nvSpPr>
        <p:spPr>
          <a:xfrm>
            <a:off x="411175" y="13273401"/>
            <a:ext cx="17449705" cy="63600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200" dirty="0"/>
              <a:t>Scientific Impact</a:t>
            </a:r>
          </a:p>
          <a:p>
            <a:r>
              <a:rPr lang="en-US" sz="6000" dirty="0"/>
              <a:t>Critical for innovations in autonomous transport, disaster relief, endangered species preservation, and space exploration.</a:t>
            </a:r>
          </a:p>
        </p:txBody>
      </p:sp>
      <p:sp>
        <p:nvSpPr>
          <p:cNvPr id="80" name="Content Placeholder 3">
            <a:extLst>
              <a:ext uri="{FF2B5EF4-FFF2-40B4-BE49-F238E27FC236}">
                <a16:creationId xmlns:a16="http://schemas.microsoft.com/office/drawing/2014/main" id="{863E5DA9-4756-43BC-85EB-62C32759F253}"/>
              </a:ext>
            </a:extLst>
          </p:cNvPr>
          <p:cNvSpPr txBox="1">
            <a:spLocks/>
          </p:cNvSpPr>
          <p:nvPr/>
        </p:nvSpPr>
        <p:spPr>
          <a:xfrm>
            <a:off x="776735" y="5307248"/>
            <a:ext cx="16812457" cy="75898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200" dirty="0"/>
              <a:t>Solution</a:t>
            </a:r>
          </a:p>
          <a:p>
            <a:r>
              <a:rPr lang="en-US" sz="6000" dirty="0"/>
              <a:t>To recover 3D labels solely from an ensemble of 2D landmarks stemming from the same object category (e.g. “chair”).</a:t>
            </a:r>
          </a:p>
          <a:p>
            <a:r>
              <a:rPr lang="en-US" sz="6000" dirty="0"/>
              <a:t>We propose to use something called “structure from category”; leveraging recent theoretical insights connecting deep learning to compressed sensing.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1E84DF-2E1A-4C97-913A-E86C5C408B74}"/>
              </a:ext>
            </a:extLst>
          </p:cNvPr>
          <p:cNvGrpSpPr/>
          <p:nvPr/>
        </p:nvGrpSpPr>
        <p:grpSpPr>
          <a:xfrm>
            <a:off x="18715111" y="6061758"/>
            <a:ext cx="19839803" cy="12680951"/>
            <a:chOff x="5410700" y="5246497"/>
            <a:chExt cx="7313739" cy="3680044"/>
          </a:xfrm>
        </p:grpSpPr>
        <p:pic>
          <p:nvPicPr>
            <p:cNvPr id="81" name="Google Shape;171;p30">
              <a:extLst>
                <a:ext uri="{FF2B5EF4-FFF2-40B4-BE49-F238E27FC236}">
                  <a16:creationId xmlns:a16="http://schemas.microsoft.com/office/drawing/2014/main" id="{220965BD-70D0-4C17-AF25-3E9F4403496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720761" y="5348375"/>
              <a:ext cx="1709928" cy="1709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174;p30">
              <a:extLst>
                <a:ext uri="{FF2B5EF4-FFF2-40B4-BE49-F238E27FC236}">
                  <a16:creationId xmlns:a16="http://schemas.microsoft.com/office/drawing/2014/main" id="{5A879B09-E1E0-427B-86F3-D331309C1B88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10700" y="5338255"/>
              <a:ext cx="1217832" cy="17060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83" name="Google Shape;175;p30">
              <a:extLst>
                <a:ext uri="{FF2B5EF4-FFF2-40B4-BE49-F238E27FC236}">
                  <a16:creationId xmlns:a16="http://schemas.microsoft.com/office/drawing/2014/main" id="{50D28460-C403-4534-B547-AEFB533FDC5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37632" y="5340161"/>
              <a:ext cx="1713716" cy="1706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176;p30">
              <a:extLst>
                <a:ext uri="{FF2B5EF4-FFF2-40B4-BE49-F238E27FC236}">
                  <a16:creationId xmlns:a16="http://schemas.microsoft.com/office/drawing/2014/main" id="{F6097E79-53FC-45FB-88A2-F2773119FE08}"/>
                </a:ext>
              </a:extLst>
            </p:cNvPr>
            <p:cNvSpPr/>
            <p:nvPr/>
          </p:nvSpPr>
          <p:spPr>
            <a:xfrm>
              <a:off x="5858863" y="5895223"/>
              <a:ext cx="93000" cy="1023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7;p30">
              <a:extLst>
                <a:ext uri="{FF2B5EF4-FFF2-40B4-BE49-F238E27FC236}">
                  <a16:creationId xmlns:a16="http://schemas.microsoft.com/office/drawing/2014/main" id="{9706EA3C-6C27-489F-9816-A6F256E66822}"/>
                </a:ext>
              </a:extLst>
            </p:cNvPr>
            <p:cNvSpPr/>
            <p:nvPr/>
          </p:nvSpPr>
          <p:spPr>
            <a:xfrm>
              <a:off x="5614768" y="6036670"/>
              <a:ext cx="93000" cy="1023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8;p30">
              <a:extLst>
                <a:ext uri="{FF2B5EF4-FFF2-40B4-BE49-F238E27FC236}">
                  <a16:creationId xmlns:a16="http://schemas.microsoft.com/office/drawing/2014/main" id="{39642B8E-36DE-4B84-89B1-FDECE6193F5A}"/>
                </a:ext>
              </a:extLst>
            </p:cNvPr>
            <p:cNvSpPr/>
            <p:nvPr/>
          </p:nvSpPr>
          <p:spPr>
            <a:xfrm>
              <a:off x="6110064" y="6168847"/>
              <a:ext cx="93000" cy="1023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9;p30">
              <a:extLst>
                <a:ext uri="{FF2B5EF4-FFF2-40B4-BE49-F238E27FC236}">
                  <a16:creationId xmlns:a16="http://schemas.microsoft.com/office/drawing/2014/main" id="{60FBEE2E-9DFD-42FB-BEEE-866178B0F966}"/>
                </a:ext>
              </a:extLst>
            </p:cNvPr>
            <p:cNvSpPr/>
            <p:nvPr/>
          </p:nvSpPr>
          <p:spPr>
            <a:xfrm>
              <a:off x="6312415" y="6036670"/>
              <a:ext cx="93000" cy="1023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0;p30">
              <a:extLst>
                <a:ext uri="{FF2B5EF4-FFF2-40B4-BE49-F238E27FC236}">
                  <a16:creationId xmlns:a16="http://schemas.microsoft.com/office/drawing/2014/main" id="{547EA478-BD68-44E3-B9CC-AC3D7DDB0152}"/>
                </a:ext>
              </a:extLst>
            </p:cNvPr>
            <p:cNvSpPr/>
            <p:nvPr/>
          </p:nvSpPr>
          <p:spPr>
            <a:xfrm>
              <a:off x="5502317" y="682509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81;p30">
              <a:extLst>
                <a:ext uri="{FF2B5EF4-FFF2-40B4-BE49-F238E27FC236}">
                  <a16:creationId xmlns:a16="http://schemas.microsoft.com/office/drawing/2014/main" id="{288024CF-4EDA-4864-9F17-7F5E76D0947A}"/>
                </a:ext>
              </a:extLst>
            </p:cNvPr>
            <p:cNvSpPr/>
            <p:nvPr/>
          </p:nvSpPr>
          <p:spPr>
            <a:xfrm>
              <a:off x="5758594" y="6584122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2;p30">
              <a:extLst>
                <a:ext uri="{FF2B5EF4-FFF2-40B4-BE49-F238E27FC236}">
                  <a16:creationId xmlns:a16="http://schemas.microsoft.com/office/drawing/2014/main" id="{D193D6A9-26B5-4451-863E-807A24D5C592}"/>
                </a:ext>
              </a:extLst>
            </p:cNvPr>
            <p:cNvSpPr/>
            <p:nvPr/>
          </p:nvSpPr>
          <p:spPr>
            <a:xfrm>
              <a:off x="6187353" y="6928828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3;p30">
              <a:extLst>
                <a:ext uri="{FF2B5EF4-FFF2-40B4-BE49-F238E27FC236}">
                  <a16:creationId xmlns:a16="http://schemas.microsoft.com/office/drawing/2014/main" id="{4DE084C9-0D99-413C-818A-4C43154CE7A3}"/>
                </a:ext>
              </a:extLst>
            </p:cNvPr>
            <p:cNvSpPr/>
            <p:nvPr/>
          </p:nvSpPr>
          <p:spPr>
            <a:xfrm>
              <a:off x="6491067" y="6650125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4;p30">
              <a:extLst>
                <a:ext uri="{FF2B5EF4-FFF2-40B4-BE49-F238E27FC236}">
                  <a16:creationId xmlns:a16="http://schemas.microsoft.com/office/drawing/2014/main" id="{2D72DFE6-AFED-4D2F-9959-33E253506FF4}"/>
                </a:ext>
              </a:extLst>
            </p:cNvPr>
            <p:cNvSpPr/>
            <p:nvPr/>
          </p:nvSpPr>
          <p:spPr>
            <a:xfrm>
              <a:off x="6403045" y="5530585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5;p30">
              <a:extLst>
                <a:ext uri="{FF2B5EF4-FFF2-40B4-BE49-F238E27FC236}">
                  <a16:creationId xmlns:a16="http://schemas.microsoft.com/office/drawing/2014/main" id="{3A5C5F90-98AF-420F-BDB5-C602A8D58611}"/>
                </a:ext>
              </a:extLst>
            </p:cNvPr>
            <p:cNvSpPr/>
            <p:nvPr/>
          </p:nvSpPr>
          <p:spPr>
            <a:xfrm>
              <a:off x="6589665" y="5463547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" name="Google Shape;186;p30">
              <a:extLst>
                <a:ext uri="{FF2B5EF4-FFF2-40B4-BE49-F238E27FC236}">
                  <a16:creationId xmlns:a16="http://schemas.microsoft.com/office/drawing/2014/main" id="{52911047-65BC-4B00-B6A8-31597E1CEA94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437375" y="7216838"/>
              <a:ext cx="945925" cy="17094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95" name="Google Shape;187;p30">
              <a:extLst>
                <a:ext uri="{FF2B5EF4-FFF2-40B4-BE49-F238E27FC236}">
                  <a16:creationId xmlns:a16="http://schemas.microsoft.com/office/drawing/2014/main" id="{564EDC60-BDEF-4B49-92DE-558110409574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587975" y="7216600"/>
              <a:ext cx="1503463" cy="17099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96" name="Google Shape;188;p30">
              <a:extLst>
                <a:ext uri="{FF2B5EF4-FFF2-40B4-BE49-F238E27FC236}">
                  <a16:creationId xmlns:a16="http://schemas.microsoft.com/office/drawing/2014/main" id="{465F2886-59D4-45BB-93CD-F264A5FCC165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296125" y="7216613"/>
              <a:ext cx="1814424" cy="17099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97" name="Google Shape;189;p30">
              <a:extLst>
                <a:ext uri="{FF2B5EF4-FFF2-40B4-BE49-F238E27FC236}">
                  <a16:creationId xmlns:a16="http://schemas.microsoft.com/office/drawing/2014/main" id="{8EB6E8D7-58E1-4E96-BCC8-9D8A6BCE1082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0315234" y="7216602"/>
              <a:ext cx="1149452" cy="17099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98" name="Google Shape;190;p30">
              <a:extLst>
                <a:ext uri="{FF2B5EF4-FFF2-40B4-BE49-F238E27FC236}">
                  <a16:creationId xmlns:a16="http://schemas.microsoft.com/office/drawing/2014/main" id="{4901742D-3D71-44B6-AB07-C6DEF6318CB5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669361" y="7216613"/>
              <a:ext cx="1044956" cy="17099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99" name="Google Shape;191;p30">
              <a:extLst>
                <a:ext uri="{FF2B5EF4-FFF2-40B4-BE49-F238E27FC236}">
                  <a16:creationId xmlns:a16="http://schemas.microsoft.com/office/drawing/2014/main" id="{4FC410CA-AD45-4406-9EC5-DA09AE337C92}"/>
                </a:ext>
              </a:extLst>
            </p:cNvPr>
            <p:cNvSpPr/>
            <p:nvPr/>
          </p:nvSpPr>
          <p:spPr>
            <a:xfrm>
              <a:off x="5567664" y="8190359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2;p30">
              <a:extLst>
                <a:ext uri="{FF2B5EF4-FFF2-40B4-BE49-F238E27FC236}">
                  <a16:creationId xmlns:a16="http://schemas.microsoft.com/office/drawing/2014/main" id="{F038BC56-3CAF-4F76-BB6F-EA3ACE9B6AE0}"/>
                </a:ext>
              </a:extLst>
            </p:cNvPr>
            <p:cNvSpPr/>
            <p:nvPr/>
          </p:nvSpPr>
          <p:spPr>
            <a:xfrm>
              <a:off x="5528614" y="8725709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93;p30">
              <a:extLst>
                <a:ext uri="{FF2B5EF4-FFF2-40B4-BE49-F238E27FC236}">
                  <a16:creationId xmlns:a16="http://schemas.microsoft.com/office/drawing/2014/main" id="{69AA8B21-8682-42DF-A342-990705BAA423}"/>
                </a:ext>
              </a:extLst>
            </p:cNvPr>
            <p:cNvSpPr/>
            <p:nvPr/>
          </p:nvSpPr>
          <p:spPr>
            <a:xfrm>
              <a:off x="6072639" y="7311559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94;p30">
              <a:extLst>
                <a:ext uri="{FF2B5EF4-FFF2-40B4-BE49-F238E27FC236}">
                  <a16:creationId xmlns:a16="http://schemas.microsoft.com/office/drawing/2014/main" id="{986F19C9-BAA5-43C6-873D-92B7DD2EB5A5}"/>
                </a:ext>
              </a:extLst>
            </p:cNvPr>
            <p:cNvSpPr/>
            <p:nvPr/>
          </p:nvSpPr>
          <p:spPr>
            <a:xfrm>
              <a:off x="6338189" y="8190359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95;p30">
              <a:extLst>
                <a:ext uri="{FF2B5EF4-FFF2-40B4-BE49-F238E27FC236}">
                  <a16:creationId xmlns:a16="http://schemas.microsoft.com/office/drawing/2014/main" id="{D942B608-ED6F-47BC-8A03-5E4AB845D449}"/>
                </a:ext>
              </a:extLst>
            </p:cNvPr>
            <p:cNvSpPr/>
            <p:nvPr/>
          </p:nvSpPr>
          <p:spPr>
            <a:xfrm>
              <a:off x="6107639" y="843443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96;p30">
              <a:extLst>
                <a:ext uri="{FF2B5EF4-FFF2-40B4-BE49-F238E27FC236}">
                  <a16:creationId xmlns:a16="http://schemas.microsoft.com/office/drawing/2014/main" id="{543D4155-E5BE-4F13-831E-20AA8EAD4AB3}"/>
                </a:ext>
              </a:extLst>
            </p:cNvPr>
            <p:cNvSpPr/>
            <p:nvPr/>
          </p:nvSpPr>
          <p:spPr>
            <a:xfrm>
              <a:off x="5903214" y="851723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97;p30">
              <a:extLst>
                <a:ext uri="{FF2B5EF4-FFF2-40B4-BE49-F238E27FC236}">
                  <a16:creationId xmlns:a16="http://schemas.microsoft.com/office/drawing/2014/main" id="{017C828C-FEC6-4163-9336-CF2A3A6A78C8}"/>
                </a:ext>
              </a:extLst>
            </p:cNvPr>
            <p:cNvSpPr/>
            <p:nvPr/>
          </p:nvSpPr>
          <p:spPr>
            <a:xfrm>
              <a:off x="6281889" y="8704409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98;p30">
              <a:extLst>
                <a:ext uri="{FF2B5EF4-FFF2-40B4-BE49-F238E27FC236}">
                  <a16:creationId xmlns:a16="http://schemas.microsoft.com/office/drawing/2014/main" id="{78071999-3203-46EC-9930-4088A00AB78C}"/>
                </a:ext>
              </a:extLst>
            </p:cNvPr>
            <p:cNvSpPr/>
            <p:nvPr/>
          </p:nvSpPr>
          <p:spPr>
            <a:xfrm>
              <a:off x="7113139" y="8169309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9;p30">
              <a:extLst>
                <a:ext uri="{FF2B5EF4-FFF2-40B4-BE49-F238E27FC236}">
                  <a16:creationId xmlns:a16="http://schemas.microsoft.com/office/drawing/2014/main" id="{F2CCB64E-FC12-40FB-AFAD-97CC70980424}"/>
                </a:ext>
              </a:extLst>
            </p:cNvPr>
            <p:cNvSpPr/>
            <p:nvPr/>
          </p:nvSpPr>
          <p:spPr>
            <a:xfrm>
              <a:off x="7587539" y="823468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00;p30">
              <a:extLst>
                <a:ext uri="{FF2B5EF4-FFF2-40B4-BE49-F238E27FC236}">
                  <a16:creationId xmlns:a16="http://schemas.microsoft.com/office/drawing/2014/main" id="{C6685808-F9BA-436D-A746-F20B88A05305}"/>
                </a:ext>
              </a:extLst>
            </p:cNvPr>
            <p:cNvSpPr/>
            <p:nvPr/>
          </p:nvSpPr>
          <p:spPr>
            <a:xfrm>
              <a:off x="7209064" y="863943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01;p30">
              <a:extLst>
                <a:ext uri="{FF2B5EF4-FFF2-40B4-BE49-F238E27FC236}">
                  <a16:creationId xmlns:a16="http://schemas.microsoft.com/office/drawing/2014/main" id="{08E0CC83-2228-4CF8-A832-B25B1F1E8400}"/>
                </a:ext>
              </a:extLst>
            </p:cNvPr>
            <p:cNvSpPr/>
            <p:nvPr/>
          </p:nvSpPr>
          <p:spPr>
            <a:xfrm>
              <a:off x="7814014" y="860908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02;p30">
              <a:extLst>
                <a:ext uri="{FF2B5EF4-FFF2-40B4-BE49-F238E27FC236}">
                  <a16:creationId xmlns:a16="http://schemas.microsoft.com/office/drawing/2014/main" id="{5A117F13-B7FE-4B71-8228-64DE84A237D7}"/>
                </a:ext>
              </a:extLst>
            </p:cNvPr>
            <p:cNvSpPr/>
            <p:nvPr/>
          </p:nvSpPr>
          <p:spPr>
            <a:xfrm>
              <a:off x="6704489" y="851723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03;p30">
              <a:extLst>
                <a:ext uri="{FF2B5EF4-FFF2-40B4-BE49-F238E27FC236}">
                  <a16:creationId xmlns:a16="http://schemas.microsoft.com/office/drawing/2014/main" id="{EB7C3181-2C07-4D9F-B63D-077C881072EE}"/>
                </a:ext>
              </a:extLst>
            </p:cNvPr>
            <p:cNvSpPr/>
            <p:nvPr/>
          </p:nvSpPr>
          <p:spPr>
            <a:xfrm>
              <a:off x="7318139" y="8530959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04;p30">
              <a:extLst>
                <a:ext uri="{FF2B5EF4-FFF2-40B4-BE49-F238E27FC236}">
                  <a16:creationId xmlns:a16="http://schemas.microsoft.com/office/drawing/2014/main" id="{A0E79AA2-45A7-4608-A60B-92E1FE7FA41B}"/>
                </a:ext>
              </a:extLst>
            </p:cNvPr>
            <p:cNvSpPr/>
            <p:nvPr/>
          </p:nvSpPr>
          <p:spPr>
            <a:xfrm>
              <a:off x="6661164" y="8091559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05;p30">
              <a:extLst>
                <a:ext uri="{FF2B5EF4-FFF2-40B4-BE49-F238E27FC236}">
                  <a16:creationId xmlns:a16="http://schemas.microsoft.com/office/drawing/2014/main" id="{D5968F0B-AF92-4DE2-A440-EDC774CFD8FB}"/>
                </a:ext>
              </a:extLst>
            </p:cNvPr>
            <p:cNvSpPr/>
            <p:nvPr/>
          </p:nvSpPr>
          <p:spPr>
            <a:xfrm>
              <a:off x="7910164" y="729533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06;p30">
              <a:extLst>
                <a:ext uri="{FF2B5EF4-FFF2-40B4-BE49-F238E27FC236}">
                  <a16:creationId xmlns:a16="http://schemas.microsoft.com/office/drawing/2014/main" id="{4CEB6F72-CCED-4ECC-B77C-F5587D78A99E}"/>
                </a:ext>
              </a:extLst>
            </p:cNvPr>
            <p:cNvSpPr/>
            <p:nvPr/>
          </p:nvSpPr>
          <p:spPr>
            <a:xfrm>
              <a:off x="7392414" y="723013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07;p30">
              <a:extLst>
                <a:ext uri="{FF2B5EF4-FFF2-40B4-BE49-F238E27FC236}">
                  <a16:creationId xmlns:a16="http://schemas.microsoft.com/office/drawing/2014/main" id="{8B1C4486-DC51-453C-BFC8-14D8ED457976}"/>
                </a:ext>
              </a:extLst>
            </p:cNvPr>
            <p:cNvSpPr/>
            <p:nvPr/>
          </p:nvSpPr>
          <p:spPr>
            <a:xfrm>
              <a:off x="9198389" y="8783709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08;p30">
              <a:extLst>
                <a:ext uri="{FF2B5EF4-FFF2-40B4-BE49-F238E27FC236}">
                  <a16:creationId xmlns:a16="http://schemas.microsoft.com/office/drawing/2014/main" id="{BB0FE53F-34C0-4744-AD86-50496F4BEC90}"/>
                </a:ext>
              </a:extLst>
            </p:cNvPr>
            <p:cNvSpPr/>
            <p:nvPr/>
          </p:nvSpPr>
          <p:spPr>
            <a:xfrm>
              <a:off x="8880814" y="838783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09;p30">
              <a:extLst>
                <a:ext uri="{FF2B5EF4-FFF2-40B4-BE49-F238E27FC236}">
                  <a16:creationId xmlns:a16="http://schemas.microsoft.com/office/drawing/2014/main" id="{72FA6566-4389-43EE-BCC0-B5FF88A8BEC6}"/>
                </a:ext>
              </a:extLst>
            </p:cNvPr>
            <p:cNvSpPr/>
            <p:nvPr/>
          </p:nvSpPr>
          <p:spPr>
            <a:xfrm>
              <a:off x="9842589" y="8348759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10;p30">
              <a:extLst>
                <a:ext uri="{FF2B5EF4-FFF2-40B4-BE49-F238E27FC236}">
                  <a16:creationId xmlns:a16="http://schemas.microsoft.com/office/drawing/2014/main" id="{8DDC8131-AB0F-440D-8303-7F7A90BE40EF}"/>
                </a:ext>
              </a:extLst>
            </p:cNvPr>
            <p:cNvSpPr/>
            <p:nvPr/>
          </p:nvSpPr>
          <p:spPr>
            <a:xfrm>
              <a:off x="9881839" y="786583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11;p30">
              <a:extLst>
                <a:ext uri="{FF2B5EF4-FFF2-40B4-BE49-F238E27FC236}">
                  <a16:creationId xmlns:a16="http://schemas.microsoft.com/office/drawing/2014/main" id="{4B6120D6-43A0-45B3-BCDF-7B59A9FA66E4}"/>
                </a:ext>
              </a:extLst>
            </p:cNvPr>
            <p:cNvSpPr/>
            <p:nvPr/>
          </p:nvSpPr>
          <p:spPr>
            <a:xfrm>
              <a:off x="9294464" y="834023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12;p30">
              <a:extLst>
                <a:ext uri="{FF2B5EF4-FFF2-40B4-BE49-F238E27FC236}">
                  <a16:creationId xmlns:a16="http://schemas.microsoft.com/office/drawing/2014/main" id="{F9DC9B17-B73E-4F05-8DB3-A78D213E6558}"/>
                </a:ext>
              </a:extLst>
            </p:cNvPr>
            <p:cNvSpPr/>
            <p:nvPr/>
          </p:nvSpPr>
          <p:spPr>
            <a:xfrm>
              <a:off x="8602689" y="762233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13;p30">
              <a:extLst>
                <a:ext uri="{FF2B5EF4-FFF2-40B4-BE49-F238E27FC236}">
                  <a16:creationId xmlns:a16="http://schemas.microsoft.com/office/drawing/2014/main" id="{EDFED069-A1BF-4F02-86C5-9CABF2F401DF}"/>
                </a:ext>
              </a:extLst>
            </p:cNvPr>
            <p:cNvSpPr/>
            <p:nvPr/>
          </p:nvSpPr>
          <p:spPr>
            <a:xfrm>
              <a:off x="8389564" y="743533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14;p30">
              <a:extLst>
                <a:ext uri="{FF2B5EF4-FFF2-40B4-BE49-F238E27FC236}">
                  <a16:creationId xmlns:a16="http://schemas.microsoft.com/office/drawing/2014/main" id="{B5F9C752-B8E0-48F1-B4BC-B46A32D550E7}"/>
                </a:ext>
              </a:extLst>
            </p:cNvPr>
            <p:cNvSpPr/>
            <p:nvPr/>
          </p:nvSpPr>
          <p:spPr>
            <a:xfrm>
              <a:off x="10433864" y="8704409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15;p30">
              <a:extLst>
                <a:ext uri="{FF2B5EF4-FFF2-40B4-BE49-F238E27FC236}">
                  <a16:creationId xmlns:a16="http://schemas.microsoft.com/office/drawing/2014/main" id="{6B8FF88D-1514-4F26-A630-751AFAABEB3A}"/>
                </a:ext>
              </a:extLst>
            </p:cNvPr>
            <p:cNvSpPr/>
            <p:nvPr/>
          </p:nvSpPr>
          <p:spPr>
            <a:xfrm>
              <a:off x="11244339" y="866263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16;p30">
              <a:extLst>
                <a:ext uri="{FF2B5EF4-FFF2-40B4-BE49-F238E27FC236}">
                  <a16:creationId xmlns:a16="http://schemas.microsoft.com/office/drawing/2014/main" id="{B9BEC6EA-1E9D-40C6-99E6-E88B2DDF03DA}"/>
                </a:ext>
              </a:extLst>
            </p:cNvPr>
            <p:cNvSpPr/>
            <p:nvPr/>
          </p:nvSpPr>
          <p:spPr>
            <a:xfrm>
              <a:off x="10430689" y="8258059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17;p30">
              <a:extLst>
                <a:ext uri="{FF2B5EF4-FFF2-40B4-BE49-F238E27FC236}">
                  <a16:creationId xmlns:a16="http://schemas.microsoft.com/office/drawing/2014/main" id="{42E750A7-AF88-44A1-AD01-2486B1C1ABD6}"/>
                </a:ext>
              </a:extLst>
            </p:cNvPr>
            <p:cNvSpPr/>
            <p:nvPr/>
          </p:nvSpPr>
          <p:spPr>
            <a:xfrm>
              <a:off x="11244339" y="8258059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18;p30">
              <a:extLst>
                <a:ext uri="{FF2B5EF4-FFF2-40B4-BE49-F238E27FC236}">
                  <a16:creationId xmlns:a16="http://schemas.microsoft.com/office/drawing/2014/main" id="{B7DC9DBF-F4BA-4ECC-B30D-27F2034A7929}"/>
                </a:ext>
              </a:extLst>
            </p:cNvPr>
            <p:cNvSpPr/>
            <p:nvPr/>
          </p:nvSpPr>
          <p:spPr>
            <a:xfrm>
              <a:off x="10457014" y="737053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19;p30">
              <a:extLst>
                <a:ext uri="{FF2B5EF4-FFF2-40B4-BE49-F238E27FC236}">
                  <a16:creationId xmlns:a16="http://schemas.microsoft.com/office/drawing/2014/main" id="{1C0184C3-8237-441D-8F19-17E04CFEE4C8}"/>
                </a:ext>
              </a:extLst>
            </p:cNvPr>
            <p:cNvSpPr/>
            <p:nvPr/>
          </p:nvSpPr>
          <p:spPr>
            <a:xfrm>
              <a:off x="11140314" y="7331459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20;p30">
              <a:extLst>
                <a:ext uri="{FF2B5EF4-FFF2-40B4-BE49-F238E27FC236}">
                  <a16:creationId xmlns:a16="http://schemas.microsoft.com/office/drawing/2014/main" id="{ABE640A2-6FAB-4850-90C3-506CAAF38CB7}"/>
                </a:ext>
              </a:extLst>
            </p:cNvPr>
            <p:cNvSpPr/>
            <p:nvPr/>
          </p:nvSpPr>
          <p:spPr>
            <a:xfrm>
              <a:off x="12345789" y="8704409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21;p30">
              <a:extLst>
                <a:ext uri="{FF2B5EF4-FFF2-40B4-BE49-F238E27FC236}">
                  <a16:creationId xmlns:a16="http://schemas.microsoft.com/office/drawing/2014/main" id="{115849C0-029F-4B02-A509-90B4BDC8C0A4}"/>
                </a:ext>
              </a:extLst>
            </p:cNvPr>
            <p:cNvSpPr/>
            <p:nvPr/>
          </p:nvSpPr>
          <p:spPr>
            <a:xfrm>
              <a:off x="12477739" y="854363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22;p30">
              <a:extLst>
                <a:ext uri="{FF2B5EF4-FFF2-40B4-BE49-F238E27FC236}">
                  <a16:creationId xmlns:a16="http://schemas.microsoft.com/office/drawing/2014/main" id="{DDA5E076-8138-43B6-9F0F-E9A172CA1B95}"/>
                </a:ext>
              </a:extLst>
            </p:cNvPr>
            <p:cNvSpPr/>
            <p:nvPr/>
          </p:nvSpPr>
          <p:spPr>
            <a:xfrm>
              <a:off x="12319864" y="807588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23;p30">
              <a:extLst>
                <a:ext uri="{FF2B5EF4-FFF2-40B4-BE49-F238E27FC236}">
                  <a16:creationId xmlns:a16="http://schemas.microsoft.com/office/drawing/2014/main" id="{87AD8E95-2A65-43B6-938B-61B0CC426C15}"/>
                </a:ext>
              </a:extLst>
            </p:cNvPr>
            <p:cNvSpPr/>
            <p:nvPr/>
          </p:nvSpPr>
          <p:spPr>
            <a:xfrm>
              <a:off x="12498364" y="7941059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24;p30">
              <a:extLst>
                <a:ext uri="{FF2B5EF4-FFF2-40B4-BE49-F238E27FC236}">
                  <a16:creationId xmlns:a16="http://schemas.microsoft.com/office/drawing/2014/main" id="{D0F90798-2A8E-407D-BB4F-12E1FDF98E99}"/>
                </a:ext>
              </a:extLst>
            </p:cNvPr>
            <p:cNvSpPr/>
            <p:nvPr/>
          </p:nvSpPr>
          <p:spPr>
            <a:xfrm>
              <a:off x="11797864" y="797503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25;p30">
              <a:extLst>
                <a:ext uri="{FF2B5EF4-FFF2-40B4-BE49-F238E27FC236}">
                  <a16:creationId xmlns:a16="http://schemas.microsoft.com/office/drawing/2014/main" id="{316E4B22-D648-41F5-A2FF-63F925E8E019}"/>
                </a:ext>
              </a:extLst>
            </p:cNvPr>
            <p:cNvSpPr/>
            <p:nvPr/>
          </p:nvSpPr>
          <p:spPr>
            <a:xfrm>
              <a:off x="12489839" y="7305934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26;p30">
              <a:extLst>
                <a:ext uri="{FF2B5EF4-FFF2-40B4-BE49-F238E27FC236}">
                  <a16:creationId xmlns:a16="http://schemas.microsoft.com/office/drawing/2014/main" id="{B23D1AC7-532E-4A3E-8310-8D897545BA5D}"/>
                </a:ext>
              </a:extLst>
            </p:cNvPr>
            <p:cNvSpPr/>
            <p:nvPr/>
          </p:nvSpPr>
          <p:spPr>
            <a:xfrm>
              <a:off x="12624839" y="7258159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27;p30">
              <a:extLst>
                <a:ext uri="{FF2B5EF4-FFF2-40B4-BE49-F238E27FC236}">
                  <a16:creationId xmlns:a16="http://schemas.microsoft.com/office/drawing/2014/main" id="{9A9C5E1E-F0E0-424D-92BB-308B8B9B7A86}"/>
                </a:ext>
              </a:extLst>
            </p:cNvPr>
            <p:cNvSpPr/>
            <p:nvPr/>
          </p:nvSpPr>
          <p:spPr>
            <a:xfrm>
              <a:off x="11924339" y="8428809"/>
              <a:ext cx="99600" cy="1092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6" name="Google Shape;228;p30">
              <a:extLst>
                <a:ext uri="{FF2B5EF4-FFF2-40B4-BE49-F238E27FC236}">
                  <a16:creationId xmlns:a16="http://schemas.microsoft.com/office/drawing/2014/main" id="{8E6985AE-1EB3-40D8-B8E9-63E517F8CB1F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0593386" y="5343657"/>
              <a:ext cx="1709363" cy="1706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229;p30">
              <a:extLst>
                <a:ext uri="{FF2B5EF4-FFF2-40B4-BE49-F238E27FC236}">
                  <a16:creationId xmlns:a16="http://schemas.microsoft.com/office/drawing/2014/main" id="{49F8EAA8-D499-4764-AB71-6A4D437F3DCC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839751" y="5344497"/>
              <a:ext cx="1709363" cy="1706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Google Shape;230;p30">
              <a:extLst>
                <a:ext uri="{FF2B5EF4-FFF2-40B4-BE49-F238E27FC236}">
                  <a16:creationId xmlns:a16="http://schemas.microsoft.com/office/drawing/2014/main" id="{4D4DDA96-3B6D-412F-8AD8-FE2D376F9A79}"/>
                </a:ext>
              </a:extLst>
            </p:cNvPr>
            <p:cNvSpPr txBox="1"/>
            <p:nvPr/>
          </p:nvSpPr>
          <p:spPr>
            <a:xfrm>
              <a:off x="10587240" y="5270884"/>
              <a:ext cx="1721700" cy="4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CC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Our result.</a:t>
              </a:r>
              <a:endParaRPr dirty="0"/>
            </a:p>
          </p:txBody>
        </p:sp>
        <p:sp>
          <p:nvSpPr>
            <p:cNvPr id="139" name="Google Shape;231;p30">
              <a:extLst>
                <a:ext uri="{FF2B5EF4-FFF2-40B4-BE49-F238E27FC236}">
                  <a16:creationId xmlns:a16="http://schemas.microsoft.com/office/drawing/2014/main" id="{EF6F19EB-71B5-4E58-873A-2EF6BE41996B}"/>
                </a:ext>
              </a:extLst>
            </p:cNvPr>
            <p:cNvSpPr txBox="1"/>
            <p:nvPr/>
          </p:nvSpPr>
          <p:spPr>
            <a:xfrm>
              <a:off x="6908694" y="5246497"/>
              <a:ext cx="1648800" cy="4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Ground-truth.</a:t>
              </a:r>
              <a:endParaRPr dirty="0">
                <a:solidFill>
                  <a:srgbClr val="0000FF"/>
                </a:solidFill>
              </a:endParaRPr>
            </a:p>
          </p:txBody>
        </p:sp>
        <p:sp>
          <p:nvSpPr>
            <p:cNvPr id="140" name="Google Shape;232;p30">
              <a:extLst>
                <a:ext uri="{FF2B5EF4-FFF2-40B4-BE49-F238E27FC236}">
                  <a16:creationId xmlns:a16="http://schemas.microsoft.com/office/drawing/2014/main" id="{8A0D0B64-9A4B-49BD-84A0-1ABD24FEDE46}"/>
                </a:ext>
              </a:extLst>
            </p:cNvPr>
            <p:cNvSpPr txBox="1"/>
            <p:nvPr/>
          </p:nvSpPr>
          <p:spPr>
            <a:xfrm>
              <a:off x="8720740" y="5276550"/>
              <a:ext cx="1709400" cy="4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00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State-of-the-art</a:t>
              </a:r>
              <a:endParaRPr dirty="0">
                <a:solidFill>
                  <a:srgbClr val="00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0205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</TotalTime>
  <Words>221</Words>
  <Application>Microsoft Office PowerPoint</Application>
  <PresentationFormat>Custom</PresentationFormat>
  <Paragraphs>25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Times New Roman</vt:lpstr>
      <vt:lpstr>Office Theme</vt:lpstr>
      <vt:lpstr>NRI: A New Paradigm for Geometric Reasoning through Structure from Category  </vt:lpstr>
      <vt:lpstr>NRI: A New Paradigm for Geometric Reasoning through Structure from Category  </vt:lpstr>
    </vt:vector>
  </TitlesOfParts>
  <Company>Vanderbilt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Karns</dc:creator>
  <cp:lastModifiedBy>Laszlo Attila Jeni</cp:lastModifiedBy>
  <cp:revision>48</cp:revision>
  <dcterms:created xsi:type="dcterms:W3CDTF">2015-11-02T16:42:22Z</dcterms:created>
  <dcterms:modified xsi:type="dcterms:W3CDTF">2022-04-03T22:16:01Z</dcterms:modified>
</cp:coreProperties>
</file>