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0" r:id="rId2"/>
  </p:sldIdLst>
  <p:sldSz cx="27432000" cy="36576000"/>
  <p:notesSz cx="6858000" cy="9144000"/>
  <p:defaultTextStyle>
    <a:defPPr>
      <a:defRPr lang="en-US"/>
    </a:defPPr>
    <a:lvl1pPr marL="0" algn="l" defTabSz="1828216" rtl="0" eaLnBrk="1" latinLnBrk="0" hangingPunct="1">
      <a:defRPr sz="7083" kern="1200">
        <a:solidFill>
          <a:schemeClr val="tx1"/>
        </a:solidFill>
        <a:latin typeface="+mn-lt"/>
        <a:ea typeface="+mn-ea"/>
        <a:cs typeface="+mn-cs"/>
      </a:defRPr>
    </a:lvl1pPr>
    <a:lvl2pPr marL="1828216" algn="l" defTabSz="1828216" rtl="0" eaLnBrk="1" latinLnBrk="0" hangingPunct="1">
      <a:defRPr sz="7083" kern="1200">
        <a:solidFill>
          <a:schemeClr val="tx1"/>
        </a:solidFill>
        <a:latin typeface="+mn-lt"/>
        <a:ea typeface="+mn-ea"/>
        <a:cs typeface="+mn-cs"/>
      </a:defRPr>
    </a:lvl2pPr>
    <a:lvl3pPr marL="3656431" algn="l" defTabSz="1828216" rtl="0" eaLnBrk="1" latinLnBrk="0" hangingPunct="1">
      <a:defRPr sz="7083" kern="1200">
        <a:solidFill>
          <a:schemeClr val="tx1"/>
        </a:solidFill>
        <a:latin typeface="+mn-lt"/>
        <a:ea typeface="+mn-ea"/>
        <a:cs typeface="+mn-cs"/>
      </a:defRPr>
    </a:lvl3pPr>
    <a:lvl4pPr marL="5484647" algn="l" defTabSz="1828216" rtl="0" eaLnBrk="1" latinLnBrk="0" hangingPunct="1">
      <a:defRPr sz="7083" kern="1200">
        <a:solidFill>
          <a:schemeClr val="tx1"/>
        </a:solidFill>
        <a:latin typeface="+mn-lt"/>
        <a:ea typeface="+mn-ea"/>
        <a:cs typeface="+mn-cs"/>
      </a:defRPr>
    </a:lvl4pPr>
    <a:lvl5pPr marL="7312858" algn="l" defTabSz="1828216" rtl="0" eaLnBrk="1" latinLnBrk="0" hangingPunct="1">
      <a:defRPr sz="7083" kern="1200">
        <a:solidFill>
          <a:schemeClr val="tx1"/>
        </a:solidFill>
        <a:latin typeface="+mn-lt"/>
        <a:ea typeface="+mn-ea"/>
        <a:cs typeface="+mn-cs"/>
      </a:defRPr>
    </a:lvl5pPr>
    <a:lvl6pPr marL="9141074" algn="l" defTabSz="1828216" rtl="0" eaLnBrk="1" latinLnBrk="0" hangingPunct="1">
      <a:defRPr sz="7083" kern="1200">
        <a:solidFill>
          <a:schemeClr val="tx1"/>
        </a:solidFill>
        <a:latin typeface="+mn-lt"/>
        <a:ea typeface="+mn-ea"/>
        <a:cs typeface="+mn-cs"/>
      </a:defRPr>
    </a:lvl6pPr>
    <a:lvl7pPr marL="10969290" algn="l" defTabSz="1828216" rtl="0" eaLnBrk="1" latinLnBrk="0" hangingPunct="1">
      <a:defRPr sz="7083" kern="1200">
        <a:solidFill>
          <a:schemeClr val="tx1"/>
        </a:solidFill>
        <a:latin typeface="+mn-lt"/>
        <a:ea typeface="+mn-ea"/>
        <a:cs typeface="+mn-cs"/>
      </a:defRPr>
    </a:lvl7pPr>
    <a:lvl8pPr marL="12797504" algn="l" defTabSz="1828216" rtl="0" eaLnBrk="1" latinLnBrk="0" hangingPunct="1">
      <a:defRPr sz="7083" kern="1200">
        <a:solidFill>
          <a:schemeClr val="tx1"/>
        </a:solidFill>
        <a:latin typeface="+mn-lt"/>
        <a:ea typeface="+mn-ea"/>
        <a:cs typeface="+mn-cs"/>
      </a:defRPr>
    </a:lvl8pPr>
    <a:lvl9pPr marL="14625720" algn="l" defTabSz="1828216" rtl="0" eaLnBrk="1" latinLnBrk="0" hangingPunct="1">
      <a:defRPr sz="708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520" userDrawn="1">
          <p15:clr>
            <a:srgbClr val="A4A3A4"/>
          </p15:clr>
        </p15:guide>
        <p15:guide id="2" pos="86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/>
    <p:restoredTop sz="94688"/>
  </p:normalViewPr>
  <p:slideViewPr>
    <p:cSldViewPr snapToGrid="0" snapToObjects="1">
      <p:cViewPr varScale="1">
        <p:scale>
          <a:sx n="26" d="100"/>
          <a:sy n="26" d="100"/>
        </p:scale>
        <p:origin x="3624" y="304"/>
      </p:cViewPr>
      <p:guideLst>
        <p:guide orient="horz" pos="11520"/>
        <p:guide pos="86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3"/>
          <p:cNvSpPr>
            <a:spLocks noGrp="1"/>
          </p:cNvSpPr>
          <p:nvPr>
            <p:ph type="title" hasCustomPrompt="1"/>
          </p:nvPr>
        </p:nvSpPr>
        <p:spPr>
          <a:xfrm>
            <a:off x="1296705" y="1037764"/>
            <a:ext cx="25012723" cy="3360501"/>
          </a:xfrm>
          <a:prstGeom prst="rect">
            <a:avLst/>
          </a:prstGeom>
          <a:noFill/>
          <a:ln>
            <a:noFill/>
          </a:ln>
        </p:spPr>
        <p:txBody>
          <a:bodyPr lIns="91428" tIns="45714" rIns="91428" bIns="45714">
            <a:normAutofit/>
          </a:bodyPr>
          <a:lstStyle>
            <a:lvl1pPr algn="l">
              <a:defRPr sz="7000" b="1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 smtClean="0"/>
              <a:t>Click to add a Poster Title</a:t>
            </a:r>
            <a:endParaRPr lang="en-US" dirty="0"/>
          </a:p>
        </p:txBody>
      </p:sp>
      <p:sp>
        <p:nvSpPr>
          <p:cNvPr id="9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1296705" y="5423184"/>
            <a:ext cx="25012723" cy="1079499"/>
          </a:xfrm>
          <a:prstGeom prst="rect">
            <a:avLst/>
          </a:prstGeom>
          <a:noFill/>
          <a:ln>
            <a:noFill/>
          </a:ln>
        </p:spPr>
        <p:txBody>
          <a:bodyPr lIns="91428" tIns="45714" rIns="91428" bIns="45714">
            <a:noAutofit/>
          </a:bodyPr>
          <a:lstStyle>
            <a:lvl1pPr algn="l">
              <a:buNone/>
              <a:defRPr sz="4167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add Project URL</a:t>
            </a:r>
            <a:endParaRPr lang="en-US" dirty="0"/>
          </a:p>
        </p:txBody>
      </p:sp>
      <p:sp>
        <p:nvSpPr>
          <p:cNvPr id="10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1296705" y="4442221"/>
            <a:ext cx="25012723" cy="980963"/>
          </a:xfrm>
          <a:prstGeom prst="rect">
            <a:avLst/>
          </a:prstGeom>
          <a:noFill/>
          <a:ln>
            <a:noFill/>
          </a:ln>
        </p:spPr>
        <p:txBody>
          <a:bodyPr lIns="91428" tIns="45714" rIns="91428" bIns="45714" anchor="ctr">
            <a:noAutofit/>
          </a:bodyPr>
          <a:lstStyle>
            <a:lvl1pPr algn="l">
              <a:buNone/>
              <a:defRPr sz="5166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pPr lvl="0"/>
            <a:r>
              <a:rPr lang="en-US" dirty="0" smtClean="0"/>
              <a:t>Click to add PIs: PI Names and Affiliations </a:t>
            </a:r>
            <a:endParaRPr lang="en-US" dirty="0"/>
          </a:p>
        </p:txBody>
      </p:sp>
      <p:sp>
        <p:nvSpPr>
          <p:cNvPr id="15" name="Content Placeholder 27"/>
          <p:cNvSpPr>
            <a:spLocks noGrp="1"/>
          </p:cNvSpPr>
          <p:nvPr>
            <p:ph sz="quarter" idx="19" hasCustomPrompt="1"/>
          </p:nvPr>
        </p:nvSpPr>
        <p:spPr>
          <a:xfrm>
            <a:off x="1309345" y="20886453"/>
            <a:ext cx="25000084" cy="5080000"/>
          </a:xfrm>
          <a:prstGeom prst="rect">
            <a:avLst/>
          </a:prstGeom>
          <a:solidFill>
            <a:schemeClr val="accent1">
              <a:lumMod val="75000"/>
              <a:alpha val="73000"/>
            </a:schemeClr>
          </a:solidFill>
        </p:spPr>
        <p:txBody>
          <a:bodyPr lIns="91428" tIns="45714" rIns="91428" bIns="45714" numCol="2">
            <a:normAutofit/>
          </a:bodyPr>
          <a:lstStyle>
            <a:lvl1pPr marL="264573" indent="0" algn="l">
              <a:buNone/>
              <a:tabLst/>
              <a:defRPr sz="5000">
                <a:solidFill>
                  <a:schemeClr val="tx1"/>
                </a:solidFill>
                <a:latin typeface="+mj-lt"/>
              </a:defRPr>
            </a:lvl1pPr>
            <a:lvl2pPr marL="1295193" indent="-609503" algn="l">
              <a:defRPr sz="4167">
                <a:solidFill>
                  <a:schemeClr val="tx1"/>
                </a:solidFill>
                <a:latin typeface="+mj-lt"/>
              </a:defRPr>
            </a:lvl2pPr>
            <a:lvl3pPr marL="1752319" indent="-380939" algn="l">
              <a:defRPr sz="3583">
                <a:solidFill>
                  <a:schemeClr val="tx1"/>
                </a:solidFill>
                <a:latin typeface="+mj-lt"/>
              </a:defRPr>
            </a:lvl3pPr>
            <a:lvl4pPr marL="2361822" indent="-533314" algn="l">
              <a:defRPr sz="3417">
                <a:solidFill>
                  <a:schemeClr val="tx1"/>
                </a:solidFill>
                <a:latin typeface="+mj-lt"/>
              </a:defRPr>
            </a:lvl4pPr>
            <a:lvl5pPr marL="2818950" indent="-380939" algn="l">
              <a:defRPr sz="30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Add </a:t>
            </a:r>
            <a:r>
              <a:rPr lang="en-US" dirty="0" smtClean="0"/>
              <a:t>Solution (technical approach , key innovations, new contributions)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sz="half" idx="20" hasCustomPrompt="1"/>
          </p:nvPr>
        </p:nvSpPr>
        <p:spPr>
          <a:xfrm>
            <a:off x="1318119" y="26511345"/>
            <a:ext cx="8062420" cy="7235420"/>
          </a:xfrm>
          <a:prstGeom prst="rect">
            <a:avLst/>
          </a:prstGeom>
          <a:noFill/>
        </p:spPr>
        <p:txBody>
          <a:bodyPr lIns="91428" tIns="45714" rIns="91428" bIns="45714"/>
          <a:lstStyle>
            <a:lvl1pPr marL="158744" indent="0">
              <a:buNone/>
              <a:tabLst/>
              <a:defRPr sz="5000" baseline="0">
                <a:solidFill>
                  <a:srgbClr val="FFFFFF"/>
                </a:solidFill>
              </a:defRPr>
            </a:lvl1pPr>
            <a:lvl2pPr marL="2133259" indent="-609503">
              <a:defRPr sz="4000">
                <a:solidFill>
                  <a:srgbClr val="FFFFFF"/>
                </a:solidFill>
              </a:defRPr>
            </a:lvl2pPr>
            <a:lvl3pPr marL="2590386" indent="-380939">
              <a:defRPr sz="3583">
                <a:solidFill>
                  <a:srgbClr val="FFFFFF"/>
                </a:solidFill>
              </a:defRPr>
            </a:lvl3pPr>
            <a:lvl4pPr marL="3276076" indent="-380939">
              <a:defRPr sz="3000">
                <a:solidFill>
                  <a:srgbClr val="FFFFFF"/>
                </a:solidFill>
              </a:defRPr>
            </a:lvl4pPr>
            <a:lvl5pPr marL="3657015" indent="-380939">
              <a:defRPr sz="3000">
                <a:solidFill>
                  <a:srgbClr val="FFFFFF"/>
                </a:solidFill>
              </a:defRPr>
            </a:lvl5pPr>
            <a:lvl6pPr>
              <a:defRPr sz="7083"/>
            </a:lvl6pPr>
            <a:lvl7pPr>
              <a:defRPr sz="7083"/>
            </a:lvl7pPr>
            <a:lvl8pPr>
              <a:defRPr sz="7083"/>
            </a:lvl8pPr>
            <a:lvl9pPr>
              <a:defRPr sz="7083"/>
            </a:lvl9pPr>
          </a:lstStyle>
          <a:p>
            <a:pPr lvl="0"/>
            <a:r>
              <a:rPr lang="en-US" dirty="0" smtClean="0"/>
              <a:t>Broader </a:t>
            </a:r>
            <a:r>
              <a:rPr lang="en-US" dirty="0" smtClean="0"/>
              <a:t>Impact (impact on society </a:t>
            </a:r>
            <a:r>
              <a:rPr lang="mr-IN" dirty="0" smtClean="0"/>
              <a:t>–</a:t>
            </a:r>
            <a:r>
              <a:rPr lang="en-US" dirty="0" smtClean="0"/>
              <a:t> who will care)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Content Placeholder 2"/>
          <p:cNvSpPr>
            <a:spLocks noGrp="1"/>
          </p:cNvSpPr>
          <p:nvPr>
            <p:ph sz="half" idx="21" hasCustomPrompt="1"/>
          </p:nvPr>
        </p:nvSpPr>
        <p:spPr>
          <a:xfrm>
            <a:off x="1309345" y="12610950"/>
            <a:ext cx="12114829" cy="7741736"/>
          </a:xfrm>
          <a:prstGeom prst="rect">
            <a:avLst/>
          </a:prstGeom>
          <a:noFill/>
        </p:spPr>
        <p:txBody>
          <a:bodyPr lIns="91428" tIns="45714" rIns="91428" bIns="45714"/>
          <a:lstStyle>
            <a:lvl1pPr marL="317487" indent="0">
              <a:buNone/>
              <a:tabLst/>
              <a:defRPr sz="5000" baseline="0">
                <a:solidFill>
                  <a:srgbClr val="FFFFFF"/>
                </a:solidFill>
              </a:defRPr>
            </a:lvl1pPr>
            <a:lvl2pPr marL="1371380" indent="-609503">
              <a:defRPr sz="4000">
                <a:solidFill>
                  <a:srgbClr val="FFFFFF"/>
                </a:solidFill>
              </a:defRPr>
            </a:lvl2pPr>
            <a:lvl3pPr marL="1828508" indent="-380939">
              <a:defRPr sz="3583">
                <a:solidFill>
                  <a:srgbClr val="FFFFFF"/>
                </a:solidFill>
              </a:defRPr>
            </a:lvl3pPr>
            <a:lvl4pPr marL="2361822" indent="-380939">
              <a:defRPr sz="3000">
                <a:solidFill>
                  <a:srgbClr val="FFFFFF"/>
                </a:solidFill>
              </a:defRPr>
            </a:lvl4pPr>
            <a:lvl5pPr marL="2742761" indent="-380939">
              <a:defRPr sz="3000">
                <a:solidFill>
                  <a:srgbClr val="FFFFFF"/>
                </a:solidFill>
              </a:defRPr>
            </a:lvl5pPr>
            <a:lvl6pPr>
              <a:defRPr sz="7083"/>
            </a:lvl6pPr>
            <a:lvl7pPr>
              <a:defRPr sz="7083"/>
            </a:lvl7pPr>
            <a:lvl8pPr>
              <a:defRPr sz="7083"/>
            </a:lvl8pPr>
            <a:lvl9pPr>
              <a:defRPr sz="7083"/>
            </a:lvl9pPr>
          </a:lstStyle>
          <a:p>
            <a:pPr lvl="0"/>
            <a:r>
              <a:rPr lang="en-US" dirty="0" smtClean="0"/>
              <a:t>Add Challenge </a:t>
            </a:r>
            <a:r>
              <a:rPr lang="en-US" dirty="0" smtClean="0"/>
              <a:t>Content (Key problem(s) to be addressed and their significance)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5" name="Content Placeholder 2"/>
          <p:cNvSpPr>
            <a:spLocks noGrp="1"/>
          </p:cNvSpPr>
          <p:nvPr>
            <p:ph sz="half" idx="22" hasCustomPrompt="1"/>
          </p:nvPr>
        </p:nvSpPr>
        <p:spPr>
          <a:xfrm>
            <a:off x="14007830" y="12610950"/>
            <a:ext cx="12114829" cy="7741736"/>
          </a:xfrm>
          <a:prstGeom prst="rect">
            <a:avLst/>
          </a:prstGeom>
          <a:noFill/>
        </p:spPr>
        <p:txBody>
          <a:bodyPr lIns="91428" tIns="45714" rIns="91428" bIns="45714"/>
          <a:lstStyle>
            <a:lvl1pPr marL="158744" indent="0">
              <a:buNone/>
              <a:tabLst/>
              <a:defRPr sz="5000" baseline="0">
                <a:solidFill>
                  <a:srgbClr val="FFFFFF"/>
                </a:solidFill>
              </a:defRPr>
            </a:lvl1pPr>
            <a:lvl2pPr marL="1371380" indent="-609503">
              <a:defRPr sz="4000">
                <a:solidFill>
                  <a:srgbClr val="FFFFFF"/>
                </a:solidFill>
              </a:defRPr>
            </a:lvl2pPr>
            <a:lvl3pPr marL="1828508" indent="-380939">
              <a:defRPr sz="3583">
                <a:solidFill>
                  <a:srgbClr val="FFFFFF"/>
                </a:solidFill>
              </a:defRPr>
            </a:lvl3pPr>
            <a:lvl4pPr marL="2361822" indent="-380939">
              <a:defRPr sz="3000">
                <a:solidFill>
                  <a:srgbClr val="FFFFFF"/>
                </a:solidFill>
              </a:defRPr>
            </a:lvl4pPr>
            <a:lvl5pPr marL="2742761" indent="-380939">
              <a:defRPr sz="3000">
                <a:solidFill>
                  <a:srgbClr val="FFFFFF"/>
                </a:solidFill>
              </a:defRPr>
            </a:lvl5pPr>
            <a:lvl6pPr>
              <a:defRPr sz="7083"/>
            </a:lvl6pPr>
            <a:lvl7pPr>
              <a:defRPr sz="7083"/>
            </a:lvl7pPr>
            <a:lvl8pPr>
              <a:defRPr sz="7083"/>
            </a:lvl8pPr>
            <a:lvl9pPr>
              <a:defRPr sz="7083"/>
            </a:lvl9pPr>
          </a:lstStyle>
          <a:p>
            <a:pPr lvl="0"/>
            <a:r>
              <a:rPr lang="en-US" dirty="0" smtClean="0"/>
              <a:t>Add Scientific </a:t>
            </a:r>
            <a:r>
              <a:rPr lang="en-US" dirty="0" smtClean="0"/>
              <a:t>Impact (How project contributions might generalize to other CPS research)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0" name="Content Placeholder 2"/>
          <p:cNvSpPr>
            <a:spLocks noGrp="1"/>
          </p:cNvSpPr>
          <p:nvPr>
            <p:ph sz="half" idx="23" hasCustomPrompt="1"/>
          </p:nvPr>
        </p:nvSpPr>
        <p:spPr>
          <a:xfrm>
            <a:off x="9789848" y="26551736"/>
            <a:ext cx="8062420" cy="7195029"/>
          </a:xfrm>
          <a:prstGeom prst="rect">
            <a:avLst/>
          </a:prstGeom>
          <a:noFill/>
        </p:spPr>
        <p:txBody>
          <a:bodyPr lIns="91428" tIns="45714" rIns="91428" bIns="45714"/>
          <a:lstStyle>
            <a:lvl1pPr marL="105830" indent="0">
              <a:buNone/>
              <a:tabLst/>
              <a:defRPr sz="5000">
                <a:solidFill>
                  <a:srgbClr val="FFFFFF"/>
                </a:solidFill>
              </a:defRPr>
            </a:lvl1pPr>
            <a:lvl2pPr marL="2133259" indent="-609503">
              <a:defRPr sz="4000">
                <a:solidFill>
                  <a:srgbClr val="FFFFFF"/>
                </a:solidFill>
              </a:defRPr>
            </a:lvl2pPr>
            <a:lvl3pPr marL="2590386" indent="-380939">
              <a:defRPr sz="3583">
                <a:solidFill>
                  <a:srgbClr val="FFFFFF"/>
                </a:solidFill>
              </a:defRPr>
            </a:lvl3pPr>
            <a:lvl4pPr marL="3276076" indent="-380939">
              <a:defRPr sz="3000">
                <a:solidFill>
                  <a:srgbClr val="FFFFFF"/>
                </a:solidFill>
              </a:defRPr>
            </a:lvl4pPr>
            <a:lvl5pPr marL="3657015" indent="-380939">
              <a:defRPr sz="3000">
                <a:solidFill>
                  <a:srgbClr val="FFFFFF"/>
                </a:solidFill>
              </a:defRPr>
            </a:lvl5pPr>
            <a:lvl6pPr>
              <a:defRPr sz="7083"/>
            </a:lvl6pPr>
            <a:lvl7pPr>
              <a:defRPr sz="7083"/>
            </a:lvl7pPr>
            <a:lvl8pPr>
              <a:defRPr sz="7083"/>
            </a:lvl8pPr>
            <a:lvl9pPr>
              <a:defRPr sz="7083"/>
            </a:lvl9pPr>
          </a:lstStyle>
          <a:p>
            <a:pPr lvl="0"/>
            <a:r>
              <a:rPr lang="en-US" dirty="0" smtClean="0"/>
              <a:t>Broader </a:t>
            </a:r>
            <a:r>
              <a:rPr lang="en-US" dirty="0" smtClean="0"/>
              <a:t>Impact (education and outreach)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1" name="Content Placeholder 2"/>
          <p:cNvSpPr>
            <a:spLocks noGrp="1"/>
          </p:cNvSpPr>
          <p:nvPr>
            <p:ph sz="half" idx="24" hasCustomPrompt="1"/>
          </p:nvPr>
        </p:nvSpPr>
        <p:spPr>
          <a:xfrm>
            <a:off x="18247008" y="26551736"/>
            <a:ext cx="8062420" cy="7195029"/>
          </a:xfrm>
          <a:prstGeom prst="rect">
            <a:avLst/>
          </a:prstGeom>
          <a:noFill/>
        </p:spPr>
        <p:txBody>
          <a:bodyPr lIns="91428" tIns="45714" rIns="91428" bIns="45714"/>
          <a:lstStyle>
            <a:lvl1pPr marL="211659" indent="0">
              <a:buNone/>
              <a:tabLst/>
              <a:defRPr sz="5000">
                <a:solidFill>
                  <a:srgbClr val="FFFFFF"/>
                </a:solidFill>
              </a:defRPr>
            </a:lvl1pPr>
            <a:lvl2pPr marL="2133259" indent="-609503">
              <a:defRPr sz="4000">
                <a:solidFill>
                  <a:srgbClr val="FFFFFF"/>
                </a:solidFill>
              </a:defRPr>
            </a:lvl2pPr>
            <a:lvl3pPr marL="2590386" indent="-380939">
              <a:defRPr sz="3583">
                <a:solidFill>
                  <a:srgbClr val="FFFFFF"/>
                </a:solidFill>
              </a:defRPr>
            </a:lvl3pPr>
            <a:lvl4pPr marL="3276076" indent="-380939">
              <a:defRPr sz="3000">
                <a:solidFill>
                  <a:srgbClr val="FFFFFF"/>
                </a:solidFill>
              </a:defRPr>
            </a:lvl4pPr>
            <a:lvl5pPr marL="3657015" indent="-380939">
              <a:defRPr sz="3000">
                <a:solidFill>
                  <a:srgbClr val="FFFFFF"/>
                </a:solidFill>
              </a:defRPr>
            </a:lvl5pPr>
            <a:lvl6pPr>
              <a:defRPr sz="7083"/>
            </a:lvl6pPr>
            <a:lvl7pPr>
              <a:defRPr sz="7083"/>
            </a:lvl7pPr>
            <a:lvl8pPr>
              <a:defRPr sz="7083"/>
            </a:lvl8pPr>
            <a:lvl9pPr>
              <a:defRPr sz="7083"/>
            </a:lvl9pPr>
          </a:lstStyle>
          <a:p>
            <a:pPr lvl="0"/>
            <a:r>
              <a:rPr lang="en-US" dirty="0" smtClean="0"/>
              <a:t>Broader </a:t>
            </a:r>
            <a:r>
              <a:rPr lang="en-US" dirty="0" smtClean="0"/>
              <a:t>Impact (quantify potential impact)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25" hasCustomPrompt="1"/>
          </p:nvPr>
        </p:nvSpPr>
        <p:spPr>
          <a:xfrm>
            <a:off x="1296705" y="7483014"/>
            <a:ext cx="25012723" cy="4591739"/>
          </a:xfrm>
          <a:prstGeom prst="rect">
            <a:avLst/>
          </a:prstGeom>
          <a:noFill/>
        </p:spPr>
        <p:txBody>
          <a:bodyPr lIns="91428" tIns="45714" rIns="91428" bIns="45714"/>
          <a:lstStyle>
            <a:lvl1pPr marL="315913" indent="0">
              <a:buNone/>
              <a:tabLst/>
              <a:defRPr sz="5000" baseline="0">
                <a:solidFill>
                  <a:srgbClr val="FFFFFF"/>
                </a:solidFill>
              </a:defRPr>
            </a:lvl1pPr>
            <a:lvl2pPr marL="1371380" indent="-609503">
              <a:defRPr sz="4000">
                <a:solidFill>
                  <a:srgbClr val="FFFFFF"/>
                </a:solidFill>
              </a:defRPr>
            </a:lvl2pPr>
            <a:lvl3pPr marL="1828508" indent="-380939">
              <a:defRPr sz="3583">
                <a:solidFill>
                  <a:srgbClr val="FFFFFF"/>
                </a:solidFill>
              </a:defRPr>
            </a:lvl3pPr>
            <a:lvl4pPr marL="2361822" indent="-380939">
              <a:defRPr sz="3000">
                <a:solidFill>
                  <a:srgbClr val="FFFFFF"/>
                </a:solidFill>
              </a:defRPr>
            </a:lvl4pPr>
            <a:lvl5pPr marL="2742761" indent="-380939">
              <a:defRPr sz="3000">
                <a:solidFill>
                  <a:srgbClr val="FFFFFF"/>
                </a:solidFill>
              </a:defRPr>
            </a:lvl5pPr>
            <a:lvl6pPr>
              <a:defRPr sz="7083"/>
            </a:lvl6pPr>
            <a:lvl7pPr>
              <a:defRPr sz="7083"/>
            </a:lvl7pPr>
            <a:lvl8pPr>
              <a:defRPr sz="7083"/>
            </a:lvl8pPr>
            <a:lvl9pPr>
              <a:defRPr sz="7083"/>
            </a:lvl9pPr>
          </a:lstStyle>
          <a:p>
            <a:pPr lvl="0"/>
            <a:r>
              <a:rPr lang="en-US" dirty="0" smtClean="0"/>
              <a:t>Use this space as you wish, but consider this structure.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725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20"/>
          <a:stretch/>
        </p:blipFill>
        <p:spPr>
          <a:xfrm>
            <a:off x="0" y="0"/>
            <a:ext cx="27432000" cy="66222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319"/>
          <a:stretch/>
        </p:blipFill>
        <p:spPr>
          <a:xfrm>
            <a:off x="0" y="34287461"/>
            <a:ext cx="27432000" cy="228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6511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2" r:id="rId1"/>
  </p:sldLayoutIdLst>
  <p:txStyles>
    <p:titleStyle>
      <a:lvl1pPr algn="ctr" defTabSz="1828508" rtl="0" eaLnBrk="1" latinLnBrk="0" hangingPunct="1">
        <a:spcBef>
          <a:spcPct val="0"/>
        </a:spcBef>
        <a:buNone/>
        <a:defRPr sz="1758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1380" indent="-1371380" algn="l" defTabSz="1828508" rtl="0" eaLnBrk="1" latinLnBrk="0" hangingPunct="1">
        <a:spcBef>
          <a:spcPct val="20000"/>
        </a:spcBef>
        <a:buFont typeface="Arial"/>
        <a:buChar char="•"/>
        <a:defRPr sz="12833" kern="1200">
          <a:solidFill>
            <a:schemeClr val="tx1"/>
          </a:solidFill>
          <a:latin typeface="+mn-lt"/>
          <a:ea typeface="+mn-ea"/>
          <a:cs typeface="+mn-cs"/>
        </a:defRPr>
      </a:lvl1pPr>
      <a:lvl2pPr marL="2971324" indent="-1142818" algn="l" defTabSz="1828508" rtl="0" eaLnBrk="1" latinLnBrk="0" hangingPunct="1">
        <a:spcBef>
          <a:spcPct val="20000"/>
        </a:spcBef>
        <a:buFont typeface="Arial"/>
        <a:buChar char="–"/>
        <a:defRPr sz="11166" kern="1200">
          <a:solidFill>
            <a:schemeClr val="tx1"/>
          </a:solidFill>
          <a:latin typeface="+mn-lt"/>
          <a:ea typeface="+mn-ea"/>
          <a:cs typeface="+mn-cs"/>
        </a:defRPr>
      </a:lvl2pPr>
      <a:lvl3pPr marL="4571269" indent="-914253" algn="l" defTabSz="1828508" rtl="0" eaLnBrk="1" latinLnBrk="0" hangingPunct="1">
        <a:spcBef>
          <a:spcPct val="20000"/>
        </a:spcBef>
        <a:buFont typeface="Arial"/>
        <a:buChar char="•"/>
        <a:defRPr sz="9583" kern="1200">
          <a:solidFill>
            <a:schemeClr val="tx1"/>
          </a:solidFill>
          <a:latin typeface="+mn-lt"/>
          <a:ea typeface="+mn-ea"/>
          <a:cs typeface="+mn-cs"/>
        </a:defRPr>
      </a:lvl3pPr>
      <a:lvl4pPr marL="6399776" indent="-914253" algn="l" defTabSz="1828508" rtl="0" eaLnBrk="1" latinLnBrk="0" hangingPunct="1">
        <a:spcBef>
          <a:spcPct val="20000"/>
        </a:spcBef>
        <a:buFont typeface="Arial"/>
        <a:buChar char="–"/>
        <a:defRPr sz="8083" kern="1200">
          <a:solidFill>
            <a:schemeClr val="tx1"/>
          </a:solidFill>
          <a:latin typeface="+mn-lt"/>
          <a:ea typeface="+mn-ea"/>
          <a:cs typeface="+mn-cs"/>
        </a:defRPr>
      </a:lvl4pPr>
      <a:lvl5pPr marL="8228283" indent="-914253" algn="l" defTabSz="1828508" rtl="0" eaLnBrk="1" latinLnBrk="0" hangingPunct="1">
        <a:spcBef>
          <a:spcPct val="20000"/>
        </a:spcBef>
        <a:buFont typeface="Arial"/>
        <a:buChar char="»"/>
        <a:defRPr sz="8083" kern="1200">
          <a:solidFill>
            <a:schemeClr val="tx1"/>
          </a:solidFill>
          <a:latin typeface="+mn-lt"/>
          <a:ea typeface="+mn-ea"/>
          <a:cs typeface="+mn-cs"/>
        </a:defRPr>
      </a:lvl5pPr>
      <a:lvl6pPr marL="10056790" indent="-914253" algn="l" defTabSz="1828508" rtl="0" eaLnBrk="1" latinLnBrk="0" hangingPunct="1">
        <a:spcBef>
          <a:spcPct val="20000"/>
        </a:spcBef>
        <a:buFont typeface="Arial"/>
        <a:buChar char="•"/>
        <a:defRPr sz="8083" kern="1200">
          <a:solidFill>
            <a:schemeClr val="tx1"/>
          </a:solidFill>
          <a:latin typeface="+mn-lt"/>
          <a:ea typeface="+mn-ea"/>
          <a:cs typeface="+mn-cs"/>
        </a:defRPr>
      </a:lvl6pPr>
      <a:lvl7pPr marL="11885298" indent="-914253" algn="l" defTabSz="1828508" rtl="0" eaLnBrk="1" latinLnBrk="0" hangingPunct="1">
        <a:spcBef>
          <a:spcPct val="20000"/>
        </a:spcBef>
        <a:buFont typeface="Arial"/>
        <a:buChar char="•"/>
        <a:defRPr sz="8083" kern="1200">
          <a:solidFill>
            <a:schemeClr val="tx1"/>
          </a:solidFill>
          <a:latin typeface="+mn-lt"/>
          <a:ea typeface="+mn-ea"/>
          <a:cs typeface="+mn-cs"/>
        </a:defRPr>
      </a:lvl7pPr>
      <a:lvl8pPr marL="13713806" indent="-914253" algn="l" defTabSz="1828508" rtl="0" eaLnBrk="1" latinLnBrk="0" hangingPunct="1">
        <a:spcBef>
          <a:spcPct val="20000"/>
        </a:spcBef>
        <a:buFont typeface="Arial"/>
        <a:buChar char="•"/>
        <a:defRPr sz="8083" kern="1200">
          <a:solidFill>
            <a:schemeClr val="tx1"/>
          </a:solidFill>
          <a:latin typeface="+mn-lt"/>
          <a:ea typeface="+mn-ea"/>
          <a:cs typeface="+mn-cs"/>
        </a:defRPr>
      </a:lvl8pPr>
      <a:lvl9pPr marL="15542312" indent="-914253" algn="l" defTabSz="1828508" rtl="0" eaLnBrk="1" latinLnBrk="0" hangingPunct="1">
        <a:spcBef>
          <a:spcPct val="20000"/>
        </a:spcBef>
        <a:buFont typeface="Arial"/>
        <a:buChar char="•"/>
        <a:defRPr sz="808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508" rtl="0" eaLnBrk="1" latinLnBrk="0" hangingPunct="1">
        <a:defRPr sz="7083" kern="1200">
          <a:solidFill>
            <a:schemeClr val="tx1"/>
          </a:solidFill>
          <a:latin typeface="+mn-lt"/>
          <a:ea typeface="+mn-ea"/>
          <a:cs typeface="+mn-cs"/>
        </a:defRPr>
      </a:lvl1pPr>
      <a:lvl2pPr marL="1828508" algn="l" defTabSz="1828508" rtl="0" eaLnBrk="1" latinLnBrk="0" hangingPunct="1">
        <a:defRPr sz="7083" kern="1200">
          <a:solidFill>
            <a:schemeClr val="tx1"/>
          </a:solidFill>
          <a:latin typeface="+mn-lt"/>
          <a:ea typeface="+mn-ea"/>
          <a:cs typeface="+mn-cs"/>
        </a:defRPr>
      </a:lvl2pPr>
      <a:lvl3pPr marL="3657015" algn="l" defTabSz="1828508" rtl="0" eaLnBrk="1" latinLnBrk="0" hangingPunct="1">
        <a:defRPr sz="7083" kern="1200">
          <a:solidFill>
            <a:schemeClr val="tx1"/>
          </a:solidFill>
          <a:latin typeface="+mn-lt"/>
          <a:ea typeface="+mn-ea"/>
          <a:cs typeface="+mn-cs"/>
        </a:defRPr>
      </a:lvl3pPr>
      <a:lvl4pPr marL="5485522" algn="l" defTabSz="1828508" rtl="0" eaLnBrk="1" latinLnBrk="0" hangingPunct="1">
        <a:defRPr sz="7083" kern="1200">
          <a:solidFill>
            <a:schemeClr val="tx1"/>
          </a:solidFill>
          <a:latin typeface="+mn-lt"/>
          <a:ea typeface="+mn-ea"/>
          <a:cs typeface="+mn-cs"/>
        </a:defRPr>
      </a:lvl4pPr>
      <a:lvl5pPr marL="7314030" algn="l" defTabSz="1828508" rtl="0" eaLnBrk="1" latinLnBrk="0" hangingPunct="1">
        <a:defRPr sz="7083" kern="1200">
          <a:solidFill>
            <a:schemeClr val="tx1"/>
          </a:solidFill>
          <a:latin typeface="+mn-lt"/>
          <a:ea typeface="+mn-ea"/>
          <a:cs typeface="+mn-cs"/>
        </a:defRPr>
      </a:lvl5pPr>
      <a:lvl6pPr marL="9142538" algn="l" defTabSz="1828508" rtl="0" eaLnBrk="1" latinLnBrk="0" hangingPunct="1">
        <a:defRPr sz="7083" kern="1200">
          <a:solidFill>
            <a:schemeClr val="tx1"/>
          </a:solidFill>
          <a:latin typeface="+mn-lt"/>
          <a:ea typeface="+mn-ea"/>
          <a:cs typeface="+mn-cs"/>
        </a:defRPr>
      </a:lvl6pPr>
      <a:lvl7pPr marL="10971045" algn="l" defTabSz="1828508" rtl="0" eaLnBrk="1" latinLnBrk="0" hangingPunct="1">
        <a:defRPr sz="7083" kern="1200">
          <a:solidFill>
            <a:schemeClr val="tx1"/>
          </a:solidFill>
          <a:latin typeface="+mn-lt"/>
          <a:ea typeface="+mn-ea"/>
          <a:cs typeface="+mn-cs"/>
        </a:defRPr>
      </a:lvl7pPr>
      <a:lvl8pPr marL="12799551" algn="l" defTabSz="1828508" rtl="0" eaLnBrk="1" latinLnBrk="0" hangingPunct="1">
        <a:defRPr sz="7083" kern="1200">
          <a:solidFill>
            <a:schemeClr val="tx1"/>
          </a:solidFill>
          <a:latin typeface="+mn-lt"/>
          <a:ea typeface="+mn-ea"/>
          <a:cs typeface="+mn-cs"/>
        </a:defRPr>
      </a:lvl8pPr>
      <a:lvl9pPr marL="14628059" algn="l" defTabSz="1828508" rtl="0" eaLnBrk="1" latinLnBrk="0" hangingPunct="1">
        <a:defRPr sz="708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half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567039" y="34996120"/>
            <a:ext cx="8062420" cy="1173480"/>
          </a:xfrm>
          <a:prstGeom prst="rect">
            <a:avLst/>
          </a:prstGeom>
          <a:noFill/>
        </p:spPr>
        <p:txBody>
          <a:bodyPr lIns="91428" tIns="45714" rIns="91428" bIns="45714"/>
          <a:lstStyle>
            <a:lvl1pPr marL="582060" indent="-423316" algn="l" defTabSz="1828508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5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2133259" indent="-609503" algn="l" defTabSz="18285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2590386" indent="-380939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3583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3276076" indent="-380939" algn="l" defTabSz="1828508" rtl="0" eaLnBrk="1" latinLnBrk="0" hangingPunct="1">
              <a:spcBef>
                <a:spcPct val="20000"/>
              </a:spcBef>
              <a:buFont typeface="Arial"/>
              <a:buChar char="–"/>
              <a:defRPr sz="3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3657015" indent="-380939" algn="l" defTabSz="1828508" rtl="0" eaLnBrk="1" latinLnBrk="0" hangingPunct="1">
              <a:spcBef>
                <a:spcPct val="20000"/>
              </a:spcBef>
              <a:buFont typeface="Arial"/>
              <a:buChar char="»"/>
              <a:defRPr sz="3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0056790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5298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3806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2312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44" indent="0">
              <a:buNone/>
            </a:pPr>
            <a:r>
              <a:rPr lang="en-US" sz="3600" dirty="0" smtClean="0"/>
              <a:t>Add Your Logo </a:t>
            </a:r>
            <a:r>
              <a:rPr lang="en-US" sz="3600" dirty="0" smtClean="0"/>
              <a:t>and/or project info here</a:t>
            </a:r>
            <a:endParaRPr lang="en-US" sz="3600" dirty="0" smtClean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9253201" y="34945320"/>
            <a:ext cx="7162800" cy="1122680"/>
          </a:xfrm>
          <a:prstGeom prst="rect">
            <a:avLst/>
          </a:prstGeom>
          <a:noFill/>
        </p:spPr>
        <p:txBody>
          <a:bodyPr lIns="91428" tIns="45714" rIns="91428" bIns="45714"/>
          <a:lstStyle>
            <a:lvl1pPr marL="582060" indent="-423316" algn="l" defTabSz="1828508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5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2133259" indent="-609503" algn="l" defTabSz="18285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2590386" indent="-380939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3583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3276076" indent="-380939" algn="l" defTabSz="1828508" rtl="0" eaLnBrk="1" latinLnBrk="0" hangingPunct="1">
              <a:spcBef>
                <a:spcPct val="20000"/>
              </a:spcBef>
              <a:buFont typeface="Arial"/>
              <a:buChar char="–"/>
              <a:defRPr sz="3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3657015" indent="-380939" algn="l" defTabSz="1828508" rtl="0" eaLnBrk="1" latinLnBrk="0" hangingPunct="1">
              <a:spcBef>
                <a:spcPct val="20000"/>
              </a:spcBef>
              <a:buFont typeface="Arial"/>
              <a:buChar char="»"/>
              <a:defRPr sz="3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0056790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5298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3806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2312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44" indent="0">
              <a:buNone/>
            </a:pPr>
            <a:r>
              <a:rPr lang="en-US" sz="3600" dirty="0" smtClean="0"/>
              <a:t>Award ID#:</a:t>
            </a:r>
          </a:p>
        </p:txBody>
      </p:sp>
    </p:spTree>
    <p:extLst>
      <p:ext uri="{BB962C8B-B14F-4D97-AF65-F5344CB8AC3E}">
        <p14:creationId xmlns:p14="http://schemas.microsoft.com/office/powerpoint/2010/main" val="16595688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200</TotalTime>
  <Words>10</Words>
  <Application>Microsoft Macintosh PowerPoint</Application>
  <PresentationFormat>Custom</PresentationFormat>
  <Paragraphs>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Calibri</vt:lpstr>
      <vt:lpstr>Mangal</vt:lpstr>
      <vt:lpstr>Arial</vt:lpstr>
      <vt:lpstr>Office Theme</vt:lpstr>
      <vt:lpstr>PowerPoint Presentation</vt:lpstr>
    </vt:vector>
  </TitlesOfParts>
  <Company>Vanderbilt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Karns</dc:creator>
  <cp:lastModifiedBy>Microsoft Office User</cp:lastModifiedBy>
  <cp:revision>30</cp:revision>
  <dcterms:created xsi:type="dcterms:W3CDTF">2015-11-02T16:42:22Z</dcterms:created>
  <dcterms:modified xsi:type="dcterms:W3CDTF">2018-08-07T19:34:01Z</dcterms:modified>
</cp:coreProperties>
</file>