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0" r:id="rId2"/>
  </p:sldIdLst>
  <p:sldSz cx="27432000" cy="36576000"/>
  <p:notesSz cx="6858000" cy="9144000"/>
  <p:defaultTextStyle>
    <a:defPPr>
      <a:defRPr lang="en-US"/>
    </a:defPPr>
    <a:lvl1pPr marL="0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1pPr>
    <a:lvl2pPr marL="1827631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2pPr>
    <a:lvl3pPr marL="365526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3pPr>
    <a:lvl4pPr marL="5482892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4pPr>
    <a:lvl5pPr marL="731051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5pPr>
    <a:lvl6pPr marL="9138146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6pPr>
    <a:lvl7pPr marL="10965777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7pPr>
    <a:lvl8pPr marL="12793408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8pPr>
    <a:lvl9pPr marL="14621039" algn="l" defTabSz="1827631" rtl="0" eaLnBrk="1" latinLnBrk="0" hangingPunct="1">
      <a:defRPr sz="716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520" userDrawn="1">
          <p15:clr>
            <a:srgbClr val="A4A3A4"/>
          </p15:clr>
        </p15:guide>
        <p15:guide id="2" pos="86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88"/>
  </p:normalViewPr>
  <p:slideViewPr>
    <p:cSldViewPr snapToGrid="0" snapToObjects="1">
      <p:cViewPr varScale="1">
        <p:scale>
          <a:sx n="26" d="100"/>
          <a:sy n="26" d="100"/>
        </p:scale>
        <p:origin x="3624" y="304"/>
      </p:cViewPr>
      <p:guideLst>
        <p:guide orient="horz" pos="11520"/>
        <p:guide pos="86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3"/>
          <p:cNvSpPr>
            <a:spLocks noGrp="1"/>
          </p:cNvSpPr>
          <p:nvPr>
            <p:ph type="title" hasCustomPrompt="1"/>
          </p:nvPr>
        </p:nvSpPr>
        <p:spPr>
          <a:xfrm>
            <a:off x="1296705" y="1146621"/>
            <a:ext cx="25012722" cy="3186767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rmAutofit/>
          </a:bodyPr>
          <a:lstStyle>
            <a:lvl1pPr algn="l">
              <a:defRPr sz="6833"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add a Poster Title</a:t>
            </a:r>
            <a:endParaRPr lang="en-US" dirty="0"/>
          </a:p>
        </p:txBody>
      </p:sp>
      <p:sp>
        <p:nvSpPr>
          <p:cNvPr id="9" name="Text Placeholder 20"/>
          <p:cNvSpPr>
            <a:spLocks noGrp="1"/>
          </p:cNvSpPr>
          <p:nvPr>
            <p:ph type="body" sz="quarter" idx="16" hasCustomPrompt="1"/>
          </p:nvPr>
        </p:nvSpPr>
        <p:spPr>
          <a:xfrm>
            <a:off x="1296705" y="5314345"/>
            <a:ext cx="25012722" cy="1079498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>
            <a:noAutofit/>
          </a:bodyPr>
          <a:lstStyle>
            <a:lvl1pPr algn="l">
              <a:buNone/>
              <a:defRPr sz="4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dirty="0" smtClean="0"/>
              <a:t>Click to add Project URL</a:t>
            </a:r>
            <a:endParaRPr lang="en-US" dirty="0"/>
          </a:p>
        </p:txBody>
      </p:sp>
      <p:sp>
        <p:nvSpPr>
          <p:cNvPr id="10" name="Text Placeholder 23"/>
          <p:cNvSpPr>
            <a:spLocks noGrp="1"/>
          </p:cNvSpPr>
          <p:nvPr>
            <p:ph type="body" sz="quarter" idx="17" hasCustomPrompt="1"/>
          </p:nvPr>
        </p:nvSpPr>
        <p:spPr>
          <a:xfrm>
            <a:off x="1296705" y="4333388"/>
            <a:ext cx="25012722" cy="980965"/>
          </a:xfrm>
          <a:prstGeom prst="rect">
            <a:avLst/>
          </a:prstGeom>
          <a:noFill/>
          <a:ln>
            <a:noFill/>
          </a:ln>
        </p:spPr>
        <p:txBody>
          <a:bodyPr lIns="91397" tIns="45701" rIns="91397" bIns="45701" anchor="ctr">
            <a:noAutofit/>
          </a:bodyPr>
          <a:lstStyle>
            <a:lvl1pPr algn="l">
              <a:buNone/>
              <a:defRPr sz="5166">
                <a:solidFill>
                  <a:schemeClr val="bg1"/>
                </a:solidFill>
                <a:latin typeface="Calibri" pitchFamily="34" charset="0"/>
              </a:defRPr>
            </a:lvl1pPr>
          </a:lstStyle>
          <a:p>
            <a:pPr lvl="0"/>
            <a:r>
              <a:rPr lang="en-US" dirty="0" smtClean="0"/>
              <a:t>Click to add PIs: PI Names and Affiliations </a:t>
            </a:r>
            <a:endParaRPr lang="en-US" dirty="0"/>
          </a:p>
        </p:txBody>
      </p:sp>
      <p:sp>
        <p:nvSpPr>
          <p:cNvPr id="15" name="Content Placeholder 27"/>
          <p:cNvSpPr>
            <a:spLocks noGrp="1"/>
          </p:cNvSpPr>
          <p:nvPr>
            <p:ph sz="quarter" idx="19" hasCustomPrompt="1"/>
          </p:nvPr>
        </p:nvSpPr>
        <p:spPr>
          <a:xfrm>
            <a:off x="1309345" y="21104165"/>
            <a:ext cx="25000083" cy="5080000"/>
          </a:xfrm>
          <a:prstGeom prst="rect">
            <a:avLst/>
          </a:prstGeom>
          <a:noFill/>
        </p:spPr>
        <p:txBody>
          <a:bodyPr lIns="91397" tIns="45701" rIns="91397" bIns="45701" numCol="2">
            <a:normAutofit/>
          </a:bodyPr>
          <a:lstStyle>
            <a:lvl1pPr marL="158744" indent="0" algn="l">
              <a:buNone/>
              <a:tabLst/>
              <a:defRPr sz="4833">
                <a:solidFill>
                  <a:schemeClr val="tx1"/>
                </a:solidFill>
                <a:latin typeface="+mj-lt"/>
              </a:defRPr>
            </a:lvl1pPr>
            <a:lvl2pPr marL="1294777" indent="-609307" algn="l">
              <a:defRPr sz="4000">
                <a:solidFill>
                  <a:schemeClr val="tx1"/>
                </a:solidFill>
                <a:latin typeface="+mj-lt"/>
              </a:defRPr>
            </a:lvl2pPr>
            <a:lvl3pPr marL="1751758" indent="-380816" algn="l">
              <a:defRPr sz="3583">
                <a:solidFill>
                  <a:schemeClr val="tx1"/>
                </a:solidFill>
                <a:latin typeface="+mj-lt"/>
              </a:defRPr>
            </a:lvl3pPr>
            <a:lvl4pPr marL="2361070" indent="-533147" algn="l">
              <a:defRPr sz="3583">
                <a:solidFill>
                  <a:schemeClr val="tx1"/>
                </a:solidFill>
                <a:latin typeface="+mj-lt"/>
              </a:defRPr>
            </a:lvl4pPr>
            <a:lvl5pPr marL="2818047" indent="-380816" algn="l">
              <a:defRPr sz="2833">
                <a:solidFill>
                  <a:schemeClr val="tx1"/>
                </a:solidFill>
                <a:latin typeface="+mj-lt"/>
              </a:defRPr>
            </a:lvl5pPr>
          </a:lstStyle>
          <a:p>
            <a:pPr lvl="0"/>
            <a:r>
              <a:rPr lang="en-US" dirty="0" smtClean="0"/>
              <a:t>Add Solution (technical approach , key innovations, new contributions)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20" hasCustomPrompt="1"/>
          </p:nvPr>
        </p:nvSpPr>
        <p:spPr>
          <a:xfrm>
            <a:off x="1318124" y="26927587"/>
            <a:ext cx="8062419" cy="723541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317488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 smtClean="0"/>
              <a:t>Broader Impact (impact on society </a:t>
            </a:r>
            <a:r>
              <a:rPr lang="mr-IN" dirty="0" smtClean="0"/>
              <a:t>–</a:t>
            </a:r>
            <a:r>
              <a:rPr lang="en-US" dirty="0" smtClean="0"/>
              <a:t> who will care)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3" name="Content Placeholder 2"/>
          <p:cNvSpPr>
            <a:spLocks noGrp="1"/>
          </p:cNvSpPr>
          <p:nvPr>
            <p:ph sz="half" idx="21" hasCustomPrompt="1"/>
          </p:nvPr>
        </p:nvSpPr>
        <p:spPr>
          <a:xfrm>
            <a:off x="1309344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 smtClean="0"/>
              <a:t>Add Challenge Content (Key problem(s) to be addressed and their significance)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sz="half" idx="22" hasCustomPrompt="1"/>
          </p:nvPr>
        </p:nvSpPr>
        <p:spPr>
          <a:xfrm>
            <a:off x="14007831" y="12610952"/>
            <a:ext cx="12114828" cy="7741733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chemeClr val="tx1"/>
                </a:solidFill>
              </a:defRPr>
            </a:lvl2pPr>
            <a:lvl3pPr marL="1827923" indent="-380816">
              <a:defRPr sz="3583">
                <a:solidFill>
                  <a:schemeClr val="tx1"/>
                </a:solidFill>
              </a:defRPr>
            </a:lvl3pPr>
            <a:lvl4pPr marL="2361070" indent="-380816">
              <a:defRPr sz="2833">
                <a:solidFill>
                  <a:schemeClr val="tx1"/>
                </a:solidFill>
              </a:defRPr>
            </a:lvl4pPr>
            <a:lvl5pPr marL="2741882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 smtClean="0"/>
              <a:t>Add Scientific Impact (How project contributions might generalize to other CPS research)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0" name="Content Placeholder 2"/>
          <p:cNvSpPr>
            <a:spLocks noGrp="1"/>
          </p:cNvSpPr>
          <p:nvPr>
            <p:ph sz="half" idx="23" hasCustomPrompt="1"/>
          </p:nvPr>
        </p:nvSpPr>
        <p:spPr>
          <a:xfrm>
            <a:off x="9789854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211659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 smtClean="0"/>
              <a:t>Broader Impact (education and outreach)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31" name="Content Placeholder 2"/>
          <p:cNvSpPr>
            <a:spLocks noGrp="1"/>
          </p:cNvSpPr>
          <p:nvPr>
            <p:ph sz="half" idx="24" hasCustomPrompt="1"/>
          </p:nvPr>
        </p:nvSpPr>
        <p:spPr>
          <a:xfrm>
            <a:off x="18247013" y="26967969"/>
            <a:ext cx="8062419" cy="7195029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158744" indent="0">
              <a:buNone/>
              <a:tabLst/>
              <a:defRPr sz="4833">
                <a:solidFill>
                  <a:schemeClr val="tx1"/>
                </a:solidFill>
              </a:defRPr>
            </a:lvl1pPr>
            <a:lvl2pPr marL="2132579" indent="-609307">
              <a:defRPr sz="4000">
                <a:solidFill>
                  <a:schemeClr val="tx1"/>
                </a:solidFill>
              </a:defRPr>
            </a:lvl2pPr>
            <a:lvl3pPr marL="2589556" indent="-380816">
              <a:defRPr sz="3583">
                <a:solidFill>
                  <a:schemeClr val="tx1"/>
                </a:solidFill>
              </a:defRPr>
            </a:lvl3pPr>
            <a:lvl4pPr marL="3275029" indent="-380816">
              <a:defRPr sz="2833">
                <a:solidFill>
                  <a:schemeClr val="tx1"/>
                </a:solidFill>
              </a:defRPr>
            </a:lvl4pPr>
            <a:lvl5pPr marL="3655845" indent="-380816">
              <a:defRPr sz="2833">
                <a:solidFill>
                  <a:schemeClr val="tx1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 smtClean="0"/>
              <a:t>Broader Impact (quantify potential impact)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25" hasCustomPrompt="1"/>
          </p:nvPr>
        </p:nvSpPr>
        <p:spPr>
          <a:xfrm>
            <a:off x="1296705" y="7483016"/>
            <a:ext cx="25012722" cy="4591738"/>
          </a:xfrm>
          <a:prstGeom prst="rect">
            <a:avLst/>
          </a:prstGeom>
          <a:noFill/>
        </p:spPr>
        <p:txBody>
          <a:bodyPr lIns="91397" tIns="45701" rIns="91397" bIns="45701"/>
          <a:lstStyle>
            <a:lvl1pPr marL="0" indent="0">
              <a:buNone/>
              <a:defRPr sz="4833" baseline="0">
                <a:solidFill>
                  <a:schemeClr val="tx1"/>
                </a:solidFill>
              </a:defRPr>
            </a:lvl1pPr>
            <a:lvl2pPr marL="1370941" indent="-609307">
              <a:defRPr sz="4000">
                <a:solidFill>
                  <a:srgbClr val="FFFFFF"/>
                </a:solidFill>
              </a:defRPr>
            </a:lvl2pPr>
            <a:lvl3pPr marL="1827923" indent="-380816">
              <a:defRPr sz="3583">
                <a:solidFill>
                  <a:srgbClr val="FFFFFF"/>
                </a:solidFill>
              </a:defRPr>
            </a:lvl3pPr>
            <a:lvl4pPr marL="2361070" indent="-380816">
              <a:defRPr sz="2833">
                <a:solidFill>
                  <a:srgbClr val="FFFFFF"/>
                </a:solidFill>
              </a:defRPr>
            </a:lvl4pPr>
            <a:lvl5pPr marL="2741882" indent="-380816">
              <a:defRPr sz="2833">
                <a:solidFill>
                  <a:srgbClr val="FFFFFF"/>
                </a:solidFill>
              </a:defRPr>
            </a:lvl5pPr>
            <a:lvl6pPr>
              <a:defRPr sz="7166"/>
            </a:lvl6pPr>
            <a:lvl7pPr>
              <a:defRPr sz="7166"/>
            </a:lvl7pPr>
            <a:lvl8pPr>
              <a:defRPr sz="7166"/>
            </a:lvl8pPr>
            <a:lvl9pPr>
              <a:defRPr sz="7166"/>
            </a:lvl9pPr>
          </a:lstStyle>
          <a:p>
            <a:pPr lvl="0"/>
            <a:r>
              <a:rPr lang="en-US" dirty="0" smtClean="0"/>
              <a:t>Use this space as you wish, but consider this structure.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97257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420"/>
          <a:stretch/>
        </p:blipFill>
        <p:spPr>
          <a:xfrm>
            <a:off x="0" y="0"/>
            <a:ext cx="27432000" cy="6622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319"/>
          <a:stretch/>
        </p:blipFill>
        <p:spPr>
          <a:xfrm>
            <a:off x="0" y="34287461"/>
            <a:ext cx="27432000" cy="228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86511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txStyles>
    <p:titleStyle>
      <a:lvl1pPr algn="ctr" defTabSz="1827923" rtl="0" eaLnBrk="1" latinLnBrk="0" hangingPunct="1">
        <a:spcBef>
          <a:spcPct val="0"/>
        </a:spcBef>
        <a:buNone/>
        <a:defRPr sz="1758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370941" indent="-1370941" algn="l" defTabSz="1827923" rtl="0" eaLnBrk="1" latinLnBrk="0" hangingPunct="1">
        <a:spcBef>
          <a:spcPct val="20000"/>
        </a:spcBef>
        <a:buFont typeface="Arial"/>
        <a:buChar char="•"/>
        <a:defRPr sz="12833" kern="1200">
          <a:solidFill>
            <a:schemeClr val="tx1"/>
          </a:solidFill>
          <a:latin typeface="+mn-lt"/>
          <a:ea typeface="+mn-ea"/>
          <a:cs typeface="+mn-cs"/>
        </a:defRPr>
      </a:lvl1pPr>
      <a:lvl2pPr marL="2970373" indent="-1142450" algn="l" defTabSz="1827923" rtl="0" eaLnBrk="1" latinLnBrk="0" hangingPunct="1">
        <a:spcBef>
          <a:spcPct val="20000"/>
        </a:spcBef>
        <a:buFont typeface="Arial"/>
        <a:buChar char="–"/>
        <a:defRPr sz="11166" kern="1200">
          <a:solidFill>
            <a:schemeClr val="tx1"/>
          </a:solidFill>
          <a:latin typeface="+mn-lt"/>
          <a:ea typeface="+mn-ea"/>
          <a:cs typeface="+mn-cs"/>
        </a:defRPr>
      </a:lvl2pPr>
      <a:lvl3pPr marL="4569806" indent="-913959" algn="l" defTabSz="1827923" rtl="0" eaLnBrk="1" latinLnBrk="0" hangingPunct="1">
        <a:spcBef>
          <a:spcPct val="20000"/>
        </a:spcBef>
        <a:buFont typeface="Arial"/>
        <a:buChar char="•"/>
        <a:defRPr sz="9583" kern="1200">
          <a:solidFill>
            <a:schemeClr val="tx1"/>
          </a:solidFill>
          <a:latin typeface="+mn-lt"/>
          <a:ea typeface="+mn-ea"/>
          <a:cs typeface="+mn-cs"/>
        </a:defRPr>
      </a:lvl3pPr>
      <a:lvl4pPr marL="6397728" indent="-913959" algn="l" defTabSz="1827923" rtl="0" eaLnBrk="1" latinLnBrk="0" hangingPunct="1">
        <a:spcBef>
          <a:spcPct val="20000"/>
        </a:spcBef>
        <a:buFont typeface="Arial"/>
        <a:buChar char="–"/>
        <a:defRPr sz="8000" kern="1200">
          <a:solidFill>
            <a:schemeClr val="tx1"/>
          </a:solidFill>
          <a:latin typeface="+mn-lt"/>
          <a:ea typeface="+mn-ea"/>
          <a:cs typeface="+mn-cs"/>
        </a:defRPr>
      </a:lvl4pPr>
      <a:lvl5pPr marL="8225651" indent="-913959" algn="l" defTabSz="1827923" rtl="0" eaLnBrk="1" latinLnBrk="0" hangingPunct="1">
        <a:spcBef>
          <a:spcPct val="20000"/>
        </a:spcBef>
        <a:buFont typeface="Arial"/>
        <a:buChar char="»"/>
        <a:defRPr sz="8000" kern="1200">
          <a:solidFill>
            <a:schemeClr val="tx1"/>
          </a:solidFill>
          <a:latin typeface="+mn-lt"/>
          <a:ea typeface="+mn-ea"/>
          <a:cs typeface="+mn-cs"/>
        </a:defRPr>
      </a:lvl5pPr>
      <a:lvl6pPr marL="10053574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6pPr>
      <a:lvl7pPr marL="11881496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7pPr>
      <a:lvl8pPr marL="13709420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8pPr>
      <a:lvl9pPr marL="15537338" indent="-913959" algn="l" defTabSz="1827923" rtl="0" eaLnBrk="1" latinLnBrk="0" hangingPunct="1">
        <a:spcBef>
          <a:spcPct val="20000"/>
        </a:spcBef>
        <a:buFont typeface="Arial"/>
        <a:buChar char="•"/>
        <a:defRPr sz="8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1pPr>
      <a:lvl2pPr marL="182792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2pPr>
      <a:lvl3pPr marL="3655845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3pPr>
      <a:lvl4pPr marL="548376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4pPr>
      <a:lvl5pPr marL="7311688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5pPr>
      <a:lvl6pPr marL="9139610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6pPr>
      <a:lvl7pPr marL="10967533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7pPr>
      <a:lvl8pPr marL="12795456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8pPr>
      <a:lvl9pPr marL="14623379" algn="l" defTabSz="1827923" rtl="0" eaLnBrk="1" latinLnBrk="0" hangingPunct="1">
        <a:defRPr sz="71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half" idx="2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half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2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1567039" y="34996120"/>
            <a:ext cx="8062420" cy="11734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dirty="0" smtClean="0"/>
              <a:t>Add Your Logo </a:t>
            </a:r>
            <a:r>
              <a:rPr lang="en-US" sz="3600" dirty="0" smtClean="0"/>
              <a:t>and/or project info here</a:t>
            </a:r>
            <a:endParaRPr lang="en-US" sz="3600" dirty="0" smtClean="0"/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19253201" y="34945320"/>
            <a:ext cx="7162800" cy="1122680"/>
          </a:xfrm>
          <a:prstGeom prst="rect">
            <a:avLst/>
          </a:prstGeom>
          <a:noFill/>
        </p:spPr>
        <p:txBody>
          <a:bodyPr lIns="91428" tIns="45714" rIns="91428" bIns="45714"/>
          <a:lstStyle>
            <a:lvl1pPr marL="582060" indent="-423316" algn="l" defTabSz="1828508" rtl="0" eaLnBrk="1" latinLnBrk="0" hangingPunct="1">
              <a:spcBef>
                <a:spcPct val="20000"/>
              </a:spcBef>
              <a:buFont typeface="Arial"/>
              <a:buChar char="•"/>
              <a:tabLst/>
              <a:defRPr sz="5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2133259" indent="-609503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4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2pPr>
            <a:lvl3pPr marL="2590386" indent="-380939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3583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3pPr>
            <a:lvl4pPr marL="3276076" indent="-380939" algn="l" defTabSz="1828508" rtl="0" eaLnBrk="1" latinLnBrk="0" hangingPunct="1">
              <a:spcBef>
                <a:spcPct val="20000"/>
              </a:spcBef>
              <a:buFont typeface="Arial"/>
              <a:buChar char="–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4pPr>
            <a:lvl5pPr marL="3657015" indent="-380939" algn="l" defTabSz="1828508" rtl="0" eaLnBrk="1" latinLnBrk="0" hangingPunct="1">
              <a:spcBef>
                <a:spcPct val="20000"/>
              </a:spcBef>
              <a:buFont typeface="Arial"/>
              <a:buChar char="»"/>
              <a:defRPr sz="3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5pPr>
            <a:lvl6pPr marL="10056790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885298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3713806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5542312" indent="-914253" algn="l" defTabSz="1828508" rtl="0" eaLnBrk="1" latinLnBrk="0" hangingPunct="1">
              <a:spcBef>
                <a:spcPct val="20000"/>
              </a:spcBef>
              <a:buFont typeface="Arial"/>
              <a:buChar char="•"/>
              <a:defRPr sz="70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744" indent="0">
              <a:buNone/>
            </a:pPr>
            <a:r>
              <a:rPr lang="en-US" sz="3600" smtClean="0"/>
              <a:t>Award ID#:</a:t>
            </a:r>
            <a:endParaRPr lang="en-US" sz="3600" dirty="0" smtClean="0"/>
          </a:p>
        </p:txBody>
      </p:sp>
    </p:spTree>
    <p:extLst>
      <p:ext uri="{BB962C8B-B14F-4D97-AF65-F5344CB8AC3E}">
        <p14:creationId xmlns:p14="http://schemas.microsoft.com/office/powerpoint/2010/main" val="16595688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169</TotalTime>
  <Words>10</Words>
  <Application>Microsoft Macintosh PowerPoint</Application>
  <PresentationFormat>Custom</PresentationFormat>
  <Paragraphs>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Calibri</vt:lpstr>
      <vt:lpstr>Mangal</vt:lpstr>
      <vt:lpstr>Arial</vt:lpstr>
      <vt:lpstr>Office Theme</vt:lpstr>
      <vt:lpstr>PowerPoint Presentation</vt:lpstr>
    </vt:vector>
  </TitlesOfParts>
  <Company>Vanderbilt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Amy Karns</dc:creator>
  <cp:lastModifiedBy>Microsoft Office User</cp:lastModifiedBy>
  <cp:revision>31</cp:revision>
  <dcterms:created xsi:type="dcterms:W3CDTF">2015-11-02T16:42:22Z</dcterms:created>
  <dcterms:modified xsi:type="dcterms:W3CDTF">2018-08-07T19:37:59Z</dcterms:modified>
</cp:coreProperties>
</file>