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</p:sldIdLst>
  <p:sldSz cx="36576000" cy="27432000"/>
  <p:notesSz cx="6858000" cy="9144000"/>
  <p:defaultTextStyle>
    <a:defPPr>
      <a:defRPr lang="en-US"/>
    </a:defPPr>
    <a:lvl1pPr marL="0" algn="l" defTabSz="1828216" rtl="0" eaLnBrk="1" latinLnBrk="0" hangingPunct="1">
      <a:defRPr sz="7083" kern="1200">
        <a:solidFill>
          <a:schemeClr val="tx1"/>
        </a:solidFill>
        <a:latin typeface="+mn-lt"/>
        <a:ea typeface="+mn-ea"/>
        <a:cs typeface="+mn-cs"/>
      </a:defRPr>
    </a:lvl1pPr>
    <a:lvl2pPr marL="1828216" algn="l" defTabSz="1828216" rtl="0" eaLnBrk="1" latinLnBrk="0" hangingPunct="1">
      <a:defRPr sz="7083" kern="1200">
        <a:solidFill>
          <a:schemeClr val="tx1"/>
        </a:solidFill>
        <a:latin typeface="+mn-lt"/>
        <a:ea typeface="+mn-ea"/>
        <a:cs typeface="+mn-cs"/>
      </a:defRPr>
    </a:lvl2pPr>
    <a:lvl3pPr marL="3656431" algn="l" defTabSz="1828216" rtl="0" eaLnBrk="1" latinLnBrk="0" hangingPunct="1">
      <a:defRPr sz="7083" kern="1200">
        <a:solidFill>
          <a:schemeClr val="tx1"/>
        </a:solidFill>
        <a:latin typeface="+mn-lt"/>
        <a:ea typeface="+mn-ea"/>
        <a:cs typeface="+mn-cs"/>
      </a:defRPr>
    </a:lvl3pPr>
    <a:lvl4pPr marL="5484647" algn="l" defTabSz="1828216" rtl="0" eaLnBrk="1" latinLnBrk="0" hangingPunct="1">
      <a:defRPr sz="7083" kern="1200">
        <a:solidFill>
          <a:schemeClr val="tx1"/>
        </a:solidFill>
        <a:latin typeface="+mn-lt"/>
        <a:ea typeface="+mn-ea"/>
        <a:cs typeface="+mn-cs"/>
      </a:defRPr>
    </a:lvl4pPr>
    <a:lvl5pPr marL="7312858" algn="l" defTabSz="1828216" rtl="0" eaLnBrk="1" latinLnBrk="0" hangingPunct="1">
      <a:defRPr sz="7083" kern="1200">
        <a:solidFill>
          <a:schemeClr val="tx1"/>
        </a:solidFill>
        <a:latin typeface="+mn-lt"/>
        <a:ea typeface="+mn-ea"/>
        <a:cs typeface="+mn-cs"/>
      </a:defRPr>
    </a:lvl5pPr>
    <a:lvl6pPr marL="9141074" algn="l" defTabSz="1828216" rtl="0" eaLnBrk="1" latinLnBrk="0" hangingPunct="1">
      <a:defRPr sz="7083" kern="1200">
        <a:solidFill>
          <a:schemeClr val="tx1"/>
        </a:solidFill>
        <a:latin typeface="+mn-lt"/>
        <a:ea typeface="+mn-ea"/>
        <a:cs typeface="+mn-cs"/>
      </a:defRPr>
    </a:lvl6pPr>
    <a:lvl7pPr marL="10969290" algn="l" defTabSz="1828216" rtl="0" eaLnBrk="1" latinLnBrk="0" hangingPunct="1">
      <a:defRPr sz="7083" kern="1200">
        <a:solidFill>
          <a:schemeClr val="tx1"/>
        </a:solidFill>
        <a:latin typeface="+mn-lt"/>
        <a:ea typeface="+mn-ea"/>
        <a:cs typeface="+mn-cs"/>
      </a:defRPr>
    </a:lvl7pPr>
    <a:lvl8pPr marL="12797504" algn="l" defTabSz="1828216" rtl="0" eaLnBrk="1" latinLnBrk="0" hangingPunct="1">
      <a:defRPr sz="7083" kern="1200">
        <a:solidFill>
          <a:schemeClr val="tx1"/>
        </a:solidFill>
        <a:latin typeface="+mn-lt"/>
        <a:ea typeface="+mn-ea"/>
        <a:cs typeface="+mn-cs"/>
      </a:defRPr>
    </a:lvl8pPr>
    <a:lvl9pPr marL="14625720" algn="l" defTabSz="1828216" rtl="0" eaLnBrk="1" latinLnBrk="0" hangingPunct="1">
      <a:defRPr sz="708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640" userDrawn="1">
          <p15:clr>
            <a:srgbClr val="A4A3A4"/>
          </p15:clr>
        </p15:guide>
        <p15:guide id="2" pos="115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74"/>
    <p:restoredTop sz="94626"/>
  </p:normalViewPr>
  <p:slideViewPr>
    <p:cSldViewPr snapToGrid="0" snapToObjects="1">
      <p:cViewPr varScale="1">
        <p:scale>
          <a:sx n="30" d="100"/>
          <a:sy n="30" d="100"/>
        </p:scale>
        <p:origin x="2016" y="256"/>
      </p:cViewPr>
      <p:guideLst>
        <p:guide orient="horz" pos="8640"/>
        <p:guide pos="115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3"/>
          <p:cNvSpPr>
            <a:spLocks noGrp="1"/>
          </p:cNvSpPr>
          <p:nvPr>
            <p:ph type="title" hasCustomPrompt="1"/>
          </p:nvPr>
        </p:nvSpPr>
        <p:spPr>
          <a:xfrm>
            <a:off x="1745793" y="828193"/>
            <a:ext cx="33333446" cy="2520377"/>
          </a:xfrm>
          <a:prstGeom prst="rect">
            <a:avLst/>
          </a:prstGeom>
          <a:noFill/>
        </p:spPr>
        <p:txBody>
          <a:bodyPr lIns="91428" tIns="45714" rIns="91428" bIns="45714">
            <a:normAutofit/>
          </a:bodyPr>
          <a:lstStyle>
            <a:lvl1pPr algn="l">
              <a:defRPr sz="7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a Poster Title</a:t>
            </a:r>
          </a:p>
        </p:txBody>
      </p:sp>
      <p:sp>
        <p:nvSpPr>
          <p:cNvPr id="9" name="Text Placeholder 20"/>
          <p:cNvSpPr>
            <a:spLocks noGrp="1"/>
          </p:cNvSpPr>
          <p:nvPr>
            <p:ph type="body" sz="quarter" idx="16" hasCustomPrompt="1"/>
          </p:nvPr>
        </p:nvSpPr>
        <p:spPr>
          <a:xfrm>
            <a:off x="1745793" y="4084292"/>
            <a:ext cx="33333446" cy="809625"/>
          </a:xfrm>
          <a:prstGeom prst="rect">
            <a:avLst/>
          </a:prstGeom>
          <a:noFill/>
        </p:spPr>
        <p:txBody>
          <a:bodyPr lIns="91428" tIns="45714" rIns="91428" bIns="45714">
            <a:noAutofit/>
          </a:bodyPr>
          <a:lstStyle>
            <a:lvl1pPr algn="l">
              <a:buNone/>
              <a:defRPr sz="4167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Project URL</a:t>
            </a:r>
          </a:p>
        </p:txBody>
      </p:sp>
      <p:sp>
        <p:nvSpPr>
          <p:cNvPr id="10" name="Text Placeholder 23"/>
          <p:cNvSpPr>
            <a:spLocks noGrp="1"/>
          </p:cNvSpPr>
          <p:nvPr>
            <p:ph type="body" sz="quarter" idx="17" hasCustomPrompt="1"/>
          </p:nvPr>
        </p:nvSpPr>
        <p:spPr>
          <a:xfrm>
            <a:off x="1745793" y="3348570"/>
            <a:ext cx="33333446" cy="735724"/>
          </a:xfrm>
          <a:prstGeom prst="rect">
            <a:avLst/>
          </a:prstGeom>
          <a:noFill/>
        </p:spPr>
        <p:txBody>
          <a:bodyPr lIns="91428" tIns="45714" rIns="91428" bIns="45714" anchor="ctr">
            <a:noAutofit/>
          </a:bodyPr>
          <a:lstStyle>
            <a:lvl1pPr algn="l">
              <a:buNone/>
              <a:defRPr sz="5166"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pPr lvl="0"/>
            <a:r>
              <a:rPr lang="en-US" dirty="0"/>
              <a:t>Click to add PIs: PI Names and Affiliations </a:t>
            </a:r>
          </a:p>
        </p:txBody>
      </p:sp>
      <p:sp>
        <p:nvSpPr>
          <p:cNvPr id="15" name="Content Placeholder 27"/>
          <p:cNvSpPr>
            <a:spLocks noGrp="1"/>
          </p:cNvSpPr>
          <p:nvPr>
            <p:ph sz="quarter" idx="19" hasCustomPrompt="1"/>
          </p:nvPr>
        </p:nvSpPr>
        <p:spPr>
          <a:xfrm>
            <a:off x="1745793" y="14870337"/>
            <a:ext cx="33333446" cy="3810000"/>
          </a:xfrm>
          <a:prstGeom prst="rect">
            <a:avLst/>
          </a:prstGeom>
          <a:noFill/>
        </p:spPr>
        <p:txBody>
          <a:bodyPr lIns="91428" tIns="45714" rIns="91428" bIns="45714" numCol="2">
            <a:normAutofit/>
          </a:bodyPr>
          <a:lstStyle>
            <a:lvl1pPr marL="226209" indent="0" algn="l">
              <a:buNone/>
              <a:tabLst/>
              <a:defRPr sz="5000">
                <a:solidFill>
                  <a:schemeClr val="tx1"/>
                </a:solidFill>
                <a:latin typeface="+mj-lt"/>
              </a:defRPr>
            </a:lvl1pPr>
            <a:lvl2pPr marL="1295193" indent="-609503" algn="l">
              <a:defRPr sz="4167">
                <a:solidFill>
                  <a:schemeClr val="tx1"/>
                </a:solidFill>
                <a:latin typeface="+mj-lt"/>
              </a:defRPr>
            </a:lvl2pPr>
            <a:lvl3pPr marL="1752319" indent="-380939" algn="l">
              <a:defRPr sz="3583">
                <a:solidFill>
                  <a:schemeClr val="tx1"/>
                </a:solidFill>
                <a:latin typeface="+mj-lt"/>
              </a:defRPr>
            </a:lvl3pPr>
            <a:lvl4pPr marL="2361822" indent="-533314" algn="l">
              <a:defRPr sz="3417">
                <a:solidFill>
                  <a:schemeClr val="tx1"/>
                </a:solidFill>
                <a:latin typeface="+mj-lt"/>
              </a:defRPr>
            </a:lvl4pPr>
            <a:lvl5pPr marL="2818950" indent="-380939" algn="l">
              <a:defRPr sz="3000"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Add Solution (technical approach , key innovations, new contributions)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sz="half" idx="20" hasCustomPrompt="1"/>
          </p:nvPr>
        </p:nvSpPr>
        <p:spPr>
          <a:xfrm>
            <a:off x="1757493" y="19085498"/>
            <a:ext cx="10749893" cy="5733242"/>
          </a:xfrm>
          <a:prstGeom prst="rect">
            <a:avLst/>
          </a:prstGeom>
          <a:noFill/>
        </p:spPr>
        <p:txBody>
          <a:bodyPr lIns="91428" tIns="45714" rIns="91428" bIns="45714"/>
          <a:lstStyle>
            <a:lvl1pPr marL="226210" indent="0">
              <a:buNone/>
              <a:tabLst/>
              <a:defRPr sz="5000">
                <a:solidFill>
                  <a:schemeClr val="tx1"/>
                </a:solidFill>
              </a:defRPr>
            </a:lvl1pPr>
            <a:lvl2pPr marL="2133259" indent="-609503">
              <a:defRPr sz="4000">
                <a:solidFill>
                  <a:schemeClr val="tx1"/>
                </a:solidFill>
              </a:defRPr>
            </a:lvl2pPr>
            <a:lvl3pPr marL="2590386" indent="-380939">
              <a:defRPr sz="3583">
                <a:solidFill>
                  <a:schemeClr val="tx1"/>
                </a:solidFill>
              </a:defRPr>
            </a:lvl3pPr>
            <a:lvl4pPr marL="3276076" indent="-380939">
              <a:defRPr sz="3000">
                <a:solidFill>
                  <a:schemeClr val="tx1"/>
                </a:solidFill>
              </a:defRPr>
            </a:lvl4pPr>
            <a:lvl5pPr marL="3657015" indent="-380939">
              <a:defRPr sz="3000">
                <a:solidFill>
                  <a:schemeClr val="tx1"/>
                </a:solidFill>
              </a:defRPr>
            </a:lvl5pPr>
            <a:lvl6pPr>
              <a:defRPr sz="7083"/>
            </a:lvl6pPr>
            <a:lvl7pPr>
              <a:defRPr sz="7083"/>
            </a:lvl7pPr>
            <a:lvl8pPr>
              <a:defRPr sz="7083"/>
            </a:lvl8pPr>
            <a:lvl9pPr>
              <a:defRPr sz="7083"/>
            </a:lvl9pPr>
          </a:lstStyle>
          <a:p>
            <a:pPr lvl="0"/>
            <a:r>
              <a:rPr lang="en-US" dirty="0"/>
              <a:t>Broader Impact (impact on society </a:t>
            </a:r>
            <a:r>
              <a:rPr lang="mr-IN" dirty="0"/>
              <a:t>–</a:t>
            </a:r>
            <a:r>
              <a:rPr lang="en-US" dirty="0"/>
              <a:t> who will care)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sz="half" idx="21" hasCustomPrompt="1"/>
          </p:nvPr>
        </p:nvSpPr>
        <p:spPr>
          <a:xfrm>
            <a:off x="1745793" y="8753037"/>
            <a:ext cx="16153106" cy="5806302"/>
          </a:xfrm>
          <a:prstGeom prst="rect">
            <a:avLst/>
          </a:prstGeom>
          <a:noFill/>
        </p:spPr>
        <p:txBody>
          <a:bodyPr lIns="91428" tIns="45714" rIns="91428" bIns="45714"/>
          <a:lstStyle>
            <a:lvl1pPr marL="150806" indent="0">
              <a:buNone/>
              <a:tabLst/>
              <a:defRPr sz="5000">
                <a:solidFill>
                  <a:schemeClr val="tx1"/>
                </a:solidFill>
              </a:defRPr>
            </a:lvl1pPr>
            <a:lvl2pPr marL="1371380" indent="-609503">
              <a:defRPr sz="4000">
                <a:solidFill>
                  <a:schemeClr val="tx1"/>
                </a:solidFill>
              </a:defRPr>
            </a:lvl2pPr>
            <a:lvl3pPr marL="1828508" indent="-380939">
              <a:defRPr sz="3583">
                <a:solidFill>
                  <a:schemeClr val="tx1"/>
                </a:solidFill>
              </a:defRPr>
            </a:lvl3pPr>
            <a:lvl4pPr marL="2361822" indent="-380939">
              <a:defRPr sz="3000">
                <a:solidFill>
                  <a:schemeClr val="tx1"/>
                </a:solidFill>
              </a:defRPr>
            </a:lvl4pPr>
            <a:lvl5pPr marL="2742761" indent="-380939">
              <a:defRPr sz="3000">
                <a:solidFill>
                  <a:schemeClr val="tx1"/>
                </a:solidFill>
              </a:defRPr>
            </a:lvl5pPr>
            <a:lvl6pPr>
              <a:defRPr sz="7083"/>
            </a:lvl6pPr>
            <a:lvl7pPr>
              <a:defRPr sz="7083"/>
            </a:lvl7pPr>
            <a:lvl8pPr>
              <a:defRPr sz="7083"/>
            </a:lvl8pPr>
            <a:lvl9pPr>
              <a:defRPr sz="7083"/>
            </a:lvl9pPr>
          </a:lstStyle>
          <a:p>
            <a:pPr lvl="0"/>
            <a:r>
              <a:rPr lang="en-US" dirty="0"/>
              <a:t>Add Challenge Content (Key problem(s) to be addressed and their significance)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sz="half" idx="22" hasCustomPrompt="1"/>
          </p:nvPr>
        </p:nvSpPr>
        <p:spPr>
          <a:xfrm>
            <a:off x="18926133" y="8753037"/>
            <a:ext cx="16153106" cy="5806302"/>
          </a:xfrm>
          <a:prstGeom prst="rect">
            <a:avLst/>
          </a:prstGeom>
          <a:noFill/>
        </p:spPr>
        <p:txBody>
          <a:bodyPr lIns="91428" tIns="45714" rIns="91428" bIns="45714"/>
          <a:lstStyle>
            <a:lvl1pPr marL="226209" indent="0">
              <a:buNone/>
              <a:tabLst/>
              <a:defRPr sz="5000">
                <a:solidFill>
                  <a:schemeClr val="tx1"/>
                </a:solidFill>
              </a:defRPr>
            </a:lvl1pPr>
            <a:lvl2pPr marL="1371380" indent="-609503">
              <a:defRPr sz="4000">
                <a:solidFill>
                  <a:schemeClr val="tx1"/>
                </a:solidFill>
              </a:defRPr>
            </a:lvl2pPr>
            <a:lvl3pPr marL="1828508" indent="-380939">
              <a:defRPr sz="3583">
                <a:solidFill>
                  <a:schemeClr val="tx1"/>
                </a:solidFill>
              </a:defRPr>
            </a:lvl3pPr>
            <a:lvl4pPr marL="2361822" indent="-380939">
              <a:defRPr sz="3000">
                <a:solidFill>
                  <a:schemeClr val="tx1"/>
                </a:solidFill>
              </a:defRPr>
            </a:lvl4pPr>
            <a:lvl5pPr marL="2742761" indent="-380939">
              <a:defRPr sz="3000">
                <a:solidFill>
                  <a:schemeClr val="tx1"/>
                </a:solidFill>
              </a:defRPr>
            </a:lvl5pPr>
            <a:lvl6pPr>
              <a:defRPr sz="7083"/>
            </a:lvl6pPr>
            <a:lvl7pPr>
              <a:defRPr sz="7083"/>
            </a:lvl7pPr>
            <a:lvl8pPr>
              <a:defRPr sz="7083"/>
            </a:lvl8pPr>
            <a:lvl9pPr>
              <a:defRPr sz="7083"/>
            </a:lvl9pPr>
          </a:lstStyle>
          <a:p>
            <a:pPr lvl="0"/>
            <a:r>
              <a:rPr lang="en-US" dirty="0"/>
              <a:t>Add Scientific Impact (How project contributions might generalize to other CPS research)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0" name="Content Placeholder 2"/>
          <p:cNvSpPr>
            <a:spLocks noGrp="1"/>
          </p:cNvSpPr>
          <p:nvPr>
            <p:ph sz="half" idx="23" hasCustomPrompt="1"/>
          </p:nvPr>
        </p:nvSpPr>
        <p:spPr>
          <a:xfrm>
            <a:off x="13053131" y="19115791"/>
            <a:ext cx="10749893" cy="5702949"/>
          </a:xfrm>
          <a:prstGeom prst="rect">
            <a:avLst/>
          </a:prstGeom>
          <a:noFill/>
        </p:spPr>
        <p:txBody>
          <a:bodyPr lIns="91428" tIns="45714" rIns="91428" bIns="45714"/>
          <a:lstStyle>
            <a:lvl1pPr marL="226210" indent="0">
              <a:buNone/>
              <a:tabLst/>
              <a:defRPr sz="5000">
                <a:solidFill>
                  <a:schemeClr val="tx1"/>
                </a:solidFill>
              </a:defRPr>
            </a:lvl1pPr>
            <a:lvl2pPr marL="2133259" indent="-609503">
              <a:defRPr sz="4000">
                <a:solidFill>
                  <a:schemeClr val="tx1"/>
                </a:solidFill>
              </a:defRPr>
            </a:lvl2pPr>
            <a:lvl3pPr marL="2590386" indent="-380939">
              <a:defRPr sz="3583">
                <a:solidFill>
                  <a:schemeClr val="tx1"/>
                </a:solidFill>
              </a:defRPr>
            </a:lvl3pPr>
            <a:lvl4pPr marL="3276076" indent="-380939">
              <a:defRPr sz="3000">
                <a:solidFill>
                  <a:schemeClr val="tx1"/>
                </a:solidFill>
              </a:defRPr>
            </a:lvl4pPr>
            <a:lvl5pPr marL="3657015" indent="-380939">
              <a:defRPr sz="3000">
                <a:solidFill>
                  <a:schemeClr val="tx1"/>
                </a:solidFill>
              </a:defRPr>
            </a:lvl5pPr>
            <a:lvl6pPr>
              <a:defRPr sz="7083"/>
            </a:lvl6pPr>
            <a:lvl7pPr>
              <a:defRPr sz="7083"/>
            </a:lvl7pPr>
            <a:lvl8pPr>
              <a:defRPr sz="7083"/>
            </a:lvl8pPr>
            <a:lvl9pPr>
              <a:defRPr sz="7083"/>
            </a:lvl9pPr>
          </a:lstStyle>
          <a:p>
            <a:pPr lvl="0"/>
            <a:r>
              <a:rPr lang="en-US" dirty="0"/>
              <a:t>Broader Impact (education and outreach)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1" name="Content Placeholder 2"/>
          <p:cNvSpPr>
            <a:spLocks noGrp="1"/>
          </p:cNvSpPr>
          <p:nvPr>
            <p:ph sz="half" idx="24" hasCustomPrompt="1"/>
          </p:nvPr>
        </p:nvSpPr>
        <p:spPr>
          <a:xfrm>
            <a:off x="24329344" y="19115791"/>
            <a:ext cx="10749893" cy="5702949"/>
          </a:xfrm>
          <a:prstGeom prst="rect">
            <a:avLst/>
          </a:prstGeom>
          <a:noFill/>
        </p:spPr>
        <p:txBody>
          <a:bodyPr lIns="91428" tIns="45714" rIns="91428" bIns="45714"/>
          <a:lstStyle>
            <a:lvl1pPr marL="75404" indent="0">
              <a:buNone/>
              <a:tabLst/>
              <a:defRPr sz="5000">
                <a:solidFill>
                  <a:schemeClr val="tx1"/>
                </a:solidFill>
              </a:defRPr>
            </a:lvl1pPr>
            <a:lvl2pPr marL="2133259" indent="-609503">
              <a:defRPr sz="4000">
                <a:solidFill>
                  <a:schemeClr val="tx1"/>
                </a:solidFill>
              </a:defRPr>
            </a:lvl2pPr>
            <a:lvl3pPr marL="2590386" indent="-380939">
              <a:defRPr sz="3583">
                <a:solidFill>
                  <a:schemeClr val="tx1"/>
                </a:solidFill>
              </a:defRPr>
            </a:lvl3pPr>
            <a:lvl4pPr marL="3276076" indent="-380939">
              <a:defRPr sz="3000">
                <a:solidFill>
                  <a:schemeClr val="tx1"/>
                </a:solidFill>
              </a:defRPr>
            </a:lvl4pPr>
            <a:lvl5pPr marL="3657015" indent="-380939">
              <a:defRPr sz="3000">
                <a:solidFill>
                  <a:schemeClr val="tx1"/>
                </a:solidFill>
              </a:defRPr>
            </a:lvl5pPr>
            <a:lvl6pPr>
              <a:defRPr sz="7083"/>
            </a:lvl6pPr>
            <a:lvl7pPr>
              <a:defRPr sz="7083"/>
            </a:lvl7pPr>
            <a:lvl8pPr>
              <a:defRPr sz="7083"/>
            </a:lvl8pPr>
            <a:lvl9pPr>
              <a:defRPr sz="7083"/>
            </a:lvl9pPr>
          </a:lstStyle>
          <a:p>
            <a:pPr lvl="0"/>
            <a:r>
              <a:rPr lang="en-US" dirty="0"/>
              <a:t>Broader Impact (quantify potential impact)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25" hasCustomPrompt="1"/>
          </p:nvPr>
        </p:nvSpPr>
        <p:spPr>
          <a:xfrm>
            <a:off x="1745793" y="6025361"/>
            <a:ext cx="33333446" cy="2317080"/>
          </a:xfrm>
          <a:prstGeom prst="rect">
            <a:avLst/>
          </a:prstGeom>
          <a:noFill/>
        </p:spPr>
        <p:txBody>
          <a:bodyPr lIns="91428" tIns="45714" rIns="91428" bIns="45714"/>
          <a:lstStyle>
            <a:lvl1pPr marL="0" indent="0">
              <a:buNone/>
              <a:defRPr sz="5000">
                <a:solidFill>
                  <a:schemeClr val="tx1"/>
                </a:solidFill>
              </a:defRPr>
            </a:lvl1pPr>
            <a:lvl2pPr marL="1371380" indent="-609503">
              <a:defRPr sz="4000">
                <a:solidFill>
                  <a:srgbClr val="FFFFFF"/>
                </a:solidFill>
              </a:defRPr>
            </a:lvl2pPr>
            <a:lvl3pPr marL="1828508" indent="-380939">
              <a:defRPr sz="3583">
                <a:solidFill>
                  <a:srgbClr val="FFFFFF"/>
                </a:solidFill>
              </a:defRPr>
            </a:lvl3pPr>
            <a:lvl4pPr marL="2361822" indent="-380939">
              <a:defRPr sz="3000">
                <a:solidFill>
                  <a:srgbClr val="FFFFFF"/>
                </a:solidFill>
              </a:defRPr>
            </a:lvl4pPr>
            <a:lvl5pPr marL="2742761" indent="-380939">
              <a:defRPr sz="3000">
                <a:solidFill>
                  <a:srgbClr val="FFFFFF"/>
                </a:solidFill>
              </a:defRPr>
            </a:lvl5pPr>
            <a:lvl6pPr>
              <a:defRPr sz="7083"/>
            </a:lvl6pPr>
            <a:lvl7pPr>
              <a:defRPr sz="7083"/>
            </a:lvl7pPr>
            <a:lvl8pPr>
              <a:defRPr sz="7083"/>
            </a:lvl8pPr>
            <a:lvl9pPr>
              <a:defRPr sz="7083"/>
            </a:lvl9pPr>
          </a:lstStyle>
          <a:p>
            <a:pPr lvl="0"/>
            <a:r>
              <a:rPr lang="en-US" dirty="0"/>
              <a:t>Use this space as you wish, but consider this structure.</a:t>
            </a:r>
          </a:p>
        </p:txBody>
      </p:sp>
    </p:spTree>
    <p:extLst>
      <p:ext uri="{BB962C8B-B14F-4D97-AF65-F5344CB8AC3E}">
        <p14:creationId xmlns:p14="http://schemas.microsoft.com/office/powerpoint/2010/main" val="3299725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382056D-D8E5-044E-B898-2075B7938A7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35288" b="35288"/>
          <a:stretch/>
        </p:blipFill>
        <p:spPr>
          <a:xfrm>
            <a:off x="0" y="0"/>
            <a:ext cx="36728132" cy="5403273"/>
          </a:xfrm>
          <a:prstGeom prst="rect">
            <a:avLst/>
          </a:prstGeom>
        </p:spPr>
      </p:pic>
      <p:pic>
        <p:nvPicPr>
          <p:cNvPr id="7" name="Picture 6" descr="A picture containing night sky&#10;&#10;Description automatically generated">
            <a:extLst>
              <a:ext uri="{FF2B5EF4-FFF2-40B4-BE49-F238E27FC236}">
                <a16:creationId xmlns:a16="http://schemas.microsoft.com/office/drawing/2014/main" id="{3FFA8E4A-1BDA-D049-9F8D-1515086DD96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b="88192"/>
          <a:stretch/>
        </p:blipFill>
        <p:spPr>
          <a:xfrm>
            <a:off x="0" y="25277753"/>
            <a:ext cx="36576000" cy="2154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651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</p:sldLayoutIdLst>
  <p:txStyles>
    <p:titleStyle>
      <a:lvl1pPr algn="ctr" defTabSz="1828508" rtl="0" eaLnBrk="1" latinLnBrk="0" hangingPunct="1">
        <a:spcBef>
          <a:spcPct val="0"/>
        </a:spcBef>
        <a:buNone/>
        <a:defRPr sz="1758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71380" indent="-1371380" algn="l" defTabSz="1828508" rtl="0" eaLnBrk="1" latinLnBrk="0" hangingPunct="1">
        <a:spcBef>
          <a:spcPct val="20000"/>
        </a:spcBef>
        <a:buFont typeface="Arial"/>
        <a:buChar char="•"/>
        <a:defRPr sz="12833" kern="1200">
          <a:solidFill>
            <a:schemeClr val="tx1"/>
          </a:solidFill>
          <a:latin typeface="+mn-lt"/>
          <a:ea typeface="+mn-ea"/>
          <a:cs typeface="+mn-cs"/>
        </a:defRPr>
      </a:lvl1pPr>
      <a:lvl2pPr marL="2971324" indent="-1142818" algn="l" defTabSz="1828508" rtl="0" eaLnBrk="1" latinLnBrk="0" hangingPunct="1">
        <a:spcBef>
          <a:spcPct val="20000"/>
        </a:spcBef>
        <a:buFont typeface="Arial"/>
        <a:buChar char="–"/>
        <a:defRPr sz="11166" kern="1200">
          <a:solidFill>
            <a:schemeClr val="tx1"/>
          </a:solidFill>
          <a:latin typeface="+mn-lt"/>
          <a:ea typeface="+mn-ea"/>
          <a:cs typeface="+mn-cs"/>
        </a:defRPr>
      </a:lvl2pPr>
      <a:lvl3pPr marL="4571269" indent="-914253" algn="l" defTabSz="1828508" rtl="0" eaLnBrk="1" latinLnBrk="0" hangingPunct="1">
        <a:spcBef>
          <a:spcPct val="20000"/>
        </a:spcBef>
        <a:buFont typeface="Arial"/>
        <a:buChar char="•"/>
        <a:defRPr sz="9583" kern="1200">
          <a:solidFill>
            <a:schemeClr val="tx1"/>
          </a:solidFill>
          <a:latin typeface="+mn-lt"/>
          <a:ea typeface="+mn-ea"/>
          <a:cs typeface="+mn-cs"/>
        </a:defRPr>
      </a:lvl3pPr>
      <a:lvl4pPr marL="6399776" indent="-914253" algn="l" defTabSz="1828508" rtl="0" eaLnBrk="1" latinLnBrk="0" hangingPunct="1">
        <a:spcBef>
          <a:spcPct val="20000"/>
        </a:spcBef>
        <a:buFont typeface="Arial"/>
        <a:buChar char="–"/>
        <a:defRPr sz="8083" kern="1200">
          <a:solidFill>
            <a:schemeClr val="tx1"/>
          </a:solidFill>
          <a:latin typeface="+mn-lt"/>
          <a:ea typeface="+mn-ea"/>
          <a:cs typeface="+mn-cs"/>
        </a:defRPr>
      </a:lvl4pPr>
      <a:lvl5pPr marL="8228283" indent="-914253" algn="l" defTabSz="1828508" rtl="0" eaLnBrk="1" latinLnBrk="0" hangingPunct="1">
        <a:spcBef>
          <a:spcPct val="20000"/>
        </a:spcBef>
        <a:buFont typeface="Arial"/>
        <a:buChar char="»"/>
        <a:defRPr sz="8083" kern="1200">
          <a:solidFill>
            <a:schemeClr val="tx1"/>
          </a:solidFill>
          <a:latin typeface="+mn-lt"/>
          <a:ea typeface="+mn-ea"/>
          <a:cs typeface="+mn-cs"/>
        </a:defRPr>
      </a:lvl5pPr>
      <a:lvl6pPr marL="10056790" indent="-914253" algn="l" defTabSz="1828508" rtl="0" eaLnBrk="1" latinLnBrk="0" hangingPunct="1">
        <a:spcBef>
          <a:spcPct val="20000"/>
        </a:spcBef>
        <a:buFont typeface="Arial"/>
        <a:buChar char="•"/>
        <a:defRPr sz="8083" kern="1200">
          <a:solidFill>
            <a:schemeClr val="tx1"/>
          </a:solidFill>
          <a:latin typeface="+mn-lt"/>
          <a:ea typeface="+mn-ea"/>
          <a:cs typeface="+mn-cs"/>
        </a:defRPr>
      </a:lvl6pPr>
      <a:lvl7pPr marL="11885298" indent="-914253" algn="l" defTabSz="1828508" rtl="0" eaLnBrk="1" latinLnBrk="0" hangingPunct="1">
        <a:spcBef>
          <a:spcPct val="20000"/>
        </a:spcBef>
        <a:buFont typeface="Arial"/>
        <a:buChar char="•"/>
        <a:defRPr sz="8083" kern="1200">
          <a:solidFill>
            <a:schemeClr val="tx1"/>
          </a:solidFill>
          <a:latin typeface="+mn-lt"/>
          <a:ea typeface="+mn-ea"/>
          <a:cs typeface="+mn-cs"/>
        </a:defRPr>
      </a:lvl7pPr>
      <a:lvl8pPr marL="13713806" indent="-914253" algn="l" defTabSz="1828508" rtl="0" eaLnBrk="1" latinLnBrk="0" hangingPunct="1">
        <a:spcBef>
          <a:spcPct val="20000"/>
        </a:spcBef>
        <a:buFont typeface="Arial"/>
        <a:buChar char="•"/>
        <a:defRPr sz="8083" kern="1200">
          <a:solidFill>
            <a:schemeClr val="tx1"/>
          </a:solidFill>
          <a:latin typeface="+mn-lt"/>
          <a:ea typeface="+mn-ea"/>
          <a:cs typeface="+mn-cs"/>
        </a:defRPr>
      </a:lvl8pPr>
      <a:lvl9pPr marL="15542312" indent="-914253" algn="l" defTabSz="1828508" rtl="0" eaLnBrk="1" latinLnBrk="0" hangingPunct="1">
        <a:spcBef>
          <a:spcPct val="20000"/>
        </a:spcBef>
        <a:buFont typeface="Arial"/>
        <a:buChar char="•"/>
        <a:defRPr sz="808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508" rtl="0" eaLnBrk="1" latinLnBrk="0" hangingPunct="1">
        <a:defRPr sz="7083" kern="1200">
          <a:solidFill>
            <a:schemeClr val="tx1"/>
          </a:solidFill>
          <a:latin typeface="+mn-lt"/>
          <a:ea typeface="+mn-ea"/>
          <a:cs typeface="+mn-cs"/>
        </a:defRPr>
      </a:lvl1pPr>
      <a:lvl2pPr marL="1828508" algn="l" defTabSz="1828508" rtl="0" eaLnBrk="1" latinLnBrk="0" hangingPunct="1">
        <a:defRPr sz="7083" kern="1200">
          <a:solidFill>
            <a:schemeClr val="tx1"/>
          </a:solidFill>
          <a:latin typeface="+mn-lt"/>
          <a:ea typeface="+mn-ea"/>
          <a:cs typeface="+mn-cs"/>
        </a:defRPr>
      </a:lvl2pPr>
      <a:lvl3pPr marL="3657015" algn="l" defTabSz="1828508" rtl="0" eaLnBrk="1" latinLnBrk="0" hangingPunct="1">
        <a:defRPr sz="7083" kern="1200">
          <a:solidFill>
            <a:schemeClr val="tx1"/>
          </a:solidFill>
          <a:latin typeface="+mn-lt"/>
          <a:ea typeface="+mn-ea"/>
          <a:cs typeface="+mn-cs"/>
        </a:defRPr>
      </a:lvl3pPr>
      <a:lvl4pPr marL="5485522" algn="l" defTabSz="1828508" rtl="0" eaLnBrk="1" latinLnBrk="0" hangingPunct="1">
        <a:defRPr sz="7083" kern="1200">
          <a:solidFill>
            <a:schemeClr val="tx1"/>
          </a:solidFill>
          <a:latin typeface="+mn-lt"/>
          <a:ea typeface="+mn-ea"/>
          <a:cs typeface="+mn-cs"/>
        </a:defRPr>
      </a:lvl4pPr>
      <a:lvl5pPr marL="7314030" algn="l" defTabSz="1828508" rtl="0" eaLnBrk="1" latinLnBrk="0" hangingPunct="1">
        <a:defRPr sz="7083" kern="1200">
          <a:solidFill>
            <a:schemeClr val="tx1"/>
          </a:solidFill>
          <a:latin typeface="+mn-lt"/>
          <a:ea typeface="+mn-ea"/>
          <a:cs typeface="+mn-cs"/>
        </a:defRPr>
      </a:lvl5pPr>
      <a:lvl6pPr marL="9142538" algn="l" defTabSz="1828508" rtl="0" eaLnBrk="1" latinLnBrk="0" hangingPunct="1">
        <a:defRPr sz="7083" kern="1200">
          <a:solidFill>
            <a:schemeClr val="tx1"/>
          </a:solidFill>
          <a:latin typeface="+mn-lt"/>
          <a:ea typeface="+mn-ea"/>
          <a:cs typeface="+mn-cs"/>
        </a:defRPr>
      </a:lvl6pPr>
      <a:lvl7pPr marL="10971045" algn="l" defTabSz="1828508" rtl="0" eaLnBrk="1" latinLnBrk="0" hangingPunct="1">
        <a:defRPr sz="7083" kern="1200">
          <a:solidFill>
            <a:schemeClr val="tx1"/>
          </a:solidFill>
          <a:latin typeface="+mn-lt"/>
          <a:ea typeface="+mn-ea"/>
          <a:cs typeface="+mn-cs"/>
        </a:defRPr>
      </a:lvl7pPr>
      <a:lvl8pPr marL="12799551" algn="l" defTabSz="1828508" rtl="0" eaLnBrk="1" latinLnBrk="0" hangingPunct="1">
        <a:defRPr sz="7083" kern="1200">
          <a:solidFill>
            <a:schemeClr val="tx1"/>
          </a:solidFill>
          <a:latin typeface="+mn-lt"/>
          <a:ea typeface="+mn-ea"/>
          <a:cs typeface="+mn-cs"/>
        </a:defRPr>
      </a:lvl8pPr>
      <a:lvl9pPr marL="14628059" algn="l" defTabSz="1828508" rtl="0" eaLnBrk="1" latinLnBrk="0" hangingPunct="1">
        <a:defRPr sz="708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half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half" idx="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half" idx="2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2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27940001" y="25943560"/>
            <a:ext cx="7162800" cy="1122680"/>
          </a:xfrm>
          <a:prstGeom prst="rect">
            <a:avLst/>
          </a:prstGeom>
          <a:noFill/>
        </p:spPr>
        <p:txBody>
          <a:bodyPr lIns="91428" tIns="45714" rIns="91428" bIns="45714"/>
          <a:lstStyle>
            <a:lvl1pPr marL="582060" indent="-423316" algn="l" defTabSz="1828508" rtl="0" eaLnBrk="1" latinLnBrk="0" hangingPunct="1">
              <a:spcBef>
                <a:spcPct val="20000"/>
              </a:spcBef>
              <a:buFont typeface="Arial"/>
              <a:buChar char="•"/>
              <a:tabLst/>
              <a:defRPr sz="5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2133259" indent="-609503" algn="l" defTabSz="1828508" rtl="0" eaLnBrk="1" latinLnBrk="0" hangingPunct="1">
              <a:spcBef>
                <a:spcPct val="20000"/>
              </a:spcBef>
              <a:buFont typeface="Arial"/>
              <a:buChar char="–"/>
              <a:defRPr sz="4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2590386" indent="-380939" algn="l" defTabSz="1828508" rtl="0" eaLnBrk="1" latinLnBrk="0" hangingPunct="1">
              <a:spcBef>
                <a:spcPct val="20000"/>
              </a:spcBef>
              <a:buFont typeface="Arial"/>
              <a:buChar char="•"/>
              <a:defRPr sz="3583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3276076" indent="-380939" algn="l" defTabSz="1828508" rtl="0" eaLnBrk="1" latinLnBrk="0" hangingPunct="1">
              <a:spcBef>
                <a:spcPct val="20000"/>
              </a:spcBef>
              <a:buFont typeface="Arial"/>
              <a:buChar char="–"/>
              <a:defRPr sz="3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3657015" indent="-380939" algn="l" defTabSz="1828508" rtl="0" eaLnBrk="1" latinLnBrk="0" hangingPunct="1">
              <a:spcBef>
                <a:spcPct val="20000"/>
              </a:spcBef>
              <a:buFont typeface="Arial"/>
              <a:buChar char="»"/>
              <a:defRPr sz="3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10056790" indent="-914253" algn="l" defTabSz="1828508" rtl="0" eaLnBrk="1" latinLnBrk="0" hangingPunct="1">
              <a:spcBef>
                <a:spcPct val="20000"/>
              </a:spcBef>
              <a:buFont typeface="Arial"/>
              <a:buChar char="•"/>
              <a:defRPr sz="70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1885298" indent="-914253" algn="l" defTabSz="1828508" rtl="0" eaLnBrk="1" latinLnBrk="0" hangingPunct="1">
              <a:spcBef>
                <a:spcPct val="20000"/>
              </a:spcBef>
              <a:buFont typeface="Arial"/>
              <a:buChar char="•"/>
              <a:defRPr sz="70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3713806" indent="-914253" algn="l" defTabSz="1828508" rtl="0" eaLnBrk="1" latinLnBrk="0" hangingPunct="1">
              <a:spcBef>
                <a:spcPct val="20000"/>
              </a:spcBef>
              <a:buFont typeface="Arial"/>
              <a:buChar char="•"/>
              <a:defRPr sz="70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542312" indent="-914253" algn="l" defTabSz="1828508" rtl="0" eaLnBrk="1" latinLnBrk="0" hangingPunct="1">
              <a:spcBef>
                <a:spcPct val="20000"/>
              </a:spcBef>
              <a:buFont typeface="Arial"/>
              <a:buChar char="•"/>
              <a:defRPr sz="70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8744" indent="0">
              <a:buNone/>
            </a:pPr>
            <a:r>
              <a:rPr lang="en-US" sz="3600"/>
              <a:t>Award ID#:</a:t>
            </a:r>
            <a:endParaRPr lang="en-US" sz="3600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41581ABC-9A03-424E-A00E-2E07DC558A26}"/>
              </a:ext>
            </a:extLst>
          </p:cNvPr>
          <p:cNvSpPr txBox="1">
            <a:spLocks/>
          </p:cNvSpPr>
          <p:nvPr/>
        </p:nvSpPr>
        <p:spPr>
          <a:xfrm>
            <a:off x="1473199" y="25806400"/>
            <a:ext cx="14770241" cy="1071880"/>
          </a:xfrm>
          <a:prstGeom prst="rect">
            <a:avLst/>
          </a:prstGeom>
          <a:noFill/>
        </p:spPr>
        <p:txBody>
          <a:bodyPr lIns="91428" tIns="45714" rIns="91428" bIns="45714"/>
          <a:lstStyle>
            <a:lvl1pPr marL="582060" indent="-423316" algn="l" defTabSz="1828508" rtl="0" eaLnBrk="1" latinLnBrk="0" hangingPunct="1">
              <a:spcBef>
                <a:spcPct val="20000"/>
              </a:spcBef>
              <a:buFont typeface="Arial"/>
              <a:buChar char="•"/>
              <a:tabLst/>
              <a:defRPr sz="5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2133259" indent="-609503" algn="l" defTabSz="1828508" rtl="0" eaLnBrk="1" latinLnBrk="0" hangingPunct="1">
              <a:spcBef>
                <a:spcPct val="20000"/>
              </a:spcBef>
              <a:buFont typeface="Arial"/>
              <a:buChar char="–"/>
              <a:defRPr sz="4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2590386" indent="-380939" algn="l" defTabSz="1828508" rtl="0" eaLnBrk="1" latinLnBrk="0" hangingPunct="1">
              <a:spcBef>
                <a:spcPct val="20000"/>
              </a:spcBef>
              <a:buFont typeface="Arial"/>
              <a:buChar char="•"/>
              <a:defRPr sz="3583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3276076" indent="-380939" algn="l" defTabSz="1828508" rtl="0" eaLnBrk="1" latinLnBrk="0" hangingPunct="1">
              <a:spcBef>
                <a:spcPct val="20000"/>
              </a:spcBef>
              <a:buFont typeface="Arial"/>
              <a:buChar char="–"/>
              <a:defRPr sz="3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3657015" indent="-380939" algn="l" defTabSz="1828508" rtl="0" eaLnBrk="1" latinLnBrk="0" hangingPunct="1">
              <a:spcBef>
                <a:spcPct val="20000"/>
              </a:spcBef>
              <a:buFont typeface="Arial"/>
              <a:buChar char="»"/>
              <a:defRPr sz="3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10056790" indent="-914253" algn="l" defTabSz="1828508" rtl="0" eaLnBrk="1" latinLnBrk="0" hangingPunct="1">
              <a:spcBef>
                <a:spcPct val="20000"/>
              </a:spcBef>
              <a:buFont typeface="Arial"/>
              <a:buChar char="•"/>
              <a:defRPr sz="70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1885298" indent="-914253" algn="l" defTabSz="1828508" rtl="0" eaLnBrk="1" latinLnBrk="0" hangingPunct="1">
              <a:spcBef>
                <a:spcPct val="20000"/>
              </a:spcBef>
              <a:buFont typeface="Arial"/>
              <a:buChar char="•"/>
              <a:defRPr sz="70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3713806" indent="-914253" algn="l" defTabSz="1828508" rtl="0" eaLnBrk="1" latinLnBrk="0" hangingPunct="1">
              <a:spcBef>
                <a:spcPct val="20000"/>
              </a:spcBef>
              <a:buFont typeface="Arial"/>
              <a:buChar char="•"/>
              <a:defRPr sz="70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542312" indent="-914253" algn="l" defTabSz="1828508" rtl="0" eaLnBrk="1" latinLnBrk="0" hangingPunct="1">
              <a:spcBef>
                <a:spcPct val="20000"/>
              </a:spcBef>
              <a:buFont typeface="Arial"/>
              <a:buChar char="•"/>
              <a:defRPr sz="70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6995" indent="0">
              <a:buNone/>
            </a:pPr>
            <a:r>
              <a:rPr lang="en-US" sz="3600" dirty="0"/>
              <a:t>2023 FRR &amp; NRI Principal Investigators' Meeting</a:t>
            </a:r>
          </a:p>
          <a:p>
            <a:pPr marL="126995" indent="0">
              <a:buNone/>
            </a:pPr>
            <a:r>
              <a:rPr lang="en-US" sz="3600" dirty="0"/>
              <a:t>May 2-3, 2023</a:t>
            </a:r>
          </a:p>
        </p:txBody>
      </p:sp>
    </p:spTree>
    <p:extLst>
      <p:ext uri="{BB962C8B-B14F-4D97-AF65-F5344CB8AC3E}">
        <p14:creationId xmlns:p14="http://schemas.microsoft.com/office/powerpoint/2010/main" val="9502052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231</TotalTime>
  <Words>15</Words>
  <Application>Microsoft Macintosh PowerPoint</Application>
  <PresentationFormat>Custom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>Vanderbilt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Amy Karns</dc:creator>
  <cp:lastModifiedBy>Karns, Amy L</cp:lastModifiedBy>
  <cp:revision>46</cp:revision>
  <dcterms:created xsi:type="dcterms:W3CDTF">2015-11-02T16:42:22Z</dcterms:created>
  <dcterms:modified xsi:type="dcterms:W3CDTF">2023-03-09T21:38:01Z</dcterms:modified>
</cp:coreProperties>
</file>