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613">
          <p15:clr>
            <a:srgbClr val="A4A3A4"/>
          </p15:clr>
        </p15:guide>
        <p15:guide id="4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94"/>
  </p:normalViewPr>
  <p:slideViewPr>
    <p:cSldViewPr snapToGrid="0" snapToObjects="1">
      <p:cViewPr varScale="1">
        <p:scale>
          <a:sx n="93" d="100"/>
          <a:sy n="93" d="100"/>
        </p:scale>
        <p:origin x="208" y="776"/>
      </p:cViewPr>
      <p:guideLst>
        <p:guide orient="horz" pos="2160"/>
        <p:guide pos="3840"/>
        <p:guide orient="horz" pos="2613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0524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491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1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62844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33307"/>
            <a:ext cx="10515600" cy="4023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5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03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8345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57016"/>
            <a:ext cx="5181600" cy="37175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57016"/>
            <a:ext cx="5181600" cy="3717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12/2/20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6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3503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91071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85756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91071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8575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12/2/20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54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6776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12/2/20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3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12/2/20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3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684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27190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68600"/>
            <a:ext cx="3932237" cy="29514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12/2/20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3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239202"/>
            <a:ext cx="3932237" cy="134587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3920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39402"/>
            <a:ext cx="3932237" cy="32057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12/2/20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90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FCCD8-DE09-C34E-A02A-0371595C3FF3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4BE5D3-96B6-BD4B-8974-798C9CBEE14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0" y="8732"/>
            <a:ext cx="12192000" cy="1181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DA2C86-97C8-824B-B9F6-C0BB4C42FFC3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 t="25000" b="25000"/>
          <a:stretch/>
        </p:blipFill>
        <p:spPr>
          <a:xfrm>
            <a:off x="-1" y="6258717"/>
            <a:ext cx="12192001" cy="59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9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D98FE-F695-B444-A30D-E328D35F34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8B15F1-5A7D-5C49-9B3F-0B173A58F3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9179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1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83116E"/>
      </a:accent4>
      <a:accent5>
        <a:srgbClr val="185994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Default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Karns, Amy L</dc:creator>
  <cp:lastModifiedBy>Karns, Amy L</cp:lastModifiedBy>
  <cp:revision>2</cp:revision>
  <dcterms:created xsi:type="dcterms:W3CDTF">2019-12-19T20:09:12Z</dcterms:created>
  <dcterms:modified xsi:type="dcterms:W3CDTF">2020-12-02T18:31:06Z</dcterms:modified>
</cp:coreProperties>
</file>