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2613">
          <p15:clr>
            <a:srgbClr val="A4A3A4"/>
          </p15:clr>
        </p15:guide>
        <p15:guide id="4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000A"/>
    <a:srgbClr val="1A011E"/>
    <a:srgbClr val="070F1E"/>
    <a:srgbClr val="0411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208"/>
  </p:normalViewPr>
  <p:slideViewPr>
    <p:cSldViewPr snapToGrid="0" snapToObjects="1">
      <p:cViewPr varScale="1">
        <p:scale>
          <a:sx n="104" d="100"/>
          <a:sy n="104" d="100"/>
        </p:scale>
        <p:origin x="232" y="720"/>
      </p:cViewPr>
      <p:guideLst>
        <p:guide orient="horz" pos="2160"/>
        <p:guide pos="3840"/>
        <p:guide orient="horz" pos="2613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CCD8-DE09-C34E-A02A-0371595C3FF3}" type="datetimeFigureOut">
              <a:rPr lang="en-US" smtClean="0"/>
              <a:t>3/9/23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36F97-749F-B546-B03C-782E358BD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319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CCD8-DE09-C34E-A02A-0371595C3FF3}" type="datetimeFigureOut">
              <a:rPr lang="en-US" smtClean="0"/>
              <a:t>3/9/23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36F97-749F-B546-B03C-782E358BD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252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CCD8-DE09-C34E-A02A-0371595C3FF3}" type="datetimeFigureOut">
              <a:rPr lang="en-US" smtClean="0"/>
              <a:t>3/9/23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36F97-749F-B546-B03C-782E358BD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903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CCD8-DE09-C34E-A02A-0371595C3FF3}" type="datetimeFigureOut">
              <a:rPr lang="en-US" smtClean="0"/>
              <a:t>3/9/23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36F97-749F-B546-B03C-782E358BD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26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CCD8-DE09-C34E-A02A-0371595C3FF3}" type="datetimeFigureOut">
              <a:rPr lang="en-US" smtClean="0"/>
              <a:t>3/9/23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36F97-749F-B546-B03C-782E358BD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542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CCD8-DE09-C34E-A02A-0371595C3FF3}" type="datetimeFigureOut">
              <a:rPr lang="en-US" smtClean="0"/>
              <a:t>3/9/23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36F97-749F-B546-B03C-782E358BD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53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CCD8-DE09-C34E-A02A-0371595C3FF3}" type="datetimeFigureOut">
              <a:rPr lang="en-US" smtClean="0"/>
              <a:t>3/9/23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36F97-749F-B546-B03C-782E358BD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838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CCD8-DE09-C34E-A02A-0371595C3FF3}" type="datetimeFigureOut">
              <a:rPr lang="en-US" smtClean="0"/>
              <a:t>3/9/23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36F97-749F-B546-B03C-782E358BD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231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CCD8-DE09-C34E-A02A-0371595C3FF3}" type="datetimeFigureOut">
              <a:rPr lang="en-US" smtClean="0"/>
              <a:t>3/9/23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36F97-749F-B546-B03C-782E358BD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490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CCD8-DE09-C34E-A02A-0371595C3FF3}" type="datetimeFigureOut">
              <a:rPr lang="en-US" smtClean="0"/>
              <a:t>3/9/23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36F97-749F-B546-B03C-782E358BD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543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FCCD8-DE09-C34E-A02A-0371595C3FF3}" type="datetimeFigureOut">
              <a:rPr lang="en-US" smtClean="0"/>
              <a:t>3/9/23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36F97-749F-B546-B03C-782E358BD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202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FCCD8-DE09-C34E-A02A-0371595C3FF3}" type="datetimeFigureOut">
              <a:rPr lang="en-US" smtClean="0"/>
              <a:t>3/9/23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36F97-749F-B546-B03C-782E358BD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2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0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3A4ED3-866D-274C-920C-A8709C2251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9" b="279"/>
          <a:stretch/>
        </p:blipFill>
        <p:spPr>
          <a:xfrm>
            <a:off x="0" y="796065"/>
            <a:ext cx="12192000" cy="60619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C70440-C409-7E4A-A22F-50C07E9DC0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6991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Poster Currently Unavailable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4400" i="1" dirty="0">
                <a:solidFill>
                  <a:schemeClr val="bg1"/>
                </a:solidFill>
              </a:rPr>
              <a:t>Please check back later</a:t>
            </a:r>
          </a:p>
        </p:txBody>
      </p:sp>
    </p:spTree>
    <p:extLst>
      <p:ext uri="{BB962C8B-B14F-4D97-AF65-F5344CB8AC3E}">
        <p14:creationId xmlns:p14="http://schemas.microsoft.com/office/powerpoint/2010/main" val="366455952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Custom 1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83116E"/>
      </a:accent4>
      <a:accent5>
        <a:srgbClr val="185994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9</TotalTime>
  <Words>8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Default Theme</vt:lpstr>
      <vt:lpstr>Poster Currently Unavailable Please check back later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 Currently Unavailable</dc:title>
  <dc:creator>Karns, Amy L</dc:creator>
  <cp:lastModifiedBy>Karns, Amy L</cp:lastModifiedBy>
  <cp:revision>4</cp:revision>
  <dcterms:created xsi:type="dcterms:W3CDTF">2021-03-08T22:37:26Z</dcterms:created>
  <dcterms:modified xsi:type="dcterms:W3CDTF">2023-03-09T21:42:11Z</dcterms:modified>
</cp:coreProperties>
</file>