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0233600" cy="31089600"/>
  <p:notesSz cx="6858000" cy="9144000"/>
  <p:defaultTextStyle>
    <a:defPPr>
      <a:defRPr lang="en-US"/>
    </a:defPPr>
    <a:lvl1pPr marL="0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2037786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1530" y="-72"/>
      </p:cViewPr>
      <p:guideLst>
        <p:guide orient="horz" pos="9792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5977-4ECE-4D44-8210-B406DD7BB84F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3A6A-860B-4B8D-8501-C4647352C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3A6A-860B-4B8D-8501-C4647352C4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29"/>
            <a:ext cx="341985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5642189"/>
            <a:ext cx="39828470" cy="1202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9997" y="5642189"/>
            <a:ext cx="118828820" cy="1202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9977949"/>
            <a:ext cx="34198560" cy="617474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177101"/>
            <a:ext cx="34198560" cy="68008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9999" y="32888767"/>
            <a:ext cx="79328643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0" y="32888767"/>
            <a:ext cx="79328647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959179"/>
            <a:ext cx="17776827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9859433"/>
            <a:ext cx="17776827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179"/>
            <a:ext cx="17783810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9433"/>
            <a:ext cx="17783810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7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8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237827"/>
            <a:ext cx="13236577" cy="526796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29"/>
            <a:ext cx="22491700" cy="2653411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505789"/>
            <a:ext cx="13236577" cy="2126615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1762720"/>
            <a:ext cx="24140160" cy="256921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777913"/>
            <a:ext cx="24140160" cy="1865376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4331932"/>
            <a:ext cx="24140160" cy="364870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254242"/>
            <a:ext cx="36210240" cy="20517699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1CCA-381A-6846-8BB6-817270FB3B7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28815456"/>
            <a:ext cx="127406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6146-EB2C-CD41-893F-0FB5AF2C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37786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2037786" rtl="0" eaLnBrk="1" latinLnBrk="0" hangingPunct="1">
        <a:spcBef>
          <a:spcPct val="20000"/>
        </a:spcBef>
        <a:buFont typeface="Arial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2037786" rtl="0" eaLnBrk="1" latinLnBrk="0" hangingPunct="1">
        <a:spcBef>
          <a:spcPct val="20000"/>
        </a:spcBef>
        <a:buFont typeface="Arial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2037786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2037786" rtl="0" eaLnBrk="1" latinLnBrk="0" hangingPunct="1">
        <a:spcBef>
          <a:spcPct val="20000"/>
        </a:spcBef>
        <a:buFont typeface="Arial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2037786" rtl="0" eaLnBrk="1" latinLnBrk="0" hangingPunct="1">
        <a:spcBef>
          <a:spcPct val="20000"/>
        </a:spcBef>
        <a:buFont typeface="Arial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2037786" rtl="0" eaLnBrk="1" latinLnBrk="0" hangingPunct="1">
        <a:spcBef>
          <a:spcPct val="20000"/>
        </a:spcBef>
        <a:buFont typeface="Arial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2037786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0" cy="3108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960" y="1667202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Seefeldt</dc:creator>
  <cp:lastModifiedBy>WANG, XIAOFENG</cp:lastModifiedBy>
  <cp:revision>4</cp:revision>
  <dcterms:created xsi:type="dcterms:W3CDTF">2014-09-30T15:07:37Z</dcterms:created>
  <dcterms:modified xsi:type="dcterms:W3CDTF">2014-10-08T13:29:48Z</dcterms:modified>
</cp:coreProperties>
</file>