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6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7B390-08DB-7C4C-B49C-47DBA92BFCED}" type="datetimeFigureOut">
              <a:rPr lang="en-US" smtClean="0"/>
              <a:t>10/19/14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4C65-5DC9-034C-8124-9F59879A3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223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7B390-08DB-7C4C-B49C-47DBA92BFCED}" type="datetimeFigureOut">
              <a:rPr lang="en-US" smtClean="0"/>
              <a:t>10/19/14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4C65-5DC9-034C-8124-9F59879A3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4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7B390-08DB-7C4C-B49C-47DBA92BFCED}" type="datetimeFigureOut">
              <a:rPr lang="en-US" smtClean="0"/>
              <a:t>10/19/14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4C65-5DC9-034C-8124-9F59879A3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838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7B390-08DB-7C4C-B49C-47DBA92BFCED}" type="datetimeFigureOut">
              <a:rPr lang="en-US" smtClean="0"/>
              <a:t>10/19/14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4C65-5DC9-034C-8124-9F59879A3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85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7B390-08DB-7C4C-B49C-47DBA92BFCED}" type="datetimeFigureOut">
              <a:rPr lang="en-US" smtClean="0"/>
              <a:t>10/19/14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4C65-5DC9-034C-8124-9F59879A3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83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7B390-08DB-7C4C-B49C-47DBA92BFCED}" type="datetimeFigureOut">
              <a:rPr lang="en-US" smtClean="0"/>
              <a:t>10/19/14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4C65-5DC9-034C-8124-9F59879A3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49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7B390-08DB-7C4C-B49C-47DBA92BFCED}" type="datetimeFigureOut">
              <a:rPr lang="en-US" smtClean="0"/>
              <a:t>10/19/14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4C65-5DC9-034C-8124-9F59879A3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92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7B390-08DB-7C4C-B49C-47DBA92BFCED}" type="datetimeFigureOut">
              <a:rPr lang="en-US" smtClean="0"/>
              <a:t>10/19/14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4C65-5DC9-034C-8124-9F59879A3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936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7B390-08DB-7C4C-B49C-47DBA92BFCED}" type="datetimeFigureOut">
              <a:rPr lang="en-US" smtClean="0"/>
              <a:t>10/19/14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4C65-5DC9-034C-8124-9F59879A3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67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7B390-08DB-7C4C-B49C-47DBA92BFCED}" type="datetimeFigureOut">
              <a:rPr lang="en-US" smtClean="0"/>
              <a:t>10/19/14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4C65-5DC9-034C-8124-9F59879A3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96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7B390-08DB-7C4C-B49C-47DBA92BFCED}" type="datetimeFigureOut">
              <a:rPr lang="en-US" smtClean="0"/>
              <a:t>10/19/14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4C65-5DC9-034C-8124-9F59879A3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01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7B390-08DB-7C4C-B49C-47DBA92BFCED}" type="datetimeFigureOut">
              <a:rPr lang="en-US" smtClean="0"/>
              <a:t>10/19/14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04C65-5DC9-034C-8124-9F59879A3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068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ai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5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142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Fabio Pasqualetti</dc:creator>
  <cp:lastModifiedBy>Fabio Pasqualetti</cp:lastModifiedBy>
  <cp:revision>1</cp:revision>
  <dcterms:created xsi:type="dcterms:W3CDTF">2014-10-19T23:17:09Z</dcterms:created>
  <dcterms:modified xsi:type="dcterms:W3CDTF">2014-10-19T23:17:49Z</dcterms:modified>
</cp:coreProperties>
</file>