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1195" y="-23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829D7-4604-4E29-8813-FB2AA8F74BC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F0418E-7B99-4F04-9929-A7E26072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2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3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35306-6DA6-4EA5-BC06-C06D57BEFAD8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18D5-2CEC-4E0D-8DB3-FFAEC3F8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Veronica Santos\Dropbox\NSF CPS PI mtg\Poster\CPS PI mtg poster_2012_v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1"/>
            <a:ext cx="43891200" cy="329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VJSantos</dc:creator>
  <cp:lastModifiedBy>Veronica Santos</cp:lastModifiedBy>
  <cp:revision>3</cp:revision>
  <cp:lastPrinted>2012-08-22T20:16:56Z</cp:lastPrinted>
  <dcterms:created xsi:type="dcterms:W3CDTF">2012-08-20T17:44:02Z</dcterms:created>
  <dcterms:modified xsi:type="dcterms:W3CDTF">2012-08-22T20:27:21Z</dcterms:modified>
</cp:coreProperties>
</file>