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efe6e5fe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efe6e5fe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efe6e5fe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efe6e5fe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efe6e5fe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efe6e5fe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efe6e5fe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efe6e5fe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6b2c4a8f8_0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6b2c4a8f8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efe6e5fe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efe6e5fe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b2c4a8f8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6b2c4a8f8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efe6e5f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efe6e5f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efe6e5fec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efe6e5fec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efe6e5fec_4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efe6e5fec_4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efe6e5fec_4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efe6e5fec_4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6b2c4a8f8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6b2c4a8f8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Cybersecurity Research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3352627" y="290215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Directed By Dr. Jules White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Members:  Acar Ary, Charlie Xu, Camren Hall and Shiliang Tian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Application Project - Frank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Designed as an assignment for student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To find vulnerabilities and fix them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Provide test cases to give feedbacks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Guitar Shop Application</a:t>
            </a:r>
            <a:r>
              <a:rPr lang="en"/>
              <a:t> with Java Spring &amp; SQL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 simple online guitar shop website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User make http requests and get response from the server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Allows users to log in as either an administrator or a user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Basic functionalities: Access orders and products info, edit personal info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Cybersecurity Implementations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SQL Injections, XSS Injections, Improper API Design, Brute Force Attack on login info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Application Project - Charlie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YES course registration Application with Java Spring &amp; SQL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 simplified version of the vandy YES system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Allows individuals to log in as either an admin, an instructor, or a student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An admin can manage users and add new courses to the catalog, etc.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An instructor can manage students in his/her courses, etc.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 student can enroll, waitlist, or drop from courses, etc.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Data stored on SQL database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Cybersecurity Implementations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Password Encoding, SQL Injections, XSS Injections, Improper API Design, Authorization and Authentication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Application Project - Camren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Library Management Web</a:t>
            </a:r>
            <a:r>
              <a:rPr lang="en"/>
              <a:t> Application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Back-End handled by Java Spring framework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Database handled my MariaDB MySQL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Allows an individual to create a Library account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Search media by name, author, publishing date, identifier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“Check-out” media, which is then reflected in the  DB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Allowed to check-out up to three things at a time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Return media, which is then reflected in the DB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Cybersecurity Implementations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XSS Injections, SQL Injections, Improper API Design, Authorization and Authentication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Application Project - Acar</a:t>
            </a:r>
            <a:endParaRPr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Expense/Finance Tracker Application with Java Spring &amp; SQL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Allows an individual to create a manager to manage their finances and expenses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Add accounts to your manager (Checking, Savings, Loan, Credit, Investment)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Modify the accounts - Withdrawals and Deposits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Transaction history tracker and net worth tracker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Cybersecurity Implementations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XSS Injections, SQL Injections, Improper API Design, Authorization and Authentication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Directions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D6879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Cyber Physical Security in Supply Chain with Impedance Identity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D6879"/>
              </a:buClr>
              <a:buSzPts val="1800"/>
              <a:buFont typeface="Georgia"/>
              <a:buChar char="○"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Impedance Identity Uniqueness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D6879"/>
              </a:buClr>
              <a:buSzPts val="1800"/>
              <a:buFont typeface="Georgia"/>
              <a:buChar char="○"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Diminishing Returns Displayed in ΔP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D6879"/>
              </a:buClr>
              <a:buSzPts val="1800"/>
              <a:buFont typeface="Georgia"/>
              <a:buChar char="●"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Java Spring Security Vulnerability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D6879"/>
              </a:buClr>
              <a:buSzPts val="1800"/>
              <a:buFont typeface="Georgia"/>
              <a:buChar char="○"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Generalization of what we learned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1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5D6879"/>
              </a:buClr>
              <a:buSzPts val="1800"/>
              <a:buFont typeface="Georgia"/>
              <a:buChar char="○"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Application Description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Background for Supply Chain/Impedance Identity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Issue of Counterfeiting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Crucial for safety critical systems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Issue with Serial Numbers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Additional Issues to Consider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IP Theft &amp; Part Tampering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Solution Approach -&gt; Signed Physically Unclonable Identities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Impedance - measured in ohms to determine the resistance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Piezoelectric sensors and how the technology works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Impedance Identities for Object Instances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Frequency vs Impedance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Hypothesis: Every instance of an object has a unique impedance identity that can be used to represent its exact physical structure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Impedance Identity Uniqueness</a:t>
            </a:r>
            <a:endParaRPr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rgbClr val="5D687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Approach: Use a statistical analysis to determine the probability that an instance of a certain object type could replicate the impedance identity of another instance of the same object type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Threshold needed for a set standard to measure against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Mean difference of all pairs of instances within the object set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Z-score to determine the probability that an instance within the object set can fall within the threshold 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b="1" lang="en"/>
              <a:t>VERY, VERY LOW PROBABILITY </a:t>
            </a:r>
            <a:r>
              <a:rPr lang="en"/>
              <a:t>of  impedance identity replication/recreation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Results suggest that our impedance identities are unique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If an individual could replicate the unique identity,, then they have recreated the same object anyways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Diminishing Returns 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3648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Conducted a thorough statistical analysis regarding accuracy in ΔP.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Observed that with multiple scans, the magnitude of  </a:t>
            </a:r>
            <a:r>
              <a:rPr lang="en"/>
              <a:t>ΔP diminishes.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This lends to a much more certain conclusion that rigid parts have unique impedance identifiers.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1425" y="1961275"/>
            <a:ext cx="4306201" cy="204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Cybersecurity Vulnerability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Study of Checklist Usage in Secure Software Development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Study of Vulnerabilities in Java Spring Framework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Checklist Usage in Secure Software Development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Checklists are used to improve software security by setting a standard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There are loopholes in the checklists we found online: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i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Non-deterministic Read-respond Items</a:t>
            </a:r>
            <a:endParaRPr i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i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Undecidable Read-respond Items</a:t>
            </a:r>
            <a:endParaRPr i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i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Failed Generalization for Reuse in Read- respond Questions</a:t>
            </a:r>
            <a:endParaRPr i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i="1"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Missing Description of the Expected Checklist Context</a:t>
            </a:r>
            <a:endParaRPr i="1"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Study of checklist in different areas: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SQL server security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Java security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C++ security</a:t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PHP and PHP laravel security.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Process of Investigation</a:t>
            </a:r>
            <a:endParaRPr sz="2000"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729450" y="19746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Steps:</a:t>
            </a:r>
            <a:endParaRPr/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Search the top results on Google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Go through each checklist item and record feedback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Conclude results in words and tables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Result:</a:t>
            </a:r>
            <a:endParaRPr/>
          </a:p>
        </p:txBody>
      </p:sp>
      <p:pic>
        <p:nvPicPr>
          <p:cNvPr id="131" name="Google Shape;13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450" y="3534225"/>
            <a:ext cx="6839625" cy="13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Java </a:t>
            </a:r>
            <a:r>
              <a:rPr lang="en" sz="1800">
                <a:solidFill>
                  <a:srgbClr val="5D6879"/>
                </a:solidFill>
                <a:latin typeface="Georgia"/>
                <a:ea typeface="Georgia"/>
                <a:cs typeface="Georgia"/>
                <a:sym typeface="Georgia"/>
              </a:rPr>
              <a:t>Spring Security Vulnerability Generalization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Web applications may and often do contain security vulnerabilities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Cross-site Request Forgery (CSRF) Attack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Cross-site Scripting (XSS) Attack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SQL Injection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Improper handling of vulnerabilities can have severe consequences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Memory corruption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Bypassing firewall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Client information leakage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a web application using Java Spring Boot Framework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Security loopholes that exist on backend implementation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Will be used in </a:t>
            </a:r>
            <a:r>
              <a:rPr lang="en"/>
              <a:t>cybersecurity</a:t>
            </a:r>
            <a:r>
              <a:rPr lang="en"/>
              <a:t> class for Fall 2020 as homeworks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