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7" r:id="rId2"/>
    <p:sldMasterId id="2147483653" r:id="rId3"/>
  </p:sldMasterIdLst>
  <p:notesMasterIdLst>
    <p:notesMasterId r:id="rId5"/>
  </p:notesMasterIdLst>
  <p:handoutMasterIdLst>
    <p:handoutMasterId r:id="rId6"/>
  </p:handoutMasterIdLst>
  <p:sldIdLst>
    <p:sldId id="256" r:id="rId4"/>
  </p:sldIdLst>
  <p:sldSz cx="42976800" cy="32918400"/>
  <p:notesSz cx="6858000" cy="9144000"/>
  <p:defaultTextStyle>
    <a:defPPr>
      <a:defRPr lang="en-US"/>
    </a:defPPr>
    <a:lvl1pPr marL="0" algn="l" defTabSz="4387753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93877" algn="l" defTabSz="4387753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87753" algn="l" defTabSz="4387753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581633" algn="l" defTabSz="4387753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775510" algn="l" defTabSz="4387753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969386" algn="l" defTabSz="4387753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3163266" algn="l" defTabSz="4387753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357143" algn="l" defTabSz="4387753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551019" algn="l" defTabSz="4387753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.KOTOULAS" initials="AK" lastIdx="2" clrIdx="0"/>
  <p:cmAuthor id="1" name="A.KOTOULAS" initials="HELP" lastIdx="1" clrIdx="1"/>
  <p:cmAuthor id="2" name="A.KOTOULAS" initials="HELP - " lastIdx="1" clrIdx="2"/>
  <p:cmAuthor id="3" name="PosterPresentations.com - 510.649.3001" initials="HELP - 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3F5FA"/>
    <a:srgbClr val="CDD2DE"/>
    <a:srgbClr val="E3E9E5"/>
    <a:srgbClr val="EAEAE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58" autoAdjust="0"/>
    <p:restoredTop sz="94701" autoAdjust="0"/>
  </p:normalViewPr>
  <p:slideViewPr>
    <p:cSldViewPr snapToGrid="0" snapToObjects="1" showGuides="1">
      <p:cViewPr>
        <p:scale>
          <a:sx n="72" d="100"/>
          <a:sy n="72" d="100"/>
        </p:scale>
        <p:origin x="5072" y="5352"/>
      </p:cViewPr>
      <p:guideLst>
        <p:guide orient="horz" pos="3323"/>
        <p:guide orient="horz" pos="288"/>
        <p:guide orient="horz" pos="20159"/>
        <p:guide orient="horz"/>
        <p:guide pos="568"/>
        <p:guide pos="265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79" d="100"/>
          <a:sy n="79" d="100"/>
        </p:scale>
        <p:origin x="-376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interSettings" Target="printerSettings/printerSettings1.bin"/><Relationship Id="rId8" Type="http://schemas.openxmlformats.org/officeDocument/2006/relationships/commentAuthors" Target="commentAuthors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8C5BC-9A70-462C-B28D-9600239EAC64}" type="datetimeFigureOut">
              <a:rPr lang="en-US" smtClean="0"/>
              <a:pPr/>
              <a:t>9/27/13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131B7-05CA-4AEE-9267-6D0ED4DC8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68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C2317-6751-4CD4-9995-8782DD78E936}" type="datetimeFigureOut">
              <a:rPr lang="en-US" smtClean="0"/>
              <a:pPr/>
              <a:t>9/27/13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685800"/>
            <a:ext cx="4476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1A87D-CAF7-4BDC-A0D3-C0DBEDE816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63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87753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1pPr>
    <a:lvl2pPr marL="2193877" algn="l" defTabSz="4387753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2pPr>
    <a:lvl3pPr marL="4387753" algn="l" defTabSz="4387753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3pPr>
    <a:lvl4pPr marL="6581633" algn="l" defTabSz="4387753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4pPr>
    <a:lvl5pPr marL="8775510" algn="l" defTabSz="4387753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5pPr>
    <a:lvl6pPr marL="10969386" algn="l" defTabSz="4387753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6pPr>
    <a:lvl7pPr marL="13163266" algn="l" defTabSz="4387753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7pPr>
    <a:lvl8pPr marL="15357143" algn="l" defTabSz="4387753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8pPr>
    <a:lvl9pPr marL="17551019" algn="l" defTabSz="4387753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685800"/>
            <a:ext cx="4476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1A87D-CAF7-4BDC-A0D3-C0DBEDE8161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85357" y="6378488"/>
            <a:ext cx="9847295" cy="855290"/>
          </a:xfrm>
          <a:prstGeom prst="rect">
            <a:avLst/>
          </a:prstGeom>
        </p:spPr>
        <p:txBody>
          <a:bodyPr wrap="square" lIns="228529" tIns="228529" rIns="228529" bIns="228529">
            <a:spAutoFit/>
          </a:bodyPr>
          <a:lstStyle>
            <a:lvl1pPr marL="0" indent="0">
              <a:buNone/>
              <a:defRPr sz="25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438" indent="-571320">
              <a:defRPr sz="2500">
                <a:latin typeface="Trebuchet MS" pitchFamily="34" charset="0"/>
              </a:defRPr>
            </a:lvl2pPr>
            <a:lvl3pPr marL="2056761" indent="-571320">
              <a:defRPr sz="2500">
                <a:latin typeface="Trebuchet MS" pitchFamily="34" charset="0"/>
              </a:defRPr>
            </a:lvl3pPr>
            <a:lvl4pPr marL="2685217" indent="-628453">
              <a:defRPr sz="2500">
                <a:latin typeface="Trebuchet MS" pitchFamily="34" charset="0"/>
              </a:defRPr>
            </a:lvl4pPr>
            <a:lvl5pPr marL="3142274" indent="-457054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03126" y="5555075"/>
            <a:ext cx="9839522" cy="741407"/>
          </a:xfrm>
          <a:prstGeom prst="rect">
            <a:avLst/>
          </a:prstGeom>
          <a:noFill/>
        </p:spPr>
        <p:txBody>
          <a:bodyPr lIns="91409" tIns="91409" rIns="91409" bIns="91409" anchor="ctr" anchorCtr="0">
            <a:spAutoFit/>
          </a:bodyPr>
          <a:lstStyle>
            <a:lvl1pPr algn="ctr">
              <a:buNone/>
              <a:defRPr sz="36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INTRODUCTION or ABSTRACT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895352" y="1142999"/>
            <a:ext cx="4327526" cy="2514599"/>
          </a:xfrm>
          <a:prstGeom prst="rect">
            <a:avLst/>
          </a:prstGeom>
        </p:spPr>
        <p:txBody>
          <a:bodyPr lIns="91409" tIns="45706" rIns="91409" bIns="45706" anchor="ctr"/>
          <a:lstStyle>
            <a:lvl1pPr algn="ctr">
              <a:buNone/>
              <a:defRPr sz="39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37753926" y="1219200"/>
            <a:ext cx="4327526" cy="2514599"/>
          </a:xfrm>
          <a:prstGeom prst="rect">
            <a:avLst/>
          </a:prstGeom>
        </p:spPr>
        <p:txBody>
          <a:bodyPr lIns="91409" tIns="45706" rIns="91409" bIns="45706" anchor="ctr"/>
          <a:lstStyle>
            <a:lvl1pPr algn="ctr">
              <a:buNone/>
              <a:defRPr sz="39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903131" y="14218838"/>
            <a:ext cx="9841078" cy="741407"/>
          </a:xfrm>
          <a:prstGeom prst="rect">
            <a:avLst/>
          </a:prstGeom>
          <a:noFill/>
        </p:spPr>
        <p:txBody>
          <a:bodyPr wrap="square" lIns="91409" tIns="91409" rIns="91409" bIns="91409" anchor="ctr" anchorCtr="0">
            <a:spAutoFit/>
          </a:bodyPr>
          <a:lstStyle>
            <a:lvl1pPr algn="ctr">
              <a:buNone/>
              <a:defRPr sz="36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OBJECTIVES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1345765" y="6378488"/>
            <a:ext cx="9839522" cy="855290"/>
          </a:xfrm>
          <a:prstGeom prst="rect">
            <a:avLst/>
          </a:prstGeom>
        </p:spPr>
        <p:txBody>
          <a:bodyPr wrap="square" lIns="228529" tIns="228529" rIns="228529" bIns="228529">
            <a:spAutoFit/>
          </a:bodyPr>
          <a:lstStyle>
            <a:lvl1pPr marL="0" indent="0">
              <a:buNone/>
              <a:defRPr sz="25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438" indent="-571320">
              <a:defRPr sz="2500">
                <a:latin typeface="Trebuchet MS" pitchFamily="34" charset="0"/>
              </a:defRPr>
            </a:lvl2pPr>
            <a:lvl3pPr marL="2056761" indent="-571320">
              <a:defRPr sz="2500">
                <a:latin typeface="Trebuchet MS" pitchFamily="34" charset="0"/>
              </a:defRPr>
            </a:lvl3pPr>
            <a:lvl4pPr marL="2685217" indent="-628453">
              <a:defRPr sz="2500">
                <a:latin typeface="Trebuchet MS" pitchFamily="34" charset="0"/>
              </a:defRPr>
            </a:lvl4pPr>
            <a:lvl5pPr marL="3142274" indent="-457054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1345768" y="5555075"/>
            <a:ext cx="9839522" cy="741407"/>
          </a:xfrm>
          <a:prstGeom prst="rect">
            <a:avLst/>
          </a:prstGeom>
          <a:noFill/>
        </p:spPr>
        <p:txBody>
          <a:bodyPr lIns="91409" tIns="91409" rIns="91409" bIns="91409" anchor="ctr" anchorCtr="0">
            <a:spAutoFit/>
          </a:bodyPr>
          <a:lstStyle>
            <a:lvl1pPr algn="ctr">
              <a:buNone/>
              <a:defRPr sz="36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MATERIALS &amp; METHODS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21794629" y="6378488"/>
            <a:ext cx="9839522" cy="855290"/>
          </a:xfrm>
          <a:prstGeom prst="rect">
            <a:avLst/>
          </a:prstGeom>
        </p:spPr>
        <p:txBody>
          <a:bodyPr wrap="square" lIns="228529" tIns="228529" rIns="228529" bIns="228529">
            <a:spAutoFit/>
          </a:bodyPr>
          <a:lstStyle>
            <a:lvl1pPr marL="0" indent="0">
              <a:buNone/>
              <a:defRPr sz="25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438" indent="-571320">
              <a:defRPr sz="2500">
                <a:latin typeface="Trebuchet MS" pitchFamily="34" charset="0"/>
              </a:defRPr>
            </a:lvl2pPr>
            <a:lvl3pPr marL="2056761" indent="-571320">
              <a:defRPr sz="2500">
                <a:latin typeface="Trebuchet MS" pitchFamily="34" charset="0"/>
              </a:defRPr>
            </a:lvl3pPr>
            <a:lvl4pPr marL="2685217" indent="-628453">
              <a:defRPr sz="2500">
                <a:latin typeface="Trebuchet MS" pitchFamily="34" charset="0"/>
              </a:defRPr>
            </a:lvl4pPr>
            <a:lvl5pPr marL="3142274" indent="-457054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21786849" y="5555075"/>
            <a:ext cx="9848851" cy="741407"/>
          </a:xfrm>
          <a:prstGeom prst="rect">
            <a:avLst/>
          </a:prstGeom>
          <a:noFill/>
        </p:spPr>
        <p:txBody>
          <a:bodyPr lIns="91409" tIns="91409" rIns="91409" bIns="91409" anchor="ctr" anchorCtr="0">
            <a:spAutoFit/>
          </a:bodyPr>
          <a:lstStyle>
            <a:lvl1pPr algn="ctr">
              <a:buNone/>
              <a:defRPr sz="36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RESULTS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32228325" y="5555075"/>
            <a:ext cx="9837704" cy="741407"/>
          </a:xfrm>
          <a:prstGeom prst="rect">
            <a:avLst/>
          </a:prstGeom>
          <a:noFill/>
        </p:spPr>
        <p:txBody>
          <a:bodyPr wrap="square" lIns="91409" tIns="91409" rIns="91409" bIns="91409" anchor="ctr" anchorCtr="0">
            <a:spAutoFit/>
          </a:bodyPr>
          <a:lstStyle>
            <a:lvl1pPr algn="ctr">
              <a:buNone/>
              <a:defRPr sz="36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CONCLUSIONS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2228325" y="6378488"/>
            <a:ext cx="9837704" cy="855290"/>
          </a:xfrm>
          <a:prstGeom prst="rect">
            <a:avLst/>
          </a:prstGeom>
        </p:spPr>
        <p:txBody>
          <a:bodyPr wrap="square" lIns="228529" tIns="228529" rIns="228529" bIns="228529">
            <a:spAutoFit/>
          </a:bodyPr>
          <a:lstStyle>
            <a:lvl1pPr marL="0" indent="0">
              <a:buNone/>
              <a:defRPr sz="25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438" indent="-571320">
              <a:defRPr sz="2500">
                <a:latin typeface="Trebuchet MS" pitchFamily="34" charset="0"/>
              </a:defRPr>
            </a:lvl2pPr>
            <a:lvl3pPr marL="2056761" indent="-571320">
              <a:defRPr sz="2500">
                <a:latin typeface="Trebuchet MS" pitchFamily="34" charset="0"/>
              </a:defRPr>
            </a:lvl3pPr>
            <a:lvl4pPr marL="2685217" indent="-628453">
              <a:defRPr sz="2500">
                <a:latin typeface="Trebuchet MS" pitchFamily="34" charset="0"/>
              </a:defRPr>
            </a:lvl4pPr>
            <a:lvl5pPr marL="3142274" indent="-457054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32228325" y="14279064"/>
            <a:ext cx="9837704" cy="741407"/>
          </a:xfrm>
          <a:prstGeom prst="rect">
            <a:avLst/>
          </a:prstGeom>
          <a:noFill/>
        </p:spPr>
        <p:txBody>
          <a:bodyPr wrap="square" lIns="91409" tIns="91409" rIns="91409" bIns="91409" anchor="ctr" anchorCtr="0">
            <a:spAutoFit/>
          </a:bodyPr>
          <a:lstStyle>
            <a:lvl1pPr algn="ctr">
              <a:buNone/>
              <a:defRPr sz="36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REFERENCES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32228325" y="15011410"/>
            <a:ext cx="9842630" cy="855290"/>
          </a:xfrm>
          <a:prstGeom prst="rect">
            <a:avLst/>
          </a:prstGeom>
        </p:spPr>
        <p:txBody>
          <a:bodyPr wrap="square" lIns="228529" tIns="228529" rIns="228529" bIns="228529">
            <a:spAutoFit/>
          </a:bodyPr>
          <a:lstStyle>
            <a:lvl1pPr marL="0" indent="0">
              <a:buNone/>
              <a:defRPr sz="25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438" indent="-571320">
              <a:defRPr sz="2500">
                <a:latin typeface="Trebuchet MS" pitchFamily="34" charset="0"/>
              </a:defRPr>
            </a:lvl2pPr>
            <a:lvl3pPr marL="2056761" indent="-571320">
              <a:defRPr sz="2500">
                <a:latin typeface="Trebuchet MS" pitchFamily="34" charset="0"/>
              </a:defRPr>
            </a:lvl3pPr>
            <a:lvl4pPr marL="2685217" indent="-628453">
              <a:defRPr sz="2500">
                <a:latin typeface="Trebuchet MS" pitchFamily="34" charset="0"/>
              </a:defRPr>
            </a:lvl4pPr>
            <a:lvl5pPr marL="3142274" indent="-457054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32228325" y="25685720"/>
            <a:ext cx="9837704" cy="741407"/>
          </a:xfrm>
          <a:prstGeom prst="rect">
            <a:avLst/>
          </a:prstGeom>
          <a:noFill/>
        </p:spPr>
        <p:txBody>
          <a:bodyPr wrap="square" lIns="91409" tIns="91409" rIns="91409" bIns="91409" anchor="ctr" anchorCtr="0">
            <a:spAutoFit/>
          </a:bodyPr>
          <a:lstStyle>
            <a:lvl1pPr algn="ctr">
              <a:buNone/>
              <a:defRPr sz="36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ACKNOWLEDGEMENTS or  CONTACT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32228325" y="26433454"/>
            <a:ext cx="9842630" cy="855290"/>
          </a:xfrm>
          <a:prstGeom prst="rect">
            <a:avLst/>
          </a:prstGeom>
        </p:spPr>
        <p:txBody>
          <a:bodyPr wrap="square" lIns="228529" tIns="228529" rIns="228529" bIns="228529">
            <a:spAutoFit/>
          </a:bodyPr>
          <a:lstStyle>
            <a:lvl1pPr marL="0" indent="0">
              <a:buNone/>
              <a:defRPr sz="25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438" indent="-571320">
              <a:defRPr sz="2500">
                <a:latin typeface="Trebuchet MS" pitchFamily="34" charset="0"/>
              </a:defRPr>
            </a:lvl2pPr>
            <a:lvl3pPr marL="2056761" indent="-571320">
              <a:defRPr sz="2500">
                <a:latin typeface="Trebuchet MS" pitchFamily="34" charset="0"/>
              </a:defRPr>
            </a:lvl3pPr>
            <a:lvl4pPr marL="2685217" indent="-628453">
              <a:defRPr sz="2500">
                <a:latin typeface="Trebuchet MS" pitchFamily="34" charset="0"/>
              </a:defRPr>
            </a:lvl4pPr>
            <a:lvl5pPr marL="3142274" indent="-457054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111" name="Text Placeholder 5"/>
          <p:cNvSpPr>
            <a:spLocks noGrp="1"/>
          </p:cNvSpPr>
          <p:nvPr>
            <p:ph type="body" sz="quarter" idx="95" hasCustomPrompt="1"/>
          </p:nvPr>
        </p:nvSpPr>
        <p:spPr>
          <a:xfrm>
            <a:off x="-10191438" y="18890680"/>
            <a:ext cx="9841078" cy="741407"/>
          </a:xfrm>
          <a:prstGeom prst="rect">
            <a:avLst/>
          </a:prstGeom>
          <a:noFill/>
        </p:spPr>
        <p:txBody>
          <a:bodyPr wrap="square" lIns="91409" tIns="91409" rIns="91409" bIns="91409" anchor="ctr" anchorCtr="0">
            <a:spAutoFit/>
          </a:bodyPr>
          <a:lstStyle>
            <a:lvl1pPr algn="ctr">
              <a:buNone/>
              <a:defRPr sz="36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885357" y="14951559"/>
            <a:ext cx="9847295" cy="855290"/>
          </a:xfrm>
          <a:prstGeom prst="rect">
            <a:avLst/>
          </a:prstGeom>
        </p:spPr>
        <p:txBody>
          <a:bodyPr wrap="square" lIns="228529" tIns="228529" rIns="228529" bIns="228529">
            <a:spAutoFit/>
          </a:bodyPr>
          <a:lstStyle>
            <a:lvl1pPr marL="0" indent="0">
              <a:buNone/>
              <a:defRPr sz="25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438" indent="-571320">
              <a:defRPr sz="2500">
                <a:latin typeface="Trebuchet MS" pitchFamily="34" charset="0"/>
              </a:defRPr>
            </a:lvl2pPr>
            <a:lvl3pPr marL="2056761" indent="-571320">
              <a:defRPr sz="2500">
                <a:latin typeface="Trebuchet MS" pitchFamily="34" charset="0"/>
              </a:defRPr>
            </a:lvl3pPr>
            <a:lvl4pPr marL="2685217" indent="-628453">
              <a:defRPr sz="2500">
                <a:latin typeface="Trebuchet MS" pitchFamily="34" charset="0"/>
              </a:defRPr>
            </a:lvl4pPr>
            <a:lvl5pPr marL="3142274" indent="-457054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103" name="Text Placeholder 3"/>
          <p:cNvSpPr>
            <a:spLocks noGrp="1"/>
          </p:cNvSpPr>
          <p:nvPr>
            <p:ph type="body" sz="quarter" idx="107" hasCustomPrompt="1"/>
          </p:nvPr>
        </p:nvSpPr>
        <p:spPr>
          <a:xfrm>
            <a:off x="-10191438" y="21856160"/>
            <a:ext cx="9847295" cy="855290"/>
          </a:xfrm>
          <a:prstGeom prst="rect">
            <a:avLst/>
          </a:prstGeom>
        </p:spPr>
        <p:txBody>
          <a:bodyPr wrap="square" lIns="228529" tIns="228529" rIns="228529" bIns="22852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438" indent="-571320">
              <a:defRPr sz="2500">
                <a:latin typeface="Trebuchet MS" pitchFamily="34" charset="0"/>
              </a:defRPr>
            </a:lvl2pPr>
            <a:lvl3pPr marL="2056761" indent="-571320">
              <a:defRPr sz="2500">
                <a:latin typeface="Trebuchet MS" pitchFamily="34" charset="0"/>
              </a:defRPr>
            </a:lvl3pPr>
            <a:lvl4pPr marL="2685217" indent="-628453">
              <a:defRPr sz="2500">
                <a:latin typeface="Trebuchet MS" pitchFamily="34" charset="0"/>
              </a:defRPr>
            </a:lvl4pPr>
            <a:lvl5pPr marL="3142274" indent="-457054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16" hasCustomPrompt="1"/>
          </p:nvPr>
        </p:nvSpPr>
        <p:spPr>
          <a:xfrm>
            <a:off x="-10191438" y="21856160"/>
            <a:ext cx="9847295" cy="855290"/>
          </a:xfrm>
          <a:prstGeom prst="rect">
            <a:avLst/>
          </a:prstGeom>
        </p:spPr>
        <p:txBody>
          <a:bodyPr wrap="square" lIns="228529" tIns="228529" rIns="228529" bIns="22852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438" indent="-571320">
              <a:defRPr sz="2500">
                <a:latin typeface="Trebuchet MS" pitchFamily="34" charset="0"/>
              </a:defRPr>
            </a:lvl2pPr>
            <a:lvl3pPr marL="2056761" indent="-571320">
              <a:defRPr sz="2500">
                <a:latin typeface="Trebuchet MS" pitchFamily="34" charset="0"/>
              </a:defRPr>
            </a:lvl3pPr>
            <a:lvl4pPr marL="2685217" indent="-628453">
              <a:defRPr sz="2500">
                <a:latin typeface="Trebuchet MS" pitchFamily="34" charset="0"/>
              </a:defRPr>
            </a:lvl4pPr>
            <a:lvl5pPr marL="3142274" indent="-457054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17" hasCustomPrompt="1"/>
          </p:nvPr>
        </p:nvSpPr>
        <p:spPr>
          <a:xfrm>
            <a:off x="-10191438" y="21856160"/>
            <a:ext cx="9847295" cy="855290"/>
          </a:xfrm>
          <a:prstGeom prst="rect">
            <a:avLst/>
          </a:prstGeom>
        </p:spPr>
        <p:txBody>
          <a:bodyPr wrap="square" lIns="228529" tIns="228529" rIns="228529" bIns="22852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438" indent="-571320">
              <a:defRPr sz="2500">
                <a:latin typeface="Trebuchet MS" pitchFamily="34" charset="0"/>
              </a:defRPr>
            </a:lvl2pPr>
            <a:lvl3pPr marL="2056761" indent="-571320">
              <a:defRPr sz="2500">
                <a:latin typeface="Trebuchet MS" pitchFamily="34" charset="0"/>
              </a:defRPr>
            </a:lvl3pPr>
            <a:lvl4pPr marL="2685217" indent="-628453">
              <a:defRPr sz="2500">
                <a:latin typeface="Trebuchet MS" pitchFamily="34" charset="0"/>
              </a:defRPr>
            </a:lvl4pPr>
            <a:lvl5pPr marL="3142274" indent="-457054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118" hasCustomPrompt="1"/>
          </p:nvPr>
        </p:nvSpPr>
        <p:spPr>
          <a:xfrm>
            <a:off x="-10191438" y="21856160"/>
            <a:ext cx="9847295" cy="855290"/>
          </a:xfrm>
          <a:prstGeom prst="rect">
            <a:avLst/>
          </a:prstGeom>
        </p:spPr>
        <p:txBody>
          <a:bodyPr wrap="square" lIns="228529" tIns="228529" rIns="228529" bIns="22852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438" indent="-571320">
              <a:defRPr sz="2500">
                <a:latin typeface="Trebuchet MS" pitchFamily="34" charset="0"/>
              </a:defRPr>
            </a:lvl2pPr>
            <a:lvl3pPr marL="2056761" indent="-571320">
              <a:defRPr sz="2500">
                <a:latin typeface="Trebuchet MS" pitchFamily="34" charset="0"/>
              </a:defRPr>
            </a:lvl3pPr>
            <a:lvl4pPr marL="2685217" indent="-628453">
              <a:defRPr sz="2500">
                <a:latin typeface="Trebuchet MS" pitchFamily="34" charset="0"/>
              </a:defRPr>
            </a:lvl4pPr>
            <a:lvl5pPr marL="3142274" indent="-457054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119" hasCustomPrompt="1"/>
          </p:nvPr>
        </p:nvSpPr>
        <p:spPr>
          <a:xfrm>
            <a:off x="-10191438" y="21856160"/>
            <a:ext cx="9847295" cy="855290"/>
          </a:xfrm>
          <a:prstGeom prst="rect">
            <a:avLst/>
          </a:prstGeom>
        </p:spPr>
        <p:txBody>
          <a:bodyPr wrap="square" lIns="228529" tIns="228529" rIns="228529" bIns="22852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438" indent="-571320">
              <a:defRPr sz="2500">
                <a:latin typeface="Trebuchet MS" pitchFamily="34" charset="0"/>
              </a:defRPr>
            </a:lvl2pPr>
            <a:lvl3pPr marL="2056761" indent="-571320">
              <a:defRPr sz="2500">
                <a:latin typeface="Trebuchet MS" pitchFamily="34" charset="0"/>
              </a:defRPr>
            </a:lvl3pPr>
            <a:lvl4pPr marL="2685217" indent="-628453">
              <a:defRPr sz="2500">
                <a:latin typeface="Trebuchet MS" pitchFamily="34" charset="0"/>
              </a:defRPr>
            </a:lvl4pPr>
            <a:lvl5pPr marL="3142274" indent="-457054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120" hasCustomPrompt="1"/>
          </p:nvPr>
        </p:nvSpPr>
        <p:spPr>
          <a:xfrm>
            <a:off x="-10191438" y="21856160"/>
            <a:ext cx="9847295" cy="855290"/>
          </a:xfrm>
          <a:prstGeom prst="rect">
            <a:avLst/>
          </a:prstGeom>
        </p:spPr>
        <p:txBody>
          <a:bodyPr wrap="square" lIns="228529" tIns="228529" rIns="228529" bIns="22852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438" indent="-571320">
              <a:defRPr sz="2500">
                <a:latin typeface="Trebuchet MS" pitchFamily="34" charset="0"/>
              </a:defRPr>
            </a:lvl2pPr>
            <a:lvl3pPr marL="2056761" indent="-571320">
              <a:defRPr sz="2500">
                <a:latin typeface="Trebuchet MS" pitchFamily="34" charset="0"/>
              </a:defRPr>
            </a:lvl3pPr>
            <a:lvl4pPr marL="2685217" indent="-628453">
              <a:defRPr sz="2500">
                <a:latin typeface="Trebuchet MS" pitchFamily="34" charset="0"/>
              </a:defRPr>
            </a:lvl4pPr>
            <a:lvl5pPr marL="3142274" indent="-457054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6" name="Text Placeholder 3"/>
          <p:cNvSpPr>
            <a:spLocks noGrp="1"/>
          </p:cNvSpPr>
          <p:nvPr>
            <p:ph type="body" sz="quarter" idx="121" hasCustomPrompt="1"/>
          </p:nvPr>
        </p:nvSpPr>
        <p:spPr>
          <a:xfrm>
            <a:off x="-10191438" y="21856160"/>
            <a:ext cx="9847295" cy="855290"/>
          </a:xfrm>
          <a:prstGeom prst="rect">
            <a:avLst/>
          </a:prstGeom>
        </p:spPr>
        <p:txBody>
          <a:bodyPr wrap="square" lIns="228529" tIns="228529" rIns="228529" bIns="22852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438" indent="-571320">
              <a:defRPr sz="2500">
                <a:latin typeface="Trebuchet MS" pitchFamily="34" charset="0"/>
              </a:defRPr>
            </a:lvl2pPr>
            <a:lvl3pPr marL="2056761" indent="-571320">
              <a:defRPr sz="2500">
                <a:latin typeface="Trebuchet MS" pitchFamily="34" charset="0"/>
              </a:defRPr>
            </a:lvl3pPr>
            <a:lvl4pPr marL="2685217" indent="-628453">
              <a:defRPr sz="2500">
                <a:latin typeface="Trebuchet MS" pitchFamily="34" charset="0"/>
              </a:defRPr>
            </a:lvl4pPr>
            <a:lvl5pPr marL="3142274" indent="-457054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7" name="Text Placeholder 3"/>
          <p:cNvSpPr>
            <a:spLocks noGrp="1"/>
          </p:cNvSpPr>
          <p:nvPr>
            <p:ph type="body" sz="quarter" idx="122" hasCustomPrompt="1"/>
          </p:nvPr>
        </p:nvSpPr>
        <p:spPr>
          <a:xfrm>
            <a:off x="-10191438" y="21856160"/>
            <a:ext cx="9847295" cy="855290"/>
          </a:xfrm>
          <a:prstGeom prst="rect">
            <a:avLst/>
          </a:prstGeom>
        </p:spPr>
        <p:txBody>
          <a:bodyPr wrap="square" lIns="228529" tIns="228529" rIns="228529" bIns="22852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438" indent="-571320">
              <a:defRPr sz="2500">
                <a:latin typeface="Trebuchet MS" pitchFamily="34" charset="0"/>
              </a:defRPr>
            </a:lvl2pPr>
            <a:lvl3pPr marL="2056761" indent="-571320">
              <a:defRPr sz="2500">
                <a:latin typeface="Trebuchet MS" pitchFamily="34" charset="0"/>
              </a:defRPr>
            </a:lvl3pPr>
            <a:lvl4pPr marL="2685217" indent="-628453">
              <a:defRPr sz="2500">
                <a:latin typeface="Trebuchet MS" pitchFamily="34" charset="0"/>
              </a:defRPr>
            </a:lvl4pPr>
            <a:lvl5pPr marL="3142274" indent="-457054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123" hasCustomPrompt="1"/>
          </p:nvPr>
        </p:nvSpPr>
        <p:spPr>
          <a:xfrm>
            <a:off x="-10191438" y="21856160"/>
            <a:ext cx="9847295" cy="855290"/>
          </a:xfrm>
          <a:prstGeom prst="rect">
            <a:avLst/>
          </a:prstGeom>
        </p:spPr>
        <p:txBody>
          <a:bodyPr wrap="square" lIns="228529" tIns="228529" rIns="228529" bIns="22852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438" indent="-571320">
              <a:defRPr sz="2500">
                <a:latin typeface="Trebuchet MS" pitchFamily="34" charset="0"/>
              </a:defRPr>
            </a:lvl2pPr>
            <a:lvl3pPr marL="2056761" indent="-571320">
              <a:defRPr sz="2500">
                <a:latin typeface="Trebuchet MS" pitchFamily="34" charset="0"/>
              </a:defRPr>
            </a:lvl3pPr>
            <a:lvl4pPr marL="2685217" indent="-628453">
              <a:defRPr sz="2500">
                <a:latin typeface="Trebuchet MS" pitchFamily="34" charset="0"/>
              </a:defRPr>
            </a:lvl4pPr>
            <a:lvl5pPr marL="3142274" indent="-457054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124" hasCustomPrompt="1"/>
          </p:nvPr>
        </p:nvSpPr>
        <p:spPr>
          <a:xfrm>
            <a:off x="-10191438" y="21856160"/>
            <a:ext cx="9847295" cy="855290"/>
          </a:xfrm>
          <a:prstGeom prst="rect">
            <a:avLst/>
          </a:prstGeom>
        </p:spPr>
        <p:txBody>
          <a:bodyPr wrap="square" lIns="228529" tIns="228529" rIns="228529" bIns="22852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438" indent="-571320">
              <a:defRPr sz="2500">
                <a:latin typeface="Trebuchet MS" pitchFamily="34" charset="0"/>
              </a:defRPr>
            </a:lvl2pPr>
            <a:lvl3pPr marL="2056761" indent="-571320">
              <a:defRPr sz="2500">
                <a:latin typeface="Trebuchet MS" pitchFamily="34" charset="0"/>
              </a:defRPr>
            </a:lvl3pPr>
            <a:lvl4pPr marL="2685217" indent="-628453">
              <a:defRPr sz="2500">
                <a:latin typeface="Trebuchet MS" pitchFamily="34" charset="0"/>
              </a:defRPr>
            </a:lvl4pPr>
            <a:lvl5pPr marL="3142274" indent="-457054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125" hasCustomPrompt="1"/>
          </p:nvPr>
        </p:nvSpPr>
        <p:spPr>
          <a:xfrm>
            <a:off x="-10191438" y="21856160"/>
            <a:ext cx="9847295" cy="855290"/>
          </a:xfrm>
          <a:prstGeom prst="rect">
            <a:avLst/>
          </a:prstGeom>
        </p:spPr>
        <p:txBody>
          <a:bodyPr wrap="square" lIns="228529" tIns="228529" rIns="228529" bIns="22852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438" indent="-571320">
              <a:defRPr sz="2500">
                <a:latin typeface="Trebuchet MS" pitchFamily="34" charset="0"/>
              </a:defRPr>
            </a:lvl2pPr>
            <a:lvl3pPr marL="2056761" indent="-571320">
              <a:defRPr sz="2500">
                <a:latin typeface="Trebuchet MS" pitchFamily="34" charset="0"/>
              </a:defRPr>
            </a:lvl3pPr>
            <a:lvl4pPr marL="2685217" indent="-628453">
              <a:defRPr sz="2500">
                <a:latin typeface="Trebuchet MS" pitchFamily="34" charset="0"/>
              </a:defRPr>
            </a:lvl4pPr>
            <a:lvl5pPr marL="3142274" indent="-457054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3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9132564" y="25909998"/>
            <a:ext cx="7744776" cy="484011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09" tIns="45706" rIns="91409" bIns="45706" anchor="ctr"/>
          <a:lstStyle>
            <a:lvl1pPr marL="0" indent="0" algn="ctr">
              <a:buNone/>
              <a:defRPr sz="39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4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9132564" y="25909998"/>
            <a:ext cx="7744776" cy="484011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09" tIns="45706" rIns="91409" bIns="45706" anchor="ctr"/>
          <a:lstStyle>
            <a:lvl1pPr marL="0" indent="0" algn="ctr">
              <a:buNone/>
              <a:defRPr sz="39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5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9132564" y="25909998"/>
            <a:ext cx="7744776" cy="484011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09" tIns="45706" rIns="91409" bIns="45706" anchor="ctr"/>
          <a:lstStyle>
            <a:lvl1pPr marL="0" indent="0" algn="ctr">
              <a:buNone/>
              <a:defRPr sz="39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6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9132564" y="25909998"/>
            <a:ext cx="7744776" cy="484011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09" tIns="45706" rIns="91409" bIns="45706" anchor="ctr"/>
          <a:lstStyle>
            <a:lvl1pPr marL="0" indent="0" algn="ctr">
              <a:buNone/>
              <a:defRPr sz="39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7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9132564" y="25909998"/>
            <a:ext cx="7744776" cy="484011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09" tIns="45706" rIns="91409" bIns="45706" anchor="ctr"/>
          <a:lstStyle>
            <a:lvl1pPr marL="0" indent="0" algn="ctr">
              <a:buNone/>
              <a:defRPr sz="39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9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9132564" y="25909998"/>
            <a:ext cx="7744776" cy="484011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09" tIns="45706" rIns="91409" bIns="45706" anchor="ctr"/>
          <a:lstStyle>
            <a:lvl1pPr marL="0" indent="0" algn="ctr">
              <a:buNone/>
              <a:defRPr sz="39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2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9132564" y="25909998"/>
            <a:ext cx="7744776" cy="484011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09" tIns="45706" rIns="91409" bIns="45706" anchor="ctr"/>
          <a:lstStyle>
            <a:lvl1pPr marL="0" indent="0" algn="ctr">
              <a:buNone/>
              <a:defRPr sz="39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5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9132564" y="25909998"/>
            <a:ext cx="7744776" cy="484011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09" tIns="45706" rIns="91409" bIns="45706" anchor="ctr"/>
          <a:lstStyle>
            <a:lvl1pPr marL="0" indent="0" algn="ctr">
              <a:buNone/>
              <a:defRPr sz="39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8" name="Picture Placeholder 13"/>
          <p:cNvSpPr>
            <a:spLocks noGrp="1"/>
          </p:cNvSpPr>
          <p:nvPr>
            <p:ph type="pic" sz="quarter" idx="133" hasCustomPrompt="1"/>
          </p:nvPr>
        </p:nvSpPr>
        <p:spPr>
          <a:xfrm>
            <a:off x="-9132564" y="25909998"/>
            <a:ext cx="7744776" cy="484011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09" tIns="45706" rIns="91409" bIns="45706" anchor="ctr"/>
          <a:lstStyle>
            <a:lvl1pPr marL="0" indent="0" algn="ctr">
              <a:buNone/>
              <a:defRPr sz="39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12" name="Picture Placeholder 13"/>
          <p:cNvSpPr>
            <a:spLocks noGrp="1"/>
          </p:cNvSpPr>
          <p:nvPr>
            <p:ph type="pic" sz="quarter" idx="134" hasCustomPrompt="1"/>
          </p:nvPr>
        </p:nvSpPr>
        <p:spPr>
          <a:xfrm>
            <a:off x="-9132564" y="25909998"/>
            <a:ext cx="7744776" cy="484011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09" tIns="45706" rIns="91409" bIns="45706" anchor="ctr"/>
          <a:lstStyle>
            <a:lvl1pPr marL="0" indent="0" algn="ctr">
              <a:buNone/>
              <a:defRPr sz="39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21" name="Picture Placeholder 13"/>
          <p:cNvSpPr>
            <a:spLocks noGrp="1"/>
          </p:cNvSpPr>
          <p:nvPr>
            <p:ph type="pic" sz="quarter" idx="135" hasCustomPrompt="1"/>
          </p:nvPr>
        </p:nvSpPr>
        <p:spPr>
          <a:xfrm>
            <a:off x="-9132564" y="25909998"/>
            <a:ext cx="7744776" cy="484011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09" tIns="45706" rIns="91409" bIns="45706" anchor="ctr"/>
          <a:lstStyle>
            <a:lvl1pPr marL="0" indent="0" algn="ctr">
              <a:buNone/>
              <a:defRPr sz="39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136" hasCustomPrompt="1"/>
          </p:nvPr>
        </p:nvSpPr>
        <p:spPr>
          <a:xfrm>
            <a:off x="-10191438" y="18890680"/>
            <a:ext cx="9841078" cy="741407"/>
          </a:xfrm>
          <a:prstGeom prst="rect">
            <a:avLst/>
          </a:prstGeom>
          <a:noFill/>
        </p:spPr>
        <p:txBody>
          <a:bodyPr wrap="square" lIns="91409" tIns="91409" rIns="91409" bIns="91409" anchor="ctr" anchorCtr="0">
            <a:spAutoFit/>
          </a:bodyPr>
          <a:lstStyle>
            <a:lvl1pPr algn="ctr">
              <a:buNone/>
              <a:defRPr sz="36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37" hasCustomPrompt="1"/>
          </p:nvPr>
        </p:nvSpPr>
        <p:spPr>
          <a:xfrm>
            <a:off x="-10191438" y="18890680"/>
            <a:ext cx="9841078" cy="741407"/>
          </a:xfrm>
          <a:prstGeom prst="rect">
            <a:avLst/>
          </a:prstGeom>
          <a:noFill/>
        </p:spPr>
        <p:txBody>
          <a:bodyPr wrap="square" lIns="91409" tIns="91409" rIns="91409" bIns="91409" anchor="ctr" anchorCtr="0">
            <a:spAutoFit/>
          </a:bodyPr>
          <a:lstStyle>
            <a:lvl1pPr algn="ctr">
              <a:buNone/>
              <a:defRPr sz="36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10191438" y="18890680"/>
            <a:ext cx="9841078" cy="741407"/>
          </a:xfrm>
          <a:prstGeom prst="rect">
            <a:avLst/>
          </a:prstGeom>
          <a:noFill/>
        </p:spPr>
        <p:txBody>
          <a:bodyPr wrap="square" lIns="91409" tIns="91409" rIns="91409" bIns="91409" anchor="ctr" anchorCtr="0">
            <a:spAutoFit/>
          </a:bodyPr>
          <a:lstStyle>
            <a:lvl1pPr algn="ctr">
              <a:buNone/>
              <a:defRPr sz="36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10191438" y="18890680"/>
            <a:ext cx="9841078" cy="741407"/>
          </a:xfrm>
          <a:prstGeom prst="rect">
            <a:avLst/>
          </a:prstGeom>
          <a:noFill/>
        </p:spPr>
        <p:txBody>
          <a:bodyPr wrap="square" lIns="91409" tIns="91409" rIns="91409" bIns="91409" anchor="ctr" anchorCtr="0">
            <a:spAutoFit/>
          </a:bodyPr>
          <a:lstStyle>
            <a:lvl1pPr algn="ctr">
              <a:buNone/>
              <a:defRPr sz="36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10191438" y="18890680"/>
            <a:ext cx="9841078" cy="741407"/>
          </a:xfrm>
          <a:prstGeom prst="rect">
            <a:avLst/>
          </a:prstGeom>
          <a:noFill/>
        </p:spPr>
        <p:txBody>
          <a:bodyPr wrap="square" lIns="91409" tIns="91409" rIns="91409" bIns="91409" anchor="ctr" anchorCtr="0">
            <a:spAutoFit/>
          </a:bodyPr>
          <a:lstStyle>
            <a:lvl1pPr algn="ctr">
              <a:buNone/>
              <a:defRPr sz="36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10191438" y="18890680"/>
            <a:ext cx="9841078" cy="741407"/>
          </a:xfrm>
          <a:prstGeom prst="rect">
            <a:avLst/>
          </a:prstGeom>
          <a:noFill/>
        </p:spPr>
        <p:txBody>
          <a:bodyPr wrap="square" lIns="91409" tIns="91409" rIns="91409" bIns="91409" anchor="ctr" anchorCtr="0">
            <a:spAutoFit/>
          </a:bodyPr>
          <a:lstStyle>
            <a:lvl1pPr algn="ctr">
              <a:buNone/>
              <a:defRPr sz="36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10191438" y="18890680"/>
            <a:ext cx="9841078" cy="741407"/>
          </a:xfrm>
          <a:prstGeom prst="rect">
            <a:avLst/>
          </a:prstGeom>
          <a:noFill/>
        </p:spPr>
        <p:txBody>
          <a:bodyPr wrap="square" lIns="91409" tIns="91409" rIns="91409" bIns="91409" anchor="ctr" anchorCtr="0">
            <a:spAutoFit/>
          </a:bodyPr>
          <a:lstStyle>
            <a:lvl1pPr algn="ctr">
              <a:buNone/>
              <a:defRPr sz="36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10191438" y="18890680"/>
            <a:ext cx="9841078" cy="741407"/>
          </a:xfrm>
          <a:prstGeom prst="rect">
            <a:avLst/>
          </a:prstGeom>
          <a:noFill/>
        </p:spPr>
        <p:txBody>
          <a:bodyPr wrap="square" lIns="91409" tIns="91409" rIns="91409" bIns="91409" anchor="ctr" anchorCtr="0">
            <a:spAutoFit/>
          </a:bodyPr>
          <a:lstStyle>
            <a:lvl1pPr algn="ctr">
              <a:buNone/>
              <a:defRPr sz="36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144" hasCustomPrompt="1"/>
          </p:nvPr>
        </p:nvSpPr>
        <p:spPr>
          <a:xfrm>
            <a:off x="-10191438" y="18890680"/>
            <a:ext cx="9841078" cy="741407"/>
          </a:xfrm>
          <a:prstGeom prst="rect">
            <a:avLst/>
          </a:prstGeom>
          <a:noFill/>
        </p:spPr>
        <p:txBody>
          <a:bodyPr wrap="square" lIns="91409" tIns="91409" rIns="91409" bIns="91409" anchor="ctr" anchorCtr="0">
            <a:spAutoFit/>
          </a:bodyPr>
          <a:lstStyle>
            <a:lvl1pPr algn="ctr">
              <a:buNone/>
              <a:defRPr sz="36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145" hasCustomPrompt="1"/>
          </p:nvPr>
        </p:nvSpPr>
        <p:spPr>
          <a:xfrm>
            <a:off x="-10191438" y="18890680"/>
            <a:ext cx="9841078" cy="741407"/>
          </a:xfrm>
          <a:prstGeom prst="rect">
            <a:avLst/>
          </a:prstGeom>
          <a:noFill/>
        </p:spPr>
        <p:txBody>
          <a:bodyPr wrap="square" lIns="91409" tIns="91409" rIns="91409" bIns="91409" anchor="ctr" anchorCtr="0">
            <a:spAutoFit/>
          </a:bodyPr>
          <a:lstStyle>
            <a:lvl1pPr algn="ctr">
              <a:buNone/>
              <a:defRPr sz="36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2" name="Text Placeholder 5"/>
          <p:cNvSpPr>
            <a:spLocks noGrp="1"/>
          </p:cNvSpPr>
          <p:nvPr>
            <p:ph type="body" sz="quarter" idx="146" hasCustomPrompt="1"/>
          </p:nvPr>
        </p:nvSpPr>
        <p:spPr>
          <a:xfrm>
            <a:off x="-10191438" y="18890680"/>
            <a:ext cx="9841078" cy="741407"/>
          </a:xfrm>
          <a:prstGeom prst="rect">
            <a:avLst/>
          </a:prstGeom>
          <a:noFill/>
        </p:spPr>
        <p:txBody>
          <a:bodyPr wrap="square" lIns="91409" tIns="91409" rIns="91409" bIns="91409" anchor="ctr" anchorCtr="0">
            <a:spAutoFit/>
          </a:bodyPr>
          <a:lstStyle>
            <a:lvl1pPr algn="ctr">
              <a:buNone/>
              <a:defRPr sz="36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147" hasCustomPrompt="1"/>
          </p:nvPr>
        </p:nvSpPr>
        <p:spPr>
          <a:xfrm>
            <a:off x="-10191438" y="18890680"/>
            <a:ext cx="9841078" cy="741407"/>
          </a:xfrm>
          <a:prstGeom prst="rect">
            <a:avLst/>
          </a:prstGeom>
          <a:noFill/>
        </p:spPr>
        <p:txBody>
          <a:bodyPr wrap="square" lIns="91409" tIns="91409" rIns="91409" bIns="91409" anchor="ctr" anchorCtr="0">
            <a:spAutoFit/>
          </a:bodyPr>
          <a:lstStyle>
            <a:lvl1pPr algn="ctr">
              <a:buNone/>
              <a:defRPr sz="36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4" name="Text Placeholder 5"/>
          <p:cNvSpPr>
            <a:spLocks noGrp="1"/>
          </p:cNvSpPr>
          <p:nvPr>
            <p:ph type="body" sz="quarter" idx="148" hasCustomPrompt="1"/>
          </p:nvPr>
        </p:nvSpPr>
        <p:spPr>
          <a:xfrm>
            <a:off x="-10191438" y="18890680"/>
            <a:ext cx="9841078" cy="741407"/>
          </a:xfrm>
          <a:prstGeom prst="rect">
            <a:avLst/>
          </a:prstGeom>
          <a:noFill/>
        </p:spPr>
        <p:txBody>
          <a:bodyPr wrap="square" lIns="91409" tIns="91409" rIns="91409" bIns="91409" anchor="ctr" anchorCtr="0">
            <a:spAutoFit/>
          </a:bodyPr>
          <a:lstStyle>
            <a:lvl1pPr algn="ctr">
              <a:buNone/>
              <a:defRPr sz="36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5" name="Text Placeholder 5"/>
          <p:cNvSpPr>
            <a:spLocks noGrp="1"/>
          </p:cNvSpPr>
          <p:nvPr>
            <p:ph type="body" sz="quarter" idx="149" hasCustomPrompt="1"/>
          </p:nvPr>
        </p:nvSpPr>
        <p:spPr>
          <a:xfrm>
            <a:off x="-10191438" y="18890680"/>
            <a:ext cx="9841078" cy="741407"/>
          </a:xfrm>
          <a:prstGeom prst="rect">
            <a:avLst/>
          </a:prstGeom>
          <a:noFill/>
        </p:spPr>
        <p:txBody>
          <a:bodyPr wrap="square" lIns="91409" tIns="91409" rIns="91409" bIns="91409" anchor="ctr" anchorCtr="0">
            <a:spAutoFit/>
          </a:bodyPr>
          <a:lstStyle>
            <a:lvl1pPr algn="ctr">
              <a:buNone/>
              <a:defRPr sz="36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7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5809003" y="3383946"/>
            <a:ext cx="31332322" cy="1280162"/>
          </a:xfrm>
          <a:prstGeom prst="rect">
            <a:avLst/>
          </a:prstGeom>
        </p:spPr>
        <p:txBody>
          <a:bodyPr lIns="91413" tIns="45710" rIns="91413" bIns="45710">
            <a:normAutofit/>
          </a:bodyPr>
          <a:lstStyle>
            <a:lvl1pPr algn="ctr">
              <a:buFontTx/>
              <a:buNone/>
              <a:defRPr sz="57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7100"/>
            </a:lvl2pPr>
            <a:lvl3pPr>
              <a:buFontTx/>
              <a:buNone/>
              <a:defRPr sz="7100"/>
            </a:lvl3pPr>
            <a:lvl4pPr>
              <a:buFontTx/>
              <a:buNone/>
              <a:defRPr sz="7100"/>
            </a:lvl4pPr>
            <a:lvl5pPr>
              <a:buFontTx/>
              <a:buNone/>
              <a:defRPr sz="7100"/>
            </a:lvl5pPr>
          </a:lstStyle>
          <a:p>
            <a:pPr lvl="0"/>
            <a:r>
              <a:rPr lang="en-US" dirty="0" smtClean="0"/>
              <a:t>Click here to add affiliations</a:t>
            </a:r>
            <a:endParaRPr lang="en-US" dirty="0"/>
          </a:p>
        </p:txBody>
      </p:sp>
      <p:sp>
        <p:nvSpPr>
          <p:cNvPr id="78" name="Text Placeholder 76"/>
          <p:cNvSpPr>
            <a:spLocks noGrp="1"/>
          </p:cNvSpPr>
          <p:nvPr>
            <p:ph type="body" sz="quarter" idx="151" hasCustomPrompt="1"/>
          </p:nvPr>
        </p:nvSpPr>
        <p:spPr>
          <a:xfrm>
            <a:off x="5809003" y="2103785"/>
            <a:ext cx="31332322" cy="1280162"/>
          </a:xfrm>
          <a:prstGeom prst="rect">
            <a:avLst/>
          </a:prstGeom>
        </p:spPr>
        <p:txBody>
          <a:bodyPr lIns="91413" tIns="45710" rIns="91413" bIns="45710" anchor="t" anchorCtr="1">
            <a:normAutofit/>
          </a:bodyPr>
          <a:lstStyle>
            <a:lvl1pPr algn="ctr">
              <a:buFontTx/>
              <a:buNone/>
              <a:defRPr sz="89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7100"/>
            </a:lvl2pPr>
            <a:lvl3pPr>
              <a:buFontTx/>
              <a:buNone/>
              <a:defRPr sz="7100"/>
            </a:lvl3pPr>
            <a:lvl4pPr>
              <a:buFontTx/>
              <a:buNone/>
              <a:defRPr sz="7100"/>
            </a:lvl4pPr>
            <a:lvl5pPr>
              <a:buFontTx/>
              <a:buNone/>
              <a:defRPr sz="7100"/>
            </a:lvl5pPr>
          </a:lstStyle>
          <a:p>
            <a:pPr lvl="0"/>
            <a:r>
              <a:rPr lang="en-US" dirty="0" smtClean="0"/>
              <a:t>Click here to add authors</a:t>
            </a:r>
            <a:endParaRPr lang="en-US" dirty="0"/>
          </a:p>
        </p:txBody>
      </p:sp>
      <p:sp>
        <p:nvSpPr>
          <p:cNvPr id="79" name="Text Placeholder 76"/>
          <p:cNvSpPr>
            <a:spLocks noGrp="1"/>
          </p:cNvSpPr>
          <p:nvPr>
            <p:ph type="body" sz="quarter" idx="153" hasCustomPrompt="1"/>
          </p:nvPr>
        </p:nvSpPr>
        <p:spPr>
          <a:xfrm>
            <a:off x="5809003" y="465819"/>
            <a:ext cx="31332322" cy="1637975"/>
          </a:xfrm>
          <a:prstGeom prst="rect">
            <a:avLst/>
          </a:prstGeom>
        </p:spPr>
        <p:txBody>
          <a:bodyPr lIns="91413" tIns="45710" rIns="91413" bIns="45710" anchor="t" anchorCtr="1">
            <a:normAutofit/>
          </a:bodyPr>
          <a:lstStyle>
            <a:lvl1pPr algn="ctr">
              <a:buFontTx/>
              <a:buNone/>
              <a:defRPr sz="114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7100"/>
            </a:lvl2pPr>
            <a:lvl3pPr>
              <a:buFontTx/>
              <a:buNone/>
              <a:defRPr sz="7100"/>
            </a:lvl3pPr>
            <a:lvl4pPr>
              <a:buFontTx/>
              <a:buNone/>
              <a:defRPr sz="7100"/>
            </a:lvl4pPr>
            <a:lvl5pPr>
              <a:buFontTx/>
              <a:buNone/>
              <a:defRPr sz="7100"/>
            </a:lvl5pPr>
          </a:lstStyle>
          <a:p>
            <a:pPr lvl="0"/>
            <a:r>
              <a:rPr lang="en-US" dirty="0" smtClean="0"/>
              <a:t>Click here to add title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85348" y="6295360"/>
            <a:ext cx="13308125" cy="855290"/>
          </a:xfrm>
          <a:prstGeom prst="rect">
            <a:avLst/>
          </a:prstGeom>
        </p:spPr>
        <p:txBody>
          <a:bodyPr wrap="square" lIns="228529" tIns="228529" rIns="228529" bIns="228529">
            <a:spAutoFit/>
          </a:bodyPr>
          <a:lstStyle>
            <a:lvl1pPr marL="342795" indent="-342795">
              <a:buNone/>
              <a:defRPr sz="25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438" indent="-571320">
              <a:defRPr sz="2500">
                <a:latin typeface="Trebuchet MS" pitchFamily="34" charset="0"/>
              </a:defRPr>
            </a:lvl2pPr>
            <a:lvl3pPr marL="2056761" indent="-571320">
              <a:defRPr sz="2500">
                <a:latin typeface="Trebuchet MS" pitchFamily="34" charset="0"/>
              </a:defRPr>
            </a:lvl3pPr>
            <a:lvl4pPr marL="2685217" indent="-628453">
              <a:defRPr sz="2500">
                <a:latin typeface="Trebuchet MS" pitchFamily="34" charset="0"/>
              </a:defRPr>
            </a:lvl4pPr>
            <a:lvl5pPr marL="3142274" indent="-457054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03128" y="5438317"/>
            <a:ext cx="13290351" cy="741407"/>
          </a:xfrm>
          <a:prstGeom prst="rect">
            <a:avLst/>
          </a:prstGeom>
          <a:noFill/>
        </p:spPr>
        <p:txBody>
          <a:bodyPr wrap="square" lIns="91409" tIns="91409" rIns="91409" bIns="91409" anchor="ctr" anchorCtr="0">
            <a:spAutoFit/>
          </a:bodyPr>
          <a:lstStyle>
            <a:lvl1pPr algn="ctr">
              <a:buNone/>
              <a:defRPr sz="36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INTRODUCTION or ABSTRACT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895352" y="1142999"/>
            <a:ext cx="4327526" cy="2514599"/>
          </a:xfrm>
          <a:prstGeom prst="rect">
            <a:avLst/>
          </a:prstGeom>
        </p:spPr>
        <p:txBody>
          <a:bodyPr lIns="91409" tIns="45706" rIns="91409" bIns="45706" anchor="ctr"/>
          <a:lstStyle>
            <a:lvl1pPr algn="ctr">
              <a:buNone/>
              <a:defRPr sz="39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37753926" y="1219200"/>
            <a:ext cx="4327526" cy="2514599"/>
          </a:xfrm>
          <a:prstGeom prst="rect">
            <a:avLst/>
          </a:prstGeom>
        </p:spPr>
        <p:txBody>
          <a:bodyPr lIns="91409" tIns="45706" rIns="91409" bIns="45706" anchor="ctr"/>
          <a:lstStyle>
            <a:lvl1pPr algn="ctr">
              <a:buNone/>
              <a:defRPr sz="39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03126" y="18240481"/>
            <a:ext cx="13309678" cy="855290"/>
          </a:xfrm>
          <a:prstGeom prst="rect">
            <a:avLst/>
          </a:prstGeom>
        </p:spPr>
        <p:txBody>
          <a:bodyPr wrap="square" lIns="228529" tIns="228529" rIns="228529" bIns="228529">
            <a:spAutoFit/>
          </a:bodyPr>
          <a:lstStyle>
            <a:lvl1pPr marL="342795" indent="-342795">
              <a:buNone/>
              <a:defRPr sz="25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438" indent="-571320">
              <a:defRPr sz="2500">
                <a:latin typeface="Trebuchet MS" pitchFamily="34" charset="0"/>
              </a:defRPr>
            </a:lvl2pPr>
            <a:lvl3pPr marL="2056761" indent="-571320">
              <a:defRPr sz="2500">
                <a:latin typeface="Trebuchet MS" pitchFamily="34" charset="0"/>
              </a:defRPr>
            </a:lvl3pPr>
            <a:lvl4pPr marL="2685217" indent="-628453">
              <a:defRPr sz="2500">
                <a:latin typeface="Trebuchet MS" pitchFamily="34" charset="0"/>
              </a:defRPr>
            </a:lvl4pPr>
            <a:lvl5pPr marL="3142274" indent="-457054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922461" y="17415555"/>
            <a:ext cx="13290351" cy="741407"/>
          </a:xfrm>
          <a:prstGeom prst="rect">
            <a:avLst/>
          </a:prstGeom>
          <a:noFill/>
        </p:spPr>
        <p:txBody>
          <a:bodyPr wrap="square" lIns="91409" tIns="91409" rIns="91409" bIns="91409" anchor="ctr" anchorCtr="0">
            <a:spAutoFit/>
          </a:bodyPr>
          <a:lstStyle>
            <a:lvl1pPr algn="ctr">
              <a:buNone/>
              <a:defRPr sz="36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OBJECTIVES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4838561" y="21595090"/>
            <a:ext cx="13288795" cy="855290"/>
          </a:xfrm>
          <a:prstGeom prst="rect">
            <a:avLst/>
          </a:prstGeom>
        </p:spPr>
        <p:txBody>
          <a:bodyPr wrap="square" lIns="228529" tIns="228529" rIns="228529" bIns="228529">
            <a:spAutoFit/>
          </a:bodyPr>
          <a:lstStyle>
            <a:lvl1pPr marL="342795" indent="-342795">
              <a:buNone/>
              <a:defRPr sz="25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438" indent="-571320">
              <a:defRPr sz="2500">
                <a:latin typeface="Trebuchet MS" pitchFamily="34" charset="0"/>
              </a:defRPr>
            </a:lvl2pPr>
            <a:lvl3pPr marL="2056761" indent="-571320">
              <a:defRPr sz="2500">
                <a:latin typeface="Trebuchet MS" pitchFamily="34" charset="0"/>
              </a:defRPr>
            </a:lvl3pPr>
            <a:lvl4pPr marL="2685217" indent="-628453">
              <a:defRPr sz="2500">
                <a:latin typeface="Trebuchet MS" pitchFamily="34" charset="0"/>
              </a:defRPr>
            </a:lvl4pPr>
            <a:lvl5pPr marL="3142274" indent="-457054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4838561" y="20745990"/>
            <a:ext cx="13288795" cy="741407"/>
          </a:xfrm>
          <a:prstGeom prst="rect">
            <a:avLst/>
          </a:prstGeom>
          <a:noFill/>
        </p:spPr>
        <p:txBody>
          <a:bodyPr wrap="square" lIns="91409" tIns="91409" rIns="91409" bIns="91409" anchor="ctr" anchorCtr="0">
            <a:spAutoFit/>
          </a:bodyPr>
          <a:lstStyle>
            <a:lvl1pPr algn="ctr">
              <a:buNone/>
              <a:defRPr sz="36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MATERIALS &amp; METHODS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4846335" y="6295360"/>
            <a:ext cx="13288795" cy="855290"/>
          </a:xfrm>
          <a:prstGeom prst="rect">
            <a:avLst/>
          </a:prstGeom>
        </p:spPr>
        <p:txBody>
          <a:bodyPr wrap="square" lIns="228529" tIns="228529" rIns="228529" bIns="228529">
            <a:spAutoFit/>
          </a:bodyPr>
          <a:lstStyle>
            <a:lvl1pPr marL="342795" indent="-342795">
              <a:buNone/>
              <a:defRPr sz="25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438" indent="-571320">
              <a:defRPr sz="2500">
                <a:latin typeface="Trebuchet MS" pitchFamily="34" charset="0"/>
              </a:defRPr>
            </a:lvl2pPr>
            <a:lvl3pPr marL="2056761" indent="-571320">
              <a:defRPr sz="2500">
                <a:latin typeface="Trebuchet MS" pitchFamily="34" charset="0"/>
              </a:defRPr>
            </a:lvl3pPr>
            <a:lvl4pPr marL="2685217" indent="-628453">
              <a:defRPr sz="2500">
                <a:latin typeface="Trebuchet MS" pitchFamily="34" charset="0"/>
              </a:defRPr>
            </a:lvl4pPr>
            <a:lvl5pPr marL="3142274" indent="-457054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4838570" y="5438317"/>
            <a:ext cx="13296569" cy="741407"/>
          </a:xfrm>
          <a:prstGeom prst="rect">
            <a:avLst/>
          </a:prstGeom>
          <a:noFill/>
        </p:spPr>
        <p:txBody>
          <a:bodyPr wrap="square" lIns="91409" tIns="91409" rIns="91409" bIns="91409" anchor="ctr" anchorCtr="0">
            <a:spAutoFit/>
          </a:bodyPr>
          <a:lstStyle>
            <a:lvl1pPr algn="ctr">
              <a:buNone/>
              <a:defRPr sz="36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RESULTS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8783336" y="5438317"/>
            <a:ext cx="13293195" cy="741407"/>
          </a:xfrm>
          <a:prstGeom prst="rect">
            <a:avLst/>
          </a:prstGeom>
          <a:noFill/>
        </p:spPr>
        <p:txBody>
          <a:bodyPr wrap="square" lIns="91409" tIns="91409" rIns="91409" bIns="91409" anchor="ctr" anchorCtr="0">
            <a:spAutoFit/>
          </a:bodyPr>
          <a:lstStyle>
            <a:lvl1pPr algn="ctr">
              <a:buNone/>
              <a:defRPr sz="36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CONCLUSIONS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28783336" y="6295360"/>
            <a:ext cx="13293195" cy="855290"/>
          </a:xfrm>
          <a:prstGeom prst="rect">
            <a:avLst/>
          </a:prstGeom>
        </p:spPr>
        <p:txBody>
          <a:bodyPr wrap="square" lIns="228529" tIns="228529" rIns="228529" bIns="228529">
            <a:spAutoFit/>
          </a:bodyPr>
          <a:lstStyle>
            <a:lvl1pPr marL="342795" indent="-342795">
              <a:buNone/>
              <a:defRPr sz="25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438" indent="-571320">
              <a:defRPr sz="2500">
                <a:latin typeface="Trebuchet MS" pitchFamily="34" charset="0"/>
              </a:defRPr>
            </a:lvl2pPr>
            <a:lvl3pPr marL="2056761" indent="-571320">
              <a:defRPr sz="2500">
                <a:latin typeface="Trebuchet MS" pitchFamily="34" charset="0"/>
              </a:defRPr>
            </a:lvl3pPr>
            <a:lvl4pPr marL="2685217" indent="-628453">
              <a:defRPr sz="2500">
                <a:latin typeface="Trebuchet MS" pitchFamily="34" charset="0"/>
              </a:defRPr>
            </a:lvl4pPr>
            <a:lvl5pPr marL="3142274" indent="-457054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8783336" y="17383450"/>
            <a:ext cx="13293195" cy="741407"/>
          </a:xfrm>
          <a:prstGeom prst="rect">
            <a:avLst/>
          </a:prstGeom>
          <a:noFill/>
        </p:spPr>
        <p:txBody>
          <a:bodyPr wrap="square" lIns="91409" tIns="91409" rIns="91409" bIns="91409" anchor="ctr" anchorCtr="0">
            <a:spAutoFit/>
          </a:bodyPr>
          <a:lstStyle>
            <a:lvl1pPr algn="ctr">
              <a:buNone/>
              <a:defRPr sz="36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REFERENCES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28778410" y="18157354"/>
            <a:ext cx="13298121" cy="855290"/>
          </a:xfrm>
          <a:prstGeom prst="rect">
            <a:avLst/>
          </a:prstGeom>
        </p:spPr>
        <p:txBody>
          <a:bodyPr wrap="square" lIns="228529" tIns="228529" rIns="228529" bIns="228529">
            <a:spAutoFit/>
          </a:bodyPr>
          <a:lstStyle>
            <a:lvl1pPr marL="342795" indent="-342795">
              <a:buNone/>
              <a:defRPr sz="25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438" indent="-571320">
              <a:defRPr sz="2500">
                <a:latin typeface="Trebuchet MS" pitchFamily="34" charset="0"/>
              </a:defRPr>
            </a:lvl2pPr>
            <a:lvl3pPr marL="2056761" indent="-571320">
              <a:defRPr sz="2500">
                <a:latin typeface="Trebuchet MS" pitchFamily="34" charset="0"/>
              </a:defRPr>
            </a:lvl3pPr>
            <a:lvl4pPr marL="2685217" indent="-628453">
              <a:defRPr sz="2500">
                <a:latin typeface="Trebuchet MS" pitchFamily="34" charset="0"/>
              </a:defRPr>
            </a:lvl4pPr>
            <a:lvl5pPr marL="3142274" indent="-457054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28783336" y="25851983"/>
            <a:ext cx="13293195" cy="741407"/>
          </a:xfrm>
          <a:prstGeom prst="rect">
            <a:avLst/>
          </a:prstGeom>
          <a:noFill/>
        </p:spPr>
        <p:txBody>
          <a:bodyPr wrap="square" lIns="91409" tIns="91409" rIns="91409" bIns="91409" anchor="ctr" anchorCtr="0">
            <a:spAutoFit/>
          </a:bodyPr>
          <a:lstStyle>
            <a:lvl1pPr algn="ctr">
              <a:buNone/>
              <a:defRPr sz="36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ACKNOWLEDGEMENTS  or  CONTACT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28783336" y="26625891"/>
            <a:ext cx="13298121" cy="855290"/>
          </a:xfrm>
          <a:prstGeom prst="rect">
            <a:avLst/>
          </a:prstGeom>
        </p:spPr>
        <p:txBody>
          <a:bodyPr wrap="square" lIns="228529" tIns="228529" rIns="228529" bIns="228529">
            <a:spAutoFit/>
          </a:bodyPr>
          <a:lstStyle>
            <a:lvl1pPr marL="342795" indent="-342795">
              <a:buNone/>
              <a:defRPr sz="25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438" indent="-571320">
              <a:defRPr sz="2500">
                <a:latin typeface="Trebuchet MS" pitchFamily="34" charset="0"/>
              </a:defRPr>
            </a:lvl2pPr>
            <a:lvl3pPr marL="2056761" indent="-571320">
              <a:defRPr sz="2500">
                <a:latin typeface="Trebuchet MS" pitchFamily="34" charset="0"/>
              </a:defRPr>
            </a:lvl3pPr>
            <a:lvl4pPr marL="2685217" indent="-628453">
              <a:defRPr sz="2500">
                <a:latin typeface="Trebuchet MS" pitchFamily="34" charset="0"/>
              </a:defRPr>
            </a:lvl4pPr>
            <a:lvl5pPr marL="3142274" indent="-457054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64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5809003" y="3383946"/>
            <a:ext cx="31332322" cy="1280162"/>
          </a:xfrm>
          <a:prstGeom prst="rect">
            <a:avLst/>
          </a:prstGeom>
        </p:spPr>
        <p:txBody>
          <a:bodyPr lIns="91413" tIns="45710" rIns="91413" bIns="45710">
            <a:normAutofit/>
          </a:bodyPr>
          <a:lstStyle>
            <a:lvl1pPr algn="ctr">
              <a:buFontTx/>
              <a:buNone/>
              <a:defRPr sz="57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7100"/>
            </a:lvl2pPr>
            <a:lvl3pPr>
              <a:buFontTx/>
              <a:buNone/>
              <a:defRPr sz="7100"/>
            </a:lvl3pPr>
            <a:lvl4pPr>
              <a:buFontTx/>
              <a:buNone/>
              <a:defRPr sz="7100"/>
            </a:lvl4pPr>
            <a:lvl5pPr>
              <a:buFontTx/>
              <a:buNone/>
              <a:defRPr sz="7100"/>
            </a:lvl5pPr>
          </a:lstStyle>
          <a:p>
            <a:pPr lvl="0"/>
            <a:r>
              <a:rPr lang="en-US" dirty="0" smtClean="0"/>
              <a:t>Click here to add affiliations</a:t>
            </a:r>
            <a:endParaRPr lang="en-US" dirty="0"/>
          </a:p>
        </p:txBody>
      </p:sp>
      <p:sp>
        <p:nvSpPr>
          <p:cNvPr id="65" name="Text Placeholder 76"/>
          <p:cNvSpPr>
            <a:spLocks noGrp="1"/>
          </p:cNvSpPr>
          <p:nvPr>
            <p:ph type="body" sz="quarter" idx="151" hasCustomPrompt="1"/>
          </p:nvPr>
        </p:nvSpPr>
        <p:spPr>
          <a:xfrm>
            <a:off x="5809003" y="2103785"/>
            <a:ext cx="31332322" cy="1280162"/>
          </a:xfrm>
          <a:prstGeom prst="rect">
            <a:avLst/>
          </a:prstGeom>
        </p:spPr>
        <p:txBody>
          <a:bodyPr lIns="91413" tIns="45710" rIns="91413" bIns="45710" anchor="t" anchorCtr="1">
            <a:normAutofit/>
          </a:bodyPr>
          <a:lstStyle>
            <a:lvl1pPr algn="ctr">
              <a:buFontTx/>
              <a:buNone/>
              <a:defRPr sz="89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7100"/>
            </a:lvl2pPr>
            <a:lvl3pPr>
              <a:buFontTx/>
              <a:buNone/>
              <a:defRPr sz="7100"/>
            </a:lvl3pPr>
            <a:lvl4pPr>
              <a:buFontTx/>
              <a:buNone/>
              <a:defRPr sz="7100"/>
            </a:lvl4pPr>
            <a:lvl5pPr>
              <a:buFontTx/>
              <a:buNone/>
              <a:defRPr sz="7100"/>
            </a:lvl5pPr>
          </a:lstStyle>
          <a:p>
            <a:pPr lvl="0"/>
            <a:r>
              <a:rPr lang="en-US" dirty="0" smtClean="0"/>
              <a:t>Click here to add authors</a:t>
            </a:r>
            <a:endParaRPr lang="en-US" dirty="0"/>
          </a:p>
        </p:txBody>
      </p:sp>
      <p:sp>
        <p:nvSpPr>
          <p:cNvPr id="66" name="Text Placeholder 76"/>
          <p:cNvSpPr>
            <a:spLocks noGrp="1"/>
          </p:cNvSpPr>
          <p:nvPr>
            <p:ph type="body" sz="quarter" idx="153" hasCustomPrompt="1"/>
          </p:nvPr>
        </p:nvSpPr>
        <p:spPr>
          <a:xfrm>
            <a:off x="5809003" y="465819"/>
            <a:ext cx="31332322" cy="1637975"/>
          </a:xfrm>
          <a:prstGeom prst="rect">
            <a:avLst/>
          </a:prstGeom>
        </p:spPr>
        <p:txBody>
          <a:bodyPr lIns="91413" tIns="45710" rIns="91413" bIns="45710" anchor="t" anchorCtr="1">
            <a:normAutofit/>
          </a:bodyPr>
          <a:lstStyle>
            <a:lvl1pPr algn="ctr">
              <a:buFontTx/>
              <a:buNone/>
              <a:defRPr sz="114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7100"/>
            </a:lvl2pPr>
            <a:lvl3pPr>
              <a:buFontTx/>
              <a:buNone/>
              <a:defRPr sz="7100"/>
            </a:lvl3pPr>
            <a:lvl4pPr>
              <a:buFontTx/>
              <a:buNone/>
              <a:defRPr sz="7100"/>
            </a:lvl4pPr>
            <a:lvl5pPr>
              <a:buFontTx/>
              <a:buNone/>
              <a:defRPr sz="7100"/>
            </a:lvl5pPr>
          </a:lstStyle>
          <a:p>
            <a:pPr lvl="0"/>
            <a:r>
              <a:rPr lang="en-US" dirty="0" smtClean="0"/>
              <a:t>Click here to add title</a:t>
            </a:r>
            <a:endParaRPr lang="en-US" dirty="0"/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95" hasCustomPrompt="1"/>
          </p:nvPr>
        </p:nvSpPr>
        <p:spPr>
          <a:xfrm>
            <a:off x="-10191438" y="18890680"/>
            <a:ext cx="9841078" cy="741407"/>
          </a:xfrm>
          <a:prstGeom prst="rect">
            <a:avLst/>
          </a:prstGeom>
          <a:noFill/>
        </p:spPr>
        <p:txBody>
          <a:bodyPr wrap="square" lIns="91409" tIns="91409" rIns="91409" bIns="91409" anchor="ctr" anchorCtr="0">
            <a:spAutoFit/>
          </a:bodyPr>
          <a:lstStyle>
            <a:lvl1pPr algn="ctr">
              <a:buNone/>
              <a:defRPr sz="36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8" name="Text Placeholder 3"/>
          <p:cNvSpPr>
            <a:spLocks noGrp="1"/>
          </p:cNvSpPr>
          <p:nvPr>
            <p:ph type="body" sz="quarter" idx="107" hasCustomPrompt="1"/>
          </p:nvPr>
        </p:nvSpPr>
        <p:spPr>
          <a:xfrm>
            <a:off x="-10191438" y="21856160"/>
            <a:ext cx="9847295" cy="855290"/>
          </a:xfrm>
          <a:prstGeom prst="rect">
            <a:avLst/>
          </a:prstGeom>
        </p:spPr>
        <p:txBody>
          <a:bodyPr wrap="square" lIns="228529" tIns="228529" rIns="228529" bIns="22852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438" indent="-571320">
              <a:defRPr sz="2500">
                <a:latin typeface="Trebuchet MS" pitchFamily="34" charset="0"/>
              </a:defRPr>
            </a:lvl2pPr>
            <a:lvl3pPr marL="2056761" indent="-571320">
              <a:defRPr sz="2500">
                <a:latin typeface="Trebuchet MS" pitchFamily="34" charset="0"/>
              </a:defRPr>
            </a:lvl3pPr>
            <a:lvl4pPr marL="2685217" indent="-628453">
              <a:defRPr sz="2500">
                <a:latin typeface="Trebuchet MS" pitchFamily="34" charset="0"/>
              </a:defRPr>
            </a:lvl4pPr>
            <a:lvl5pPr marL="3142274" indent="-457054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09" name="Text Placeholder 3"/>
          <p:cNvSpPr>
            <a:spLocks noGrp="1"/>
          </p:cNvSpPr>
          <p:nvPr>
            <p:ph type="body" sz="quarter" idx="116" hasCustomPrompt="1"/>
          </p:nvPr>
        </p:nvSpPr>
        <p:spPr>
          <a:xfrm>
            <a:off x="-10191438" y="21856160"/>
            <a:ext cx="9847295" cy="855290"/>
          </a:xfrm>
          <a:prstGeom prst="rect">
            <a:avLst/>
          </a:prstGeom>
        </p:spPr>
        <p:txBody>
          <a:bodyPr wrap="square" lIns="228529" tIns="228529" rIns="228529" bIns="22852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438" indent="-571320">
              <a:defRPr sz="2500">
                <a:latin typeface="Trebuchet MS" pitchFamily="34" charset="0"/>
              </a:defRPr>
            </a:lvl2pPr>
            <a:lvl3pPr marL="2056761" indent="-571320">
              <a:defRPr sz="2500">
                <a:latin typeface="Trebuchet MS" pitchFamily="34" charset="0"/>
              </a:defRPr>
            </a:lvl3pPr>
            <a:lvl4pPr marL="2685217" indent="-628453">
              <a:defRPr sz="2500">
                <a:latin typeface="Trebuchet MS" pitchFamily="34" charset="0"/>
              </a:defRPr>
            </a:lvl4pPr>
            <a:lvl5pPr marL="3142274" indent="-457054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10" name="Text Placeholder 3"/>
          <p:cNvSpPr>
            <a:spLocks noGrp="1"/>
          </p:cNvSpPr>
          <p:nvPr>
            <p:ph type="body" sz="quarter" idx="117" hasCustomPrompt="1"/>
          </p:nvPr>
        </p:nvSpPr>
        <p:spPr>
          <a:xfrm>
            <a:off x="-10191438" y="21856160"/>
            <a:ext cx="9847295" cy="855290"/>
          </a:xfrm>
          <a:prstGeom prst="rect">
            <a:avLst/>
          </a:prstGeom>
        </p:spPr>
        <p:txBody>
          <a:bodyPr wrap="square" lIns="228529" tIns="228529" rIns="228529" bIns="22852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438" indent="-571320">
              <a:defRPr sz="2500">
                <a:latin typeface="Trebuchet MS" pitchFamily="34" charset="0"/>
              </a:defRPr>
            </a:lvl2pPr>
            <a:lvl3pPr marL="2056761" indent="-571320">
              <a:defRPr sz="2500">
                <a:latin typeface="Trebuchet MS" pitchFamily="34" charset="0"/>
              </a:defRPr>
            </a:lvl3pPr>
            <a:lvl4pPr marL="2685217" indent="-628453">
              <a:defRPr sz="2500">
                <a:latin typeface="Trebuchet MS" pitchFamily="34" charset="0"/>
              </a:defRPr>
            </a:lvl4pPr>
            <a:lvl5pPr marL="3142274" indent="-457054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11" name="Text Placeholder 3"/>
          <p:cNvSpPr>
            <a:spLocks noGrp="1"/>
          </p:cNvSpPr>
          <p:nvPr>
            <p:ph type="body" sz="quarter" idx="118" hasCustomPrompt="1"/>
          </p:nvPr>
        </p:nvSpPr>
        <p:spPr>
          <a:xfrm>
            <a:off x="-10191438" y="21856160"/>
            <a:ext cx="9847295" cy="855290"/>
          </a:xfrm>
          <a:prstGeom prst="rect">
            <a:avLst/>
          </a:prstGeom>
        </p:spPr>
        <p:txBody>
          <a:bodyPr wrap="square" lIns="228529" tIns="228529" rIns="228529" bIns="22852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438" indent="-571320">
              <a:defRPr sz="2500">
                <a:latin typeface="Trebuchet MS" pitchFamily="34" charset="0"/>
              </a:defRPr>
            </a:lvl2pPr>
            <a:lvl3pPr marL="2056761" indent="-571320">
              <a:defRPr sz="2500">
                <a:latin typeface="Trebuchet MS" pitchFamily="34" charset="0"/>
              </a:defRPr>
            </a:lvl3pPr>
            <a:lvl4pPr marL="2685217" indent="-628453">
              <a:defRPr sz="2500">
                <a:latin typeface="Trebuchet MS" pitchFamily="34" charset="0"/>
              </a:defRPr>
            </a:lvl4pPr>
            <a:lvl5pPr marL="3142274" indent="-457054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12" name="Text Placeholder 3"/>
          <p:cNvSpPr>
            <a:spLocks noGrp="1"/>
          </p:cNvSpPr>
          <p:nvPr>
            <p:ph type="body" sz="quarter" idx="119" hasCustomPrompt="1"/>
          </p:nvPr>
        </p:nvSpPr>
        <p:spPr>
          <a:xfrm>
            <a:off x="-10191438" y="21856160"/>
            <a:ext cx="9847295" cy="855290"/>
          </a:xfrm>
          <a:prstGeom prst="rect">
            <a:avLst/>
          </a:prstGeom>
        </p:spPr>
        <p:txBody>
          <a:bodyPr wrap="square" lIns="228529" tIns="228529" rIns="228529" bIns="22852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438" indent="-571320">
              <a:defRPr sz="2500">
                <a:latin typeface="Trebuchet MS" pitchFamily="34" charset="0"/>
              </a:defRPr>
            </a:lvl2pPr>
            <a:lvl3pPr marL="2056761" indent="-571320">
              <a:defRPr sz="2500">
                <a:latin typeface="Trebuchet MS" pitchFamily="34" charset="0"/>
              </a:defRPr>
            </a:lvl3pPr>
            <a:lvl4pPr marL="2685217" indent="-628453">
              <a:defRPr sz="2500">
                <a:latin typeface="Trebuchet MS" pitchFamily="34" charset="0"/>
              </a:defRPr>
            </a:lvl4pPr>
            <a:lvl5pPr marL="3142274" indent="-457054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13" name="Text Placeholder 3"/>
          <p:cNvSpPr>
            <a:spLocks noGrp="1"/>
          </p:cNvSpPr>
          <p:nvPr>
            <p:ph type="body" sz="quarter" idx="120" hasCustomPrompt="1"/>
          </p:nvPr>
        </p:nvSpPr>
        <p:spPr>
          <a:xfrm>
            <a:off x="-10191438" y="21856160"/>
            <a:ext cx="9847295" cy="855290"/>
          </a:xfrm>
          <a:prstGeom prst="rect">
            <a:avLst/>
          </a:prstGeom>
        </p:spPr>
        <p:txBody>
          <a:bodyPr wrap="square" lIns="228529" tIns="228529" rIns="228529" bIns="22852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438" indent="-571320">
              <a:defRPr sz="2500">
                <a:latin typeface="Trebuchet MS" pitchFamily="34" charset="0"/>
              </a:defRPr>
            </a:lvl2pPr>
            <a:lvl3pPr marL="2056761" indent="-571320">
              <a:defRPr sz="2500">
                <a:latin typeface="Trebuchet MS" pitchFamily="34" charset="0"/>
              </a:defRPr>
            </a:lvl3pPr>
            <a:lvl4pPr marL="2685217" indent="-628453">
              <a:defRPr sz="2500">
                <a:latin typeface="Trebuchet MS" pitchFamily="34" charset="0"/>
              </a:defRPr>
            </a:lvl4pPr>
            <a:lvl5pPr marL="3142274" indent="-457054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14" name="Text Placeholder 3"/>
          <p:cNvSpPr>
            <a:spLocks noGrp="1"/>
          </p:cNvSpPr>
          <p:nvPr>
            <p:ph type="body" sz="quarter" idx="121" hasCustomPrompt="1"/>
          </p:nvPr>
        </p:nvSpPr>
        <p:spPr>
          <a:xfrm>
            <a:off x="-10191438" y="21856160"/>
            <a:ext cx="9847295" cy="855290"/>
          </a:xfrm>
          <a:prstGeom prst="rect">
            <a:avLst/>
          </a:prstGeom>
        </p:spPr>
        <p:txBody>
          <a:bodyPr wrap="square" lIns="228529" tIns="228529" rIns="228529" bIns="22852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438" indent="-571320">
              <a:defRPr sz="2500">
                <a:latin typeface="Trebuchet MS" pitchFamily="34" charset="0"/>
              </a:defRPr>
            </a:lvl2pPr>
            <a:lvl3pPr marL="2056761" indent="-571320">
              <a:defRPr sz="2500">
                <a:latin typeface="Trebuchet MS" pitchFamily="34" charset="0"/>
              </a:defRPr>
            </a:lvl3pPr>
            <a:lvl4pPr marL="2685217" indent="-628453">
              <a:defRPr sz="2500">
                <a:latin typeface="Trebuchet MS" pitchFamily="34" charset="0"/>
              </a:defRPr>
            </a:lvl4pPr>
            <a:lvl5pPr marL="3142274" indent="-457054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15" name="Text Placeholder 3"/>
          <p:cNvSpPr>
            <a:spLocks noGrp="1"/>
          </p:cNvSpPr>
          <p:nvPr>
            <p:ph type="body" sz="quarter" idx="122" hasCustomPrompt="1"/>
          </p:nvPr>
        </p:nvSpPr>
        <p:spPr>
          <a:xfrm>
            <a:off x="-10191438" y="21856160"/>
            <a:ext cx="9847295" cy="855290"/>
          </a:xfrm>
          <a:prstGeom prst="rect">
            <a:avLst/>
          </a:prstGeom>
        </p:spPr>
        <p:txBody>
          <a:bodyPr wrap="square" lIns="228529" tIns="228529" rIns="228529" bIns="22852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438" indent="-571320">
              <a:defRPr sz="2500">
                <a:latin typeface="Trebuchet MS" pitchFamily="34" charset="0"/>
              </a:defRPr>
            </a:lvl2pPr>
            <a:lvl3pPr marL="2056761" indent="-571320">
              <a:defRPr sz="2500">
                <a:latin typeface="Trebuchet MS" pitchFamily="34" charset="0"/>
              </a:defRPr>
            </a:lvl3pPr>
            <a:lvl4pPr marL="2685217" indent="-628453">
              <a:defRPr sz="2500">
                <a:latin typeface="Trebuchet MS" pitchFamily="34" charset="0"/>
              </a:defRPr>
            </a:lvl4pPr>
            <a:lvl5pPr marL="3142274" indent="-457054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16" name="Text Placeholder 3"/>
          <p:cNvSpPr>
            <a:spLocks noGrp="1"/>
          </p:cNvSpPr>
          <p:nvPr>
            <p:ph type="body" sz="quarter" idx="123" hasCustomPrompt="1"/>
          </p:nvPr>
        </p:nvSpPr>
        <p:spPr>
          <a:xfrm>
            <a:off x="-10191438" y="21856160"/>
            <a:ext cx="9847295" cy="855290"/>
          </a:xfrm>
          <a:prstGeom prst="rect">
            <a:avLst/>
          </a:prstGeom>
        </p:spPr>
        <p:txBody>
          <a:bodyPr wrap="square" lIns="228529" tIns="228529" rIns="228529" bIns="22852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438" indent="-571320">
              <a:defRPr sz="2500">
                <a:latin typeface="Trebuchet MS" pitchFamily="34" charset="0"/>
              </a:defRPr>
            </a:lvl2pPr>
            <a:lvl3pPr marL="2056761" indent="-571320">
              <a:defRPr sz="2500">
                <a:latin typeface="Trebuchet MS" pitchFamily="34" charset="0"/>
              </a:defRPr>
            </a:lvl3pPr>
            <a:lvl4pPr marL="2685217" indent="-628453">
              <a:defRPr sz="2500">
                <a:latin typeface="Trebuchet MS" pitchFamily="34" charset="0"/>
              </a:defRPr>
            </a:lvl4pPr>
            <a:lvl5pPr marL="3142274" indent="-457054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17" name="Text Placeholder 3"/>
          <p:cNvSpPr>
            <a:spLocks noGrp="1"/>
          </p:cNvSpPr>
          <p:nvPr>
            <p:ph type="body" sz="quarter" idx="124" hasCustomPrompt="1"/>
          </p:nvPr>
        </p:nvSpPr>
        <p:spPr>
          <a:xfrm>
            <a:off x="-10191438" y="21856160"/>
            <a:ext cx="9847295" cy="855290"/>
          </a:xfrm>
          <a:prstGeom prst="rect">
            <a:avLst/>
          </a:prstGeom>
        </p:spPr>
        <p:txBody>
          <a:bodyPr wrap="square" lIns="228529" tIns="228529" rIns="228529" bIns="22852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438" indent="-571320">
              <a:defRPr sz="2500">
                <a:latin typeface="Trebuchet MS" pitchFamily="34" charset="0"/>
              </a:defRPr>
            </a:lvl2pPr>
            <a:lvl3pPr marL="2056761" indent="-571320">
              <a:defRPr sz="2500">
                <a:latin typeface="Trebuchet MS" pitchFamily="34" charset="0"/>
              </a:defRPr>
            </a:lvl3pPr>
            <a:lvl4pPr marL="2685217" indent="-628453">
              <a:defRPr sz="2500">
                <a:latin typeface="Trebuchet MS" pitchFamily="34" charset="0"/>
              </a:defRPr>
            </a:lvl4pPr>
            <a:lvl5pPr marL="3142274" indent="-457054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18" name="Text Placeholder 3"/>
          <p:cNvSpPr>
            <a:spLocks noGrp="1"/>
          </p:cNvSpPr>
          <p:nvPr>
            <p:ph type="body" sz="quarter" idx="125" hasCustomPrompt="1"/>
          </p:nvPr>
        </p:nvSpPr>
        <p:spPr>
          <a:xfrm>
            <a:off x="-10191438" y="21856160"/>
            <a:ext cx="9847295" cy="855290"/>
          </a:xfrm>
          <a:prstGeom prst="rect">
            <a:avLst/>
          </a:prstGeom>
        </p:spPr>
        <p:txBody>
          <a:bodyPr wrap="square" lIns="228529" tIns="228529" rIns="228529" bIns="22852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438" indent="-571320">
              <a:defRPr sz="2500">
                <a:latin typeface="Trebuchet MS" pitchFamily="34" charset="0"/>
              </a:defRPr>
            </a:lvl2pPr>
            <a:lvl3pPr marL="2056761" indent="-571320">
              <a:defRPr sz="2500">
                <a:latin typeface="Trebuchet MS" pitchFamily="34" charset="0"/>
              </a:defRPr>
            </a:lvl3pPr>
            <a:lvl4pPr marL="2685217" indent="-628453">
              <a:defRPr sz="2500">
                <a:latin typeface="Trebuchet MS" pitchFamily="34" charset="0"/>
              </a:defRPr>
            </a:lvl4pPr>
            <a:lvl5pPr marL="3142274" indent="-457054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19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9132564" y="25909998"/>
            <a:ext cx="7744776" cy="484011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09" tIns="45706" rIns="91409" bIns="45706" anchor="ctr"/>
          <a:lstStyle>
            <a:lvl1pPr marL="0" indent="0" algn="ctr">
              <a:buNone/>
              <a:defRPr sz="39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20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9132564" y="25909998"/>
            <a:ext cx="7744776" cy="484011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09" tIns="45706" rIns="91409" bIns="45706" anchor="ctr"/>
          <a:lstStyle>
            <a:lvl1pPr marL="0" indent="0" algn="ctr">
              <a:buNone/>
              <a:defRPr sz="39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21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9132564" y="25909998"/>
            <a:ext cx="7744776" cy="484011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09" tIns="45706" rIns="91409" bIns="45706" anchor="ctr"/>
          <a:lstStyle>
            <a:lvl1pPr marL="0" indent="0" algn="ctr">
              <a:buNone/>
              <a:defRPr sz="39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22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9132564" y="25909998"/>
            <a:ext cx="7744776" cy="484011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09" tIns="45706" rIns="91409" bIns="45706" anchor="ctr"/>
          <a:lstStyle>
            <a:lvl1pPr marL="0" indent="0" algn="ctr">
              <a:buNone/>
              <a:defRPr sz="39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23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9132564" y="25909998"/>
            <a:ext cx="7744776" cy="484011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09" tIns="45706" rIns="91409" bIns="45706" anchor="ctr"/>
          <a:lstStyle>
            <a:lvl1pPr marL="0" indent="0" algn="ctr">
              <a:buNone/>
              <a:defRPr sz="39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24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9132564" y="25909998"/>
            <a:ext cx="7744776" cy="484011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09" tIns="45706" rIns="91409" bIns="45706" anchor="ctr"/>
          <a:lstStyle>
            <a:lvl1pPr marL="0" indent="0" algn="ctr">
              <a:buNone/>
              <a:defRPr sz="39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25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9132564" y="25909998"/>
            <a:ext cx="7744776" cy="484011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09" tIns="45706" rIns="91409" bIns="45706" anchor="ctr"/>
          <a:lstStyle>
            <a:lvl1pPr marL="0" indent="0" algn="ctr">
              <a:buNone/>
              <a:defRPr sz="39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26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9132564" y="25909998"/>
            <a:ext cx="7744776" cy="484011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09" tIns="45706" rIns="91409" bIns="45706" anchor="ctr"/>
          <a:lstStyle>
            <a:lvl1pPr marL="0" indent="0" algn="ctr">
              <a:buNone/>
              <a:defRPr sz="39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27" name="Picture Placeholder 13"/>
          <p:cNvSpPr>
            <a:spLocks noGrp="1"/>
          </p:cNvSpPr>
          <p:nvPr>
            <p:ph type="pic" sz="quarter" idx="133" hasCustomPrompt="1"/>
          </p:nvPr>
        </p:nvSpPr>
        <p:spPr>
          <a:xfrm>
            <a:off x="-9132564" y="25909998"/>
            <a:ext cx="7744776" cy="484011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09" tIns="45706" rIns="91409" bIns="45706" anchor="ctr"/>
          <a:lstStyle>
            <a:lvl1pPr marL="0" indent="0" algn="ctr">
              <a:buNone/>
              <a:defRPr sz="39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28" name="Picture Placeholder 13"/>
          <p:cNvSpPr>
            <a:spLocks noGrp="1"/>
          </p:cNvSpPr>
          <p:nvPr>
            <p:ph type="pic" sz="quarter" idx="134" hasCustomPrompt="1"/>
          </p:nvPr>
        </p:nvSpPr>
        <p:spPr>
          <a:xfrm>
            <a:off x="-9132564" y="25909998"/>
            <a:ext cx="7744776" cy="484011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09" tIns="45706" rIns="91409" bIns="45706" anchor="ctr"/>
          <a:lstStyle>
            <a:lvl1pPr marL="0" indent="0" algn="ctr">
              <a:buNone/>
              <a:defRPr sz="39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29" name="Picture Placeholder 13"/>
          <p:cNvSpPr>
            <a:spLocks noGrp="1"/>
          </p:cNvSpPr>
          <p:nvPr>
            <p:ph type="pic" sz="quarter" idx="135" hasCustomPrompt="1"/>
          </p:nvPr>
        </p:nvSpPr>
        <p:spPr>
          <a:xfrm>
            <a:off x="-9132564" y="25909998"/>
            <a:ext cx="7744776" cy="484011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09" tIns="45706" rIns="91409" bIns="45706" anchor="ctr"/>
          <a:lstStyle>
            <a:lvl1pPr marL="0" indent="0" algn="ctr">
              <a:buNone/>
              <a:defRPr sz="39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30" name="Text Placeholder 5"/>
          <p:cNvSpPr>
            <a:spLocks noGrp="1"/>
          </p:cNvSpPr>
          <p:nvPr>
            <p:ph type="body" sz="quarter" idx="136" hasCustomPrompt="1"/>
          </p:nvPr>
        </p:nvSpPr>
        <p:spPr>
          <a:xfrm>
            <a:off x="-10191438" y="18890680"/>
            <a:ext cx="9841078" cy="741407"/>
          </a:xfrm>
          <a:prstGeom prst="rect">
            <a:avLst/>
          </a:prstGeom>
          <a:noFill/>
        </p:spPr>
        <p:txBody>
          <a:bodyPr wrap="square" lIns="91409" tIns="91409" rIns="91409" bIns="91409" anchor="ctr" anchorCtr="0">
            <a:spAutoFit/>
          </a:bodyPr>
          <a:lstStyle>
            <a:lvl1pPr algn="ctr">
              <a:buNone/>
              <a:defRPr sz="36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31" name="Text Placeholder 5"/>
          <p:cNvSpPr>
            <a:spLocks noGrp="1"/>
          </p:cNvSpPr>
          <p:nvPr>
            <p:ph type="body" sz="quarter" idx="137" hasCustomPrompt="1"/>
          </p:nvPr>
        </p:nvSpPr>
        <p:spPr>
          <a:xfrm>
            <a:off x="-10191438" y="18890680"/>
            <a:ext cx="9841078" cy="741407"/>
          </a:xfrm>
          <a:prstGeom prst="rect">
            <a:avLst/>
          </a:prstGeom>
          <a:noFill/>
        </p:spPr>
        <p:txBody>
          <a:bodyPr wrap="square" lIns="91409" tIns="91409" rIns="91409" bIns="91409" anchor="ctr" anchorCtr="0">
            <a:spAutoFit/>
          </a:bodyPr>
          <a:lstStyle>
            <a:lvl1pPr algn="ctr">
              <a:buNone/>
              <a:defRPr sz="36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32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10191438" y="18890680"/>
            <a:ext cx="9841078" cy="741407"/>
          </a:xfrm>
          <a:prstGeom prst="rect">
            <a:avLst/>
          </a:prstGeom>
          <a:noFill/>
        </p:spPr>
        <p:txBody>
          <a:bodyPr wrap="square" lIns="91409" tIns="91409" rIns="91409" bIns="91409" anchor="ctr" anchorCtr="0">
            <a:spAutoFit/>
          </a:bodyPr>
          <a:lstStyle>
            <a:lvl1pPr algn="ctr">
              <a:buNone/>
              <a:defRPr sz="36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33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10191438" y="18890680"/>
            <a:ext cx="9841078" cy="741407"/>
          </a:xfrm>
          <a:prstGeom prst="rect">
            <a:avLst/>
          </a:prstGeom>
          <a:noFill/>
        </p:spPr>
        <p:txBody>
          <a:bodyPr wrap="square" lIns="91409" tIns="91409" rIns="91409" bIns="91409" anchor="ctr" anchorCtr="0">
            <a:spAutoFit/>
          </a:bodyPr>
          <a:lstStyle>
            <a:lvl1pPr algn="ctr">
              <a:buNone/>
              <a:defRPr sz="36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34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10191438" y="18890680"/>
            <a:ext cx="9841078" cy="741407"/>
          </a:xfrm>
          <a:prstGeom prst="rect">
            <a:avLst/>
          </a:prstGeom>
          <a:noFill/>
        </p:spPr>
        <p:txBody>
          <a:bodyPr wrap="square" lIns="91409" tIns="91409" rIns="91409" bIns="91409" anchor="ctr" anchorCtr="0">
            <a:spAutoFit/>
          </a:bodyPr>
          <a:lstStyle>
            <a:lvl1pPr algn="ctr">
              <a:buNone/>
              <a:defRPr sz="36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35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10191438" y="18890680"/>
            <a:ext cx="9841078" cy="741407"/>
          </a:xfrm>
          <a:prstGeom prst="rect">
            <a:avLst/>
          </a:prstGeom>
          <a:noFill/>
        </p:spPr>
        <p:txBody>
          <a:bodyPr wrap="square" lIns="91409" tIns="91409" rIns="91409" bIns="91409" anchor="ctr" anchorCtr="0">
            <a:spAutoFit/>
          </a:bodyPr>
          <a:lstStyle>
            <a:lvl1pPr algn="ctr">
              <a:buNone/>
              <a:defRPr sz="36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36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10191438" y="18890680"/>
            <a:ext cx="9841078" cy="741407"/>
          </a:xfrm>
          <a:prstGeom prst="rect">
            <a:avLst/>
          </a:prstGeom>
          <a:noFill/>
        </p:spPr>
        <p:txBody>
          <a:bodyPr wrap="square" lIns="91409" tIns="91409" rIns="91409" bIns="91409" anchor="ctr" anchorCtr="0">
            <a:spAutoFit/>
          </a:bodyPr>
          <a:lstStyle>
            <a:lvl1pPr algn="ctr">
              <a:buNone/>
              <a:defRPr sz="36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37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10191438" y="18890680"/>
            <a:ext cx="9841078" cy="741407"/>
          </a:xfrm>
          <a:prstGeom prst="rect">
            <a:avLst/>
          </a:prstGeom>
          <a:noFill/>
        </p:spPr>
        <p:txBody>
          <a:bodyPr wrap="square" lIns="91409" tIns="91409" rIns="91409" bIns="91409" anchor="ctr" anchorCtr="0">
            <a:spAutoFit/>
          </a:bodyPr>
          <a:lstStyle>
            <a:lvl1pPr algn="ctr">
              <a:buNone/>
              <a:defRPr sz="36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38" name="Text Placeholder 5"/>
          <p:cNvSpPr>
            <a:spLocks noGrp="1"/>
          </p:cNvSpPr>
          <p:nvPr>
            <p:ph type="body" sz="quarter" idx="144" hasCustomPrompt="1"/>
          </p:nvPr>
        </p:nvSpPr>
        <p:spPr>
          <a:xfrm>
            <a:off x="-10191438" y="18890680"/>
            <a:ext cx="9841078" cy="741407"/>
          </a:xfrm>
          <a:prstGeom prst="rect">
            <a:avLst/>
          </a:prstGeom>
          <a:noFill/>
        </p:spPr>
        <p:txBody>
          <a:bodyPr wrap="square" lIns="91409" tIns="91409" rIns="91409" bIns="91409" anchor="ctr" anchorCtr="0">
            <a:spAutoFit/>
          </a:bodyPr>
          <a:lstStyle>
            <a:lvl1pPr algn="ctr">
              <a:buNone/>
              <a:defRPr sz="36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39" name="Text Placeholder 5"/>
          <p:cNvSpPr>
            <a:spLocks noGrp="1"/>
          </p:cNvSpPr>
          <p:nvPr>
            <p:ph type="body" sz="quarter" idx="145" hasCustomPrompt="1"/>
          </p:nvPr>
        </p:nvSpPr>
        <p:spPr>
          <a:xfrm>
            <a:off x="-10191438" y="18890680"/>
            <a:ext cx="9841078" cy="741407"/>
          </a:xfrm>
          <a:prstGeom prst="rect">
            <a:avLst/>
          </a:prstGeom>
          <a:noFill/>
        </p:spPr>
        <p:txBody>
          <a:bodyPr wrap="square" lIns="91409" tIns="91409" rIns="91409" bIns="91409" anchor="ctr" anchorCtr="0">
            <a:spAutoFit/>
          </a:bodyPr>
          <a:lstStyle>
            <a:lvl1pPr algn="ctr">
              <a:buNone/>
              <a:defRPr sz="36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40" name="Text Placeholder 5"/>
          <p:cNvSpPr>
            <a:spLocks noGrp="1"/>
          </p:cNvSpPr>
          <p:nvPr>
            <p:ph type="body" sz="quarter" idx="146" hasCustomPrompt="1"/>
          </p:nvPr>
        </p:nvSpPr>
        <p:spPr>
          <a:xfrm>
            <a:off x="-10191438" y="18890680"/>
            <a:ext cx="9841078" cy="741407"/>
          </a:xfrm>
          <a:prstGeom prst="rect">
            <a:avLst/>
          </a:prstGeom>
          <a:noFill/>
        </p:spPr>
        <p:txBody>
          <a:bodyPr wrap="square" lIns="91409" tIns="91409" rIns="91409" bIns="91409" anchor="ctr" anchorCtr="0">
            <a:spAutoFit/>
          </a:bodyPr>
          <a:lstStyle>
            <a:lvl1pPr algn="ctr">
              <a:buNone/>
              <a:defRPr sz="36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41" name="Text Placeholder 5"/>
          <p:cNvSpPr>
            <a:spLocks noGrp="1"/>
          </p:cNvSpPr>
          <p:nvPr>
            <p:ph type="body" sz="quarter" idx="147" hasCustomPrompt="1"/>
          </p:nvPr>
        </p:nvSpPr>
        <p:spPr>
          <a:xfrm>
            <a:off x="-10191438" y="18890680"/>
            <a:ext cx="9841078" cy="741407"/>
          </a:xfrm>
          <a:prstGeom prst="rect">
            <a:avLst/>
          </a:prstGeom>
          <a:noFill/>
        </p:spPr>
        <p:txBody>
          <a:bodyPr wrap="square" lIns="91409" tIns="91409" rIns="91409" bIns="91409" anchor="ctr" anchorCtr="0">
            <a:spAutoFit/>
          </a:bodyPr>
          <a:lstStyle>
            <a:lvl1pPr algn="ctr">
              <a:buNone/>
              <a:defRPr sz="36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42" name="Text Placeholder 5"/>
          <p:cNvSpPr>
            <a:spLocks noGrp="1"/>
          </p:cNvSpPr>
          <p:nvPr>
            <p:ph type="body" sz="quarter" idx="148" hasCustomPrompt="1"/>
          </p:nvPr>
        </p:nvSpPr>
        <p:spPr>
          <a:xfrm>
            <a:off x="-10191438" y="18890680"/>
            <a:ext cx="9841078" cy="741407"/>
          </a:xfrm>
          <a:prstGeom prst="rect">
            <a:avLst/>
          </a:prstGeom>
          <a:noFill/>
        </p:spPr>
        <p:txBody>
          <a:bodyPr wrap="square" lIns="91409" tIns="91409" rIns="91409" bIns="91409" anchor="ctr" anchorCtr="0">
            <a:spAutoFit/>
          </a:bodyPr>
          <a:lstStyle>
            <a:lvl1pPr algn="ctr">
              <a:buNone/>
              <a:defRPr sz="36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43" name="Text Placeholder 5"/>
          <p:cNvSpPr>
            <a:spLocks noGrp="1"/>
          </p:cNvSpPr>
          <p:nvPr>
            <p:ph type="body" sz="quarter" idx="149" hasCustomPrompt="1"/>
          </p:nvPr>
        </p:nvSpPr>
        <p:spPr>
          <a:xfrm>
            <a:off x="-10191438" y="18890680"/>
            <a:ext cx="9841078" cy="741407"/>
          </a:xfrm>
          <a:prstGeom prst="rect">
            <a:avLst/>
          </a:prstGeom>
          <a:noFill/>
        </p:spPr>
        <p:txBody>
          <a:bodyPr wrap="square" lIns="91409" tIns="91409" rIns="91409" bIns="91409" anchor="ctr" anchorCtr="0">
            <a:spAutoFit/>
          </a:bodyPr>
          <a:lstStyle>
            <a:lvl1pPr algn="ctr">
              <a:buNone/>
              <a:defRPr sz="36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ente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85357" y="6212232"/>
            <a:ext cx="9847295" cy="855290"/>
          </a:xfrm>
          <a:prstGeom prst="rect">
            <a:avLst/>
          </a:prstGeom>
        </p:spPr>
        <p:txBody>
          <a:bodyPr wrap="square" lIns="228529" tIns="228529" rIns="228529" bIns="228529">
            <a:spAutoFit/>
          </a:bodyPr>
          <a:lstStyle>
            <a:lvl1pPr marL="342795" indent="-342795">
              <a:buNone/>
              <a:defRPr sz="2500">
                <a:latin typeface="Trebuchet MS" pitchFamily="34" charset="0"/>
              </a:defRPr>
            </a:lvl1pPr>
            <a:lvl2pPr marL="1485438" indent="-571320">
              <a:defRPr sz="2500">
                <a:latin typeface="Trebuchet MS" pitchFamily="34" charset="0"/>
              </a:defRPr>
            </a:lvl2pPr>
            <a:lvl3pPr marL="2056761" indent="-571320">
              <a:defRPr sz="2500">
                <a:latin typeface="Trebuchet MS" pitchFamily="34" charset="0"/>
              </a:defRPr>
            </a:lvl3pPr>
            <a:lvl4pPr marL="2685217" indent="-628453">
              <a:defRPr sz="2500">
                <a:latin typeface="Trebuchet MS" pitchFamily="34" charset="0"/>
              </a:defRPr>
            </a:lvl4pPr>
            <a:lvl5pPr marL="3142274" indent="-457054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03126" y="5355193"/>
            <a:ext cx="9839522" cy="741407"/>
          </a:xfrm>
          <a:prstGeom prst="rect">
            <a:avLst/>
          </a:prstGeom>
          <a:noFill/>
        </p:spPr>
        <p:txBody>
          <a:bodyPr lIns="91409" tIns="91409" rIns="91409" bIns="91409" anchor="ctr" anchorCtr="0">
            <a:spAutoFit/>
          </a:bodyPr>
          <a:lstStyle>
            <a:lvl1pPr algn="ctr">
              <a:buNone/>
              <a:defRPr sz="36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INTRODUCTION or ABSTRACT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895352" y="1142999"/>
            <a:ext cx="4327526" cy="2514599"/>
          </a:xfrm>
          <a:prstGeom prst="rect">
            <a:avLst/>
          </a:prstGeom>
        </p:spPr>
        <p:txBody>
          <a:bodyPr lIns="91409" tIns="45706" rIns="91409" bIns="45706" anchor="ctr"/>
          <a:lstStyle>
            <a:lvl1pPr algn="ctr">
              <a:buNone/>
              <a:defRPr sz="39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37753926" y="1219200"/>
            <a:ext cx="4327526" cy="2514599"/>
          </a:xfrm>
          <a:prstGeom prst="rect">
            <a:avLst/>
          </a:prstGeom>
        </p:spPr>
        <p:txBody>
          <a:bodyPr lIns="91409" tIns="45706" rIns="91409" bIns="45706" anchor="ctr"/>
          <a:lstStyle>
            <a:lvl1pPr algn="ctr">
              <a:buNone/>
              <a:defRPr sz="39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883792" y="15043768"/>
            <a:ext cx="9848851" cy="855290"/>
          </a:xfrm>
          <a:prstGeom prst="rect">
            <a:avLst/>
          </a:prstGeom>
        </p:spPr>
        <p:txBody>
          <a:bodyPr wrap="square" lIns="228529" tIns="228529" rIns="228529" bIns="228529">
            <a:spAutoFit/>
          </a:bodyPr>
          <a:lstStyle>
            <a:lvl1pPr marL="342795" indent="-342795">
              <a:buNone/>
              <a:defRPr sz="2500">
                <a:latin typeface="Trebuchet MS" pitchFamily="34" charset="0"/>
              </a:defRPr>
            </a:lvl1pPr>
            <a:lvl2pPr marL="1485438" indent="-571320">
              <a:defRPr sz="2500">
                <a:latin typeface="Trebuchet MS" pitchFamily="34" charset="0"/>
              </a:defRPr>
            </a:lvl2pPr>
            <a:lvl3pPr marL="2056761" indent="-571320">
              <a:defRPr sz="2500">
                <a:latin typeface="Trebuchet MS" pitchFamily="34" charset="0"/>
              </a:defRPr>
            </a:lvl3pPr>
            <a:lvl4pPr marL="2685217" indent="-628453">
              <a:defRPr sz="2500">
                <a:latin typeface="Trebuchet MS" pitchFamily="34" charset="0"/>
              </a:defRPr>
            </a:lvl4pPr>
            <a:lvl5pPr marL="3142274" indent="-457054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903131" y="14218838"/>
            <a:ext cx="9841078" cy="741407"/>
          </a:xfrm>
          <a:prstGeom prst="rect">
            <a:avLst/>
          </a:prstGeom>
          <a:noFill/>
        </p:spPr>
        <p:txBody>
          <a:bodyPr wrap="square" lIns="91409" tIns="91409" rIns="91409" bIns="91409" anchor="ctr" anchorCtr="0">
            <a:spAutoFit/>
          </a:bodyPr>
          <a:lstStyle>
            <a:lvl1pPr algn="ctr">
              <a:buNone/>
              <a:defRPr sz="36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OBJECTIVES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1345770" y="6204293"/>
            <a:ext cx="20288379" cy="855290"/>
          </a:xfrm>
          <a:prstGeom prst="rect">
            <a:avLst/>
          </a:prstGeom>
        </p:spPr>
        <p:txBody>
          <a:bodyPr wrap="square" lIns="228529" tIns="228529" rIns="228529" bIns="228529">
            <a:spAutoFit/>
          </a:bodyPr>
          <a:lstStyle>
            <a:lvl1pPr marL="342795" indent="-342795">
              <a:buNone/>
              <a:defRPr sz="2500">
                <a:latin typeface="Trebuchet MS" pitchFamily="34" charset="0"/>
              </a:defRPr>
            </a:lvl1pPr>
            <a:lvl2pPr marL="1485438" indent="-571320">
              <a:defRPr sz="2500">
                <a:latin typeface="Trebuchet MS" pitchFamily="34" charset="0"/>
              </a:defRPr>
            </a:lvl2pPr>
            <a:lvl3pPr marL="2056761" indent="-571320">
              <a:defRPr sz="2500">
                <a:latin typeface="Trebuchet MS" pitchFamily="34" charset="0"/>
              </a:defRPr>
            </a:lvl3pPr>
            <a:lvl4pPr marL="2685217" indent="-628453">
              <a:defRPr sz="2500">
                <a:latin typeface="Trebuchet MS" pitchFamily="34" charset="0"/>
              </a:defRPr>
            </a:lvl4pPr>
            <a:lvl5pPr marL="3142274" indent="-457054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1345765" y="5355193"/>
            <a:ext cx="20288382" cy="741407"/>
          </a:xfrm>
          <a:prstGeom prst="rect">
            <a:avLst/>
          </a:prstGeom>
          <a:noFill/>
        </p:spPr>
        <p:txBody>
          <a:bodyPr wrap="square" lIns="91409" tIns="91409" rIns="91409" bIns="91409" anchor="ctr" anchorCtr="0">
            <a:spAutoFit/>
          </a:bodyPr>
          <a:lstStyle>
            <a:lvl1pPr algn="ctr">
              <a:buNone/>
              <a:defRPr sz="36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(header)  MATERIALS &amp; METHODS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1345765" y="21896544"/>
            <a:ext cx="20288382" cy="855290"/>
          </a:xfrm>
          <a:prstGeom prst="rect">
            <a:avLst/>
          </a:prstGeom>
        </p:spPr>
        <p:txBody>
          <a:bodyPr wrap="square" lIns="228529" tIns="228529" rIns="228529" bIns="228529">
            <a:spAutoFit/>
          </a:bodyPr>
          <a:lstStyle>
            <a:lvl1pPr marL="342795" indent="-342795">
              <a:buNone/>
              <a:defRPr sz="2500">
                <a:latin typeface="Trebuchet MS" pitchFamily="34" charset="0"/>
              </a:defRPr>
            </a:lvl1pPr>
            <a:lvl2pPr marL="1485438" indent="-571320">
              <a:defRPr sz="2500">
                <a:latin typeface="Trebuchet MS" pitchFamily="34" charset="0"/>
              </a:defRPr>
            </a:lvl2pPr>
            <a:lvl3pPr marL="2056761" indent="-571320">
              <a:defRPr sz="2500">
                <a:latin typeface="Trebuchet MS" pitchFamily="34" charset="0"/>
              </a:defRPr>
            </a:lvl3pPr>
            <a:lvl4pPr marL="2685217" indent="-628453">
              <a:defRPr sz="2500">
                <a:latin typeface="Trebuchet MS" pitchFamily="34" charset="0"/>
              </a:defRPr>
            </a:lvl4pPr>
            <a:lvl5pPr marL="3142274" indent="-457054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1345762" y="21081070"/>
            <a:ext cx="20288382" cy="741407"/>
          </a:xfrm>
          <a:prstGeom prst="rect">
            <a:avLst/>
          </a:prstGeom>
          <a:noFill/>
        </p:spPr>
        <p:txBody>
          <a:bodyPr wrap="square" lIns="91409" tIns="91409" rIns="91409" bIns="91409" anchor="ctr" anchorCtr="0">
            <a:spAutoFit/>
          </a:bodyPr>
          <a:lstStyle>
            <a:lvl1pPr algn="ctr">
              <a:buNone/>
              <a:defRPr sz="36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RESULTS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32220012" y="5355193"/>
            <a:ext cx="9837704" cy="741407"/>
          </a:xfrm>
          <a:prstGeom prst="rect">
            <a:avLst/>
          </a:prstGeom>
          <a:noFill/>
        </p:spPr>
        <p:txBody>
          <a:bodyPr wrap="square" lIns="91409" tIns="91409" rIns="91409" bIns="91409" anchor="ctr" anchorCtr="0">
            <a:spAutoFit/>
          </a:bodyPr>
          <a:lstStyle>
            <a:lvl1pPr algn="ctr">
              <a:buNone/>
              <a:defRPr sz="36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CONCLUSIONS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2220012" y="6212232"/>
            <a:ext cx="9837704" cy="855290"/>
          </a:xfrm>
          <a:prstGeom prst="rect">
            <a:avLst/>
          </a:prstGeom>
        </p:spPr>
        <p:txBody>
          <a:bodyPr wrap="square" lIns="228529" tIns="228529" rIns="228529" bIns="228529">
            <a:spAutoFit/>
          </a:bodyPr>
          <a:lstStyle>
            <a:lvl1pPr marL="342795" indent="-342795">
              <a:buNone/>
              <a:defRPr sz="2500">
                <a:latin typeface="Trebuchet MS" pitchFamily="34" charset="0"/>
              </a:defRPr>
            </a:lvl1pPr>
            <a:lvl2pPr marL="1485438" indent="-571320">
              <a:defRPr sz="2500">
                <a:latin typeface="Trebuchet MS" pitchFamily="34" charset="0"/>
              </a:defRPr>
            </a:lvl2pPr>
            <a:lvl3pPr marL="2056761" indent="-571320">
              <a:defRPr sz="2500">
                <a:latin typeface="Trebuchet MS" pitchFamily="34" charset="0"/>
              </a:defRPr>
            </a:lvl3pPr>
            <a:lvl4pPr marL="2685217" indent="-628453">
              <a:defRPr sz="2500">
                <a:latin typeface="Trebuchet MS" pitchFamily="34" charset="0"/>
              </a:defRPr>
            </a:lvl4pPr>
            <a:lvl5pPr marL="3142274" indent="-457054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32220012" y="14279064"/>
            <a:ext cx="9837704" cy="741407"/>
          </a:xfrm>
          <a:prstGeom prst="rect">
            <a:avLst/>
          </a:prstGeom>
          <a:noFill/>
        </p:spPr>
        <p:txBody>
          <a:bodyPr wrap="square" lIns="91409" tIns="91409" rIns="91409" bIns="91409" anchor="ctr" anchorCtr="0">
            <a:spAutoFit/>
          </a:bodyPr>
          <a:lstStyle>
            <a:lvl1pPr algn="ctr">
              <a:buNone/>
              <a:defRPr sz="36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REFERENCES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32220012" y="15011410"/>
            <a:ext cx="9842630" cy="855290"/>
          </a:xfrm>
          <a:prstGeom prst="rect">
            <a:avLst/>
          </a:prstGeom>
        </p:spPr>
        <p:txBody>
          <a:bodyPr wrap="square" lIns="228529" tIns="228529" rIns="228529" bIns="228529">
            <a:spAutoFit/>
          </a:bodyPr>
          <a:lstStyle>
            <a:lvl1pPr marL="342795" indent="-342795">
              <a:buNone/>
              <a:defRPr sz="2500">
                <a:latin typeface="Trebuchet MS" pitchFamily="34" charset="0"/>
              </a:defRPr>
            </a:lvl1pPr>
            <a:lvl2pPr marL="1485438" indent="-571320">
              <a:defRPr sz="2500">
                <a:latin typeface="Trebuchet MS" pitchFamily="34" charset="0"/>
              </a:defRPr>
            </a:lvl2pPr>
            <a:lvl3pPr marL="2056761" indent="-571320">
              <a:defRPr sz="2500">
                <a:latin typeface="Trebuchet MS" pitchFamily="34" charset="0"/>
              </a:defRPr>
            </a:lvl3pPr>
            <a:lvl4pPr marL="2685217" indent="-628453">
              <a:defRPr sz="2500">
                <a:latin typeface="Trebuchet MS" pitchFamily="34" charset="0"/>
              </a:defRPr>
            </a:lvl4pPr>
            <a:lvl5pPr marL="3142274" indent="-457054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32220012" y="25676199"/>
            <a:ext cx="9837704" cy="741407"/>
          </a:xfrm>
          <a:prstGeom prst="rect">
            <a:avLst/>
          </a:prstGeom>
          <a:noFill/>
        </p:spPr>
        <p:txBody>
          <a:bodyPr wrap="square" lIns="91409" tIns="91409" rIns="91409" bIns="91409" anchor="ctr" anchorCtr="0">
            <a:spAutoFit/>
          </a:bodyPr>
          <a:lstStyle>
            <a:lvl1pPr algn="ctr">
              <a:buNone/>
              <a:defRPr sz="36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ACKNOWLEDGEMENTS or CONTACT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32220012" y="26436780"/>
            <a:ext cx="9842630" cy="855290"/>
          </a:xfrm>
          <a:prstGeom prst="rect">
            <a:avLst/>
          </a:prstGeom>
        </p:spPr>
        <p:txBody>
          <a:bodyPr wrap="square" lIns="228529" tIns="228529" rIns="228529" bIns="228529">
            <a:spAutoFit/>
          </a:bodyPr>
          <a:lstStyle>
            <a:lvl1pPr marL="342795" indent="-342795">
              <a:buNone/>
              <a:defRPr sz="2500">
                <a:latin typeface="Trebuchet MS" pitchFamily="34" charset="0"/>
              </a:defRPr>
            </a:lvl1pPr>
            <a:lvl2pPr marL="1485438" indent="-571320">
              <a:defRPr sz="2500">
                <a:latin typeface="Trebuchet MS" pitchFamily="34" charset="0"/>
              </a:defRPr>
            </a:lvl2pPr>
            <a:lvl3pPr marL="2056761" indent="-571320">
              <a:defRPr sz="2500">
                <a:latin typeface="Trebuchet MS" pitchFamily="34" charset="0"/>
              </a:defRPr>
            </a:lvl3pPr>
            <a:lvl4pPr marL="2685217" indent="-628453">
              <a:defRPr sz="2500">
                <a:latin typeface="Trebuchet MS" pitchFamily="34" charset="0"/>
              </a:defRPr>
            </a:lvl4pPr>
            <a:lvl5pPr marL="3142274" indent="-457054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64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5809003" y="3383946"/>
            <a:ext cx="31332322" cy="1280162"/>
          </a:xfrm>
          <a:prstGeom prst="rect">
            <a:avLst/>
          </a:prstGeom>
        </p:spPr>
        <p:txBody>
          <a:bodyPr lIns="91413" tIns="45710" rIns="91413" bIns="45710">
            <a:normAutofit/>
          </a:bodyPr>
          <a:lstStyle>
            <a:lvl1pPr algn="ctr">
              <a:buFontTx/>
              <a:buNone/>
              <a:defRPr sz="57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7100"/>
            </a:lvl2pPr>
            <a:lvl3pPr>
              <a:buFontTx/>
              <a:buNone/>
              <a:defRPr sz="7100"/>
            </a:lvl3pPr>
            <a:lvl4pPr>
              <a:buFontTx/>
              <a:buNone/>
              <a:defRPr sz="7100"/>
            </a:lvl4pPr>
            <a:lvl5pPr>
              <a:buFontTx/>
              <a:buNone/>
              <a:defRPr sz="7100"/>
            </a:lvl5pPr>
          </a:lstStyle>
          <a:p>
            <a:pPr lvl="0"/>
            <a:r>
              <a:rPr lang="en-US" dirty="0" smtClean="0"/>
              <a:t>Click here to add affiliations</a:t>
            </a:r>
            <a:endParaRPr lang="en-US" dirty="0"/>
          </a:p>
        </p:txBody>
      </p:sp>
      <p:sp>
        <p:nvSpPr>
          <p:cNvPr id="65" name="Text Placeholder 76"/>
          <p:cNvSpPr>
            <a:spLocks noGrp="1"/>
          </p:cNvSpPr>
          <p:nvPr>
            <p:ph type="body" sz="quarter" idx="151" hasCustomPrompt="1"/>
          </p:nvPr>
        </p:nvSpPr>
        <p:spPr>
          <a:xfrm>
            <a:off x="5809003" y="2103785"/>
            <a:ext cx="31332322" cy="1280162"/>
          </a:xfrm>
          <a:prstGeom prst="rect">
            <a:avLst/>
          </a:prstGeom>
        </p:spPr>
        <p:txBody>
          <a:bodyPr lIns="91413" tIns="45710" rIns="91413" bIns="45710" anchor="t" anchorCtr="1">
            <a:normAutofit/>
          </a:bodyPr>
          <a:lstStyle>
            <a:lvl1pPr algn="ctr">
              <a:buFontTx/>
              <a:buNone/>
              <a:defRPr sz="89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7100"/>
            </a:lvl2pPr>
            <a:lvl3pPr>
              <a:buFontTx/>
              <a:buNone/>
              <a:defRPr sz="7100"/>
            </a:lvl3pPr>
            <a:lvl4pPr>
              <a:buFontTx/>
              <a:buNone/>
              <a:defRPr sz="7100"/>
            </a:lvl4pPr>
            <a:lvl5pPr>
              <a:buFontTx/>
              <a:buNone/>
              <a:defRPr sz="7100"/>
            </a:lvl5pPr>
          </a:lstStyle>
          <a:p>
            <a:pPr lvl="0"/>
            <a:r>
              <a:rPr lang="en-US" dirty="0" smtClean="0"/>
              <a:t>Click here to add authors</a:t>
            </a:r>
            <a:endParaRPr lang="en-US" dirty="0"/>
          </a:p>
        </p:txBody>
      </p:sp>
      <p:sp>
        <p:nvSpPr>
          <p:cNvPr id="66" name="Text Placeholder 76"/>
          <p:cNvSpPr>
            <a:spLocks noGrp="1"/>
          </p:cNvSpPr>
          <p:nvPr>
            <p:ph type="body" sz="quarter" idx="153" hasCustomPrompt="1"/>
          </p:nvPr>
        </p:nvSpPr>
        <p:spPr>
          <a:xfrm>
            <a:off x="5809003" y="465819"/>
            <a:ext cx="31332322" cy="1637975"/>
          </a:xfrm>
          <a:prstGeom prst="rect">
            <a:avLst/>
          </a:prstGeom>
        </p:spPr>
        <p:txBody>
          <a:bodyPr lIns="91413" tIns="45710" rIns="91413" bIns="45710" anchor="t" anchorCtr="1">
            <a:normAutofit/>
          </a:bodyPr>
          <a:lstStyle>
            <a:lvl1pPr algn="ctr">
              <a:buFontTx/>
              <a:buNone/>
              <a:defRPr sz="114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7100"/>
            </a:lvl2pPr>
            <a:lvl3pPr>
              <a:buFontTx/>
              <a:buNone/>
              <a:defRPr sz="7100"/>
            </a:lvl3pPr>
            <a:lvl4pPr>
              <a:buFontTx/>
              <a:buNone/>
              <a:defRPr sz="7100"/>
            </a:lvl4pPr>
            <a:lvl5pPr>
              <a:buFontTx/>
              <a:buNone/>
              <a:defRPr sz="7100"/>
            </a:lvl5pPr>
          </a:lstStyle>
          <a:p>
            <a:pPr lvl="0"/>
            <a:r>
              <a:rPr lang="en-US" dirty="0" smtClean="0"/>
              <a:t>Click here to add title</a:t>
            </a:r>
            <a:endParaRPr lang="en-US" dirty="0"/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95" hasCustomPrompt="1"/>
          </p:nvPr>
        </p:nvSpPr>
        <p:spPr>
          <a:xfrm>
            <a:off x="-10191438" y="18890680"/>
            <a:ext cx="9841078" cy="741407"/>
          </a:xfrm>
          <a:prstGeom prst="rect">
            <a:avLst/>
          </a:prstGeom>
          <a:noFill/>
        </p:spPr>
        <p:txBody>
          <a:bodyPr wrap="square" lIns="91409" tIns="91409" rIns="91409" bIns="91409" anchor="ctr" anchorCtr="0">
            <a:spAutoFit/>
          </a:bodyPr>
          <a:lstStyle>
            <a:lvl1pPr algn="ctr">
              <a:buNone/>
              <a:defRPr sz="36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107" hasCustomPrompt="1"/>
          </p:nvPr>
        </p:nvSpPr>
        <p:spPr>
          <a:xfrm>
            <a:off x="-10191438" y="21856160"/>
            <a:ext cx="9847295" cy="855290"/>
          </a:xfrm>
          <a:prstGeom prst="rect">
            <a:avLst/>
          </a:prstGeom>
        </p:spPr>
        <p:txBody>
          <a:bodyPr wrap="square" lIns="228529" tIns="228529" rIns="228529" bIns="22852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438" indent="-571320">
              <a:defRPr sz="2500">
                <a:latin typeface="Trebuchet MS" pitchFamily="34" charset="0"/>
              </a:defRPr>
            </a:lvl2pPr>
            <a:lvl3pPr marL="2056761" indent="-571320">
              <a:defRPr sz="2500">
                <a:latin typeface="Trebuchet MS" pitchFamily="34" charset="0"/>
              </a:defRPr>
            </a:lvl3pPr>
            <a:lvl4pPr marL="2685217" indent="-628453">
              <a:defRPr sz="2500">
                <a:latin typeface="Trebuchet MS" pitchFamily="34" charset="0"/>
              </a:defRPr>
            </a:lvl4pPr>
            <a:lvl5pPr marL="3142274" indent="-457054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116" hasCustomPrompt="1"/>
          </p:nvPr>
        </p:nvSpPr>
        <p:spPr>
          <a:xfrm>
            <a:off x="-10191438" y="21856160"/>
            <a:ext cx="9847295" cy="855290"/>
          </a:xfrm>
          <a:prstGeom prst="rect">
            <a:avLst/>
          </a:prstGeom>
        </p:spPr>
        <p:txBody>
          <a:bodyPr wrap="square" lIns="228529" tIns="228529" rIns="228529" bIns="22852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438" indent="-571320">
              <a:defRPr sz="2500">
                <a:latin typeface="Trebuchet MS" pitchFamily="34" charset="0"/>
              </a:defRPr>
            </a:lvl2pPr>
            <a:lvl3pPr marL="2056761" indent="-571320">
              <a:defRPr sz="2500">
                <a:latin typeface="Trebuchet MS" pitchFamily="34" charset="0"/>
              </a:defRPr>
            </a:lvl3pPr>
            <a:lvl4pPr marL="2685217" indent="-628453">
              <a:defRPr sz="2500">
                <a:latin typeface="Trebuchet MS" pitchFamily="34" charset="0"/>
              </a:defRPr>
            </a:lvl4pPr>
            <a:lvl5pPr marL="3142274" indent="-457054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117" hasCustomPrompt="1"/>
          </p:nvPr>
        </p:nvSpPr>
        <p:spPr>
          <a:xfrm>
            <a:off x="-10191438" y="21856160"/>
            <a:ext cx="9847295" cy="855290"/>
          </a:xfrm>
          <a:prstGeom prst="rect">
            <a:avLst/>
          </a:prstGeom>
        </p:spPr>
        <p:txBody>
          <a:bodyPr wrap="square" lIns="228529" tIns="228529" rIns="228529" bIns="22852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438" indent="-571320">
              <a:defRPr sz="2500">
                <a:latin typeface="Trebuchet MS" pitchFamily="34" charset="0"/>
              </a:defRPr>
            </a:lvl2pPr>
            <a:lvl3pPr marL="2056761" indent="-571320">
              <a:defRPr sz="2500">
                <a:latin typeface="Trebuchet MS" pitchFamily="34" charset="0"/>
              </a:defRPr>
            </a:lvl3pPr>
            <a:lvl4pPr marL="2685217" indent="-628453">
              <a:defRPr sz="2500">
                <a:latin typeface="Trebuchet MS" pitchFamily="34" charset="0"/>
              </a:defRPr>
            </a:lvl4pPr>
            <a:lvl5pPr marL="3142274" indent="-457054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62" name="Text Placeholder 3"/>
          <p:cNvSpPr>
            <a:spLocks noGrp="1"/>
          </p:cNvSpPr>
          <p:nvPr>
            <p:ph type="body" sz="quarter" idx="118" hasCustomPrompt="1"/>
          </p:nvPr>
        </p:nvSpPr>
        <p:spPr>
          <a:xfrm>
            <a:off x="-10191438" y="21856160"/>
            <a:ext cx="9847295" cy="855290"/>
          </a:xfrm>
          <a:prstGeom prst="rect">
            <a:avLst/>
          </a:prstGeom>
        </p:spPr>
        <p:txBody>
          <a:bodyPr wrap="square" lIns="228529" tIns="228529" rIns="228529" bIns="22852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438" indent="-571320">
              <a:defRPr sz="2500">
                <a:latin typeface="Trebuchet MS" pitchFamily="34" charset="0"/>
              </a:defRPr>
            </a:lvl2pPr>
            <a:lvl3pPr marL="2056761" indent="-571320">
              <a:defRPr sz="2500">
                <a:latin typeface="Trebuchet MS" pitchFamily="34" charset="0"/>
              </a:defRPr>
            </a:lvl3pPr>
            <a:lvl4pPr marL="2685217" indent="-628453">
              <a:defRPr sz="2500">
                <a:latin typeface="Trebuchet MS" pitchFamily="34" charset="0"/>
              </a:defRPr>
            </a:lvl4pPr>
            <a:lvl5pPr marL="3142274" indent="-457054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63" name="Text Placeholder 3"/>
          <p:cNvSpPr>
            <a:spLocks noGrp="1"/>
          </p:cNvSpPr>
          <p:nvPr>
            <p:ph type="body" sz="quarter" idx="119" hasCustomPrompt="1"/>
          </p:nvPr>
        </p:nvSpPr>
        <p:spPr>
          <a:xfrm>
            <a:off x="-10191438" y="21856160"/>
            <a:ext cx="9847295" cy="855290"/>
          </a:xfrm>
          <a:prstGeom prst="rect">
            <a:avLst/>
          </a:prstGeom>
        </p:spPr>
        <p:txBody>
          <a:bodyPr wrap="square" lIns="228529" tIns="228529" rIns="228529" bIns="22852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438" indent="-571320">
              <a:defRPr sz="2500">
                <a:latin typeface="Trebuchet MS" pitchFamily="34" charset="0"/>
              </a:defRPr>
            </a:lvl2pPr>
            <a:lvl3pPr marL="2056761" indent="-571320">
              <a:defRPr sz="2500">
                <a:latin typeface="Trebuchet MS" pitchFamily="34" charset="0"/>
              </a:defRPr>
            </a:lvl3pPr>
            <a:lvl4pPr marL="2685217" indent="-628453">
              <a:defRPr sz="2500">
                <a:latin typeface="Trebuchet MS" pitchFamily="34" charset="0"/>
              </a:defRPr>
            </a:lvl4pPr>
            <a:lvl5pPr marL="3142274" indent="-457054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67" name="Text Placeholder 3"/>
          <p:cNvSpPr>
            <a:spLocks noGrp="1"/>
          </p:cNvSpPr>
          <p:nvPr>
            <p:ph type="body" sz="quarter" idx="120" hasCustomPrompt="1"/>
          </p:nvPr>
        </p:nvSpPr>
        <p:spPr>
          <a:xfrm>
            <a:off x="-10191438" y="21856160"/>
            <a:ext cx="9847295" cy="855290"/>
          </a:xfrm>
          <a:prstGeom prst="rect">
            <a:avLst/>
          </a:prstGeom>
        </p:spPr>
        <p:txBody>
          <a:bodyPr wrap="square" lIns="228529" tIns="228529" rIns="228529" bIns="22852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438" indent="-571320">
              <a:defRPr sz="2500">
                <a:latin typeface="Trebuchet MS" pitchFamily="34" charset="0"/>
              </a:defRPr>
            </a:lvl2pPr>
            <a:lvl3pPr marL="2056761" indent="-571320">
              <a:defRPr sz="2500">
                <a:latin typeface="Trebuchet MS" pitchFamily="34" charset="0"/>
              </a:defRPr>
            </a:lvl3pPr>
            <a:lvl4pPr marL="2685217" indent="-628453">
              <a:defRPr sz="2500">
                <a:latin typeface="Trebuchet MS" pitchFamily="34" charset="0"/>
              </a:defRPr>
            </a:lvl4pPr>
            <a:lvl5pPr marL="3142274" indent="-457054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68" name="Text Placeholder 3"/>
          <p:cNvSpPr>
            <a:spLocks noGrp="1"/>
          </p:cNvSpPr>
          <p:nvPr>
            <p:ph type="body" sz="quarter" idx="121" hasCustomPrompt="1"/>
          </p:nvPr>
        </p:nvSpPr>
        <p:spPr>
          <a:xfrm>
            <a:off x="-10191438" y="21856160"/>
            <a:ext cx="9847295" cy="855290"/>
          </a:xfrm>
          <a:prstGeom prst="rect">
            <a:avLst/>
          </a:prstGeom>
        </p:spPr>
        <p:txBody>
          <a:bodyPr wrap="square" lIns="228529" tIns="228529" rIns="228529" bIns="22852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438" indent="-571320">
              <a:defRPr sz="2500">
                <a:latin typeface="Trebuchet MS" pitchFamily="34" charset="0"/>
              </a:defRPr>
            </a:lvl2pPr>
            <a:lvl3pPr marL="2056761" indent="-571320">
              <a:defRPr sz="2500">
                <a:latin typeface="Trebuchet MS" pitchFamily="34" charset="0"/>
              </a:defRPr>
            </a:lvl3pPr>
            <a:lvl4pPr marL="2685217" indent="-628453">
              <a:defRPr sz="2500">
                <a:latin typeface="Trebuchet MS" pitchFamily="34" charset="0"/>
              </a:defRPr>
            </a:lvl4pPr>
            <a:lvl5pPr marL="3142274" indent="-457054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69" name="Text Placeholder 3"/>
          <p:cNvSpPr>
            <a:spLocks noGrp="1"/>
          </p:cNvSpPr>
          <p:nvPr>
            <p:ph type="body" sz="quarter" idx="122" hasCustomPrompt="1"/>
          </p:nvPr>
        </p:nvSpPr>
        <p:spPr>
          <a:xfrm>
            <a:off x="-10191438" y="21856160"/>
            <a:ext cx="9847295" cy="855290"/>
          </a:xfrm>
          <a:prstGeom prst="rect">
            <a:avLst/>
          </a:prstGeom>
        </p:spPr>
        <p:txBody>
          <a:bodyPr wrap="square" lIns="228529" tIns="228529" rIns="228529" bIns="22852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438" indent="-571320">
              <a:defRPr sz="2500">
                <a:latin typeface="Trebuchet MS" pitchFamily="34" charset="0"/>
              </a:defRPr>
            </a:lvl2pPr>
            <a:lvl3pPr marL="2056761" indent="-571320">
              <a:defRPr sz="2500">
                <a:latin typeface="Trebuchet MS" pitchFamily="34" charset="0"/>
              </a:defRPr>
            </a:lvl3pPr>
            <a:lvl4pPr marL="2685217" indent="-628453">
              <a:defRPr sz="2500">
                <a:latin typeface="Trebuchet MS" pitchFamily="34" charset="0"/>
              </a:defRPr>
            </a:lvl4pPr>
            <a:lvl5pPr marL="3142274" indent="-457054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0" name="Text Placeholder 3"/>
          <p:cNvSpPr>
            <a:spLocks noGrp="1"/>
          </p:cNvSpPr>
          <p:nvPr>
            <p:ph type="body" sz="quarter" idx="123" hasCustomPrompt="1"/>
          </p:nvPr>
        </p:nvSpPr>
        <p:spPr>
          <a:xfrm>
            <a:off x="-10191438" y="21856160"/>
            <a:ext cx="9847295" cy="855290"/>
          </a:xfrm>
          <a:prstGeom prst="rect">
            <a:avLst/>
          </a:prstGeom>
        </p:spPr>
        <p:txBody>
          <a:bodyPr wrap="square" lIns="228529" tIns="228529" rIns="228529" bIns="22852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438" indent="-571320">
              <a:defRPr sz="2500">
                <a:latin typeface="Trebuchet MS" pitchFamily="34" charset="0"/>
              </a:defRPr>
            </a:lvl2pPr>
            <a:lvl3pPr marL="2056761" indent="-571320">
              <a:defRPr sz="2500">
                <a:latin typeface="Trebuchet MS" pitchFamily="34" charset="0"/>
              </a:defRPr>
            </a:lvl3pPr>
            <a:lvl4pPr marL="2685217" indent="-628453">
              <a:defRPr sz="2500">
                <a:latin typeface="Trebuchet MS" pitchFamily="34" charset="0"/>
              </a:defRPr>
            </a:lvl4pPr>
            <a:lvl5pPr marL="3142274" indent="-457054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08" name="Text Placeholder 3"/>
          <p:cNvSpPr>
            <a:spLocks noGrp="1"/>
          </p:cNvSpPr>
          <p:nvPr>
            <p:ph type="body" sz="quarter" idx="124" hasCustomPrompt="1"/>
          </p:nvPr>
        </p:nvSpPr>
        <p:spPr>
          <a:xfrm>
            <a:off x="-10191438" y="21856160"/>
            <a:ext cx="9847295" cy="855290"/>
          </a:xfrm>
          <a:prstGeom prst="rect">
            <a:avLst/>
          </a:prstGeom>
        </p:spPr>
        <p:txBody>
          <a:bodyPr wrap="square" lIns="228529" tIns="228529" rIns="228529" bIns="22852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438" indent="-571320">
              <a:defRPr sz="2500">
                <a:latin typeface="Trebuchet MS" pitchFamily="34" charset="0"/>
              </a:defRPr>
            </a:lvl2pPr>
            <a:lvl3pPr marL="2056761" indent="-571320">
              <a:defRPr sz="2500">
                <a:latin typeface="Trebuchet MS" pitchFamily="34" charset="0"/>
              </a:defRPr>
            </a:lvl3pPr>
            <a:lvl4pPr marL="2685217" indent="-628453">
              <a:defRPr sz="2500">
                <a:latin typeface="Trebuchet MS" pitchFamily="34" charset="0"/>
              </a:defRPr>
            </a:lvl4pPr>
            <a:lvl5pPr marL="3142274" indent="-457054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09" name="Text Placeholder 3"/>
          <p:cNvSpPr>
            <a:spLocks noGrp="1"/>
          </p:cNvSpPr>
          <p:nvPr>
            <p:ph type="body" sz="quarter" idx="125" hasCustomPrompt="1"/>
          </p:nvPr>
        </p:nvSpPr>
        <p:spPr>
          <a:xfrm>
            <a:off x="-10191438" y="21856160"/>
            <a:ext cx="9847295" cy="855290"/>
          </a:xfrm>
          <a:prstGeom prst="rect">
            <a:avLst/>
          </a:prstGeom>
        </p:spPr>
        <p:txBody>
          <a:bodyPr wrap="square" lIns="228529" tIns="228529" rIns="228529" bIns="22852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438" indent="-571320">
              <a:defRPr sz="2500">
                <a:latin typeface="Trebuchet MS" pitchFamily="34" charset="0"/>
              </a:defRPr>
            </a:lvl2pPr>
            <a:lvl3pPr marL="2056761" indent="-571320">
              <a:defRPr sz="2500">
                <a:latin typeface="Trebuchet MS" pitchFamily="34" charset="0"/>
              </a:defRPr>
            </a:lvl3pPr>
            <a:lvl4pPr marL="2685217" indent="-628453">
              <a:defRPr sz="2500">
                <a:latin typeface="Trebuchet MS" pitchFamily="34" charset="0"/>
              </a:defRPr>
            </a:lvl4pPr>
            <a:lvl5pPr marL="3142274" indent="-457054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10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9132564" y="25909998"/>
            <a:ext cx="7744776" cy="484011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09" tIns="45706" rIns="91409" bIns="45706" anchor="ctr"/>
          <a:lstStyle>
            <a:lvl1pPr marL="0" indent="0" algn="ctr">
              <a:buNone/>
              <a:defRPr sz="39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11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9132564" y="25909998"/>
            <a:ext cx="7744776" cy="484011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09" tIns="45706" rIns="91409" bIns="45706" anchor="ctr"/>
          <a:lstStyle>
            <a:lvl1pPr marL="0" indent="0" algn="ctr">
              <a:buNone/>
              <a:defRPr sz="39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12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9132564" y="25909998"/>
            <a:ext cx="7744776" cy="484011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09" tIns="45706" rIns="91409" bIns="45706" anchor="ctr"/>
          <a:lstStyle>
            <a:lvl1pPr marL="0" indent="0" algn="ctr">
              <a:buNone/>
              <a:defRPr sz="39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13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9132564" y="25909998"/>
            <a:ext cx="7744776" cy="484011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09" tIns="45706" rIns="91409" bIns="45706" anchor="ctr"/>
          <a:lstStyle>
            <a:lvl1pPr marL="0" indent="0" algn="ctr">
              <a:buNone/>
              <a:defRPr sz="39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14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9132564" y="25909998"/>
            <a:ext cx="7744776" cy="484011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09" tIns="45706" rIns="91409" bIns="45706" anchor="ctr"/>
          <a:lstStyle>
            <a:lvl1pPr marL="0" indent="0" algn="ctr">
              <a:buNone/>
              <a:defRPr sz="39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15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9132564" y="25909998"/>
            <a:ext cx="7744776" cy="484011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09" tIns="45706" rIns="91409" bIns="45706" anchor="ctr"/>
          <a:lstStyle>
            <a:lvl1pPr marL="0" indent="0" algn="ctr">
              <a:buNone/>
              <a:defRPr sz="39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16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9132564" y="25909998"/>
            <a:ext cx="7744776" cy="484011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09" tIns="45706" rIns="91409" bIns="45706" anchor="ctr"/>
          <a:lstStyle>
            <a:lvl1pPr marL="0" indent="0" algn="ctr">
              <a:buNone/>
              <a:defRPr sz="39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17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9132564" y="25909998"/>
            <a:ext cx="7744776" cy="484011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09" tIns="45706" rIns="91409" bIns="45706" anchor="ctr"/>
          <a:lstStyle>
            <a:lvl1pPr marL="0" indent="0" algn="ctr">
              <a:buNone/>
              <a:defRPr sz="39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18" name="Picture Placeholder 13"/>
          <p:cNvSpPr>
            <a:spLocks noGrp="1"/>
          </p:cNvSpPr>
          <p:nvPr>
            <p:ph type="pic" sz="quarter" idx="133" hasCustomPrompt="1"/>
          </p:nvPr>
        </p:nvSpPr>
        <p:spPr>
          <a:xfrm>
            <a:off x="-9132564" y="25909998"/>
            <a:ext cx="7744776" cy="484011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09" tIns="45706" rIns="91409" bIns="45706" anchor="ctr"/>
          <a:lstStyle>
            <a:lvl1pPr marL="0" indent="0" algn="ctr">
              <a:buNone/>
              <a:defRPr sz="39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19" name="Picture Placeholder 13"/>
          <p:cNvSpPr>
            <a:spLocks noGrp="1"/>
          </p:cNvSpPr>
          <p:nvPr>
            <p:ph type="pic" sz="quarter" idx="134" hasCustomPrompt="1"/>
          </p:nvPr>
        </p:nvSpPr>
        <p:spPr>
          <a:xfrm>
            <a:off x="-9132564" y="25909998"/>
            <a:ext cx="7744776" cy="484011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09" tIns="45706" rIns="91409" bIns="45706" anchor="ctr"/>
          <a:lstStyle>
            <a:lvl1pPr marL="0" indent="0" algn="ctr">
              <a:buNone/>
              <a:defRPr sz="39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20" name="Picture Placeholder 13"/>
          <p:cNvSpPr>
            <a:spLocks noGrp="1"/>
          </p:cNvSpPr>
          <p:nvPr>
            <p:ph type="pic" sz="quarter" idx="135" hasCustomPrompt="1"/>
          </p:nvPr>
        </p:nvSpPr>
        <p:spPr>
          <a:xfrm>
            <a:off x="-9132564" y="25909998"/>
            <a:ext cx="7744776" cy="484011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09" tIns="45706" rIns="91409" bIns="45706" anchor="ctr"/>
          <a:lstStyle>
            <a:lvl1pPr marL="0" indent="0" algn="ctr">
              <a:buNone/>
              <a:defRPr sz="39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21" name="Text Placeholder 5"/>
          <p:cNvSpPr>
            <a:spLocks noGrp="1"/>
          </p:cNvSpPr>
          <p:nvPr>
            <p:ph type="body" sz="quarter" idx="136" hasCustomPrompt="1"/>
          </p:nvPr>
        </p:nvSpPr>
        <p:spPr>
          <a:xfrm>
            <a:off x="-10191438" y="18890680"/>
            <a:ext cx="9841078" cy="741407"/>
          </a:xfrm>
          <a:prstGeom prst="rect">
            <a:avLst/>
          </a:prstGeom>
          <a:noFill/>
        </p:spPr>
        <p:txBody>
          <a:bodyPr wrap="square" lIns="91409" tIns="91409" rIns="91409" bIns="91409" anchor="ctr" anchorCtr="0">
            <a:spAutoFit/>
          </a:bodyPr>
          <a:lstStyle>
            <a:lvl1pPr algn="ctr">
              <a:buNone/>
              <a:defRPr sz="36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22" name="Text Placeholder 5"/>
          <p:cNvSpPr>
            <a:spLocks noGrp="1"/>
          </p:cNvSpPr>
          <p:nvPr>
            <p:ph type="body" sz="quarter" idx="137" hasCustomPrompt="1"/>
          </p:nvPr>
        </p:nvSpPr>
        <p:spPr>
          <a:xfrm>
            <a:off x="-10191438" y="18890680"/>
            <a:ext cx="9841078" cy="741407"/>
          </a:xfrm>
          <a:prstGeom prst="rect">
            <a:avLst/>
          </a:prstGeom>
          <a:noFill/>
        </p:spPr>
        <p:txBody>
          <a:bodyPr wrap="square" lIns="91409" tIns="91409" rIns="91409" bIns="91409" anchor="ctr" anchorCtr="0">
            <a:spAutoFit/>
          </a:bodyPr>
          <a:lstStyle>
            <a:lvl1pPr algn="ctr">
              <a:buNone/>
              <a:defRPr sz="36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23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10191438" y="18890680"/>
            <a:ext cx="9841078" cy="741407"/>
          </a:xfrm>
          <a:prstGeom prst="rect">
            <a:avLst/>
          </a:prstGeom>
          <a:noFill/>
        </p:spPr>
        <p:txBody>
          <a:bodyPr wrap="square" lIns="91409" tIns="91409" rIns="91409" bIns="91409" anchor="ctr" anchorCtr="0">
            <a:spAutoFit/>
          </a:bodyPr>
          <a:lstStyle>
            <a:lvl1pPr algn="ctr">
              <a:buNone/>
              <a:defRPr sz="36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24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10191438" y="18890680"/>
            <a:ext cx="9841078" cy="741407"/>
          </a:xfrm>
          <a:prstGeom prst="rect">
            <a:avLst/>
          </a:prstGeom>
          <a:noFill/>
        </p:spPr>
        <p:txBody>
          <a:bodyPr wrap="square" lIns="91409" tIns="91409" rIns="91409" bIns="91409" anchor="ctr" anchorCtr="0">
            <a:spAutoFit/>
          </a:bodyPr>
          <a:lstStyle>
            <a:lvl1pPr algn="ctr">
              <a:buNone/>
              <a:defRPr sz="36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25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10191438" y="18890680"/>
            <a:ext cx="9841078" cy="741407"/>
          </a:xfrm>
          <a:prstGeom prst="rect">
            <a:avLst/>
          </a:prstGeom>
          <a:noFill/>
        </p:spPr>
        <p:txBody>
          <a:bodyPr wrap="square" lIns="91409" tIns="91409" rIns="91409" bIns="91409" anchor="ctr" anchorCtr="0">
            <a:spAutoFit/>
          </a:bodyPr>
          <a:lstStyle>
            <a:lvl1pPr algn="ctr">
              <a:buNone/>
              <a:defRPr sz="36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26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10191438" y="18890680"/>
            <a:ext cx="9841078" cy="741407"/>
          </a:xfrm>
          <a:prstGeom prst="rect">
            <a:avLst/>
          </a:prstGeom>
          <a:noFill/>
        </p:spPr>
        <p:txBody>
          <a:bodyPr wrap="square" lIns="91409" tIns="91409" rIns="91409" bIns="91409" anchor="ctr" anchorCtr="0">
            <a:spAutoFit/>
          </a:bodyPr>
          <a:lstStyle>
            <a:lvl1pPr algn="ctr">
              <a:buNone/>
              <a:defRPr sz="36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27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10191438" y="18890680"/>
            <a:ext cx="9841078" cy="741407"/>
          </a:xfrm>
          <a:prstGeom prst="rect">
            <a:avLst/>
          </a:prstGeom>
          <a:noFill/>
        </p:spPr>
        <p:txBody>
          <a:bodyPr wrap="square" lIns="91409" tIns="91409" rIns="91409" bIns="91409" anchor="ctr" anchorCtr="0">
            <a:spAutoFit/>
          </a:bodyPr>
          <a:lstStyle>
            <a:lvl1pPr algn="ctr">
              <a:buNone/>
              <a:defRPr sz="36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28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10191438" y="18890680"/>
            <a:ext cx="9841078" cy="741407"/>
          </a:xfrm>
          <a:prstGeom prst="rect">
            <a:avLst/>
          </a:prstGeom>
          <a:noFill/>
        </p:spPr>
        <p:txBody>
          <a:bodyPr wrap="square" lIns="91409" tIns="91409" rIns="91409" bIns="91409" anchor="ctr" anchorCtr="0">
            <a:spAutoFit/>
          </a:bodyPr>
          <a:lstStyle>
            <a:lvl1pPr algn="ctr">
              <a:buNone/>
              <a:defRPr sz="36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29" name="Text Placeholder 5"/>
          <p:cNvSpPr>
            <a:spLocks noGrp="1"/>
          </p:cNvSpPr>
          <p:nvPr>
            <p:ph type="body" sz="quarter" idx="144" hasCustomPrompt="1"/>
          </p:nvPr>
        </p:nvSpPr>
        <p:spPr>
          <a:xfrm>
            <a:off x="-10191438" y="18890680"/>
            <a:ext cx="9841078" cy="741407"/>
          </a:xfrm>
          <a:prstGeom prst="rect">
            <a:avLst/>
          </a:prstGeom>
          <a:noFill/>
        </p:spPr>
        <p:txBody>
          <a:bodyPr wrap="square" lIns="91409" tIns="91409" rIns="91409" bIns="91409" anchor="ctr" anchorCtr="0">
            <a:spAutoFit/>
          </a:bodyPr>
          <a:lstStyle>
            <a:lvl1pPr algn="ctr">
              <a:buNone/>
              <a:defRPr sz="36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30" name="Text Placeholder 5"/>
          <p:cNvSpPr>
            <a:spLocks noGrp="1"/>
          </p:cNvSpPr>
          <p:nvPr>
            <p:ph type="body" sz="quarter" idx="145" hasCustomPrompt="1"/>
          </p:nvPr>
        </p:nvSpPr>
        <p:spPr>
          <a:xfrm>
            <a:off x="-10191438" y="18890680"/>
            <a:ext cx="9841078" cy="741407"/>
          </a:xfrm>
          <a:prstGeom prst="rect">
            <a:avLst/>
          </a:prstGeom>
          <a:noFill/>
        </p:spPr>
        <p:txBody>
          <a:bodyPr wrap="square" lIns="91409" tIns="91409" rIns="91409" bIns="91409" anchor="ctr" anchorCtr="0">
            <a:spAutoFit/>
          </a:bodyPr>
          <a:lstStyle>
            <a:lvl1pPr algn="ctr">
              <a:buNone/>
              <a:defRPr sz="36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31" name="Text Placeholder 5"/>
          <p:cNvSpPr>
            <a:spLocks noGrp="1"/>
          </p:cNvSpPr>
          <p:nvPr>
            <p:ph type="body" sz="quarter" idx="146" hasCustomPrompt="1"/>
          </p:nvPr>
        </p:nvSpPr>
        <p:spPr>
          <a:xfrm>
            <a:off x="-10191438" y="18890680"/>
            <a:ext cx="9841078" cy="741407"/>
          </a:xfrm>
          <a:prstGeom prst="rect">
            <a:avLst/>
          </a:prstGeom>
          <a:noFill/>
        </p:spPr>
        <p:txBody>
          <a:bodyPr wrap="square" lIns="91409" tIns="91409" rIns="91409" bIns="91409" anchor="ctr" anchorCtr="0">
            <a:spAutoFit/>
          </a:bodyPr>
          <a:lstStyle>
            <a:lvl1pPr algn="ctr">
              <a:buNone/>
              <a:defRPr sz="36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32" name="Text Placeholder 5"/>
          <p:cNvSpPr>
            <a:spLocks noGrp="1"/>
          </p:cNvSpPr>
          <p:nvPr>
            <p:ph type="body" sz="quarter" idx="147" hasCustomPrompt="1"/>
          </p:nvPr>
        </p:nvSpPr>
        <p:spPr>
          <a:xfrm>
            <a:off x="-10191438" y="18890680"/>
            <a:ext cx="9841078" cy="741407"/>
          </a:xfrm>
          <a:prstGeom prst="rect">
            <a:avLst/>
          </a:prstGeom>
          <a:noFill/>
        </p:spPr>
        <p:txBody>
          <a:bodyPr wrap="square" lIns="91409" tIns="91409" rIns="91409" bIns="91409" anchor="ctr" anchorCtr="0">
            <a:spAutoFit/>
          </a:bodyPr>
          <a:lstStyle>
            <a:lvl1pPr algn="ctr">
              <a:buNone/>
              <a:defRPr sz="36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33" name="Text Placeholder 5"/>
          <p:cNvSpPr>
            <a:spLocks noGrp="1"/>
          </p:cNvSpPr>
          <p:nvPr>
            <p:ph type="body" sz="quarter" idx="148" hasCustomPrompt="1"/>
          </p:nvPr>
        </p:nvSpPr>
        <p:spPr>
          <a:xfrm>
            <a:off x="-10191438" y="18890680"/>
            <a:ext cx="9841078" cy="741407"/>
          </a:xfrm>
          <a:prstGeom prst="rect">
            <a:avLst/>
          </a:prstGeom>
          <a:noFill/>
        </p:spPr>
        <p:txBody>
          <a:bodyPr wrap="square" lIns="91409" tIns="91409" rIns="91409" bIns="91409" anchor="ctr" anchorCtr="0">
            <a:spAutoFit/>
          </a:bodyPr>
          <a:lstStyle>
            <a:lvl1pPr algn="ctr">
              <a:buNone/>
              <a:defRPr sz="36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34" name="Text Placeholder 5"/>
          <p:cNvSpPr>
            <a:spLocks noGrp="1"/>
          </p:cNvSpPr>
          <p:nvPr>
            <p:ph type="body" sz="quarter" idx="149" hasCustomPrompt="1"/>
          </p:nvPr>
        </p:nvSpPr>
        <p:spPr>
          <a:xfrm>
            <a:off x="-10191438" y="18890680"/>
            <a:ext cx="9841078" cy="741407"/>
          </a:xfrm>
          <a:prstGeom prst="rect">
            <a:avLst/>
          </a:prstGeom>
          <a:noFill/>
        </p:spPr>
        <p:txBody>
          <a:bodyPr wrap="square" lIns="91409" tIns="91409" rIns="91409" bIns="91409" anchor="ctr" anchorCtr="0">
            <a:spAutoFit/>
          </a:bodyPr>
          <a:lstStyle>
            <a:lvl1pPr algn="ctr">
              <a:buNone/>
              <a:defRPr sz="36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://www.facebook.com/pages/PosterPresentationscom/217914411419?v=app_4949752878&amp;ref=ts" TargetMode="External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://www.facebook.com/pages/PosterPresentationscom/217914411419?v=app_4949752878&amp;ref=ts" TargetMode="External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://www.facebook.com/pages/PosterPresentationscom/217914411419?v=app_4949752878&amp;ref=ts" TargetMode="External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34000">
              <a:schemeClr val="tx2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-10185669" y="-19595"/>
            <a:ext cx="9841078" cy="329184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26" tIns="365644" rIns="182826" bIns="182826" rtlCol="0" anchor="t" anchorCtr="0"/>
          <a:lstStyle/>
          <a:p>
            <a:pPr algn="ctr"/>
            <a:r>
              <a:rPr lang="en-US" sz="5700" b="1" dirty="0" smtClean="0">
                <a:solidFill>
                  <a:schemeClr val="bg1"/>
                </a:solidFill>
                <a:latin typeface="Trebuchet MS" pitchFamily="34" charset="0"/>
              </a:rPr>
              <a:t>QUICK DESIGN</a:t>
            </a:r>
            <a:r>
              <a:rPr lang="en-US" sz="5700" b="1" baseline="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5700" b="1" dirty="0" smtClean="0">
                <a:solidFill>
                  <a:schemeClr val="bg1"/>
                </a:solidFill>
                <a:latin typeface="Trebuchet MS" pitchFamily="34" charset="0"/>
              </a:rPr>
              <a:t>GUIDE</a:t>
            </a:r>
          </a:p>
          <a:p>
            <a:pPr algn="ctr"/>
            <a:r>
              <a:rPr lang="en-US" sz="3900" b="1" dirty="0" smtClean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3200" b="1" dirty="0" smtClean="0">
              <a:latin typeface="Trebuchet MS" pitchFamily="34" charset="0"/>
            </a:endParaRPr>
          </a:p>
          <a:p>
            <a:pPr defTabSz="3764656"/>
            <a:r>
              <a:rPr lang="en-US" sz="3200" dirty="0" smtClean="0">
                <a:latin typeface="Trebuchet MS" pitchFamily="34" charset="0"/>
              </a:rPr>
              <a:t>This PowerPoint</a:t>
            </a:r>
            <a:r>
              <a:rPr lang="en-US" sz="3200" baseline="0" dirty="0" smtClean="0">
                <a:latin typeface="Trebuchet MS" pitchFamily="34" charset="0"/>
              </a:rPr>
              <a:t> </a:t>
            </a:r>
            <a:r>
              <a:rPr lang="en-US" sz="3200" dirty="0" smtClean="0">
                <a:latin typeface="Trebuchet MS" pitchFamily="34" charset="0"/>
              </a:rPr>
              <a:t>2007 template produces</a:t>
            </a:r>
            <a:r>
              <a:rPr lang="en-US" sz="3200" baseline="0" dirty="0" smtClean="0">
                <a:latin typeface="Trebuchet MS" pitchFamily="34" charset="0"/>
              </a:rPr>
              <a:t> </a:t>
            </a:r>
            <a:r>
              <a:rPr lang="en-US" sz="3200" dirty="0" smtClean="0">
                <a:latin typeface="Trebuchet MS" pitchFamily="34" charset="0"/>
              </a:rPr>
              <a:t>a 36x48 inch professional  poster</a:t>
            </a:r>
            <a:r>
              <a:rPr lang="en-US" sz="3200" smtClean="0">
                <a:latin typeface="Trebuchet MS" pitchFamily="34" charset="0"/>
              </a:rPr>
              <a:t>. You</a:t>
            </a:r>
            <a:r>
              <a:rPr lang="en-US" sz="3200" baseline="0" smtClean="0">
                <a:latin typeface="Trebuchet MS" pitchFamily="34" charset="0"/>
              </a:rPr>
              <a:t> can u</a:t>
            </a:r>
            <a:r>
              <a:rPr lang="en-US" sz="3200" smtClean="0">
                <a:latin typeface="Trebuchet MS" pitchFamily="34" charset="0"/>
              </a:rPr>
              <a:t>se</a:t>
            </a:r>
            <a:r>
              <a:rPr lang="en-US" sz="3200" baseline="0" smtClean="0">
                <a:latin typeface="Trebuchet MS" pitchFamily="34" charset="0"/>
              </a:rPr>
              <a:t> it to create your research poster and </a:t>
            </a:r>
            <a:r>
              <a:rPr lang="en-US" sz="3200" smtClean="0">
                <a:latin typeface="Trebuchet MS" pitchFamily="34" charset="0"/>
              </a:rPr>
              <a:t>save valuable time placing titles, subtitles,</a:t>
            </a:r>
            <a:r>
              <a:rPr lang="en-US" sz="3200" baseline="0" smtClean="0">
                <a:latin typeface="Trebuchet MS" pitchFamily="34" charset="0"/>
              </a:rPr>
              <a:t> text, and graphics</a:t>
            </a:r>
            <a:r>
              <a:rPr lang="en-US" sz="3200" smtClean="0">
                <a:latin typeface="Trebuchet MS" pitchFamily="34" charset="0"/>
              </a:rPr>
              <a:t>. </a:t>
            </a:r>
            <a:endParaRPr lang="en-US" sz="3200" dirty="0" smtClean="0">
              <a:latin typeface="Trebuchet MS" pitchFamily="34" charset="0"/>
            </a:endParaRPr>
          </a:p>
          <a:p>
            <a:pPr defTabSz="4388074"/>
            <a:endParaRPr lang="en-US" sz="3200" dirty="0" smtClean="0">
              <a:latin typeface="Trebuchet MS" pitchFamily="34" charset="0"/>
            </a:endParaRPr>
          </a:p>
          <a:p>
            <a:pPr defTabSz="4388074"/>
            <a:r>
              <a:rPr lang="en-US" sz="3200" dirty="0" smtClean="0">
                <a:latin typeface="Trebuchet MS" pitchFamily="34" charset="0"/>
              </a:rPr>
              <a:t>We provide a series of online tutorials that will guide you through the poster design process and answer your poster production questions. </a:t>
            </a:r>
          </a:p>
          <a:p>
            <a:pPr defTabSz="4388074"/>
            <a:endParaRPr lang="en-US" sz="3200" dirty="0" smtClean="0">
              <a:latin typeface="Trebuchet MS" pitchFamily="34" charset="0"/>
            </a:endParaRPr>
          </a:p>
          <a:p>
            <a:pPr defTabSz="4388074"/>
            <a:r>
              <a:rPr lang="en-US" sz="3200" dirty="0" smtClean="0">
                <a:latin typeface="Trebuchet MS" pitchFamily="34" charset="0"/>
              </a:rPr>
              <a:t>To view our template tutorials, go online to </a:t>
            </a:r>
            <a:r>
              <a:rPr lang="en-US" sz="3200" b="1" dirty="0" smtClean="0">
                <a:solidFill>
                  <a:srgbClr val="FFFF00"/>
                </a:solidFill>
                <a:latin typeface="Trebuchet MS" pitchFamily="34" charset="0"/>
              </a:rPr>
              <a:t>PosterPresentations.com </a:t>
            </a:r>
            <a:r>
              <a:rPr lang="en-US" sz="3200" dirty="0" smtClean="0">
                <a:latin typeface="Trebuchet MS" pitchFamily="34" charset="0"/>
              </a:rPr>
              <a:t>and click on </a:t>
            </a:r>
            <a:r>
              <a:rPr lang="en-US" sz="3200" dirty="0" smtClean="0">
                <a:solidFill>
                  <a:srgbClr val="FFFF00"/>
                </a:solidFill>
                <a:latin typeface="Trebuchet MS" pitchFamily="34" charset="0"/>
              </a:rPr>
              <a:t>HELP DESK.</a:t>
            </a:r>
          </a:p>
          <a:p>
            <a:pPr defTabSz="4388074"/>
            <a:endParaRPr lang="en-US" sz="3200" dirty="0" smtClean="0">
              <a:latin typeface="Trebuchet MS" pitchFamily="34" charset="0"/>
            </a:endParaRPr>
          </a:p>
          <a:p>
            <a:pPr defTabSz="4388074"/>
            <a:r>
              <a:rPr lang="en-US" sz="3200" dirty="0" smtClean="0">
                <a:latin typeface="Trebuchet MS" pitchFamily="34" charset="0"/>
              </a:rPr>
              <a:t>When</a:t>
            </a:r>
            <a:r>
              <a:rPr lang="en-US" sz="3200" baseline="0" dirty="0" smtClean="0">
                <a:latin typeface="Trebuchet MS" pitchFamily="34" charset="0"/>
              </a:rPr>
              <a:t> you are ready to</a:t>
            </a:r>
            <a:r>
              <a:rPr lang="en-US" sz="3200" dirty="0" smtClean="0">
                <a:latin typeface="Trebuchet MS" pitchFamily="34" charset="0"/>
              </a:rPr>
              <a:t> </a:t>
            </a:r>
            <a:r>
              <a:rPr lang="en-US" sz="3200" baseline="0" dirty="0" smtClean="0">
                <a:latin typeface="Trebuchet MS" pitchFamily="34" charset="0"/>
              </a:rPr>
              <a:t> print your poster</a:t>
            </a:r>
            <a:r>
              <a:rPr lang="en-US" sz="3200" dirty="0" smtClean="0">
                <a:latin typeface="Trebuchet MS" pitchFamily="34" charset="0"/>
              </a:rPr>
              <a:t>,</a:t>
            </a:r>
            <a:r>
              <a:rPr lang="en-US" sz="3200" baseline="0" dirty="0" smtClean="0">
                <a:latin typeface="Trebuchet MS" pitchFamily="34" charset="0"/>
              </a:rPr>
              <a:t> go online to</a:t>
            </a:r>
            <a:r>
              <a:rPr lang="en-US" sz="3600" baseline="0" dirty="0" smtClean="0">
                <a:latin typeface="Trebuchet MS" pitchFamily="34" charset="0"/>
              </a:rPr>
              <a:t> </a:t>
            </a:r>
            <a:r>
              <a:rPr lang="en-US" sz="3900" b="1" dirty="0" smtClean="0">
                <a:solidFill>
                  <a:srgbClr val="FFFF00"/>
                </a:solidFill>
                <a:latin typeface="Trebuchet MS" pitchFamily="34" charset="0"/>
              </a:rPr>
              <a:t>PosterPresentations.com</a:t>
            </a:r>
            <a:r>
              <a:rPr lang="en-US" sz="3900" b="1" dirty="0" smtClean="0">
                <a:solidFill>
                  <a:schemeClr val="bg1"/>
                </a:solidFill>
                <a:latin typeface="Trebuchet MS" pitchFamily="34" charset="0"/>
              </a:rPr>
              <a:t>.</a:t>
            </a:r>
            <a:r>
              <a:rPr lang="en-US" sz="3200" dirty="0" smtClean="0">
                <a:latin typeface="Trebuchet MS" pitchFamily="34" charset="0"/>
              </a:rPr>
              <a:t/>
            </a:r>
            <a:br>
              <a:rPr lang="en-US" sz="3200" dirty="0" smtClean="0">
                <a:latin typeface="Trebuchet MS" pitchFamily="34" charset="0"/>
              </a:rPr>
            </a:br>
            <a:endParaRPr lang="en-US" sz="3200" dirty="0" smtClean="0">
              <a:latin typeface="Trebuchet MS" pitchFamily="34" charset="0"/>
            </a:endParaRPr>
          </a:p>
          <a:p>
            <a:pPr algn="l" defTabSz="3764656"/>
            <a:r>
              <a:rPr lang="en-US" sz="3200" b="1" dirty="0" smtClean="0">
                <a:solidFill>
                  <a:schemeClr val="bg1"/>
                </a:solidFill>
                <a:latin typeface="Trebuchet MS" pitchFamily="34" charset="0"/>
              </a:rPr>
              <a:t>Need</a:t>
            </a:r>
            <a:r>
              <a:rPr lang="en-US" sz="3200" b="1" baseline="0" dirty="0" smtClean="0">
                <a:solidFill>
                  <a:schemeClr val="bg1"/>
                </a:solidFill>
                <a:latin typeface="Trebuchet MS" pitchFamily="34" charset="0"/>
              </a:rPr>
              <a:t> Assistance?  </a:t>
            </a:r>
            <a:r>
              <a:rPr lang="en-US" sz="3900" b="1" baseline="0" dirty="0" smtClean="0">
                <a:solidFill>
                  <a:srgbClr val="FFFF00"/>
                </a:solidFill>
                <a:latin typeface="Trebuchet MS" pitchFamily="34" charset="0"/>
              </a:rPr>
              <a:t>Call  us at </a:t>
            </a:r>
            <a:r>
              <a:rPr lang="en-US" sz="3900" b="1" dirty="0" smtClean="0">
                <a:solidFill>
                  <a:srgbClr val="FFFF00"/>
                </a:solidFill>
                <a:latin typeface="Trebuchet MS" pitchFamily="34" charset="0"/>
              </a:rPr>
              <a:t>1.866.649.3004</a:t>
            </a:r>
          </a:p>
          <a:p>
            <a:pPr algn="l" defTabSz="3764656"/>
            <a:endParaRPr lang="en-US" sz="36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5700" b="1" dirty="0" smtClean="0">
                <a:solidFill>
                  <a:schemeClr val="bg1"/>
                </a:solidFill>
                <a:latin typeface="Trebuchet MS" pitchFamily="34" charset="0"/>
              </a:rPr>
              <a:t>Object Placeholders</a:t>
            </a:r>
          </a:p>
          <a:p>
            <a:pPr algn="ctr"/>
            <a:endParaRPr lang="en-US" sz="43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marL="0" marR="0" indent="0" algn="l" defTabSz="3764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FFFF00"/>
                </a:solidFill>
                <a:latin typeface="Trebuchet MS" pitchFamily="34" charset="0"/>
              </a:rPr>
              <a:t>Using the placeholders</a:t>
            </a:r>
          </a:p>
          <a:p>
            <a:pPr marL="0" marR="0" indent="0" algn="l" defTabSz="3764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Trebuchet MS" pitchFamily="34" charset="0"/>
              </a:rPr>
              <a:t>To</a:t>
            </a:r>
            <a:r>
              <a:rPr lang="en-US" sz="3200" baseline="0" dirty="0" smtClean="0">
                <a:latin typeface="Trebuchet MS" pitchFamily="34" charset="0"/>
              </a:rPr>
              <a:t> add text, c</a:t>
            </a:r>
            <a:r>
              <a:rPr lang="en-US" sz="3200" dirty="0" smtClean="0">
                <a:latin typeface="Trebuchet MS" pitchFamily="34" charset="0"/>
              </a:rPr>
              <a:t>lick inside</a:t>
            </a:r>
            <a:r>
              <a:rPr lang="en-US" sz="3200" baseline="0" dirty="0" smtClean="0">
                <a:latin typeface="Trebuchet MS" pitchFamily="34" charset="0"/>
              </a:rPr>
              <a:t> a placeholder on the poster and type or paste your text.  To move a placeholder, click it </a:t>
            </a:r>
            <a:r>
              <a:rPr lang="en-US" sz="3200" u="sng" baseline="0" dirty="0" smtClean="0">
                <a:latin typeface="Trebuchet MS" pitchFamily="34" charset="0"/>
              </a:rPr>
              <a:t>once</a:t>
            </a:r>
            <a:r>
              <a:rPr lang="en-US" sz="3200" baseline="0" dirty="0" smtClean="0">
                <a:latin typeface="Trebuchet MS" pitchFamily="34" charset="0"/>
              </a:rPr>
              <a:t> (to select it).  Place your cursor on its frame, and your cursor will change to this symbol     Click </a:t>
            </a:r>
            <a:r>
              <a:rPr lang="en-US" sz="3200" u="sng" baseline="0" dirty="0" smtClean="0">
                <a:latin typeface="Trebuchet MS" pitchFamily="34" charset="0"/>
              </a:rPr>
              <a:t>once</a:t>
            </a:r>
            <a:r>
              <a:rPr lang="en-US" sz="3200" baseline="0" dirty="0" smtClean="0">
                <a:latin typeface="Trebuchet MS" pitchFamily="34" charset="0"/>
              </a:rPr>
              <a:t> and drag it to a new location where you can resize it. </a:t>
            </a:r>
          </a:p>
          <a:p>
            <a:pPr defTabSz="3764656"/>
            <a:endParaRPr lang="en-US" sz="3200" dirty="0" smtClean="0">
              <a:latin typeface="Trebuchet MS" pitchFamily="34" charset="0"/>
            </a:endParaRPr>
          </a:p>
          <a:p>
            <a:pPr defTabSz="3764656"/>
            <a:r>
              <a:rPr lang="en-US" sz="3200" b="1" dirty="0" smtClean="0">
                <a:solidFill>
                  <a:srgbClr val="FFFF00"/>
                </a:solidFill>
                <a:latin typeface="Trebuchet MS" pitchFamily="34" charset="0"/>
              </a:rPr>
              <a:t>Section Header placeholder</a:t>
            </a:r>
          </a:p>
          <a:p>
            <a:pPr defTabSz="3764656"/>
            <a:r>
              <a:rPr lang="en-US" sz="3200" baseline="0" dirty="0" smtClean="0">
                <a:latin typeface="Trebuchet MS" pitchFamily="34" charset="0"/>
              </a:rPr>
              <a:t>Click and drag this preformatted section header placeholder to the poster area to add another section header. Use section headers to separate topics or concepts within your presentation. </a:t>
            </a:r>
          </a:p>
          <a:p>
            <a:pPr defTabSz="4388074"/>
            <a:endParaRPr lang="en-US" sz="3200" baseline="0" dirty="0" smtClean="0">
              <a:latin typeface="Trebuchet MS" pitchFamily="34" charset="0"/>
            </a:endParaRPr>
          </a:p>
          <a:p>
            <a:pPr defTabSz="4388074"/>
            <a:endParaRPr lang="en-US" sz="3200" dirty="0" smtClean="0">
              <a:latin typeface="Trebuchet MS" pitchFamily="34" charset="0"/>
            </a:endParaRPr>
          </a:p>
          <a:p>
            <a:pPr defTabSz="4388074"/>
            <a:endParaRPr lang="en-US" sz="32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4388074"/>
            <a:r>
              <a:rPr lang="en-US" sz="3200" b="1" dirty="0" smtClean="0">
                <a:solidFill>
                  <a:srgbClr val="FFFF00"/>
                </a:solidFill>
                <a:latin typeface="Trebuchet MS" pitchFamily="34" charset="0"/>
              </a:rPr>
              <a:t>Text placeholder</a:t>
            </a:r>
          </a:p>
          <a:p>
            <a:pPr defTabSz="4388074"/>
            <a:r>
              <a:rPr lang="en-US" sz="3200" baseline="0" dirty="0" smtClean="0">
                <a:latin typeface="Trebuchet MS" pitchFamily="34" charset="0"/>
              </a:rPr>
              <a:t>Move this preformatted text placeholder to the poster to add a new body of text.</a:t>
            </a:r>
          </a:p>
          <a:p>
            <a:pPr defTabSz="4388074"/>
            <a:endParaRPr lang="en-US" sz="3200" baseline="0" dirty="0" smtClean="0">
              <a:latin typeface="Trebuchet MS" pitchFamily="34" charset="0"/>
            </a:endParaRPr>
          </a:p>
          <a:p>
            <a:pPr defTabSz="4388074"/>
            <a:endParaRPr lang="en-US" sz="3200" baseline="0" dirty="0" smtClean="0">
              <a:latin typeface="Trebuchet MS" pitchFamily="34" charset="0"/>
            </a:endParaRPr>
          </a:p>
          <a:p>
            <a:pPr defTabSz="4388074"/>
            <a:endParaRPr lang="en-US" sz="3200" baseline="0" dirty="0" smtClean="0">
              <a:latin typeface="Trebuchet MS" pitchFamily="34" charset="0"/>
            </a:endParaRPr>
          </a:p>
          <a:p>
            <a:pPr defTabSz="4388074"/>
            <a:endParaRPr lang="en-US" sz="3200" b="1" baseline="0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4388074"/>
            <a:r>
              <a:rPr lang="en-US" sz="3200" b="1" baseline="0" dirty="0" smtClean="0">
                <a:solidFill>
                  <a:srgbClr val="FFFF00"/>
                </a:solidFill>
                <a:latin typeface="Trebuchet MS" pitchFamily="34" charset="0"/>
              </a:rPr>
              <a:t>Picture placeholder</a:t>
            </a:r>
          </a:p>
          <a:p>
            <a:pPr defTabSz="4388074"/>
            <a:r>
              <a:rPr lang="en-US" sz="3200" baseline="0" dirty="0" smtClean="0">
                <a:latin typeface="Trebuchet MS" pitchFamily="34" charset="0"/>
              </a:rPr>
              <a:t>Move this graphic placeholder onto your poster, size it first, and then click it to add a picture to the poster.</a:t>
            </a:r>
          </a:p>
          <a:p>
            <a:pPr defTabSz="4388074"/>
            <a:endParaRPr lang="en-US" sz="3200" baseline="0" dirty="0" smtClean="0">
              <a:latin typeface="Trebuchet MS" pitchFamily="34" charset="0"/>
            </a:endParaRPr>
          </a:p>
          <a:p>
            <a:pPr defTabSz="4388074"/>
            <a:endParaRPr lang="en-US" sz="3200" baseline="0" dirty="0" smtClean="0">
              <a:latin typeface="Trebuchet MS" pitchFamily="34" charset="0"/>
            </a:endParaRPr>
          </a:p>
          <a:p>
            <a:pPr defTabSz="4388074"/>
            <a:endParaRPr lang="en-US" sz="3200" baseline="0" dirty="0" smtClean="0">
              <a:latin typeface="Trebuchet MS" pitchFamily="34" charset="0"/>
            </a:endParaRPr>
          </a:p>
          <a:p>
            <a:pPr algn="ctr"/>
            <a:endParaRPr lang="en-US" sz="43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43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43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43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4388074"/>
            <a:endParaRPr lang="en-US" sz="3200" dirty="0" smtClean="0">
              <a:latin typeface="Trebuchet MS" pitchFamily="34" charset="0"/>
            </a:endParaRPr>
          </a:p>
          <a:p>
            <a:pPr algn="ctr"/>
            <a:endParaRPr lang="en-US" sz="32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4388074"/>
            <a:endParaRPr lang="en-US" sz="32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4300" b="1" dirty="0">
              <a:latin typeface="Trebuchet MS" pitchFamily="34" charset="0"/>
            </a:endParaRPr>
          </a:p>
        </p:txBody>
      </p:sp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2"/>
            <a:ext cx="42976800" cy="48006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09" tIns="45706" rIns="91409" bIns="45706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4800608"/>
            <a:ext cx="42976800" cy="45717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524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lIns="91409" tIns="45706" rIns="91409" bIns="45706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534654" y="32315735"/>
            <a:ext cx="2462215" cy="336665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91242" tIns="45610" rIns="91242" bIns="45610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4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RESEARCH POSTER PRESENTATION </a:t>
            </a:r>
            <a:r>
              <a:rPr lang="en-US" sz="4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DESIGN © </a:t>
            </a:r>
            <a:r>
              <a:rPr lang="en-US" sz="4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2012</a:t>
            </a:r>
            <a:endParaRPr lang="en-US" sz="400" b="1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www.PosterPresentations.com</a:t>
            </a:r>
          </a:p>
        </p:txBody>
      </p:sp>
      <p:sp>
        <p:nvSpPr>
          <p:cNvPr id="34" name="Rectangle 33"/>
          <p:cNvSpPr/>
          <p:nvPr/>
        </p:nvSpPr>
        <p:spPr>
          <a:xfrm>
            <a:off x="-10154435" y="21826400"/>
            <a:ext cx="9809838" cy="7772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6" rIns="91409" bIns="45706" rtlCol="0" anchor="ctr"/>
          <a:lstStyle/>
          <a:p>
            <a:pPr algn="ctr"/>
            <a:endParaRPr lang="en-US" dirty="0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44233" y="14465104"/>
            <a:ext cx="578248" cy="4381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grpSp>
        <p:nvGrpSpPr>
          <p:cNvPr id="40" name="Group 39"/>
          <p:cNvGrpSpPr/>
          <p:nvPr/>
        </p:nvGrpSpPr>
        <p:grpSpPr>
          <a:xfrm>
            <a:off x="-10026524" y="31696489"/>
            <a:ext cx="9567828" cy="1090620"/>
            <a:chOff x="44242388" y="28054064"/>
            <a:chExt cx="9771398" cy="1090621"/>
          </a:xfrm>
        </p:grpSpPr>
        <p:sp>
          <p:nvSpPr>
            <p:cNvPr id="35" name="Rounded Rectangle 34"/>
            <p:cNvSpPr/>
            <p:nvPr userDrawn="1"/>
          </p:nvSpPr>
          <p:spPr>
            <a:xfrm>
              <a:off x="44242388" y="28054064"/>
              <a:ext cx="9771397" cy="10906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7" descr="http://t2.gstatic.com/images?q=tbn:ANd9GcR4APHC6TT9w54M2zn_pvCiBxUNcspYPoVxirLRphBoJabfSvu7zw">
              <a:hlinkClick r:id="rId4"/>
            </p:cNvPr>
            <p:cNvPicPr>
              <a:picLocks noChangeAspect="1" noChangeArrowheads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341112" y="28126635"/>
              <a:ext cx="914400" cy="914400"/>
            </a:xfrm>
            <a:prstGeom prst="rect">
              <a:avLst/>
            </a:prstGeom>
            <a:noFill/>
          </p:spPr>
        </p:pic>
        <p:sp>
          <p:nvSpPr>
            <p:cNvPr id="33" name="TextBox 32"/>
            <p:cNvSpPr txBox="1"/>
            <p:nvPr userDrawn="1"/>
          </p:nvSpPr>
          <p:spPr>
            <a:xfrm>
              <a:off x="45342600" y="28154090"/>
              <a:ext cx="8671186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 smtClean="0">
                  <a:solidFill>
                    <a:schemeClr val="tx2"/>
                  </a:solidFill>
                  <a:latin typeface="Trebuchet MS" pitchFamily="34" charset="0"/>
                </a:rPr>
                <a:t>Student</a:t>
              </a:r>
              <a:r>
                <a:rPr lang="en-US" sz="25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discounts are available on our </a:t>
              </a:r>
              <a:r>
                <a:rPr lang="en-US" sz="2500" baseline="0" dirty="0" err="1" smtClean="0">
                  <a:solidFill>
                    <a:schemeClr val="tx2"/>
                  </a:solidFill>
                  <a:latin typeface="Trebuchet MS" pitchFamily="34" charset="0"/>
                </a:rPr>
                <a:t>Facebook</a:t>
              </a:r>
              <a:r>
                <a:rPr lang="en-US" sz="25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page.</a:t>
              </a:r>
              <a:br>
                <a:rPr lang="en-US" sz="2500" baseline="0" dirty="0" smtClean="0">
                  <a:solidFill>
                    <a:schemeClr val="tx2"/>
                  </a:solidFill>
                  <a:latin typeface="Trebuchet MS" pitchFamily="34" charset="0"/>
                </a:rPr>
              </a:br>
              <a:r>
                <a:rPr lang="en-US" sz="2500" baseline="0" dirty="0" smtClean="0">
                  <a:solidFill>
                    <a:schemeClr val="tx2"/>
                  </a:solidFill>
                  <a:latin typeface="Trebuchet MS" pitchFamily="34" charset="0"/>
                </a:rPr>
                <a:t>Go to </a:t>
              </a:r>
              <a:r>
                <a:rPr lang="en-US" sz="2500" u="sng" baseline="0" dirty="0" smtClean="0">
                  <a:solidFill>
                    <a:schemeClr val="tx2"/>
                  </a:solidFill>
                  <a:latin typeface="Trebuchet MS" pitchFamily="34" charset="0"/>
                </a:rPr>
                <a:t>PosterPresentations.com</a:t>
              </a:r>
              <a:r>
                <a:rPr lang="en-US" sz="25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and click on the FB icon. </a:t>
              </a:r>
              <a:endParaRPr lang="en-US" sz="2500" dirty="0">
                <a:solidFill>
                  <a:schemeClr val="tx2"/>
                </a:solidFill>
                <a:latin typeface="Trebuchet MS" pitchFamily="34" charset="0"/>
              </a:endParaRPr>
            </a:p>
          </p:txBody>
        </p:sp>
      </p:grpSp>
      <p:cxnSp>
        <p:nvCxnSpPr>
          <p:cNvPr id="28" name="Straight Connector 27"/>
          <p:cNvCxnSpPr/>
          <p:nvPr/>
        </p:nvCxnSpPr>
        <p:spPr>
          <a:xfrm>
            <a:off x="-10154435" y="10512161"/>
            <a:ext cx="9809838" cy="160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 userDrawn="1"/>
        </p:nvSpPr>
        <p:spPr>
          <a:xfrm>
            <a:off x="903122" y="5475156"/>
            <a:ext cx="9848851" cy="26736672"/>
          </a:xfrm>
          <a:prstGeom prst="roundRect">
            <a:avLst>
              <a:gd name="adj" fmla="val 9229"/>
            </a:avLst>
          </a:prstGeom>
          <a:gradFill>
            <a:gsLst>
              <a:gs pos="0">
                <a:srgbClr val="CDD2DE"/>
              </a:gs>
              <a:gs pos="0">
                <a:srgbClr val="CDD2DE"/>
              </a:gs>
              <a:gs pos="100000">
                <a:srgbClr val="F3F5FA"/>
              </a:gs>
            </a:gsLst>
            <a:lin ang="16200000" scaled="1"/>
          </a:gradFill>
          <a:ln>
            <a:solidFill>
              <a:schemeClr val="accent5">
                <a:lumMod val="5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10" rIns="91413" bIns="45710"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 userDrawn="1"/>
        </p:nvSpPr>
        <p:spPr>
          <a:xfrm>
            <a:off x="11346281" y="5475156"/>
            <a:ext cx="9848851" cy="26736672"/>
          </a:xfrm>
          <a:prstGeom prst="roundRect">
            <a:avLst>
              <a:gd name="adj" fmla="val 9229"/>
            </a:avLst>
          </a:prstGeom>
          <a:gradFill>
            <a:gsLst>
              <a:gs pos="0">
                <a:srgbClr val="CDD2DE"/>
              </a:gs>
              <a:gs pos="0">
                <a:srgbClr val="CDD2DE"/>
              </a:gs>
              <a:gs pos="100000">
                <a:srgbClr val="F3F5FA"/>
              </a:gs>
            </a:gsLst>
            <a:lin ang="16200000" scaled="1"/>
          </a:gradFill>
          <a:ln>
            <a:solidFill>
              <a:schemeClr val="accent5">
                <a:lumMod val="5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10" rIns="91413" bIns="45710"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 userDrawn="1"/>
        </p:nvSpPr>
        <p:spPr>
          <a:xfrm>
            <a:off x="21789442" y="5475156"/>
            <a:ext cx="9848851" cy="26736672"/>
          </a:xfrm>
          <a:prstGeom prst="roundRect">
            <a:avLst>
              <a:gd name="adj" fmla="val 9229"/>
            </a:avLst>
          </a:prstGeom>
          <a:gradFill>
            <a:gsLst>
              <a:gs pos="0">
                <a:srgbClr val="CDD2DE"/>
              </a:gs>
              <a:gs pos="0">
                <a:srgbClr val="CDD2DE"/>
              </a:gs>
              <a:gs pos="100000">
                <a:srgbClr val="F3F5FA"/>
              </a:gs>
            </a:gsLst>
            <a:lin ang="16200000" scaled="1"/>
          </a:gradFill>
          <a:ln>
            <a:solidFill>
              <a:schemeClr val="accent5">
                <a:lumMod val="5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10" rIns="91413" bIns="45710"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 userDrawn="1"/>
        </p:nvSpPr>
        <p:spPr>
          <a:xfrm>
            <a:off x="32232600" y="5475156"/>
            <a:ext cx="9848851" cy="26736672"/>
          </a:xfrm>
          <a:prstGeom prst="roundRect">
            <a:avLst>
              <a:gd name="adj" fmla="val 9229"/>
            </a:avLst>
          </a:prstGeom>
          <a:gradFill>
            <a:gsLst>
              <a:gs pos="0">
                <a:srgbClr val="CDD2DE"/>
              </a:gs>
              <a:gs pos="0">
                <a:srgbClr val="CDD2DE"/>
              </a:gs>
              <a:gs pos="100000">
                <a:srgbClr val="F3F5FA"/>
              </a:gs>
            </a:gsLst>
            <a:lin ang="16200000" scaled="1"/>
          </a:gradFill>
          <a:ln>
            <a:solidFill>
              <a:schemeClr val="accent5">
                <a:lumMod val="5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10" rIns="91413" bIns="45710"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-10155084" y="18900462"/>
            <a:ext cx="9848851" cy="7772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6" rIns="91409" bIns="45706"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43300833" y="2"/>
            <a:ext cx="9841078" cy="329184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26" tIns="365644" rIns="182826" bIns="182826" rtlCol="0" anchor="t" anchorCtr="0"/>
          <a:lstStyle/>
          <a:p>
            <a:pPr algn="ctr"/>
            <a:r>
              <a:rPr lang="en-US" sz="5700" b="1" dirty="0" smtClean="0">
                <a:solidFill>
                  <a:schemeClr val="bg1"/>
                </a:solidFill>
                <a:latin typeface="Trebuchet MS" pitchFamily="34" charset="0"/>
              </a:rPr>
              <a:t>QUICK</a:t>
            </a:r>
            <a:r>
              <a:rPr lang="en-US" sz="5700" b="1" baseline="0" dirty="0" smtClean="0">
                <a:solidFill>
                  <a:schemeClr val="bg1"/>
                </a:solidFill>
                <a:latin typeface="Trebuchet MS" pitchFamily="34" charset="0"/>
              </a:rPr>
              <a:t> TIPS</a:t>
            </a:r>
            <a:endParaRPr lang="en-US" sz="57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r>
              <a:rPr lang="en-US" sz="3900" b="1" dirty="0" smtClean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3200" b="1" dirty="0" smtClean="0">
              <a:latin typeface="Trebuchet MS" pitchFamily="34" charset="0"/>
            </a:endParaRPr>
          </a:p>
          <a:p>
            <a:pPr defTabSz="3133963"/>
            <a:r>
              <a:rPr lang="en-US" sz="3200" dirty="0" smtClean="0">
                <a:latin typeface="Trebuchet MS" pitchFamily="34" charset="0"/>
              </a:rPr>
              <a:t>This PowerPoint</a:t>
            </a:r>
            <a:r>
              <a:rPr lang="en-US" sz="3200" baseline="0" dirty="0" smtClean="0">
                <a:latin typeface="Trebuchet MS" pitchFamily="34" charset="0"/>
              </a:rPr>
              <a:t> template requires basic PowerPoint (version 2007 or newer) skills. Below is a list of commonly asked questions specific to this template. </a:t>
            </a:r>
            <a:br>
              <a:rPr lang="en-US" sz="3200" baseline="0" dirty="0" smtClean="0">
                <a:latin typeface="Trebuchet MS" pitchFamily="34" charset="0"/>
              </a:rPr>
            </a:br>
            <a:r>
              <a:rPr lang="en-US" sz="3200" baseline="0" dirty="0" smtClean="0">
                <a:latin typeface="Trebuchet MS" pitchFamily="34" charset="0"/>
              </a:rPr>
              <a:t>If you are using an older version of PowerPoint some template features may not work properly.</a:t>
            </a:r>
            <a:endParaRPr lang="en-US" sz="39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3133963"/>
            <a:endParaRPr lang="en-US" sz="39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5700" b="1" dirty="0" smtClean="0">
                <a:solidFill>
                  <a:schemeClr val="bg1"/>
                </a:solidFill>
                <a:latin typeface="Trebuchet MS" pitchFamily="34" charset="0"/>
              </a:rPr>
              <a:t>Template FAQs</a:t>
            </a:r>
            <a:endParaRPr lang="en-US" sz="5700" b="1" baseline="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32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marL="0" marR="0" indent="0" algn="l" defTabSz="26887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Trebuchet MS" pitchFamily="34" charset="0"/>
              </a:rPr>
              <a:t>Verifying the quality of your graphics</a:t>
            </a:r>
          </a:p>
          <a:p>
            <a:pPr defTabSz="2688717"/>
            <a:r>
              <a:rPr lang="en-US" sz="3200" dirty="0" smtClean="0">
                <a:latin typeface="Trebuchet MS" pitchFamily="34" charset="0"/>
              </a:rPr>
              <a:t>Go to the </a:t>
            </a:r>
            <a:r>
              <a:rPr lang="en-US" sz="3200" baseline="0" dirty="0" smtClean="0">
                <a:latin typeface="Trebuchet MS" pitchFamily="34" charset="0"/>
              </a:rPr>
              <a:t>VIEW menu and click on ZOOM to set your preferred magnification. This template is at 100% the size of the final poster. All text and graphics will be printed at 100% their size. To see what your poster will look like when printed, set the zoom to 100% and evaluate the quality of all your graphics before you submit your poster for printing.</a:t>
            </a:r>
            <a:br>
              <a:rPr lang="en-US" sz="3200" baseline="0" dirty="0" smtClean="0">
                <a:latin typeface="Trebuchet MS" pitchFamily="34" charset="0"/>
              </a:rPr>
            </a:br>
            <a:endParaRPr lang="en-US" sz="3200" baseline="0" dirty="0" smtClean="0">
              <a:latin typeface="Trebuchet MS" pitchFamily="34" charset="0"/>
            </a:endParaRPr>
          </a:p>
          <a:p>
            <a:pPr defTabSz="2688717"/>
            <a:endParaRPr lang="en-US" sz="3200" b="1" baseline="0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2688717"/>
            <a:r>
              <a:rPr lang="en-US" sz="3200" b="1" baseline="0" dirty="0" smtClean="0">
                <a:solidFill>
                  <a:srgbClr val="FFFF00"/>
                </a:solidFill>
                <a:latin typeface="Trebuchet MS" pitchFamily="34" charset="0"/>
              </a:rPr>
              <a:t>Modifying the layout</a:t>
            </a:r>
          </a:p>
          <a:p>
            <a:pPr defTabSz="2688717"/>
            <a:r>
              <a:rPr lang="en-US" sz="3200" dirty="0" smtClean="0">
                <a:latin typeface="Trebuchet MS" pitchFamily="34" charset="0"/>
              </a:rPr>
              <a:t>This template has four </a:t>
            </a:r>
            <a:r>
              <a:rPr lang="en-US" sz="3200" baseline="0" dirty="0" smtClean="0">
                <a:latin typeface="Trebuchet MS" pitchFamily="34" charset="0"/>
              </a:rPr>
              <a:t>different </a:t>
            </a:r>
          </a:p>
          <a:p>
            <a:pPr defTabSz="2688717"/>
            <a:r>
              <a:rPr lang="en-US" sz="3200" baseline="0" dirty="0" smtClean="0">
                <a:latin typeface="Trebuchet MS" pitchFamily="34" charset="0"/>
              </a:rPr>
              <a:t>column layouts.   </a:t>
            </a:r>
            <a:r>
              <a:rPr lang="en-US" sz="3200" u="sng" baseline="0" dirty="0" smtClean="0">
                <a:latin typeface="Trebuchet MS" pitchFamily="34" charset="0"/>
              </a:rPr>
              <a:t>Right-click</a:t>
            </a:r>
            <a:r>
              <a:rPr lang="en-US" sz="3200" baseline="0" dirty="0" smtClean="0">
                <a:latin typeface="Trebuchet MS" pitchFamily="34" charset="0"/>
              </a:rPr>
              <a:t> </a:t>
            </a:r>
          </a:p>
          <a:p>
            <a:pPr defTabSz="2688717"/>
            <a:r>
              <a:rPr lang="en-US" sz="3200" baseline="0" dirty="0" smtClean="0">
                <a:latin typeface="Trebuchet MS" pitchFamily="34" charset="0"/>
              </a:rPr>
              <a:t>your mouse on the background </a:t>
            </a:r>
          </a:p>
          <a:p>
            <a:pPr defTabSz="2688717"/>
            <a:r>
              <a:rPr lang="en-US" sz="3200" baseline="0" dirty="0" smtClean="0">
                <a:latin typeface="Trebuchet MS" pitchFamily="34" charset="0"/>
              </a:rPr>
              <a:t>and click on LAYOUT to see the</a:t>
            </a:r>
          </a:p>
          <a:p>
            <a:pPr defTabSz="2688717"/>
            <a:r>
              <a:rPr lang="en-US" sz="3200" baseline="0" dirty="0" smtClean="0">
                <a:latin typeface="Trebuchet MS" pitchFamily="34" charset="0"/>
              </a:rPr>
              <a:t> layout options.  The columns in </a:t>
            </a:r>
          </a:p>
          <a:p>
            <a:pPr defTabSz="2688717"/>
            <a:r>
              <a:rPr lang="en-US" sz="3200" baseline="0" dirty="0" smtClean="0">
                <a:latin typeface="Trebuchet MS" pitchFamily="34" charset="0"/>
              </a:rPr>
              <a:t>the provided layouts are fixed and cannot be moved but advanced users can modify any layout by going to VIEW and then SLIDE MASTER.</a:t>
            </a:r>
          </a:p>
          <a:p>
            <a:pPr marL="0" marR="0" indent="0" algn="l" defTabSz="26887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aseline="0" dirty="0" smtClean="0">
              <a:latin typeface="Trebuchet MS" pitchFamily="34" charset="0"/>
            </a:endParaRPr>
          </a:p>
          <a:p>
            <a:pPr marL="0" marR="0" indent="0" algn="l" defTabSz="26887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aseline="0" dirty="0" smtClean="0">
              <a:latin typeface="Trebuchet MS" pitchFamily="34" charset="0"/>
            </a:endParaRPr>
          </a:p>
          <a:p>
            <a:pPr defTabSz="2688717"/>
            <a:r>
              <a:rPr lang="en-US" sz="3200" b="1" baseline="0" dirty="0" smtClean="0">
                <a:solidFill>
                  <a:srgbClr val="FFFF00"/>
                </a:solidFill>
                <a:latin typeface="Trebuchet MS" pitchFamily="34" charset="0"/>
              </a:rPr>
              <a:t>Importing text and graphics from external sources</a:t>
            </a:r>
          </a:p>
          <a:p>
            <a:pPr defTabSz="2688717"/>
            <a:r>
              <a:rPr lang="en-US" sz="3200" b="1" u="sng" baseline="0" dirty="0" smtClean="0">
                <a:latin typeface="Trebuchet MS" pitchFamily="34" charset="0"/>
              </a:rPr>
              <a:t>TEXT</a:t>
            </a:r>
            <a:r>
              <a:rPr lang="en-US" sz="3200" b="1" u="none" baseline="0" dirty="0" smtClean="0">
                <a:latin typeface="Trebuchet MS" pitchFamily="34" charset="0"/>
              </a:rPr>
              <a:t>: </a:t>
            </a:r>
            <a:r>
              <a:rPr lang="en-US" sz="3200" baseline="0" dirty="0" smtClean="0">
                <a:latin typeface="Trebuchet MS" pitchFamily="34" charset="0"/>
              </a:rPr>
              <a:t>Paste or type your text into a pre-existing placeholder or drag in a new placeholder from the left side of the template. Move it anywhere as needed.</a:t>
            </a:r>
          </a:p>
          <a:p>
            <a:pPr defTabSz="2688717"/>
            <a:endParaRPr lang="en-US" sz="3200" baseline="0" dirty="0" smtClean="0">
              <a:latin typeface="Trebuchet MS" pitchFamily="34" charset="0"/>
            </a:endParaRPr>
          </a:p>
          <a:p>
            <a:pPr defTabSz="2688717"/>
            <a:r>
              <a:rPr lang="en-US" sz="3200" b="1" u="sng" baseline="0" dirty="0" smtClean="0">
                <a:latin typeface="Trebuchet MS" pitchFamily="34" charset="0"/>
              </a:rPr>
              <a:t>PHOTOS</a:t>
            </a:r>
            <a:r>
              <a:rPr lang="en-US" sz="3200" b="1" u="none" baseline="0" dirty="0" smtClean="0">
                <a:latin typeface="Trebuchet MS" pitchFamily="34" charset="0"/>
              </a:rPr>
              <a:t>: </a:t>
            </a:r>
            <a:r>
              <a:rPr lang="en-US" sz="3200" baseline="0" dirty="0" smtClean="0">
                <a:latin typeface="Trebuchet MS" pitchFamily="34" charset="0"/>
              </a:rPr>
              <a:t>Drag in a picture placeholder, size it </a:t>
            </a:r>
            <a:r>
              <a:rPr lang="en-US" sz="3200" u="sng" baseline="0" dirty="0" smtClean="0">
                <a:latin typeface="Trebuchet MS" pitchFamily="34" charset="0"/>
              </a:rPr>
              <a:t>first</a:t>
            </a:r>
            <a:r>
              <a:rPr lang="en-US" sz="3200" baseline="0" dirty="0" smtClean="0">
                <a:latin typeface="Trebuchet MS" pitchFamily="34" charset="0"/>
              </a:rPr>
              <a:t>, click in it and insert a photo from the menu.</a:t>
            </a:r>
          </a:p>
          <a:p>
            <a:pPr defTabSz="2688717"/>
            <a:endParaRPr lang="en-US" sz="3200" baseline="0" dirty="0" smtClean="0">
              <a:latin typeface="Trebuchet MS" pitchFamily="34" charset="0"/>
            </a:endParaRPr>
          </a:p>
          <a:p>
            <a:pPr defTabSz="2688717"/>
            <a:r>
              <a:rPr lang="en-US" sz="3200" b="1" u="sng" baseline="0" dirty="0" smtClean="0">
                <a:latin typeface="Trebuchet MS" pitchFamily="34" charset="0"/>
              </a:rPr>
              <a:t>TABLES</a:t>
            </a:r>
            <a:r>
              <a:rPr lang="en-US" sz="3200" b="1" u="none" baseline="0" dirty="0" smtClean="0">
                <a:latin typeface="Trebuchet MS" pitchFamily="34" charset="0"/>
              </a:rPr>
              <a:t>: </a:t>
            </a:r>
            <a:r>
              <a:rPr lang="en-US" sz="3200" baseline="0" dirty="0" smtClean="0">
                <a:latin typeface="Trebuchet MS" pitchFamily="34" charset="0"/>
              </a:rPr>
              <a:t>You can copy and paste a table from an external document onto this poster template. To adjust the way the text fits within the cells of a table that has been pasted, </a:t>
            </a:r>
            <a:r>
              <a:rPr lang="en-US" sz="3200" u="sng" baseline="0" dirty="0" smtClean="0">
                <a:latin typeface="Trebuchet MS" pitchFamily="34" charset="0"/>
              </a:rPr>
              <a:t>right-click</a:t>
            </a:r>
            <a:r>
              <a:rPr lang="en-US" sz="3200" baseline="0" dirty="0" smtClean="0">
                <a:latin typeface="Trebuchet MS" pitchFamily="34" charset="0"/>
              </a:rPr>
              <a:t> on the table, click FORMAT SHAPE  then click on TEXT BOX and change the INTERNAL MARGIN values to 0.25.</a:t>
            </a:r>
          </a:p>
          <a:p>
            <a:pPr defTabSz="2688717"/>
            <a:endParaRPr lang="en-US" sz="3200" baseline="0" dirty="0" smtClean="0">
              <a:latin typeface="Trebuchet MS" pitchFamily="34" charset="0"/>
            </a:endParaRPr>
          </a:p>
          <a:p>
            <a:pPr defTabSz="2688717"/>
            <a:endParaRPr lang="en-US" sz="3200" baseline="0" dirty="0" smtClean="0">
              <a:latin typeface="Trebuchet MS" pitchFamily="34" charset="0"/>
            </a:endParaRPr>
          </a:p>
          <a:p>
            <a:pPr defTabSz="2688717"/>
            <a:r>
              <a:rPr lang="en-US" sz="3200" b="1" baseline="0" dirty="0" smtClean="0">
                <a:solidFill>
                  <a:srgbClr val="FFFF00"/>
                </a:solidFill>
                <a:latin typeface="Trebuchet MS" pitchFamily="34" charset="0"/>
              </a:rPr>
              <a:t>Modifying the color scheme</a:t>
            </a:r>
          </a:p>
          <a:p>
            <a:pPr defTabSz="2688717"/>
            <a:r>
              <a:rPr lang="en-US" sz="3200" baseline="0" dirty="0" smtClean="0">
                <a:latin typeface="Trebuchet MS" pitchFamily="34" charset="0"/>
              </a:rPr>
              <a:t>To change the color scheme of this template go to the DESIGN menu and click on COLORS. You can choose from the provided color combinations or create your own.</a:t>
            </a:r>
          </a:p>
          <a:p>
            <a:pPr defTabSz="3133963"/>
            <a:endParaRPr lang="en-US" sz="3200" baseline="0" dirty="0" smtClean="0">
              <a:latin typeface="Trebuchet MS" pitchFamily="34" charset="0"/>
            </a:endParaRPr>
          </a:p>
          <a:p>
            <a:pPr defTabSz="3133963"/>
            <a:endParaRPr lang="en-US" sz="3200" baseline="0" dirty="0" smtClean="0">
              <a:latin typeface="Trebuchet MS" pitchFamily="34" charset="0"/>
            </a:endParaRPr>
          </a:p>
          <a:p>
            <a:pPr defTabSz="4388074"/>
            <a:endParaRPr lang="en-US" sz="1800" baseline="0" dirty="0" smtClean="0">
              <a:latin typeface="Trebuchet MS" pitchFamily="34" charset="0"/>
            </a:endParaRPr>
          </a:p>
          <a:p>
            <a:pPr defTabSz="4388074"/>
            <a:endParaRPr lang="en-US" sz="1800" dirty="0" smtClean="0">
              <a:latin typeface="Trebuchet MS" pitchFamily="34" charset="0"/>
            </a:endParaRPr>
          </a:p>
          <a:p>
            <a:pPr algn="ctr"/>
            <a:endParaRPr lang="en-US" sz="18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4388074"/>
            <a:endParaRPr lang="en-US" sz="18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3200" b="1" dirty="0">
              <a:latin typeface="Trebuchet MS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439716" y="12200734"/>
            <a:ext cx="3574291" cy="2354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 userDrawn="1"/>
        </p:nvSpPr>
        <p:spPr>
          <a:xfrm>
            <a:off x="43560914" y="30588807"/>
            <a:ext cx="8969445" cy="2200805"/>
          </a:xfrm>
          <a:prstGeom prst="rect">
            <a:avLst/>
          </a:prstGeom>
          <a:noFill/>
        </p:spPr>
        <p:txBody>
          <a:bodyPr wrap="square" lIns="91409" tIns="45706" rIns="91409" bIns="45706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© 2013 PosterPresentations.com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    </a:t>
            </a:r>
            <a:r>
              <a:rPr lang="en-US" sz="3200" dirty="0" smtClean="0">
                <a:solidFill>
                  <a:schemeClr val="bg1"/>
                </a:solidFill>
              </a:rPr>
              <a:t>2117 Fourth Street ,</a:t>
            </a:r>
            <a:r>
              <a:rPr lang="en-US" sz="3200" baseline="0" dirty="0" smtClean="0">
                <a:solidFill>
                  <a:schemeClr val="bg1"/>
                </a:solidFill>
              </a:rPr>
              <a:t> Unit C</a:t>
            </a:r>
            <a:br>
              <a:rPr lang="en-US" sz="3200" baseline="0" dirty="0" smtClean="0">
                <a:solidFill>
                  <a:schemeClr val="bg1"/>
                </a:solidFill>
              </a:rPr>
            </a:br>
            <a:r>
              <a:rPr lang="en-US" sz="3200" baseline="0" dirty="0" smtClean="0">
                <a:solidFill>
                  <a:schemeClr val="bg1"/>
                </a:solidFill>
              </a:rPr>
              <a:t>    Berkeley CA 94710</a:t>
            </a:r>
            <a:br>
              <a:rPr lang="en-US" sz="3200" baseline="0" dirty="0" smtClean="0">
                <a:solidFill>
                  <a:schemeClr val="bg1"/>
                </a:solidFill>
              </a:rPr>
            </a:br>
            <a:r>
              <a:rPr lang="en-US" sz="3200" baseline="0" dirty="0" smtClean="0">
                <a:solidFill>
                  <a:schemeClr val="bg1"/>
                </a:solidFill>
              </a:rPr>
              <a:t>    </a:t>
            </a:r>
            <a:r>
              <a:rPr lang="en-US" sz="3200" b="1" baseline="0" dirty="0" smtClean="0">
                <a:solidFill>
                  <a:srgbClr val="FFFF00"/>
                </a:solidFill>
              </a:rPr>
              <a:t>posterpresenter@gmail.com</a:t>
            </a:r>
            <a:endParaRPr lang="en-US" sz="3600" b="1" dirty="0">
              <a:solidFill>
                <a:srgbClr val="FFFF00"/>
              </a:solidFill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43300833" y="30500139"/>
            <a:ext cx="9841078" cy="158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43332067" y="4841860"/>
            <a:ext cx="9809838" cy="160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387753" rtl="0" eaLnBrk="1" latinLnBrk="0" hangingPunct="1">
        <a:spcBef>
          <a:spcPct val="0"/>
        </a:spcBef>
        <a:buNone/>
        <a:defRPr sz="89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1645407" indent="-1645407" algn="l" defTabSz="4387753" rtl="0" eaLnBrk="1" latinLnBrk="0" hangingPunct="1">
        <a:spcBef>
          <a:spcPct val="20000"/>
        </a:spcBef>
        <a:buFont typeface="Arial" pitchFamily="34" charset="0"/>
        <a:buChar char="•"/>
        <a:defRPr sz="153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055" indent="-1371171" algn="l" defTabSz="4387753" rtl="0" eaLnBrk="1" latinLnBrk="0" hangingPunct="1">
        <a:spcBef>
          <a:spcPct val="20000"/>
        </a:spcBef>
        <a:buFont typeface="Arial" pitchFamily="34" charset="0"/>
        <a:buChar char="–"/>
        <a:defRPr sz="13500" kern="1200">
          <a:solidFill>
            <a:schemeClr val="tx1"/>
          </a:solidFill>
          <a:latin typeface="+mn-lt"/>
          <a:ea typeface="+mn-ea"/>
          <a:cs typeface="+mn-cs"/>
        </a:defRPr>
      </a:lvl2pPr>
      <a:lvl3pPr marL="5484693" indent="-1096940" algn="l" defTabSz="4387753" rtl="0" eaLnBrk="1" latinLnBrk="0" hangingPunct="1">
        <a:spcBef>
          <a:spcPct val="20000"/>
        </a:spcBef>
        <a:buFont typeface="Arial" pitchFamily="34" charset="0"/>
        <a:buChar char="•"/>
        <a:defRPr sz="11800" kern="1200">
          <a:solidFill>
            <a:schemeClr val="tx1"/>
          </a:solidFill>
          <a:latin typeface="+mn-lt"/>
          <a:ea typeface="+mn-ea"/>
          <a:cs typeface="+mn-cs"/>
        </a:defRPr>
      </a:lvl3pPr>
      <a:lvl4pPr marL="7678573" indent="-1096940" algn="l" defTabSz="4387753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2446" indent="-1096940" algn="l" defTabSz="4387753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6326" indent="-1096940" algn="l" defTabSz="4387753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0199" indent="-1096940" algn="l" defTabSz="4387753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4079" indent="-1096940" algn="l" defTabSz="4387753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47956" indent="-1096940" algn="l" defTabSz="4387753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7753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93877" algn="l" defTabSz="4387753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87753" algn="l" defTabSz="4387753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581633" algn="l" defTabSz="4387753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775510" algn="l" defTabSz="4387753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969386" algn="l" defTabSz="4387753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3266" algn="l" defTabSz="4387753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357143" algn="l" defTabSz="4387753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1019" algn="l" defTabSz="4387753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34000">
              <a:schemeClr val="tx2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2"/>
            <a:ext cx="42976800" cy="48006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09" tIns="45706" rIns="91409" bIns="45706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4805368"/>
            <a:ext cx="42976800" cy="152396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52400">
            <a:noFill/>
            <a:miter lim="800000"/>
            <a:headEnd/>
            <a:tailEnd/>
          </a:ln>
          <a:effectLst/>
        </p:spPr>
        <p:txBody>
          <a:bodyPr wrap="none" lIns="91409" tIns="45706" rIns="91409" bIns="45706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53262" y="32232607"/>
            <a:ext cx="2462215" cy="33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42" tIns="45610" rIns="91242" bIns="45610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4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RESEARCH POSTER PRESENTATION </a:t>
            </a:r>
            <a:r>
              <a:rPr lang="en-US" sz="4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DESIGN © </a:t>
            </a:r>
            <a:r>
              <a:rPr lang="en-US" sz="4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2012</a:t>
            </a:r>
            <a:endParaRPr lang="en-US" sz="400" b="1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www.PosterPresentations.com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-13656044" y="11526122"/>
            <a:ext cx="13294572" cy="81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 userDrawn="1"/>
        </p:nvSpPr>
        <p:spPr>
          <a:xfrm>
            <a:off x="903127" y="5392025"/>
            <a:ext cx="13294572" cy="26736672"/>
          </a:xfrm>
          <a:prstGeom prst="roundRect">
            <a:avLst>
              <a:gd name="adj" fmla="val 5862"/>
            </a:avLst>
          </a:prstGeom>
          <a:gradFill>
            <a:gsLst>
              <a:gs pos="0">
                <a:srgbClr val="CDD2DE"/>
              </a:gs>
              <a:gs pos="0">
                <a:schemeClr val="tx2">
                  <a:lumMod val="40000"/>
                  <a:lumOff val="60000"/>
                </a:schemeClr>
              </a:gs>
              <a:gs pos="100000">
                <a:srgbClr val="F3F5FA"/>
              </a:gs>
            </a:gsLst>
            <a:lin ang="16200000" scaled="1"/>
          </a:gradFill>
          <a:ln>
            <a:solidFill>
              <a:schemeClr val="accent5">
                <a:lumMod val="5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10" rIns="91413" bIns="45710"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 userDrawn="1"/>
        </p:nvSpPr>
        <p:spPr>
          <a:xfrm>
            <a:off x="14838789" y="5392025"/>
            <a:ext cx="13294572" cy="26736672"/>
          </a:xfrm>
          <a:prstGeom prst="roundRect">
            <a:avLst>
              <a:gd name="adj" fmla="val 5862"/>
            </a:avLst>
          </a:prstGeom>
          <a:gradFill>
            <a:gsLst>
              <a:gs pos="0">
                <a:srgbClr val="CDD2DE"/>
              </a:gs>
              <a:gs pos="0">
                <a:schemeClr val="tx2">
                  <a:lumMod val="40000"/>
                  <a:lumOff val="60000"/>
                </a:schemeClr>
              </a:gs>
              <a:gs pos="100000">
                <a:srgbClr val="F3F5FA"/>
              </a:gs>
            </a:gsLst>
            <a:lin ang="16200000" scaled="1"/>
          </a:gradFill>
          <a:ln>
            <a:solidFill>
              <a:schemeClr val="accent5">
                <a:lumMod val="5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10" rIns="91413" bIns="45710"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 userDrawn="1"/>
        </p:nvSpPr>
        <p:spPr>
          <a:xfrm>
            <a:off x="28774450" y="5392025"/>
            <a:ext cx="13294572" cy="26736672"/>
          </a:xfrm>
          <a:prstGeom prst="roundRect">
            <a:avLst>
              <a:gd name="adj" fmla="val 5862"/>
            </a:avLst>
          </a:prstGeom>
          <a:gradFill>
            <a:gsLst>
              <a:gs pos="0">
                <a:srgbClr val="CDD2DE"/>
              </a:gs>
              <a:gs pos="0">
                <a:schemeClr val="tx2">
                  <a:lumMod val="40000"/>
                  <a:lumOff val="60000"/>
                </a:schemeClr>
              </a:gs>
              <a:gs pos="100000">
                <a:srgbClr val="F3F5FA"/>
              </a:gs>
            </a:gsLst>
            <a:lin ang="16200000" scaled="1"/>
          </a:gradFill>
          <a:ln>
            <a:solidFill>
              <a:schemeClr val="accent5">
                <a:lumMod val="5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10" rIns="91413" bIns="45710"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 userDrawn="1"/>
        </p:nvSpPr>
        <p:spPr>
          <a:xfrm>
            <a:off x="-10185669" y="-19595"/>
            <a:ext cx="9841078" cy="329184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26" tIns="365644" rIns="182826" bIns="182826" rtlCol="0" anchor="t" anchorCtr="0"/>
          <a:lstStyle/>
          <a:p>
            <a:pPr algn="ctr"/>
            <a:r>
              <a:rPr lang="en-US" sz="5700" b="1" dirty="0" smtClean="0">
                <a:solidFill>
                  <a:schemeClr val="bg1"/>
                </a:solidFill>
                <a:latin typeface="Trebuchet MS" pitchFamily="34" charset="0"/>
              </a:rPr>
              <a:t>QUICK DESIGN</a:t>
            </a:r>
            <a:r>
              <a:rPr lang="en-US" sz="5700" b="1" baseline="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5700" b="1" dirty="0" smtClean="0">
                <a:solidFill>
                  <a:schemeClr val="bg1"/>
                </a:solidFill>
                <a:latin typeface="Trebuchet MS" pitchFamily="34" charset="0"/>
              </a:rPr>
              <a:t>GUIDE</a:t>
            </a:r>
          </a:p>
          <a:p>
            <a:pPr algn="ctr"/>
            <a:r>
              <a:rPr lang="en-US" sz="3900" b="1" dirty="0" smtClean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3200" b="1" dirty="0" smtClean="0">
              <a:latin typeface="Trebuchet MS" pitchFamily="34" charset="0"/>
            </a:endParaRPr>
          </a:p>
          <a:p>
            <a:pPr defTabSz="3764656"/>
            <a:r>
              <a:rPr lang="en-US" sz="3200" dirty="0" smtClean="0">
                <a:latin typeface="Trebuchet MS" pitchFamily="34" charset="0"/>
              </a:rPr>
              <a:t>This PowerPoint</a:t>
            </a:r>
            <a:r>
              <a:rPr lang="en-US" sz="3200" baseline="0" dirty="0" smtClean="0">
                <a:latin typeface="Trebuchet MS" pitchFamily="34" charset="0"/>
              </a:rPr>
              <a:t> </a:t>
            </a:r>
            <a:r>
              <a:rPr lang="en-US" sz="3200" dirty="0" smtClean="0">
                <a:latin typeface="Trebuchet MS" pitchFamily="34" charset="0"/>
              </a:rPr>
              <a:t>2007 template produces</a:t>
            </a:r>
            <a:r>
              <a:rPr lang="en-US" sz="3200" baseline="0" dirty="0" smtClean="0">
                <a:latin typeface="Trebuchet MS" pitchFamily="34" charset="0"/>
              </a:rPr>
              <a:t> </a:t>
            </a:r>
            <a:r>
              <a:rPr lang="en-US" sz="3200" dirty="0" smtClean="0">
                <a:latin typeface="Trebuchet MS" pitchFamily="34" charset="0"/>
              </a:rPr>
              <a:t>a 36x48 inch professional  poster</a:t>
            </a:r>
            <a:r>
              <a:rPr lang="en-US" sz="3200" smtClean="0">
                <a:latin typeface="Trebuchet MS" pitchFamily="34" charset="0"/>
              </a:rPr>
              <a:t>. You</a:t>
            </a:r>
            <a:r>
              <a:rPr lang="en-US" sz="3200" baseline="0" smtClean="0">
                <a:latin typeface="Trebuchet MS" pitchFamily="34" charset="0"/>
              </a:rPr>
              <a:t> can u</a:t>
            </a:r>
            <a:r>
              <a:rPr lang="en-US" sz="3200" smtClean="0">
                <a:latin typeface="Trebuchet MS" pitchFamily="34" charset="0"/>
              </a:rPr>
              <a:t>se</a:t>
            </a:r>
            <a:r>
              <a:rPr lang="en-US" sz="3200" baseline="0" smtClean="0">
                <a:latin typeface="Trebuchet MS" pitchFamily="34" charset="0"/>
              </a:rPr>
              <a:t> it to create your research poster and </a:t>
            </a:r>
            <a:r>
              <a:rPr lang="en-US" sz="3200" smtClean="0">
                <a:latin typeface="Trebuchet MS" pitchFamily="34" charset="0"/>
              </a:rPr>
              <a:t>save valuable time placing titles, subtitles,</a:t>
            </a:r>
            <a:r>
              <a:rPr lang="en-US" sz="3200" baseline="0" smtClean="0">
                <a:latin typeface="Trebuchet MS" pitchFamily="34" charset="0"/>
              </a:rPr>
              <a:t> text, and graphics</a:t>
            </a:r>
            <a:r>
              <a:rPr lang="en-US" sz="3200" smtClean="0">
                <a:latin typeface="Trebuchet MS" pitchFamily="34" charset="0"/>
              </a:rPr>
              <a:t>. </a:t>
            </a:r>
            <a:endParaRPr lang="en-US" sz="3200" dirty="0" smtClean="0">
              <a:latin typeface="Trebuchet MS" pitchFamily="34" charset="0"/>
            </a:endParaRPr>
          </a:p>
          <a:p>
            <a:pPr defTabSz="4388074"/>
            <a:endParaRPr lang="en-US" sz="3200" dirty="0" smtClean="0">
              <a:latin typeface="Trebuchet MS" pitchFamily="34" charset="0"/>
            </a:endParaRPr>
          </a:p>
          <a:p>
            <a:pPr defTabSz="4388074"/>
            <a:r>
              <a:rPr lang="en-US" sz="3200" dirty="0" smtClean="0">
                <a:latin typeface="Trebuchet MS" pitchFamily="34" charset="0"/>
              </a:rPr>
              <a:t>We provide a series of online tutorials that will guide you through the poster design process and answer your poster production questions. </a:t>
            </a:r>
          </a:p>
          <a:p>
            <a:pPr defTabSz="4388074"/>
            <a:endParaRPr lang="en-US" sz="3200" dirty="0" smtClean="0">
              <a:latin typeface="Trebuchet MS" pitchFamily="34" charset="0"/>
            </a:endParaRPr>
          </a:p>
          <a:p>
            <a:pPr defTabSz="4388074"/>
            <a:r>
              <a:rPr lang="en-US" sz="3200" dirty="0" smtClean="0">
                <a:latin typeface="Trebuchet MS" pitchFamily="34" charset="0"/>
              </a:rPr>
              <a:t>To view our template tutorials, go online to </a:t>
            </a:r>
            <a:r>
              <a:rPr lang="en-US" sz="3200" b="1" dirty="0" smtClean="0">
                <a:solidFill>
                  <a:srgbClr val="FFFF00"/>
                </a:solidFill>
                <a:latin typeface="Trebuchet MS" pitchFamily="34" charset="0"/>
              </a:rPr>
              <a:t>PosterPresentations.com </a:t>
            </a:r>
            <a:r>
              <a:rPr lang="en-US" sz="3200" dirty="0" smtClean="0">
                <a:latin typeface="Trebuchet MS" pitchFamily="34" charset="0"/>
              </a:rPr>
              <a:t>and click on </a:t>
            </a:r>
            <a:r>
              <a:rPr lang="en-US" sz="3200" dirty="0" smtClean="0">
                <a:solidFill>
                  <a:srgbClr val="FFFF00"/>
                </a:solidFill>
                <a:latin typeface="Trebuchet MS" pitchFamily="34" charset="0"/>
              </a:rPr>
              <a:t>HELP DESK.</a:t>
            </a:r>
          </a:p>
          <a:p>
            <a:pPr defTabSz="4388074"/>
            <a:endParaRPr lang="en-US" sz="3200" dirty="0" smtClean="0">
              <a:latin typeface="Trebuchet MS" pitchFamily="34" charset="0"/>
            </a:endParaRPr>
          </a:p>
          <a:p>
            <a:pPr defTabSz="4388074"/>
            <a:r>
              <a:rPr lang="en-US" sz="3200" dirty="0" smtClean="0">
                <a:latin typeface="Trebuchet MS" pitchFamily="34" charset="0"/>
              </a:rPr>
              <a:t>When</a:t>
            </a:r>
            <a:r>
              <a:rPr lang="en-US" sz="3200" baseline="0" dirty="0" smtClean="0">
                <a:latin typeface="Trebuchet MS" pitchFamily="34" charset="0"/>
              </a:rPr>
              <a:t> you are ready to</a:t>
            </a:r>
            <a:r>
              <a:rPr lang="en-US" sz="3200" dirty="0" smtClean="0">
                <a:latin typeface="Trebuchet MS" pitchFamily="34" charset="0"/>
              </a:rPr>
              <a:t> </a:t>
            </a:r>
            <a:r>
              <a:rPr lang="en-US" sz="3200" baseline="0" dirty="0" smtClean="0">
                <a:latin typeface="Trebuchet MS" pitchFamily="34" charset="0"/>
              </a:rPr>
              <a:t> print your poster</a:t>
            </a:r>
            <a:r>
              <a:rPr lang="en-US" sz="3200" dirty="0" smtClean="0">
                <a:latin typeface="Trebuchet MS" pitchFamily="34" charset="0"/>
              </a:rPr>
              <a:t>,</a:t>
            </a:r>
            <a:r>
              <a:rPr lang="en-US" sz="3200" baseline="0" dirty="0" smtClean="0">
                <a:latin typeface="Trebuchet MS" pitchFamily="34" charset="0"/>
              </a:rPr>
              <a:t> go online to</a:t>
            </a:r>
            <a:r>
              <a:rPr lang="en-US" sz="3600" baseline="0" dirty="0" smtClean="0">
                <a:latin typeface="Trebuchet MS" pitchFamily="34" charset="0"/>
              </a:rPr>
              <a:t> </a:t>
            </a:r>
            <a:r>
              <a:rPr lang="en-US" sz="3900" b="1" dirty="0" smtClean="0">
                <a:solidFill>
                  <a:srgbClr val="FFFF00"/>
                </a:solidFill>
                <a:latin typeface="Trebuchet MS" pitchFamily="34" charset="0"/>
              </a:rPr>
              <a:t>PosterPresentations.com</a:t>
            </a:r>
            <a:r>
              <a:rPr lang="en-US" sz="3900" b="1" dirty="0" smtClean="0">
                <a:solidFill>
                  <a:schemeClr val="bg1"/>
                </a:solidFill>
                <a:latin typeface="Trebuchet MS" pitchFamily="34" charset="0"/>
              </a:rPr>
              <a:t>.</a:t>
            </a:r>
            <a:r>
              <a:rPr lang="en-US" sz="3200" dirty="0" smtClean="0">
                <a:latin typeface="Trebuchet MS" pitchFamily="34" charset="0"/>
              </a:rPr>
              <a:t/>
            </a:r>
            <a:br>
              <a:rPr lang="en-US" sz="3200" dirty="0" smtClean="0">
                <a:latin typeface="Trebuchet MS" pitchFamily="34" charset="0"/>
              </a:rPr>
            </a:br>
            <a:endParaRPr lang="en-US" sz="3200" dirty="0" smtClean="0">
              <a:latin typeface="Trebuchet MS" pitchFamily="34" charset="0"/>
            </a:endParaRPr>
          </a:p>
          <a:p>
            <a:pPr algn="l" defTabSz="3764656"/>
            <a:r>
              <a:rPr lang="en-US" sz="3200" b="1" dirty="0" smtClean="0">
                <a:solidFill>
                  <a:schemeClr val="bg1"/>
                </a:solidFill>
                <a:latin typeface="Trebuchet MS" pitchFamily="34" charset="0"/>
              </a:rPr>
              <a:t>Need</a:t>
            </a:r>
            <a:r>
              <a:rPr lang="en-US" sz="3200" b="1" baseline="0" dirty="0" smtClean="0">
                <a:solidFill>
                  <a:schemeClr val="bg1"/>
                </a:solidFill>
                <a:latin typeface="Trebuchet MS" pitchFamily="34" charset="0"/>
              </a:rPr>
              <a:t> Assistance?  </a:t>
            </a:r>
            <a:r>
              <a:rPr lang="en-US" sz="3900" b="1" baseline="0" dirty="0" smtClean="0">
                <a:solidFill>
                  <a:srgbClr val="FFFF00"/>
                </a:solidFill>
                <a:latin typeface="Trebuchet MS" pitchFamily="34" charset="0"/>
              </a:rPr>
              <a:t>Call  us at </a:t>
            </a:r>
            <a:r>
              <a:rPr lang="en-US" sz="3900" b="1" dirty="0" smtClean="0">
                <a:solidFill>
                  <a:srgbClr val="FFFF00"/>
                </a:solidFill>
                <a:latin typeface="Trebuchet MS" pitchFamily="34" charset="0"/>
              </a:rPr>
              <a:t>1.866.649.3004</a:t>
            </a:r>
          </a:p>
          <a:p>
            <a:pPr algn="l" defTabSz="3764656"/>
            <a:endParaRPr lang="en-US" sz="36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5700" b="1" dirty="0" smtClean="0">
                <a:solidFill>
                  <a:schemeClr val="bg1"/>
                </a:solidFill>
                <a:latin typeface="Trebuchet MS" pitchFamily="34" charset="0"/>
              </a:rPr>
              <a:t>Object Placeholders</a:t>
            </a:r>
          </a:p>
          <a:p>
            <a:pPr algn="ctr"/>
            <a:endParaRPr lang="en-US" sz="43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marL="0" marR="0" indent="0" algn="l" defTabSz="3764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FFFF00"/>
                </a:solidFill>
                <a:latin typeface="Trebuchet MS" pitchFamily="34" charset="0"/>
              </a:rPr>
              <a:t>Using the placeholders</a:t>
            </a:r>
          </a:p>
          <a:p>
            <a:pPr marL="0" marR="0" indent="0" algn="l" defTabSz="3764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Trebuchet MS" pitchFamily="34" charset="0"/>
              </a:rPr>
              <a:t>To</a:t>
            </a:r>
            <a:r>
              <a:rPr lang="en-US" sz="3200" baseline="0" dirty="0" smtClean="0">
                <a:latin typeface="Trebuchet MS" pitchFamily="34" charset="0"/>
              </a:rPr>
              <a:t> add text, c</a:t>
            </a:r>
            <a:r>
              <a:rPr lang="en-US" sz="3200" dirty="0" smtClean="0">
                <a:latin typeface="Trebuchet MS" pitchFamily="34" charset="0"/>
              </a:rPr>
              <a:t>lick inside</a:t>
            </a:r>
            <a:r>
              <a:rPr lang="en-US" sz="3200" baseline="0" dirty="0" smtClean="0">
                <a:latin typeface="Trebuchet MS" pitchFamily="34" charset="0"/>
              </a:rPr>
              <a:t> a placeholder on the poster and type or paste your text.  To move a placeholder, click it </a:t>
            </a:r>
            <a:r>
              <a:rPr lang="en-US" sz="3200" u="sng" baseline="0" dirty="0" smtClean="0">
                <a:latin typeface="Trebuchet MS" pitchFamily="34" charset="0"/>
              </a:rPr>
              <a:t>once</a:t>
            </a:r>
            <a:r>
              <a:rPr lang="en-US" sz="3200" baseline="0" dirty="0" smtClean="0">
                <a:latin typeface="Trebuchet MS" pitchFamily="34" charset="0"/>
              </a:rPr>
              <a:t> (to select it).  Place your cursor on its frame, and your cursor will change to this symbol     Click </a:t>
            </a:r>
            <a:r>
              <a:rPr lang="en-US" sz="3200" u="sng" baseline="0" dirty="0" smtClean="0">
                <a:latin typeface="Trebuchet MS" pitchFamily="34" charset="0"/>
              </a:rPr>
              <a:t>once</a:t>
            </a:r>
            <a:r>
              <a:rPr lang="en-US" sz="3200" baseline="0" dirty="0" smtClean="0">
                <a:latin typeface="Trebuchet MS" pitchFamily="34" charset="0"/>
              </a:rPr>
              <a:t> and drag it to a new location where you can resize it. </a:t>
            </a:r>
          </a:p>
          <a:p>
            <a:pPr defTabSz="3764656"/>
            <a:endParaRPr lang="en-US" sz="3200" dirty="0" smtClean="0">
              <a:latin typeface="Trebuchet MS" pitchFamily="34" charset="0"/>
            </a:endParaRPr>
          </a:p>
          <a:p>
            <a:pPr defTabSz="3764656"/>
            <a:r>
              <a:rPr lang="en-US" sz="3200" b="1" dirty="0" smtClean="0">
                <a:solidFill>
                  <a:srgbClr val="FFFF00"/>
                </a:solidFill>
                <a:latin typeface="Trebuchet MS" pitchFamily="34" charset="0"/>
              </a:rPr>
              <a:t>Section Header placeholder</a:t>
            </a:r>
          </a:p>
          <a:p>
            <a:pPr defTabSz="3764656"/>
            <a:r>
              <a:rPr lang="en-US" sz="3200" baseline="0" dirty="0" smtClean="0">
                <a:latin typeface="Trebuchet MS" pitchFamily="34" charset="0"/>
              </a:rPr>
              <a:t>Click and drag this preformatted section header placeholder to the poster area to add another section header. Use section headers to separate topics or concepts within your presentation. </a:t>
            </a:r>
          </a:p>
          <a:p>
            <a:pPr defTabSz="4388074"/>
            <a:endParaRPr lang="en-US" sz="3200" baseline="0" dirty="0" smtClean="0">
              <a:latin typeface="Trebuchet MS" pitchFamily="34" charset="0"/>
            </a:endParaRPr>
          </a:p>
          <a:p>
            <a:pPr defTabSz="4388074"/>
            <a:endParaRPr lang="en-US" sz="3200" dirty="0" smtClean="0">
              <a:latin typeface="Trebuchet MS" pitchFamily="34" charset="0"/>
            </a:endParaRPr>
          </a:p>
          <a:p>
            <a:pPr defTabSz="4388074"/>
            <a:endParaRPr lang="en-US" sz="32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4388074"/>
            <a:r>
              <a:rPr lang="en-US" sz="3200" b="1" dirty="0" smtClean="0">
                <a:solidFill>
                  <a:srgbClr val="FFFF00"/>
                </a:solidFill>
                <a:latin typeface="Trebuchet MS" pitchFamily="34" charset="0"/>
              </a:rPr>
              <a:t>Text placeholder</a:t>
            </a:r>
          </a:p>
          <a:p>
            <a:pPr defTabSz="4388074"/>
            <a:r>
              <a:rPr lang="en-US" sz="3200" baseline="0" dirty="0" smtClean="0">
                <a:latin typeface="Trebuchet MS" pitchFamily="34" charset="0"/>
              </a:rPr>
              <a:t>Move this preformatted text placeholder to the poster to add a new body of text.</a:t>
            </a:r>
          </a:p>
          <a:p>
            <a:pPr defTabSz="4388074"/>
            <a:endParaRPr lang="en-US" sz="3200" baseline="0" dirty="0" smtClean="0">
              <a:latin typeface="Trebuchet MS" pitchFamily="34" charset="0"/>
            </a:endParaRPr>
          </a:p>
          <a:p>
            <a:pPr defTabSz="4388074"/>
            <a:endParaRPr lang="en-US" sz="3200" baseline="0" dirty="0" smtClean="0">
              <a:latin typeface="Trebuchet MS" pitchFamily="34" charset="0"/>
            </a:endParaRPr>
          </a:p>
          <a:p>
            <a:pPr defTabSz="4388074"/>
            <a:endParaRPr lang="en-US" sz="3200" baseline="0" dirty="0" smtClean="0">
              <a:latin typeface="Trebuchet MS" pitchFamily="34" charset="0"/>
            </a:endParaRPr>
          </a:p>
          <a:p>
            <a:pPr defTabSz="4388074"/>
            <a:endParaRPr lang="en-US" sz="3200" b="1" baseline="0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4388074"/>
            <a:r>
              <a:rPr lang="en-US" sz="3200" b="1" baseline="0" dirty="0" smtClean="0">
                <a:solidFill>
                  <a:srgbClr val="FFFF00"/>
                </a:solidFill>
                <a:latin typeface="Trebuchet MS" pitchFamily="34" charset="0"/>
              </a:rPr>
              <a:t>Picture placeholder</a:t>
            </a:r>
          </a:p>
          <a:p>
            <a:pPr defTabSz="4388074"/>
            <a:r>
              <a:rPr lang="en-US" sz="3200" baseline="0" dirty="0" smtClean="0">
                <a:latin typeface="Trebuchet MS" pitchFamily="34" charset="0"/>
              </a:rPr>
              <a:t>Move this graphic placeholder onto your poster, size it first, and then click it to add a picture to the poster.</a:t>
            </a:r>
          </a:p>
          <a:p>
            <a:pPr defTabSz="4388074"/>
            <a:endParaRPr lang="en-US" sz="3200" baseline="0" dirty="0" smtClean="0">
              <a:latin typeface="Trebuchet MS" pitchFamily="34" charset="0"/>
            </a:endParaRPr>
          </a:p>
          <a:p>
            <a:pPr defTabSz="4388074"/>
            <a:endParaRPr lang="en-US" sz="3200" baseline="0" dirty="0" smtClean="0">
              <a:latin typeface="Trebuchet MS" pitchFamily="34" charset="0"/>
            </a:endParaRPr>
          </a:p>
          <a:p>
            <a:pPr defTabSz="4388074"/>
            <a:endParaRPr lang="en-US" sz="3200" baseline="0" dirty="0" smtClean="0">
              <a:latin typeface="Trebuchet MS" pitchFamily="34" charset="0"/>
            </a:endParaRPr>
          </a:p>
          <a:p>
            <a:pPr algn="ctr"/>
            <a:endParaRPr lang="en-US" sz="43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43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43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43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4388074"/>
            <a:endParaRPr lang="en-US" sz="3200" dirty="0" smtClean="0">
              <a:latin typeface="Trebuchet MS" pitchFamily="34" charset="0"/>
            </a:endParaRPr>
          </a:p>
          <a:p>
            <a:pPr algn="ctr"/>
            <a:endParaRPr lang="en-US" sz="32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4388074"/>
            <a:endParaRPr lang="en-US" sz="32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4300" b="1" dirty="0">
              <a:latin typeface="Trebuchet MS" pitchFamily="34" charset="0"/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-10154435" y="21826400"/>
            <a:ext cx="9809838" cy="7772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6" rIns="91409" bIns="45706" rtlCol="0" anchor="ctr"/>
          <a:lstStyle/>
          <a:p>
            <a:pPr algn="ctr"/>
            <a:endParaRPr lang="en-US" dirty="0"/>
          </a:p>
        </p:txBody>
      </p:sp>
      <p:pic>
        <p:nvPicPr>
          <p:cNvPr id="5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44233" y="14423542"/>
            <a:ext cx="578248" cy="4381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grpSp>
        <p:nvGrpSpPr>
          <p:cNvPr id="59" name="Group 58"/>
          <p:cNvGrpSpPr/>
          <p:nvPr userDrawn="1"/>
        </p:nvGrpSpPr>
        <p:grpSpPr>
          <a:xfrm>
            <a:off x="-10026524" y="31696489"/>
            <a:ext cx="9567828" cy="1090620"/>
            <a:chOff x="44242388" y="28054064"/>
            <a:chExt cx="9771398" cy="1090621"/>
          </a:xfrm>
        </p:grpSpPr>
        <p:sp>
          <p:nvSpPr>
            <p:cNvPr id="60" name="Rounded Rectangle 59"/>
            <p:cNvSpPr/>
            <p:nvPr userDrawn="1"/>
          </p:nvSpPr>
          <p:spPr>
            <a:xfrm>
              <a:off x="44242388" y="28054064"/>
              <a:ext cx="9771397" cy="10906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" name="Picture 7" descr="http://t2.gstatic.com/images?q=tbn:ANd9GcR4APHC6TT9w54M2zn_pvCiBxUNcspYPoVxirLRphBoJabfSvu7zw">
              <a:hlinkClick r:id="rId4"/>
            </p:cNvPr>
            <p:cNvPicPr>
              <a:picLocks noChangeAspect="1" noChangeArrowheads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341112" y="28126635"/>
              <a:ext cx="914400" cy="914400"/>
            </a:xfrm>
            <a:prstGeom prst="rect">
              <a:avLst/>
            </a:prstGeom>
            <a:noFill/>
          </p:spPr>
        </p:pic>
        <p:sp>
          <p:nvSpPr>
            <p:cNvPr id="62" name="TextBox 61"/>
            <p:cNvSpPr txBox="1"/>
            <p:nvPr userDrawn="1"/>
          </p:nvSpPr>
          <p:spPr>
            <a:xfrm>
              <a:off x="45342600" y="28154090"/>
              <a:ext cx="8671186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 smtClean="0">
                  <a:solidFill>
                    <a:schemeClr val="tx2"/>
                  </a:solidFill>
                  <a:latin typeface="Trebuchet MS" pitchFamily="34" charset="0"/>
                </a:rPr>
                <a:t>Student</a:t>
              </a:r>
              <a:r>
                <a:rPr lang="en-US" sz="25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discounts are available on our </a:t>
              </a:r>
              <a:r>
                <a:rPr lang="en-US" sz="2500" baseline="0" dirty="0" err="1" smtClean="0">
                  <a:solidFill>
                    <a:schemeClr val="tx2"/>
                  </a:solidFill>
                  <a:latin typeface="Trebuchet MS" pitchFamily="34" charset="0"/>
                </a:rPr>
                <a:t>Facebook</a:t>
              </a:r>
              <a:r>
                <a:rPr lang="en-US" sz="25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page.</a:t>
              </a:r>
              <a:br>
                <a:rPr lang="en-US" sz="2500" baseline="0" dirty="0" smtClean="0">
                  <a:solidFill>
                    <a:schemeClr val="tx2"/>
                  </a:solidFill>
                  <a:latin typeface="Trebuchet MS" pitchFamily="34" charset="0"/>
                </a:rPr>
              </a:br>
              <a:r>
                <a:rPr lang="en-US" sz="2500" baseline="0" dirty="0" smtClean="0">
                  <a:solidFill>
                    <a:schemeClr val="tx2"/>
                  </a:solidFill>
                  <a:latin typeface="Trebuchet MS" pitchFamily="34" charset="0"/>
                </a:rPr>
                <a:t>Go to </a:t>
              </a:r>
              <a:r>
                <a:rPr lang="en-US" sz="2500" u="sng" baseline="0" dirty="0" smtClean="0">
                  <a:solidFill>
                    <a:schemeClr val="tx2"/>
                  </a:solidFill>
                  <a:latin typeface="Trebuchet MS" pitchFamily="34" charset="0"/>
                </a:rPr>
                <a:t>PosterPresentations.com</a:t>
              </a:r>
              <a:r>
                <a:rPr lang="en-US" sz="25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and click on the FB icon. </a:t>
              </a:r>
              <a:endParaRPr lang="en-US" sz="2500" dirty="0">
                <a:solidFill>
                  <a:schemeClr val="tx2"/>
                </a:solidFill>
                <a:latin typeface="Trebuchet MS" pitchFamily="34" charset="0"/>
              </a:endParaRPr>
            </a:p>
          </p:txBody>
        </p:sp>
      </p:grpSp>
      <p:cxnSp>
        <p:nvCxnSpPr>
          <p:cNvPr id="63" name="Straight Connector 62"/>
          <p:cNvCxnSpPr/>
          <p:nvPr userDrawn="1"/>
        </p:nvCxnSpPr>
        <p:spPr>
          <a:xfrm>
            <a:off x="-10154435" y="10512161"/>
            <a:ext cx="9809838" cy="160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 userDrawn="1"/>
        </p:nvSpPr>
        <p:spPr>
          <a:xfrm>
            <a:off x="-10155084" y="18900462"/>
            <a:ext cx="9848851" cy="7772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6" rIns="91409" bIns="45706" rtlCol="0" anchor="ctr"/>
          <a:lstStyle/>
          <a:p>
            <a:pPr algn="ctr"/>
            <a:endParaRPr lang="en-US" dirty="0"/>
          </a:p>
        </p:txBody>
      </p:sp>
      <p:sp>
        <p:nvSpPr>
          <p:cNvPr id="67" name="Rectangle 66"/>
          <p:cNvSpPr/>
          <p:nvPr userDrawn="1"/>
        </p:nvSpPr>
        <p:spPr>
          <a:xfrm>
            <a:off x="43300833" y="2"/>
            <a:ext cx="9841078" cy="329184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26" tIns="365644" rIns="182826" bIns="182826" rtlCol="0" anchor="t" anchorCtr="0"/>
          <a:lstStyle/>
          <a:p>
            <a:pPr algn="ctr"/>
            <a:r>
              <a:rPr lang="en-US" sz="5700" b="1" dirty="0" smtClean="0">
                <a:solidFill>
                  <a:schemeClr val="bg1"/>
                </a:solidFill>
                <a:latin typeface="Trebuchet MS" pitchFamily="34" charset="0"/>
              </a:rPr>
              <a:t>QUICK</a:t>
            </a:r>
            <a:r>
              <a:rPr lang="en-US" sz="5700" b="1" baseline="0" dirty="0" smtClean="0">
                <a:solidFill>
                  <a:schemeClr val="bg1"/>
                </a:solidFill>
                <a:latin typeface="Trebuchet MS" pitchFamily="34" charset="0"/>
              </a:rPr>
              <a:t> TIPS</a:t>
            </a:r>
            <a:endParaRPr lang="en-US" sz="57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r>
              <a:rPr lang="en-US" sz="3900" b="1" dirty="0" smtClean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3200" b="1" dirty="0" smtClean="0">
              <a:latin typeface="Trebuchet MS" pitchFamily="34" charset="0"/>
            </a:endParaRPr>
          </a:p>
          <a:p>
            <a:pPr defTabSz="3133963"/>
            <a:r>
              <a:rPr lang="en-US" sz="3200" dirty="0" smtClean="0">
                <a:latin typeface="Trebuchet MS" pitchFamily="34" charset="0"/>
              </a:rPr>
              <a:t>This PowerPoint</a:t>
            </a:r>
            <a:r>
              <a:rPr lang="en-US" sz="3200" baseline="0" dirty="0" smtClean="0">
                <a:latin typeface="Trebuchet MS" pitchFamily="34" charset="0"/>
              </a:rPr>
              <a:t> template requires basic PowerPoint (version 2007 or newer) skills. Below is a list of commonly asked questions specific to this template. </a:t>
            </a:r>
            <a:br>
              <a:rPr lang="en-US" sz="3200" baseline="0" dirty="0" smtClean="0">
                <a:latin typeface="Trebuchet MS" pitchFamily="34" charset="0"/>
              </a:rPr>
            </a:br>
            <a:r>
              <a:rPr lang="en-US" sz="3200" baseline="0" dirty="0" smtClean="0">
                <a:latin typeface="Trebuchet MS" pitchFamily="34" charset="0"/>
              </a:rPr>
              <a:t>If you are using an older version of PowerPoint some template features may not work properly.</a:t>
            </a:r>
            <a:endParaRPr lang="en-US" sz="39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3133963"/>
            <a:endParaRPr lang="en-US" sz="39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5700" b="1" dirty="0" smtClean="0">
                <a:solidFill>
                  <a:schemeClr val="bg1"/>
                </a:solidFill>
                <a:latin typeface="Trebuchet MS" pitchFamily="34" charset="0"/>
              </a:rPr>
              <a:t>Template FAQs</a:t>
            </a:r>
            <a:endParaRPr lang="en-US" sz="5700" b="1" baseline="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32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marL="0" marR="0" indent="0" algn="l" defTabSz="26887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Trebuchet MS" pitchFamily="34" charset="0"/>
              </a:rPr>
              <a:t>Verifying the quality of your graphics</a:t>
            </a:r>
          </a:p>
          <a:p>
            <a:pPr defTabSz="2688717"/>
            <a:r>
              <a:rPr lang="en-US" sz="3200" dirty="0" smtClean="0">
                <a:latin typeface="Trebuchet MS" pitchFamily="34" charset="0"/>
              </a:rPr>
              <a:t>Go to the </a:t>
            </a:r>
            <a:r>
              <a:rPr lang="en-US" sz="3200" baseline="0" dirty="0" smtClean="0">
                <a:latin typeface="Trebuchet MS" pitchFamily="34" charset="0"/>
              </a:rPr>
              <a:t>VIEW menu and click on ZOOM to set your preferred magnification. This template is at 100% the size of the final poster. All text and graphics will be printed at 100% their size. To see what your poster will look like when printed, set the zoom to 100% and evaluate the quality of all your graphics before you submit your poster for printing.</a:t>
            </a:r>
            <a:br>
              <a:rPr lang="en-US" sz="3200" baseline="0" dirty="0" smtClean="0">
                <a:latin typeface="Trebuchet MS" pitchFamily="34" charset="0"/>
              </a:rPr>
            </a:br>
            <a:endParaRPr lang="en-US" sz="3200" baseline="0" dirty="0" smtClean="0">
              <a:latin typeface="Trebuchet MS" pitchFamily="34" charset="0"/>
            </a:endParaRPr>
          </a:p>
          <a:p>
            <a:pPr defTabSz="2688717"/>
            <a:endParaRPr lang="en-US" sz="3200" b="1" baseline="0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2688717"/>
            <a:r>
              <a:rPr lang="en-US" sz="3200" b="1" baseline="0" dirty="0" smtClean="0">
                <a:solidFill>
                  <a:srgbClr val="FFFF00"/>
                </a:solidFill>
                <a:latin typeface="Trebuchet MS" pitchFamily="34" charset="0"/>
              </a:rPr>
              <a:t>Modifying the layout</a:t>
            </a:r>
          </a:p>
          <a:p>
            <a:pPr defTabSz="2688717"/>
            <a:r>
              <a:rPr lang="en-US" sz="3200" dirty="0" smtClean="0">
                <a:latin typeface="Trebuchet MS" pitchFamily="34" charset="0"/>
              </a:rPr>
              <a:t>This template has four </a:t>
            </a:r>
            <a:r>
              <a:rPr lang="en-US" sz="3200" baseline="0" dirty="0" smtClean="0">
                <a:latin typeface="Trebuchet MS" pitchFamily="34" charset="0"/>
              </a:rPr>
              <a:t>different </a:t>
            </a:r>
          </a:p>
          <a:p>
            <a:pPr defTabSz="2688717"/>
            <a:r>
              <a:rPr lang="en-US" sz="3200" baseline="0" dirty="0" smtClean="0">
                <a:latin typeface="Trebuchet MS" pitchFamily="34" charset="0"/>
              </a:rPr>
              <a:t>column layouts.   </a:t>
            </a:r>
            <a:r>
              <a:rPr lang="en-US" sz="3200" u="sng" baseline="0" dirty="0" smtClean="0">
                <a:latin typeface="Trebuchet MS" pitchFamily="34" charset="0"/>
              </a:rPr>
              <a:t>Right-click</a:t>
            </a:r>
            <a:r>
              <a:rPr lang="en-US" sz="3200" baseline="0" dirty="0" smtClean="0">
                <a:latin typeface="Trebuchet MS" pitchFamily="34" charset="0"/>
              </a:rPr>
              <a:t> </a:t>
            </a:r>
          </a:p>
          <a:p>
            <a:pPr defTabSz="2688717"/>
            <a:r>
              <a:rPr lang="en-US" sz="3200" baseline="0" dirty="0" smtClean="0">
                <a:latin typeface="Trebuchet MS" pitchFamily="34" charset="0"/>
              </a:rPr>
              <a:t>your mouse on the background </a:t>
            </a:r>
          </a:p>
          <a:p>
            <a:pPr defTabSz="2688717"/>
            <a:r>
              <a:rPr lang="en-US" sz="3200" baseline="0" dirty="0" smtClean="0">
                <a:latin typeface="Trebuchet MS" pitchFamily="34" charset="0"/>
              </a:rPr>
              <a:t>and click on LAYOUT to see the</a:t>
            </a:r>
          </a:p>
          <a:p>
            <a:pPr defTabSz="2688717"/>
            <a:r>
              <a:rPr lang="en-US" sz="3200" baseline="0" dirty="0" smtClean="0">
                <a:latin typeface="Trebuchet MS" pitchFamily="34" charset="0"/>
              </a:rPr>
              <a:t> layout options.  The columns in </a:t>
            </a:r>
          </a:p>
          <a:p>
            <a:pPr defTabSz="2688717"/>
            <a:r>
              <a:rPr lang="en-US" sz="3200" baseline="0" dirty="0" smtClean="0">
                <a:latin typeface="Trebuchet MS" pitchFamily="34" charset="0"/>
              </a:rPr>
              <a:t>the provided layouts are fixed and cannot be moved but advanced users can modify any layout by going to VIEW and then SLIDE MASTER.</a:t>
            </a:r>
          </a:p>
          <a:p>
            <a:pPr marL="0" marR="0" indent="0" algn="l" defTabSz="26887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aseline="0" dirty="0" smtClean="0">
              <a:latin typeface="Trebuchet MS" pitchFamily="34" charset="0"/>
            </a:endParaRPr>
          </a:p>
          <a:p>
            <a:pPr marL="0" marR="0" indent="0" algn="l" defTabSz="26887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aseline="0" dirty="0" smtClean="0">
              <a:latin typeface="Trebuchet MS" pitchFamily="34" charset="0"/>
            </a:endParaRPr>
          </a:p>
          <a:p>
            <a:pPr defTabSz="2688717"/>
            <a:r>
              <a:rPr lang="en-US" sz="3200" b="1" baseline="0" dirty="0" smtClean="0">
                <a:solidFill>
                  <a:srgbClr val="FFFF00"/>
                </a:solidFill>
                <a:latin typeface="Trebuchet MS" pitchFamily="34" charset="0"/>
              </a:rPr>
              <a:t>Importing text and graphics from external sources</a:t>
            </a:r>
          </a:p>
          <a:p>
            <a:pPr defTabSz="2688717"/>
            <a:r>
              <a:rPr lang="en-US" sz="3200" b="1" u="sng" baseline="0" dirty="0" smtClean="0">
                <a:latin typeface="Trebuchet MS" pitchFamily="34" charset="0"/>
              </a:rPr>
              <a:t>TEXT</a:t>
            </a:r>
            <a:r>
              <a:rPr lang="en-US" sz="3200" b="1" u="none" baseline="0" dirty="0" smtClean="0">
                <a:latin typeface="Trebuchet MS" pitchFamily="34" charset="0"/>
              </a:rPr>
              <a:t>: </a:t>
            </a:r>
            <a:r>
              <a:rPr lang="en-US" sz="3200" baseline="0" dirty="0" smtClean="0">
                <a:latin typeface="Trebuchet MS" pitchFamily="34" charset="0"/>
              </a:rPr>
              <a:t>Paste or type your text into a pre-existing placeholder or drag in a new placeholder from the left side of the template. Move it anywhere as needed.</a:t>
            </a:r>
          </a:p>
          <a:p>
            <a:pPr defTabSz="2688717"/>
            <a:endParaRPr lang="en-US" sz="3200" baseline="0" dirty="0" smtClean="0">
              <a:latin typeface="Trebuchet MS" pitchFamily="34" charset="0"/>
            </a:endParaRPr>
          </a:p>
          <a:p>
            <a:pPr defTabSz="2688717"/>
            <a:r>
              <a:rPr lang="en-US" sz="3200" b="1" u="sng" baseline="0" dirty="0" smtClean="0">
                <a:latin typeface="Trebuchet MS" pitchFamily="34" charset="0"/>
              </a:rPr>
              <a:t>PHOTOS</a:t>
            </a:r>
            <a:r>
              <a:rPr lang="en-US" sz="3200" b="1" u="none" baseline="0" dirty="0" smtClean="0">
                <a:latin typeface="Trebuchet MS" pitchFamily="34" charset="0"/>
              </a:rPr>
              <a:t>: </a:t>
            </a:r>
            <a:r>
              <a:rPr lang="en-US" sz="3200" baseline="0" dirty="0" smtClean="0">
                <a:latin typeface="Trebuchet MS" pitchFamily="34" charset="0"/>
              </a:rPr>
              <a:t>Drag in a picture placeholder, size it </a:t>
            </a:r>
            <a:r>
              <a:rPr lang="en-US" sz="3200" u="sng" baseline="0" dirty="0" smtClean="0">
                <a:latin typeface="Trebuchet MS" pitchFamily="34" charset="0"/>
              </a:rPr>
              <a:t>first</a:t>
            </a:r>
            <a:r>
              <a:rPr lang="en-US" sz="3200" baseline="0" dirty="0" smtClean="0">
                <a:latin typeface="Trebuchet MS" pitchFamily="34" charset="0"/>
              </a:rPr>
              <a:t>, click in it and insert a photo from the menu.</a:t>
            </a:r>
          </a:p>
          <a:p>
            <a:pPr defTabSz="2688717"/>
            <a:endParaRPr lang="en-US" sz="3200" baseline="0" dirty="0" smtClean="0">
              <a:latin typeface="Trebuchet MS" pitchFamily="34" charset="0"/>
            </a:endParaRPr>
          </a:p>
          <a:p>
            <a:pPr defTabSz="2688717"/>
            <a:r>
              <a:rPr lang="en-US" sz="3200" b="1" u="sng" baseline="0" dirty="0" smtClean="0">
                <a:latin typeface="Trebuchet MS" pitchFamily="34" charset="0"/>
              </a:rPr>
              <a:t>TABLES</a:t>
            </a:r>
            <a:r>
              <a:rPr lang="en-US" sz="3200" b="1" u="none" baseline="0" dirty="0" smtClean="0">
                <a:latin typeface="Trebuchet MS" pitchFamily="34" charset="0"/>
              </a:rPr>
              <a:t>: </a:t>
            </a:r>
            <a:r>
              <a:rPr lang="en-US" sz="3200" baseline="0" dirty="0" smtClean="0">
                <a:latin typeface="Trebuchet MS" pitchFamily="34" charset="0"/>
              </a:rPr>
              <a:t>You can copy and paste a table from an external document onto this poster template. To adjust the way the text fits within the cells of a table that has been pasted, </a:t>
            </a:r>
            <a:r>
              <a:rPr lang="en-US" sz="3200" u="sng" baseline="0" dirty="0" smtClean="0">
                <a:latin typeface="Trebuchet MS" pitchFamily="34" charset="0"/>
              </a:rPr>
              <a:t>right-click</a:t>
            </a:r>
            <a:r>
              <a:rPr lang="en-US" sz="3200" baseline="0" dirty="0" smtClean="0">
                <a:latin typeface="Trebuchet MS" pitchFamily="34" charset="0"/>
              </a:rPr>
              <a:t> on the table, click FORMAT SHAPE  then click on TEXT BOX and change the INTERNAL MARGIN values to 0.25.</a:t>
            </a:r>
          </a:p>
          <a:p>
            <a:pPr defTabSz="2688717"/>
            <a:endParaRPr lang="en-US" sz="3200" baseline="0" dirty="0" smtClean="0">
              <a:latin typeface="Trebuchet MS" pitchFamily="34" charset="0"/>
            </a:endParaRPr>
          </a:p>
          <a:p>
            <a:pPr defTabSz="2688717"/>
            <a:endParaRPr lang="en-US" sz="3200" baseline="0" dirty="0" smtClean="0">
              <a:latin typeface="Trebuchet MS" pitchFamily="34" charset="0"/>
            </a:endParaRPr>
          </a:p>
          <a:p>
            <a:pPr defTabSz="2688717"/>
            <a:r>
              <a:rPr lang="en-US" sz="3200" b="1" baseline="0" dirty="0" smtClean="0">
                <a:solidFill>
                  <a:srgbClr val="FFFF00"/>
                </a:solidFill>
                <a:latin typeface="Trebuchet MS" pitchFamily="34" charset="0"/>
              </a:rPr>
              <a:t>Modifying the color scheme</a:t>
            </a:r>
          </a:p>
          <a:p>
            <a:pPr defTabSz="2688717"/>
            <a:r>
              <a:rPr lang="en-US" sz="3200" baseline="0" dirty="0" smtClean="0">
                <a:latin typeface="Trebuchet MS" pitchFamily="34" charset="0"/>
              </a:rPr>
              <a:t>To change the color scheme of this template go to the DESIGN menu and click on COLORS. You can choose from the provided color combinations or create your own.</a:t>
            </a:r>
          </a:p>
          <a:p>
            <a:pPr defTabSz="3133963"/>
            <a:endParaRPr lang="en-US" sz="3200" baseline="0" dirty="0" smtClean="0">
              <a:latin typeface="Trebuchet MS" pitchFamily="34" charset="0"/>
            </a:endParaRPr>
          </a:p>
          <a:p>
            <a:pPr defTabSz="3133963"/>
            <a:endParaRPr lang="en-US" sz="3200" baseline="0" dirty="0" smtClean="0">
              <a:latin typeface="Trebuchet MS" pitchFamily="34" charset="0"/>
            </a:endParaRPr>
          </a:p>
          <a:p>
            <a:pPr defTabSz="4388074"/>
            <a:endParaRPr lang="en-US" sz="1800" baseline="0" dirty="0" smtClean="0">
              <a:latin typeface="Trebuchet MS" pitchFamily="34" charset="0"/>
            </a:endParaRPr>
          </a:p>
          <a:p>
            <a:pPr defTabSz="4388074"/>
            <a:endParaRPr lang="en-US" sz="1800" dirty="0" smtClean="0">
              <a:latin typeface="Trebuchet MS" pitchFamily="34" charset="0"/>
            </a:endParaRPr>
          </a:p>
          <a:p>
            <a:pPr algn="ctr"/>
            <a:endParaRPr lang="en-US" sz="18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4388074"/>
            <a:endParaRPr lang="en-US" sz="18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3200" b="1" dirty="0">
              <a:latin typeface="Trebuchet MS" pitchFamily="34" charset="0"/>
            </a:endParaRPr>
          </a:p>
        </p:txBody>
      </p:sp>
      <p:pic>
        <p:nvPicPr>
          <p:cNvPr id="68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439716" y="12200734"/>
            <a:ext cx="3574291" cy="2354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9" name="TextBox 68"/>
          <p:cNvSpPr txBox="1"/>
          <p:nvPr userDrawn="1"/>
        </p:nvSpPr>
        <p:spPr>
          <a:xfrm>
            <a:off x="43560914" y="30588807"/>
            <a:ext cx="8969445" cy="2200805"/>
          </a:xfrm>
          <a:prstGeom prst="rect">
            <a:avLst/>
          </a:prstGeom>
          <a:noFill/>
        </p:spPr>
        <p:txBody>
          <a:bodyPr wrap="square" lIns="91409" tIns="45706" rIns="91409" bIns="45706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© 2013 PosterPresentations.com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    </a:t>
            </a:r>
            <a:r>
              <a:rPr lang="en-US" sz="3200" dirty="0" smtClean="0">
                <a:solidFill>
                  <a:schemeClr val="bg1"/>
                </a:solidFill>
              </a:rPr>
              <a:t>2117 Fourth Street ,</a:t>
            </a:r>
            <a:r>
              <a:rPr lang="en-US" sz="3200" baseline="0" dirty="0" smtClean="0">
                <a:solidFill>
                  <a:schemeClr val="bg1"/>
                </a:solidFill>
              </a:rPr>
              <a:t> Unit C</a:t>
            </a:r>
            <a:br>
              <a:rPr lang="en-US" sz="3200" baseline="0" dirty="0" smtClean="0">
                <a:solidFill>
                  <a:schemeClr val="bg1"/>
                </a:solidFill>
              </a:rPr>
            </a:br>
            <a:r>
              <a:rPr lang="en-US" sz="3200" baseline="0" dirty="0" smtClean="0">
                <a:solidFill>
                  <a:schemeClr val="bg1"/>
                </a:solidFill>
              </a:rPr>
              <a:t>    Berkeley CA 94710</a:t>
            </a:r>
            <a:br>
              <a:rPr lang="en-US" sz="3200" baseline="0" dirty="0" smtClean="0">
                <a:solidFill>
                  <a:schemeClr val="bg1"/>
                </a:solidFill>
              </a:rPr>
            </a:br>
            <a:r>
              <a:rPr lang="en-US" sz="3200" baseline="0" dirty="0" smtClean="0">
                <a:solidFill>
                  <a:schemeClr val="bg1"/>
                </a:solidFill>
              </a:rPr>
              <a:t>    </a:t>
            </a:r>
            <a:r>
              <a:rPr lang="en-US" sz="3200" b="1" baseline="0" dirty="0" smtClean="0">
                <a:solidFill>
                  <a:srgbClr val="FFFF00"/>
                </a:solidFill>
              </a:rPr>
              <a:t>posterpresenter@gmail.com</a:t>
            </a:r>
            <a:endParaRPr lang="en-US" sz="3600" b="1" dirty="0">
              <a:solidFill>
                <a:srgbClr val="FFFF00"/>
              </a:solidFill>
            </a:endParaRPr>
          </a:p>
        </p:txBody>
      </p:sp>
      <p:cxnSp>
        <p:nvCxnSpPr>
          <p:cNvPr id="70" name="Straight Connector 69"/>
          <p:cNvCxnSpPr/>
          <p:nvPr userDrawn="1"/>
        </p:nvCxnSpPr>
        <p:spPr>
          <a:xfrm>
            <a:off x="43300833" y="30500139"/>
            <a:ext cx="9841078" cy="158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43332067" y="4841860"/>
            <a:ext cx="9809838" cy="160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387753" rtl="0" eaLnBrk="1" latinLnBrk="0" hangingPunct="1">
        <a:spcBef>
          <a:spcPct val="0"/>
        </a:spcBef>
        <a:buNone/>
        <a:defRPr sz="89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1645407" indent="-1645407" algn="l" defTabSz="4387753" rtl="0" eaLnBrk="1" latinLnBrk="0" hangingPunct="1">
        <a:spcBef>
          <a:spcPct val="20000"/>
        </a:spcBef>
        <a:buFont typeface="Arial" pitchFamily="34" charset="0"/>
        <a:buChar char="•"/>
        <a:defRPr sz="153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055" indent="-1371171" algn="l" defTabSz="4387753" rtl="0" eaLnBrk="1" latinLnBrk="0" hangingPunct="1">
        <a:spcBef>
          <a:spcPct val="20000"/>
        </a:spcBef>
        <a:buFont typeface="Arial" pitchFamily="34" charset="0"/>
        <a:buChar char="–"/>
        <a:defRPr sz="13500" kern="1200">
          <a:solidFill>
            <a:schemeClr val="tx1"/>
          </a:solidFill>
          <a:latin typeface="+mn-lt"/>
          <a:ea typeface="+mn-ea"/>
          <a:cs typeface="+mn-cs"/>
        </a:defRPr>
      </a:lvl2pPr>
      <a:lvl3pPr marL="5484693" indent="-1096940" algn="l" defTabSz="4387753" rtl="0" eaLnBrk="1" latinLnBrk="0" hangingPunct="1">
        <a:spcBef>
          <a:spcPct val="20000"/>
        </a:spcBef>
        <a:buFont typeface="Arial" pitchFamily="34" charset="0"/>
        <a:buChar char="•"/>
        <a:defRPr sz="11800" kern="1200">
          <a:solidFill>
            <a:schemeClr val="tx1"/>
          </a:solidFill>
          <a:latin typeface="+mn-lt"/>
          <a:ea typeface="+mn-ea"/>
          <a:cs typeface="+mn-cs"/>
        </a:defRPr>
      </a:lvl3pPr>
      <a:lvl4pPr marL="7678573" indent="-1096940" algn="l" defTabSz="4387753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2446" indent="-1096940" algn="l" defTabSz="4387753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6326" indent="-1096940" algn="l" defTabSz="4387753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0199" indent="-1096940" algn="l" defTabSz="4387753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4079" indent="-1096940" algn="l" defTabSz="4387753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47956" indent="-1096940" algn="l" defTabSz="4387753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7753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93877" algn="l" defTabSz="4387753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87753" algn="l" defTabSz="4387753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581633" algn="l" defTabSz="4387753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775510" algn="l" defTabSz="4387753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969386" algn="l" defTabSz="4387753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3266" algn="l" defTabSz="4387753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357143" algn="l" defTabSz="4387753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1019" algn="l" defTabSz="4387753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34000">
              <a:schemeClr val="tx2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2"/>
            <a:ext cx="42976800" cy="48006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09" tIns="45706" rIns="91409" bIns="45706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4805368"/>
            <a:ext cx="42976800" cy="152396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52400">
            <a:noFill/>
            <a:miter lim="800000"/>
            <a:headEnd/>
            <a:tailEnd/>
          </a:ln>
          <a:effectLst/>
        </p:spPr>
        <p:txBody>
          <a:bodyPr wrap="none" lIns="91409" tIns="45706" rIns="91409" bIns="45706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53262" y="32232607"/>
            <a:ext cx="2462215" cy="33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42" tIns="45610" rIns="91242" bIns="45610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4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RESEARCH POSTER PRESENTATION </a:t>
            </a:r>
            <a:r>
              <a:rPr lang="en-US" sz="4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DESIGN © </a:t>
            </a:r>
            <a:r>
              <a:rPr lang="en-US" sz="4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2012</a:t>
            </a:r>
            <a:endParaRPr lang="en-US" sz="400" b="1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www.PosterPresentations.com</a:t>
            </a:r>
          </a:p>
        </p:txBody>
      </p:sp>
      <p:sp>
        <p:nvSpPr>
          <p:cNvPr id="21" name="Rounded Rectangle 20"/>
          <p:cNvSpPr/>
          <p:nvPr userDrawn="1"/>
        </p:nvSpPr>
        <p:spPr>
          <a:xfrm>
            <a:off x="903127" y="5257810"/>
            <a:ext cx="9841078" cy="26736672"/>
          </a:xfrm>
          <a:prstGeom prst="roundRect">
            <a:avLst>
              <a:gd name="adj" fmla="val 5862"/>
            </a:avLst>
          </a:prstGeom>
          <a:gradFill>
            <a:gsLst>
              <a:gs pos="0">
                <a:srgbClr val="CDD2DE"/>
              </a:gs>
              <a:gs pos="0">
                <a:schemeClr val="tx2">
                  <a:lumMod val="40000"/>
                  <a:lumOff val="60000"/>
                </a:schemeClr>
              </a:gs>
              <a:gs pos="100000">
                <a:srgbClr val="F3F5FA"/>
              </a:gs>
            </a:gsLst>
            <a:lin ang="16200000" scaled="1"/>
          </a:gradFill>
          <a:ln>
            <a:solidFill>
              <a:schemeClr val="accent5">
                <a:lumMod val="5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10" rIns="91413" bIns="45710"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 userDrawn="1"/>
        </p:nvSpPr>
        <p:spPr>
          <a:xfrm>
            <a:off x="32232602" y="5257810"/>
            <a:ext cx="9841078" cy="26736672"/>
          </a:xfrm>
          <a:prstGeom prst="roundRect">
            <a:avLst>
              <a:gd name="adj" fmla="val 5862"/>
            </a:avLst>
          </a:prstGeom>
          <a:gradFill>
            <a:gsLst>
              <a:gs pos="0">
                <a:srgbClr val="CDD2DE"/>
              </a:gs>
              <a:gs pos="0">
                <a:schemeClr val="tx2">
                  <a:lumMod val="40000"/>
                  <a:lumOff val="60000"/>
                </a:schemeClr>
              </a:gs>
              <a:gs pos="100000">
                <a:srgbClr val="F3F5FA"/>
              </a:gs>
            </a:gsLst>
            <a:lin ang="16200000" scaled="1"/>
          </a:gradFill>
          <a:ln>
            <a:solidFill>
              <a:schemeClr val="accent5">
                <a:lumMod val="5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10" rIns="91413" bIns="45710"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 userDrawn="1"/>
        </p:nvSpPr>
        <p:spPr>
          <a:xfrm>
            <a:off x="11341880" y="5267331"/>
            <a:ext cx="20293047" cy="26736672"/>
          </a:xfrm>
          <a:prstGeom prst="roundRect">
            <a:avLst>
              <a:gd name="adj" fmla="val 2853"/>
            </a:avLst>
          </a:prstGeom>
          <a:gradFill>
            <a:gsLst>
              <a:gs pos="0">
                <a:srgbClr val="CDD2DE"/>
              </a:gs>
              <a:gs pos="0">
                <a:schemeClr val="tx2">
                  <a:lumMod val="40000"/>
                  <a:lumOff val="60000"/>
                </a:schemeClr>
              </a:gs>
              <a:gs pos="100000">
                <a:srgbClr val="F3F5FA"/>
              </a:gs>
            </a:gsLst>
            <a:lin ang="16200000" scaled="1"/>
          </a:gradFill>
          <a:ln>
            <a:solidFill>
              <a:schemeClr val="accent5">
                <a:lumMod val="5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10" rIns="91413" bIns="45710"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 userDrawn="1"/>
        </p:nvSpPr>
        <p:spPr>
          <a:xfrm>
            <a:off x="-10185669" y="-19595"/>
            <a:ext cx="9841078" cy="329184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26" tIns="365644" rIns="182826" bIns="182826" rtlCol="0" anchor="t" anchorCtr="0"/>
          <a:lstStyle/>
          <a:p>
            <a:pPr algn="ctr"/>
            <a:r>
              <a:rPr lang="en-US" sz="5700" b="1" dirty="0" smtClean="0">
                <a:solidFill>
                  <a:schemeClr val="bg1"/>
                </a:solidFill>
                <a:latin typeface="Trebuchet MS" pitchFamily="34" charset="0"/>
              </a:rPr>
              <a:t>QUICK DESIGN</a:t>
            </a:r>
            <a:r>
              <a:rPr lang="en-US" sz="5700" b="1" baseline="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5700" b="1" dirty="0" smtClean="0">
                <a:solidFill>
                  <a:schemeClr val="bg1"/>
                </a:solidFill>
                <a:latin typeface="Trebuchet MS" pitchFamily="34" charset="0"/>
              </a:rPr>
              <a:t>GUIDE</a:t>
            </a:r>
          </a:p>
          <a:p>
            <a:pPr algn="ctr"/>
            <a:r>
              <a:rPr lang="en-US" sz="3900" b="1" dirty="0" smtClean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3200" b="1" dirty="0" smtClean="0">
              <a:latin typeface="Trebuchet MS" pitchFamily="34" charset="0"/>
            </a:endParaRPr>
          </a:p>
          <a:p>
            <a:pPr defTabSz="3764656"/>
            <a:r>
              <a:rPr lang="en-US" sz="3200" dirty="0" smtClean="0">
                <a:latin typeface="Trebuchet MS" pitchFamily="34" charset="0"/>
              </a:rPr>
              <a:t>This PowerPoint</a:t>
            </a:r>
            <a:r>
              <a:rPr lang="en-US" sz="3200" baseline="0" dirty="0" smtClean="0">
                <a:latin typeface="Trebuchet MS" pitchFamily="34" charset="0"/>
              </a:rPr>
              <a:t> </a:t>
            </a:r>
            <a:r>
              <a:rPr lang="en-US" sz="3200" dirty="0" smtClean="0">
                <a:latin typeface="Trebuchet MS" pitchFamily="34" charset="0"/>
              </a:rPr>
              <a:t>2007 template produces</a:t>
            </a:r>
            <a:r>
              <a:rPr lang="en-US" sz="3200" baseline="0" dirty="0" smtClean="0">
                <a:latin typeface="Trebuchet MS" pitchFamily="34" charset="0"/>
              </a:rPr>
              <a:t> </a:t>
            </a:r>
            <a:r>
              <a:rPr lang="en-US" sz="3200" dirty="0" smtClean="0">
                <a:latin typeface="Trebuchet MS" pitchFamily="34" charset="0"/>
              </a:rPr>
              <a:t>a 36x48 inch professional  poster</a:t>
            </a:r>
            <a:r>
              <a:rPr lang="en-US" sz="3200" smtClean="0">
                <a:latin typeface="Trebuchet MS" pitchFamily="34" charset="0"/>
              </a:rPr>
              <a:t>. You</a:t>
            </a:r>
            <a:r>
              <a:rPr lang="en-US" sz="3200" baseline="0" smtClean="0">
                <a:latin typeface="Trebuchet MS" pitchFamily="34" charset="0"/>
              </a:rPr>
              <a:t> can u</a:t>
            </a:r>
            <a:r>
              <a:rPr lang="en-US" sz="3200" smtClean="0">
                <a:latin typeface="Trebuchet MS" pitchFamily="34" charset="0"/>
              </a:rPr>
              <a:t>se</a:t>
            </a:r>
            <a:r>
              <a:rPr lang="en-US" sz="3200" baseline="0" smtClean="0">
                <a:latin typeface="Trebuchet MS" pitchFamily="34" charset="0"/>
              </a:rPr>
              <a:t> it to create your research poster and </a:t>
            </a:r>
            <a:r>
              <a:rPr lang="en-US" sz="3200" smtClean="0">
                <a:latin typeface="Trebuchet MS" pitchFamily="34" charset="0"/>
              </a:rPr>
              <a:t>save valuable time placing titles, subtitles,</a:t>
            </a:r>
            <a:r>
              <a:rPr lang="en-US" sz="3200" baseline="0" smtClean="0">
                <a:latin typeface="Trebuchet MS" pitchFamily="34" charset="0"/>
              </a:rPr>
              <a:t> text, and graphics</a:t>
            </a:r>
            <a:r>
              <a:rPr lang="en-US" sz="3200" smtClean="0">
                <a:latin typeface="Trebuchet MS" pitchFamily="34" charset="0"/>
              </a:rPr>
              <a:t>. </a:t>
            </a:r>
            <a:endParaRPr lang="en-US" sz="3200" dirty="0" smtClean="0">
              <a:latin typeface="Trebuchet MS" pitchFamily="34" charset="0"/>
            </a:endParaRPr>
          </a:p>
          <a:p>
            <a:pPr defTabSz="4388074"/>
            <a:endParaRPr lang="en-US" sz="3200" dirty="0" smtClean="0">
              <a:latin typeface="Trebuchet MS" pitchFamily="34" charset="0"/>
            </a:endParaRPr>
          </a:p>
          <a:p>
            <a:pPr defTabSz="4388074"/>
            <a:r>
              <a:rPr lang="en-US" sz="3200" dirty="0" smtClean="0">
                <a:latin typeface="Trebuchet MS" pitchFamily="34" charset="0"/>
              </a:rPr>
              <a:t>We provide a series of online tutorials that will guide you through the poster design process and answer your poster production questions. </a:t>
            </a:r>
          </a:p>
          <a:p>
            <a:pPr defTabSz="4388074"/>
            <a:endParaRPr lang="en-US" sz="3200" dirty="0" smtClean="0">
              <a:latin typeface="Trebuchet MS" pitchFamily="34" charset="0"/>
            </a:endParaRPr>
          </a:p>
          <a:p>
            <a:pPr defTabSz="4388074"/>
            <a:r>
              <a:rPr lang="en-US" sz="3200" dirty="0" smtClean="0">
                <a:latin typeface="Trebuchet MS" pitchFamily="34" charset="0"/>
              </a:rPr>
              <a:t>To view our template tutorials, go online to </a:t>
            </a:r>
            <a:r>
              <a:rPr lang="en-US" sz="3200" b="1" dirty="0" smtClean="0">
                <a:solidFill>
                  <a:srgbClr val="FFFF00"/>
                </a:solidFill>
                <a:latin typeface="Trebuchet MS" pitchFamily="34" charset="0"/>
              </a:rPr>
              <a:t>PosterPresentations.com </a:t>
            </a:r>
            <a:r>
              <a:rPr lang="en-US" sz="3200" dirty="0" smtClean="0">
                <a:latin typeface="Trebuchet MS" pitchFamily="34" charset="0"/>
              </a:rPr>
              <a:t>and click on </a:t>
            </a:r>
            <a:r>
              <a:rPr lang="en-US" sz="3200" dirty="0" smtClean="0">
                <a:solidFill>
                  <a:srgbClr val="FFFF00"/>
                </a:solidFill>
                <a:latin typeface="Trebuchet MS" pitchFamily="34" charset="0"/>
              </a:rPr>
              <a:t>HELP DESK.</a:t>
            </a:r>
          </a:p>
          <a:p>
            <a:pPr defTabSz="4388074"/>
            <a:endParaRPr lang="en-US" sz="3200" dirty="0" smtClean="0">
              <a:latin typeface="Trebuchet MS" pitchFamily="34" charset="0"/>
            </a:endParaRPr>
          </a:p>
          <a:p>
            <a:pPr defTabSz="4388074"/>
            <a:r>
              <a:rPr lang="en-US" sz="3200" dirty="0" smtClean="0">
                <a:latin typeface="Trebuchet MS" pitchFamily="34" charset="0"/>
              </a:rPr>
              <a:t>When</a:t>
            </a:r>
            <a:r>
              <a:rPr lang="en-US" sz="3200" baseline="0" dirty="0" smtClean="0">
                <a:latin typeface="Trebuchet MS" pitchFamily="34" charset="0"/>
              </a:rPr>
              <a:t> you are ready to</a:t>
            </a:r>
            <a:r>
              <a:rPr lang="en-US" sz="3200" dirty="0" smtClean="0">
                <a:latin typeface="Trebuchet MS" pitchFamily="34" charset="0"/>
              </a:rPr>
              <a:t> </a:t>
            </a:r>
            <a:r>
              <a:rPr lang="en-US" sz="3200" baseline="0" dirty="0" smtClean="0">
                <a:latin typeface="Trebuchet MS" pitchFamily="34" charset="0"/>
              </a:rPr>
              <a:t> print your poster</a:t>
            </a:r>
            <a:r>
              <a:rPr lang="en-US" sz="3200" dirty="0" smtClean="0">
                <a:latin typeface="Trebuchet MS" pitchFamily="34" charset="0"/>
              </a:rPr>
              <a:t>,</a:t>
            </a:r>
            <a:r>
              <a:rPr lang="en-US" sz="3200" baseline="0" dirty="0" smtClean="0">
                <a:latin typeface="Trebuchet MS" pitchFamily="34" charset="0"/>
              </a:rPr>
              <a:t> go online to</a:t>
            </a:r>
            <a:r>
              <a:rPr lang="en-US" sz="3600" baseline="0" dirty="0" smtClean="0">
                <a:latin typeface="Trebuchet MS" pitchFamily="34" charset="0"/>
              </a:rPr>
              <a:t> </a:t>
            </a:r>
            <a:r>
              <a:rPr lang="en-US" sz="3900" b="1" dirty="0" smtClean="0">
                <a:solidFill>
                  <a:srgbClr val="FFFF00"/>
                </a:solidFill>
                <a:latin typeface="Trebuchet MS" pitchFamily="34" charset="0"/>
              </a:rPr>
              <a:t>PosterPresentations.com</a:t>
            </a:r>
            <a:r>
              <a:rPr lang="en-US" sz="3900" b="1" dirty="0" smtClean="0">
                <a:solidFill>
                  <a:schemeClr val="bg1"/>
                </a:solidFill>
                <a:latin typeface="Trebuchet MS" pitchFamily="34" charset="0"/>
              </a:rPr>
              <a:t>.</a:t>
            </a:r>
            <a:r>
              <a:rPr lang="en-US" sz="3200" dirty="0" smtClean="0">
                <a:latin typeface="Trebuchet MS" pitchFamily="34" charset="0"/>
              </a:rPr>
              <a:t/>
            </a:r>
            <a:br>
              <a:rPr lang="en-US" sz="3200" dirty="0" smtClean="0">
                <a:latin typeface="Trebuchet MS" pitchFamily="34" charset="0"/>
              </a:rPr>
            </a:br>
            <a:endParaRPr lang="en-US" sz="3200" dirty="0" smtClean="0">
              <a:latin typeface="Trebuchet MS" pitchFamily="34" charset="0"/>
            </a:endParaRPr>
          </a:p>
          <a:p>
            <a:pPr algn="l" defTabSz="3764656"/>
            <a:r>
              <a:rPr lang="en-US" sz="3200" b="1" dirty="0" smtClean="0">
                <a:solidFill>
                  <a:schemeClr val="bg1"/>
                </a:solidFill>
                <a:latin typeface="Trebuchet MS" pitchFamily="34" charset="0"/>
              </a:rPr>
              <a:t>Need</a:t>
            </a:r>
            <a:r>
              <a:rPr lang="en-US" sz="3200" b="1" baseline="0" dirty="0" smtClean="0">
                <a:solidFill>
                  <a:schemeClr val="bg1"/>
                </a:solidFill>
                <a:latin typeface="Trebuchet MS" pitchFamily="34" charset="0"/>
              </a:rPr>
              <a:t> Assistance?  </a:t>
            </a:r>
            <a:r>
              <a:rPr lang="en-US" sz="3900" b="1" baseline="0" dirty="0" smtClean="0">
                <a:solidFill>
                  <a:srgbClr val="FFFF00"/>
                </a:solidFill>
                <a:latin typeface="Trebuchet MS" pitchFamily="34" charset="0"/>
              </a:rPr>
              <a:t>Call  us at </a:t>
            </a:r>
            <a:r>
              <a:rPr lang="en-US" sz="3900" b="1" dirty="0" smtClean="0">
                <a:solidFill>
                  <a:srgbClr val="FFFF00"/>
                </a:solidFill>
                <a:latin typeface="Trebuchet MS" pitchFamily="34" charset="0"/>
              </a:rPr>
              <a:t>1.866.649.3004</a:t>
            </a:r>
          </a:p>
          <a:p>
            <a:pPr algn="l" defTabSz="3764656"/>
            <a:endParaRPr lang="en-US" sz="36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5700" b="1" dirty="0" smtClean="0">
                <a:solidFill>
                  <a:schemeClr val="bg1"/>
                </a:solidFill>
                <a:latin typeface="Trebuchet MS" pitchFamily="34" charset="0"/>
              </a:rPr>
              <a:t>Object Placeholders</a:t>
            </a:r>
          </a:p>
          <a:p>
            <a:pPr algn="ctr"/>
            <a:endParaRPr lang="en-US" sz="43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marL="0" marR="0" indent="0" algn="l" defTabSz="3764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FFFF00"/>
                </a:solidFill>
                <a:latin typeface="Trebuchet MS" pitchFamily="34" charset="0"/>
              </a:rPr>
              <a:t>Using the placeholders</a:t>
            </a:r>
          </a:p>
          <a:p>
            <a:pPr marL="0" marR="0" indent="0" algn="l" defTabSz="3764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Trebuchet MS" pitchFamily="34" charset="0"/>
              </a:rPr>
              <a:t>To</a:t>
            </a:r>
            <a:r>
              <a:rPr lang="en-US" sz="3200" baseline="0" dirty="0" smtClean="0">
                <a:latin typeface="Trebuchet MS" pitchFamily="34" charset="0"/>
              </a:rPr>
              <a:t> add text, c</a:t>
            </a:r>
            <a:r>
              <a:rPr lang="en-US" sz="3200" dirty="0" smtClean="0">
                <a:latin typeface="Trebuchet MS" pitchFamily="34" charset="0"/>
              </a:rPr>
              <a:t>lick inside</a:t>
            </a:r>
            <a:r>
              <a:rPr lang="en-US" sz="3200" baseline="0" dirty="0" smtClean="0">
                <a:latin typeface="Trebuchet MS" pitchFamily="34" charset="0"/>
              </a:rPr>
              <a:t> a placeholder on the poster and type or paste your text.  To move a placeholder, click it </a:t>
            </a:r>
            <a:r>
              <a:rPr lang="en-US" sz="3200" u="sng" baseline="0" dirty="0" smtClean="0">
                <a:latin typeface="Trebuchet MS" pitchFamily="34" charset="0"/>
              </a:rPr>
              <a:t>once</a:t>
            </a:r>
            <a:r>
              <a:rPr lang="en-US" sz="3200" baseline="0" dirty="0" smtClean="0">
                <a:latin typeface="Trebuchet MS" pitchFamily="34" charset="0"/>
              </a:rPr>
              <a:t> (to select it).  Place your cursor on its frame, and your cursor will change to this symbol     Click </a:t>
            </a:r>
            <a:r>
              <a:rPr lang="en-US" sz="3200" u="sng" baseline="0" dirty="0" smtClean="0">
                <a:latin typeface="Trebuchet MS" pitchFamily="34" charset="0"/>
              </a:rPr>
              <a:t>once</a:t>
            </a:r>
            <a:r>
              <a:rPr lang="en-US" sz="3200" baseline="0" dirty="0" smtClean="0">
                <a:latin typeface="Trebuchet MS" pitchFamily="34" charset="0"/>
              </a:rPr>
              <a:t> and drag it to a new location where you can resize it. </a:t>
            </a:r>
          </a:p>
          <a:p>
            <a:pPr defTabSz="3764656"/>
            <a:endParaRPr lang="en-US" sz="3200" dirty="0" smtClean="0">
              <a:latin typeface="Trebuchet MS" pitchFamily="34" charset="0"/>
            </a:endParaRPr>
          </a:p>
          <a:p>
            <a:pPr defTabSz="3764656"/>
            <a:r>
              <a:rPr lang="en-US" sz="3200" b="1" dirty="0" smtClean="0">
                <a:solidFill>
                  <a:srgbClr val="FFFF00"/>
                </a:solidFill>
                <a:latin typeface="Trebuchet MS" pitchFamily="34" charset="0"/>
              </a:rPr>
              <a:t>Section Header placeholder</a:t>
            </a:r>
          </a:p>
          <a:p>
            <a:pPr defTabSz="3764656"/>
            <a:r>
              <a:rPr lang="en-US" sz="3200" baseline="0" dirty="0" smtClean="0">
                <a:latin typeface="Trebuchet MS" pitchFamily="34" charset="0"/>
              </a:rPr>
              <a:t>Click and drag this preformatted section header placeholder to the poster area to add another section header. Use section headers to separate topics or concepts within your presentation. </a:t>
            </a:r>
          </a:p>
          <a:p>
            <a:pPr defTabSz="4388074"/>
            <a:endParaRPr lang="en-US" sz="3200" baseline="0" dirty="0" smtClean="0">
              <a:latin typeface="Trebuchet MS" pitchFamily="34" charset="0"/>
            </a:endParaRPr>
          </a:p>
          <a:p>
            <a:pPr defTabSz="4388074"/>
            <a:endParaRPr lang="en-US" sz="3200" dirty="0" smtClean="0">
              <a:latin typeface="Trebuchet MS" pitchFamily="34" charset="0"/>
            </a:endParaRPr>
          </a:p>
          <a:p>
            <a:pPr defTabSz="4388074"/>
            <a:endParaRPr lang="en-US" sz="32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4388074"/>
            <a:r>
              <a:rPr lang="en-US" sz="3200" b="1" dirty="0" smtClean="0">
                <a:solidFill>
                  <a:srgbClr val="FFFF00"/>
                </a:solidFill>
                <a:latin typeface="Trebuchet MS" pitchFamily="34" charset="0"/>
              </a:rPr>
              <a:t>Text placeholder</a:t>
            </a:r>
          </a:p>
          <a:p>
            <a:pPr defTabSz="4388074"/>
            <a:r>
              <a:rPr lang="en-US" sz="3200" baseline="0" dirty="0" smtClean="0">
                <a:latin typeface="Trebuchet MS" pitchFamily="34" charset="0"/>
              </a:rPr>
              <a:t>Move this preformatted text placeholder to the poster to add a new body of text.</a:t>
            </a:r>
          </a:p>
          <a:p>
            <a:pPr defTabSz="4388074"/>
            <a:endParaRPr lang="en-US" sz="3200" baseline="0" dirty="0" smtClean="0">
              <a:latin typeface="Trebuchet MS" pitchFamily="34" charset="0"/>
            </a:endParaRPr>
          </a:p>
          <a:p>
            <a:pPr defTabSz="4388074"/>
            <a:endParaRPr lang="en-US" sz="3200" baseline="0" dirty="0" smtClean="0">
              <a:latin typeface="Trebuchet MS" pitchFamily="34" charset="0"/>
            </a:endParaRPr>
          </a:p>
          <a:p>
            <a:pPr defTabSz="4388074"/>
            <a:endParaRPr lang="en-US" sz="3200" baseline="0" dirty="0" smtClean="0">
              <a:latin typeface="Trebuchet MS" pitchFamily="34" charset="0"/>
            </a:endParaRPr>
          </a:p>
          <a:p>
            <a:pPr defTabSz="4388074"/>
            <a:endParaRPr lang="en-US" sz="3200" b="1" baseline="0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4388074"/>
            <a:r>
              <a:rPr lang="en-US" sz="3200" b="1" baseline="0" dirty="0" smtClean="0">
                <a:solidFill>
                  <a:srgbClr val="FFFF00"/>
                </a:solidFill>
                <a:latin typeface="Trebuchet MS" pitchFamily="34" charset="0"/>
              </a:rPr>
              <a:t>Picture placeholder</a:t>
            </a:r>
          </a:p>
          <a:p>
            <a:pPr defTabSz="4388074"/>
            <a:r>
              <a:rPr lang="en-US" sz="3200" baseline="0" dirty="0" smtClean="0">
                <a:latin typeface="Trebuchet MS" pitchFamily="34" charset="0"/>
              </a:rPr>
              <a:t>Move this graphic placeholder onto your poster, size it first, and then click it to add a picture to the poster.</a:t>
            </a:r>
          </a:p>
          <a:p>
            <a:pPr defTabSz="4388074"/>
            <a:endParaRPr lang="en-US" sz="3200" baseline="0" dirty="0" smtClean="0">
              <a:latin typeface="Trebuchet MS" pitchFamily="34" charset="0"/>
            </a:endParaRPr>
          </a:p>
          <a:p>
            <a:pPr defTabSz="4388074"/>
            <a:endParaRPr lang="en-US" sz="3200" baseline="0" dirty="0" smtClean="0">
              <a:latin typeface="Trebuchet MS" pitchFamily="34" charset="0"/>
            </a:endParaRPr>
          </a:p>
          <a:p>
            <a:pPr defTabSz="4388074"/>
            <a:endParaRPr lang="en-US" sz="3200" baseline="0" dirty="0" smtClean="0">
              <a:latin typeface="Trebuchet MS" pitchFamily="34" charset="0"/>
            </a:endParaRPr>
          </a:p>
          <a:p>
            <a:pPr algn="ctr"/>
            <a:endParaRPr lang="en-US" sz="43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43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43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43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4388074"/>
            <a:endParaRPr lang="en-US" sz="3200" dirty="0" smtClean="0">
              <a:latin typeface="Trebuchet MS" pitchFamily="34" charset="0"/>
            </a:endParaRPr>
          </a:p>
          <a:p>
            <a:pPr algn="ctr"/>
            <a:endParaRPr lang="en-US" sz="32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4388074"/>
            <a:endParaRPr lang="en-US" sz="32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4300" b="1" dirty="0">
              <a:latin typeface="Trebuchet MS" pitchFamily="34" charset="0"/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-10154435" y="21826400"/>
            <a:ext cx="9809838" cy="7772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6" rIns="91409" bIns="45706" rtlCol="0" anchor="ctr"/>
          <a:lstStyle/>
          <a:p>
            <a:pPr algn="ctr"/>
            <a:endParaRPr lang="en-US" dirty="0"/>
          </a:p>
        </p:txBody>
      </p:sp>
      <p:pic>
        <p:nvPicPr>
          <p:cNvPr id="57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44233" y="14423542"/>
            <a:ext cx="578248" cy="4381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grpSp>
        <p:nvGrpSpPr>
          <p:cNvPr id="58" name="Group 57"/>
          <p:cNvGrpSpPr/>
          <p:nvPr userDrawn="1"/>
        </p:nvGrpSpPr>
        <p:grpSpPr>
          <a:xfrm>
            <a:off x="-10026524" y="31696489"/>
            <a:ext cx="9567828" cy="1090620"/>
            <a:chOff x="44242388" y="28054064"/>
            <a:chExt cx="9771398" cy="1090621"/>
          </a:xfrm>
        </p:grpSpPr>
        <p:sp>
          <p:nvSpPr>
            <p:cNvPr id="59" name="Rounded Rectangle 58"/>
            <p:cNvSpPr/>
            <p:nvPr userDrawn="1"/>
          </p:nvSpPr>
          <p:spPr>
            <a:xfrm>
              <a:off x="44242388" y="28054064"/>
              <a:ext cx="9771397" cy="10906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0" name="Picture 7" descr="http://t2.gstatic.com/images?q=tbn:ANd9GcR4APHC6TT9w54M2zn_pvCiBxUNcspYPoVxirLRphBoJabfSvu7zw">
              <a:hlinkClick r:id="rId4"/>
            </p:cNvPr>
            <p:cNvPicPr>
              <a:picLocks noChangeAspect="1" noChangeArrowheads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341112" y="28126635"/>
              <a:ext cx="914400" cy="914400"/>
            </a:xfrm>
            <a:prstGeom prst="rect">
              <a:avLst/>
            </a:prstGeom>
            <a:noFill/>
          </p:spPr>
        </p:pic>
        <p:sp>
          <p:nvSpPr>
            <p:cNvPr id="61" name="TextBox 60"/>
            <p:cNvSpPr txBox="1"/>
            <p:nvPr userDrawn="1"/>
          </p:nvSpPr>
          <p:spPr>
            <a:xfrm>
              <a:off x="45342600" y="28154090"/>
              <a:ext cx="8671186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 smtClean="0">
                  <a:solidFill>
                    <a:schemeClr val="tx2"/>
                  </a:solidFill>
                  <a:latin typeface="Trebuchet MS" pitchFamily="34" charset="0"/>
                </a:rPr>
                <a:t>Student</a:t>
              </a:r>
              <a:r>
                <a:rPr lang="en-US" sz="25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discounts are available on our </a:t>
              </a:r>
              <a:r>
                <a:rPr lang="en-US" sz="2500" baseline="0" dirty="0" err="1" smtClean="0">
                  <a:solidFill>
                    <a:schemeClr val="tx2"/>
                  </a:solidFill>
                  <a:latin typeface="Trebuchet MS" pitchFamily="34" charset="0"/>
                </a:rPr>
                <a:t>Facebook</a:t>
              </a:r>
              <a:r>
                <a:rPr lang="en-US" sz="25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page.</a:t>
              </a:r>
              <a:br>
                <a:rPr lang="en-US" sz="2500" baseline="0" dirty="0" smtClean="0">
                  <a:solidFill>
                    <a:schemeClr val="tx2"/>
                  </a:solidFill>
                  <a:latin typeface="Trebuchet MS" pitchFamily="34" charset="0"/>
                </a:rPr>
              </a:br>
              <a:r>
                <a:rPr lang="en-US" sz="2500" baseline="0" dirty="0" smtClean="0">
                  <a:solidFill>
                    <a:schemeClr val="tx2"/>
                  </a:solidFill>
                  <a:latin typeface="Trebuchet MS" pitchFamily="34" charset="0"/>
                </a:rPr>
                <a:t>Go to </a:t>
              </a:r>
              <a:r>
                <a:rPr lang="en-US" sz="2500" u="sng" baseline="0" dirty="0" smtClean="0">
                  <a:solidFill>
                    <a:schemeClr val="tx2"/>
                  </a:solidFill>
                  <a:latin typeface="Trebuchet MS" pitchFamily="34" charset="0"/>
                </a:rPr>
                <a:t>PosterPresentations.com</a:t>
              </a:r>
              <a:r>
                <a:rPr lang="en-US" sz="25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and click on the FB icon. </a:t>
              </a:r>
              <a:endParaRPr lang="en-US" sz="2500" dirty="0">
                <a:solidFill>
                  <a:schemeClr val="tx2"/>
                </a:solidFill>
                <a:latin typeface="Trebuchet MS" pitchFamily="34" charset="0"/>
              </a:endParaRPr>
            </a:p>
          </p:txBody>
        </p:sp>
      </p:grpSp>
      <p:cxnSp>
        <p:nvCxnSpPr>
          <p:cNvPr id="62" name="Straight Connector 61"/>
          <p:cNvCxnSpPr/>
          <p:nvPr userDrawn="1"/>
        </p:nvCxnSpPr>
        <p:spPr>
          <a:xfrm>
            <a:off x="-10154435" y="10512161"/>
            <a:ext cx="9809838" cy="160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 userDrawn="1"/>
        </p:nvSpPr>
        <p:spPr>
          <a:xfrm>
            <a:off x="-10155084" y="18900462"/>
            <a:ext cx="9848851" cy="7772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6" rIns="91409" bIns="45706" rtlCol="0" anchor="ctr"/>
          <a:lstStyle/>
          <a:p>
            <a:pPr algn="ctr"/>
            <a:endParaRPr lang="en-US" dirty="0"/>
          </a:p>
        </p:txBody>
      </p:sp>
      <p:sp>
        <p:nvSpPr>
          <p:cNvPr id="69" name="Rectangle 68"/>
          <p:cNvSpPr/>
          <p:nvPr userDrawn="1"/>
        </p:nvSpPr>
        <p:spPr>
          <a:xfrm>
            <a:off x="43300833" y="2"/>
            <a:ext cx="9841078" cy="329184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26" tIns="365644" rIns="182826" bIns="182826" rtlCol="0" anchor="t" anchorCtr="0"/>
          <a:lstStyle/>
          <a:p>
            <a:pPr algn="ctr"/>
            <a:r>
              <a:rPr lang="en-US" sz="5700" b="1" dirty="0" smtClean="0">
                <a:solidFill>
                  <a:schemeClr val="bg1"/>
                </a:solidFill>
                <a:latin typeface="Trebuchet MS" pitchFamily="34" charset="0"/>
              </a:rPr>
              <a:t>QUICK</a:t>
            </a:r>
            <a:r>
              <a:rPr lang="en-US" sz="5700" b="1" baseline="0" dirty="0" smtClean="0">
                <a:solidFill>
                  <a:schemeClr val="bg1"/>
                </a:solidFill>
                <a:latin typeface="Trebuchet MS" pitchFamily="34" charset="0"/>
              </a:rPr>
              <a:t> TIPS</a:t>
            </a:r>
            <a:endParaRPr lang="en-US" sz="57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r>
              <a:rPr lang="en-US" sz="3900" b="1" dirty="0" smtClean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3200" b="1" dirty="0" smtClean="0">
              <a:latin typeface="Trebuchet MS" pitchFamily="34" charset="0"/>
            </a:endParaRPr>
          </a:p>
          <a:p>
            <a:pPr defTabSz="3133963"/>
            <a:r>
              <a:rPr lang="en-US" sz="3200" dirty="0" smtClean="0">
                <a:latin typeface="Trebuchet MS" pitchFamily="34" charset="0"/>
              </a:rPr>
              <a:t>This PowerPoint</a:t>
            </a:r>
            <a:r>
              <a:rPr lang="en-US" sz="3200" baseline="0" dirty="0" smtClean="0">
                <a:latin typeface="Trebuchet MS" pitchFamily="34" charset="0"/>
              </a:rPr>
              <a:t> template requires basic PowerPoint (version 2007 or newer) skills. Below is a list of commonly asked questions specific to this template. </a:t>
            </a:r>
            <a:br>
              <a:rPr lang="en-US" sz="3200" baseline="0" dirty="0" smtClean="0">
                <a:latin typeface="Trebuchet MS" pitchFamily="34" charset="0"/>
              </a:rPr>
            </a:br>
            <a:r>
              <a:rPr lang="en-US" sz="3200" baseline="0" dirty="0" smtClean="0">
                <a:latin typeface="Trebuchet MS" pitchFamily="34" charset="0"/>
              </a:rPr>
              <a:t>If you are using an older version of PowerPoint some template features may not work properly.</a:t>
            </a:r>
            <a:endParaRPr lang="en-US" sz="39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3133963"/>
            <a:endParaRPr lang="en-US" sz="39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5700" b="1" dirty="0" smtClean="0">
                <a:solidFill>
                  <a:schemeClr val="bg1"/>
                </a:solidFill>
                <a:latin typeface="Trebuchet MS" pitchFamily="34" charset="0"/>
              </a:rPr>
              <a:t>Template FAQs</a:t>
            </a:r>
            <a:endParaRPr lang="en-US" sz="5700" b="1" baseline="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32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marL="0" marR="0" indent="0" algn="l" defTabSz="26887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Trebuchet MS" pitchFamily="34" charset="0"/>
              </a:rPr>
              <a:t>Verifying the quality of your graphics</a:t>
            </a:r>
          </a:p>
          <a:p>
            <a:pPr defTabSz="2688717"/>
            <a:r>
              <a:rPr lang="en-US" sz="3200" dirty="0" smtClean="0">
                <a:latin typeface="Trebuchet MS" pitchFamily="34" charset="0"/>
              </a:rPr>
              <a:t>Go to the </a:t>
            </a:r>
            <a:r>
              <a:rPr lang="en-US" sz="3200" baseline="0" dirty="0" smtClean="0">
                <a:latin typeface="Trebuchet MS" pitchFamily="34" charset="0"/>
              </a:rPr>
              <a:t>VIEW menu and click on ZOOM to set your preferred magnification. This template is at 100% the size of the final poster. All text and graphics will be printed at 100% their size. To see what your poster will look like when printed, set the zoom to 100% and evaluate the quality of all your graphics before you submit your poster for printing.</a:t>
            </a:r>
            <a:br>
              <a:rPr lang="en-US" sz="3200" baseline="0" dirty="0" smtClean="0">
                <a:latin typeface="Trebuchet MS" pitchFamily="34" charset="0"/>
              </a:rPr>
            </a:br>
            <a:endParaRPr lang="en-US" sz="3200" baseline="0" dirty="0" smtClean="0">
              <a:latin typeface="Trebuchet MS" pitchFamily="34" charset="0"/>
            </a:endParaRPr>
          </a:p>
          <a:p>
            <a:pPr defTabSz="2688717"/>
            <a:endParaRPr lang="en-US" sz="3200" b="1" baseline="0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2688717"/>
            <a:r>
              <a:rPr lang="en-US" sz="3200" b="1" baseline="0" dirty="0" smtClean="0">
                <a:solidFill>
                  <a:srgbClr val="FFFF00"/>
                </a:solidFill>
                <a:latin typeface="Trebuchet MS" pitchFamily="34" charset="0"/>
              </a:rPr>
              <a:t>Modifying the layout</a:t>
            </a:r>
          </a:p>
          <a:p>
            <a:pPr defTabSz="2688717"/>
            <a:r>
              <a:rPr lang="en-US" sz="3200" dirty="0" smtClean="0">
                <a:latin typeface="Trebuchet MS" pitchFamily="34" charset="0"/>
              </a:rPr>
              <a:t>This template has four </a:t>
            </a:r>
            <a:r>
              <a:rPr lang="en-US" sz="3200" baseline="0" dirty="0" smtClean="0">
                <a:latin typeface="Trebuchet MS" pitchFamily="34" charset="0"/>
              </a:rPr>
              <a:t>different </a:t>
            </a:r>
          </a:p>
          <a:p>
            <a:pPr defTabSz="2688717"/>
            <a:r>
              <a:rPr lang="en-US" sz="3200" baseline="0" dirty="0" smtClean="0">
                <a:latin typeface="Trebuchet MS" pitchFamily="34" charset="0"/>
              </a:rPr>
              <a:t>column layouts.   </a:t>
            </a:r>
            <a:r>
              <a:rPr lang="en-US" sz="3200" u="sng" baseline="0" dirty="0" smtClean="0">
                <a:latin typeface="Trebuchet MS" pitchFamily="34" charset="0"/>
              </a:rPr>
              <a:t>Right-click</a:t>
            </a:r>
            <a:r>
              <a:rPr lang="en-US" sz="3200" baseline="0" dirty="0" smtClean="0">
                <a:latin typeface="Trebuchet MS" pitchFamily="34" charset="0"/>
              </a:rPr>
              <a:t> </a:t>
            </a:r>
          </a:p>
          <a:p>
            <a:pPr defTabSz="2688717"/>
            <a:r>
              <a:rPr lang="en-US" sz="3200" baseline="0" dirty="0" smtClean="0">
                <a:latin typeface="Trebuchet MS" pitchFamily="34" charset="0"/>
              </a:rPr>
              <a:t>your mouse on the background </a:t>
            </a:r>
          </a:p>
          <a:p>
            <a:pPr defTabSz="2688717"/>
            <a:r>
              <a:rPr lang="en-US" sz="3200" baseline="0" dirty="0" smtClean="0">
                <a:latin typeface="Trebuchet MS" pitchFamily="34" charset="0"/>
              </a:rPr>
              <a:t>and click on LAYOUT to see the</a:t>
            </a:r>
          </a:p>
          <a:p>
            <a:pPr defTabSz="2688717"/>
            <a:r>
              <a:rPr lang="en-US" sz="3200" baseline="0" dirty="0" smtClean="0">
                <a:latin typeface="Trebuchet MS" pitchFamily="34" charset="0"/>
              </a:rPr>
              <a:t> layout options.  The columns in </a:t>
            </a:r>
          </a:p>
          <a:p>
            <a:pPr defTabSz="2688717"/>
            <a:r>
              <a:rPr lang="en-US" sz="3200" baseline="0" dirty="0" smtClean="0">
                <a:latin typeface="Trebuchet MS" pitchFamily="34" charset="0"/>
              </a:rPr>
              <a:t>the provided layouts are fixed and cannot be moved but advanced users can modify any layout by going to VIEW and then SLIDE MASTER.</a:t>
            </a:r>
          </a:p>
          <a:p>
            <a:pPr marL="0" marR="0" indent="0" algn="l" defTabSz="26887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aseline="0" dirty="0" smtClean="0">
              <a:latin typeface="Trebuchet MS" pitchFamily="34" charset="0"/>
            </a:endParaRPr>
          </a:p>
          <a:p>
            <a:pPr marL="0" marR="0" indent="0" algn="l" defTabSz="26887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aseline="0" dirty="0" smtClean="0">
              <a:latin typeface="Trebuchet MS" pitchFamily="34" charset="0"/>
            </a:endParaRPr>
          </a:p>
          <a:p>
            <a:pPr defTabSz="2688717"/>
            <a:r>
              <a:rPr lang="en-US" sz="3200" b="1" baseline="0" dirty="0" smtClean="0">
                <a:solidFill>
                  <a:srgbClr val="FFFF00"/>
                </a:solidFill>
                <a:latin typeface="Trebuchet MS" pitchFamily="34" charset="0"/>
              </a:rPr>
              <a:t>Importing text and graphics from external sources</a:t>
            </a:r>
          </a:p>
          <a:p>
            <a:pPr defTabSz="2688717"/>
            <a:r>
              <a:rPr lang="en-US" sz="3200" b="1" u="sng" baseline="0" dirty="0" smtClean="0">
                <a:latin typeface="Trebuchet MS" pitchFamily="34" charset="0"/>
              </a:rPr>
              <a:t>TEXT</a:t>
            </a:r>
            <a:r>
              <a:rPr lang="en-US" sz="3200" b="1" u="none" baseline="0" dirty="0" smtClean="0">
                <a:latin typeface="Trebuchet MS" pitchFamily="34" charset="0"/>
              </a:rPr>
              <a:t>: </a:t>
            </a:r>
            <a:r>
              <a:rPr lang="en-US" sz="3200" baseline="0" dirty="0" smtClean="0">
                <a:latin typeface="Trebuchet MS" pitchFamily="34" charset="0"/>
              </a:rPr>
              <a:t>Paste or type your text into a pre-existing placeholder or drag in a new placeholder from the left side of the template. Move it anywhere as needed.</a:t>
            </a:r>
          </a:p>
          <a:p>
            <a:pPr defTabSz="2688717"/>
            <a:endParaRPr lang="en-US" sz="3200" baseline="0" dirty="0" smtClean="0">
              <a:latin typeface="Trebuchet MS" pitchFamily="34" charset="0"/>
            </a:endParaRPr>
          </a:p>
          <a:p>
            <a:pPr defTabSz="2688717"/>
            <a:r>
              <a:rPr lang="en-US" sz="3200" b="1" u="sng" baseline="0" dirty="0" smtClean="0">
                <a:latin typeface="Trebuchet MS" pitchFamily="34" charset="0"/>
              </a:rPr>
              <a:t>PHOTOS</a:t>
            </a:r>
            <a:r>
              <a:rPr lang="en-US" sz="3200" b="1" u="none" baseline="0" dirty="0" smtClean="0">
                <a:latin typeface="Trebuchet MS" pitchFamily="34" charset="0"/>
              </a:rPr>
              <a:t>: </a:t>
            </a:r>
            <a:r>
              <a:rPr lang="en-US" sz="3200" baseline="0" dirty="0" smtClean="0">
                <a:latin typeface="Trebuchet MS" pitchFamily="34" charset="0"/>
              </a:rPr>
              <a:t>Drag in a picture placeholder, size it </a:t>
            </a:r>
            <a:r>
              <a:rPr lang="en-US" sz="3200" u="sng" baseline="0" dirty="0" smtClean="0">
                <a:latin typeface="Trebuchet MS" pitchFamily="34" charset="0"/>
              </a:rPr>
              <a:t>first</a:t>
            </a:r>
            <a:r>
              <a:rPr lang="en-US" sz="3200" baseline="0" dirty="0" smtClean="0">
                <a:latin typeface="Trebuchet MS" pitchFamily="34" charset="0"/>
              </a:rPr>
              <a:t>, click in it and insert a photo from the menu.</a:t>
            </a:r>
          </a:p>
          <a:p>
            <a:pPr defTabSz="2688717"/>
            <a:endParaRPr lang="en-US" sz="3200" baseline="0" dirty="0" smtClean="0">
              <a:latin typeface="Trebuchet MS" pitchFamily="34" charset="0"/>
            </a:endParaRPr>
          </a:p>
          <a:p>
            <a:pPr defTabSz="2688717"/>
            <a:r>
              <a:rPr lang="en-US" sz="3200" b="1" u="sng" baseline="0" dirty="0" smtClean="0">
                <a:latin typeface="Trebuchet MS" pitchFamily="34" charset="0"/>
              </a:rPr>
              <a:t>TABLES</a:t>
            </a:r>
            <a:r>
              <a:rPr lang="en-US" sz="3200" b="1" u="none" baseline="0" dirty="0" smtClean="0">
                <a:latin typeface="Trebuchet MS" pitchFamily="34" charset="0"/>
              </a:rPr>
              <a:t>: </a:t>
            </a:r>
            <a:r>
              <a:rPr lang="en-US" sz="3200" baseline="0" dirty="0" smtClean="0">
                <a:latin typeface="Trebuchet MS" pitchFamily="34" charset="0"/>
              </a:rPr>
              <a:t>You can copy and paste a table from an external document onto this poster template. To adjust the way the text fits within the cells of a table that has been pasted, </a:t>
            </a:r>
            <a:r>
              <a:rPr lang="en-US" sz="3200" u="sng" baseline="0" dirty="0" smtClean="0">
                <a:latin typeface="Trebuchet MS" pitchFamily="34" charset="0"/>
              </a:rPr>
              <a:t>right-click</a:t>
            </a:r>
            <a:r>
              <a:rPr lang="en-US" sz="3200" baseline="0" dirty="0" smtClean="0">
                <a:latin typeface="Trebuchet MS" pitchFamily="34" charset="0"/>
              </a:rPr>
              <a:t> on the table, click FORMAT SHAPE  then click on TEXT BOX and change the INTERNAL MARGIN values to 0.25.</a:t>
            </a:r>
          </a:p>
          <a:p>
            <a:pPr defTabSz="2688717"/>
            <a:endParaRPr lang="en-US" sz="3200" baseline="0" dirty="0" smtClean="0">
              <a:latin typeface="Trebuchet MS" pitchFamily="34" charset="0"/>
            </a:endParaRPr>
          </a:p>
          <a:p>
            <a:pPr defTabSz="2688717"/>
            <a:endParaRPr lang="en-US" sz="3200" baseline="0" dirty="0" smtClean="0">
              <a:latin typeface="Trebuchet MS" pitchFamily="34" charset="0"/>
            </a:endParaRPr>
          </a:p>
          <a:p>
            <a:pPr defTabSz="2688717"/>
            <a:r>
              <a:rPr lang="en-US" sz="3200" b="1" baseline="0" dirty="0" smtClean="0">
                <a:solidFill>
                  <a:srgbClr val="FFFF00"/>
                </a:solidFill>
                <a:latin typeface="Trebuchet MS" pitchFamily="34" charset="0"/>
              </a:rPr>
              <a:t>Modifying the color scheme</a:t>
            </a:r>
          </a:p>
          <a:p>
            <a:pPr defTabSz="2688717"/>
            <a:r>
              <a:rPr lang="en-US" sz="3200" baseline="0" dirty="0" smtClean="0">
                <a:latin typeface="Trebuchet MS" pitchFamily="34" charset="0"/>
              </a:rPr>
              <a:t>To change the color scheme of this template go to the DESIGN menu and click on COLORS. You can choose from the provided color combinations or create your own.</a:t>
            </a:r>
          </a:p>
          <a:p>
            <a:pPr defTabSz="3133963"/>
            <a:endParaRPr lang="en-US" sz="3200" baseline="0" dirty="0" smtClean="0">
              <a:latin typeface="Trebuchet MS" pitchFamily="34" charset="0"/>
            </a:endParaRPr>
          </a:p>
          <a:p>
            <a:pPr defTabSz="3133963"/>
            <a:endParaRPr lang="en-US" sz="3200" baseline="0" dirty="0" smtClean="0">
              <a:latin typeface="Trebuchet MS" pitchFamily="34" charset="0"/>
            </a:endParaRPr>
          </a:p>
          <a:p>
            <a:pPr defTabSz="4388074"/>
            <a:endParaRPr lang="en-US" sz="1800" baseline="0" dirty="0" smtClean="0">
              <a:latin typeface="Trebuchet MS" pitchFamily="34" charset="0"/>
            </a:endParaRPr>
          </a:p>
          <a:p>
            <a:pPr defTabSz="4388074"/>
            <a:endParaRPr lang="en-US" sz="1800" dirty="0" smtClean="0">
              <a:latin typeface="Trebuchet MS" pitchFamily="34" charset="0"/>
            </a:endParaRPr>
          </a:p>
          <a:p>
            <a:pPr algn="ctr"/>
            <a:endParaRPr lang="en-US" sz="18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4388074"/>
            <a:endParaRPr lang="en-US" sz="18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3200" b="1" dirty="0">
              <a:latin typeface="Trebuchet MS" pitchFamily="34" charset="0"/>
            </a:endParaRPr>
          </a:p>
        </p:txBody>
      </p:sp>
      <p:pic>
        <p:nvPicPr>
          <p:cNvPr id="70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439716" y="12200734"/>
            <a:ext cx="3574291" cy="2354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" name="TextBox 70"/>
          <p:cNvSpPr txBox="1"/>
          <p:nvPr userDrawn="1"/>
        </p:nvSpPr>
        <p:spPr>
          <a:xfrm>
            <a:off x="43560914" y="30588807"/>
            <a:ext cx="8969445" cy="2200805"/>
          </a:xfrm>
          <a:prstGeom prst="rect">
            <a:avLst/>
          </a:prstGeom>
          <a:noFill/>
        </p:spPr>
        <p:txBody>
          <a:bodyPr wrap="square" lIns="91409" tIns="45706" rIns="91409" bIns="45706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© 2013 PosterPresentations.com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    </a:t>
            </a:r>
            <a:r>
              <a:rPr lang="en-US" sz="3200" dirty="0" smtClean="0">
                <a:solidFill>
                  <a:schemeClr val="bg1"/>
                </a:solidFill>
              </a:rPr>
              <a:t>2117 Fourth Street ,</a:t>
            </a:r>
            <a:r>
              <a:rPr lang="en-US" sz="3200" baseline="0" dirty="0" smtClean="0">
                <a:solidFill>
                  <a:schemeClr val="bg1"/>
                </a:solidFill>
              </a:rPr>
              <a:t> Unit C</a:t>
            </a:r>
            <a:br>
              <a:rPr lang="en-US" sz="3200" baseline="0" dirty="0" smtClean="0">
                <a:solidFill>
                  <a:schemeClr val="bg1"/>
                </a:solidFill>
              </a:rPr>
            </a:br>
            <a:r>
              <a:rPr lang="en-US" sz="3200" baseline="0" dirty="0" smtClean="0">
                <a:solidFill>
                  <a:schemeClr val="bg1"/>
                </a:solidFill>
              </a:rPr>
              <a:t>    Berkeley CA 94710</a:t>
            </a:r>
            <a:br>
              <a:rPr lang="en-US" sz="3200" baseline="0" dirty="0" smtClean="0">
                <a:solidFill>
                  <a:schemeClr val="bg1"/>
                </a:solidFill>
              </a:rPr>
            </a:br>
            <a:r>
              <a:rPr lang="en-US" sz="3200" baseline="0" dirty="0" smtClean="0">
                <a:solidFill>
                  <a:schemeClr val="bg1"/>
                </a:solidFill>
              </a:rPr>
              <a:t>    </a:t>
            </a:r>
            <a:r>
              <a:rPr lang="en-US" sz="3200" b="1" baseline="0" dirty="0" smtClean="0">
                <a:solidFill>
                  <a:srgbClr val="FFFF00"/>
                </a:solidFill>
              </a:rPr>
              <a:t>posterpresenter@gmail.com</a:t>
            </a:r>
            <a:endParaRPr lang="en-US" sz="3600" b="1" dirty="0">
              <a:solidFill>
                <a:srgbClr val="FFFF00"/>
              </a:solidFill>
            </a:endParaRPr>
          </a:p>
        </p:txBody>
      </p:sp>
      <p:cxnSp>
        <p:nvCxnSpPr>
          <p:cNvPr id="72" name="Straight Connector 71"/>
          <p:cNvCxnSpPr/>
          <p:nvPr userDrawn="1"/>
        </p:nvCxnSpPr>
        <p:spPr>
          <a:xfrm>
            <a:off x="43300833" y="30500139"/>
            <a:ext cx="9841078" cy="158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>
            <a:off x="43332067" y="4841860"/>
            <a:ext cx="9809838" cy="160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387753" rtl="0" eaLnBrk="1" latinLnBrk="0" hangingPunct="1">
        <a:spcBef>
          <a:spcPct val="0"/>
        </a:spcBef>
        <a:buNone/>
        <a:defRPr sz="89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1645407" indent="-1645407" algn="l" defTabSz="4387753" rtl="0" eaLnBrk="1" latinLnBrk="0" hangingPunct="1">
        <a:spcBef>
          <a:spcPct val="20000"/>
        </a:spcBef>
        <a:buFont typeface="Arial" pitchFamily="34" charset="0"/>
        <a:buChar char="•"/>
        <a:defRPr sz="153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055" indent="-1371171" algn="l" defTabSz="4387753" rtl="0" eaLnBrk="1" latinLnBrk="0" hangingPunct="1">
        <a:spcBef>
          <a:spcPct val="20000"/>
        </a:spcBef>
        <a:buFont typeface="Arial" pitchFamily="34" charset="0"/>
        <a:buChar char="–"/>
        <a:defRPr sz="13500" kern="1200">
          <a:solidFill>
            <a:schemeClr val="tx1"/>
          </a:solidFill>
          <a:latin typeface="+mn-lt"/>
          <a:ea typeface="+mn-ea"/>
          <a:cs typeface="+mn-cs"/>
        </a:defRPr>
      </a:lvl2pPr>
      <a:lvl3pPr marL="5484693" indent="-1096940" algn="l" defTabSz="4387753" rtl="0" eaLnBrk="1" latinLnBrk="0" hangingPunct="1">
        <a:spcBef>
          <a:spcPct val="20000"/>
        </a:spcBef>
        <a:buFont typeface="Arial" pitchFamily="34" charset="0"/>
        <a:buChar char="•"/>
        <a:defRPr sz="11800" kern="1200">
          <a:solidFill>
            <a:schemeClr val="tx1"/>
          </a:solidFill>
          <a:latin typeface="+mn-lt"/>
          <a:ea typeface="+mn-ea"/>
          <a:cs typeface="+mn-cs"/>
        </a:defRPr>
      </a:lvl3pPr>
      <a:lvl4pPr marL="7678573" indent="-1096940" algn="l" defTabSz="4387753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2446" indent="-1096940" algn="l" defTabSz="4387753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6326" indent="-1096940" algn="l" defTabSz="4387753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0199" indent="-1096940" algn="l" defTabSz="4387753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4079" indent="-1096940" algn="l" defTabSz="4387753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47956" indent="-1096940" algn="l" defTabSz="4387753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7753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93877" algn="l" defTabSz="4387753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87753" algn="l" defTabSz="4387753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581633" algn="l" defTabSz="4387753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775510" algn="l" defTabSz="4387753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969386" algn="l" defTabSz="4387753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3266" algn="l" defTabSz="4387753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357143" algn="l" defTabSz="4387753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1019" algn="l" defTabSz="4387753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emf"/><Relationship Id="rId20" Type="http://schemas.openxmlformats.org/officeDocument/2006/relationships/image" Target="../media/image21.png"/><Relationship Id="rId21" Type="http://schemas.openxmlformats.org/officeDocument/2006/relationships/image" Target="../media/image22.emf"/><Relationship Id="rId10" Type="http://schemas.openxmlformats.org/officeDocument/2006/relationships/image" Target="../media/image11.wmf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jpe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jpeg"/><Relationship Id="rId19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8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2032554" y="22034449"/>
            <a:ext cx="7500737" cy="7475253"/>
            <a:chOff x="12134800" y="5820772"/>
            <a:chExt cx="8211938" cy="7605391"/>
          </a:xfrm>
        </p:grpSpPr>
        <p:grpSp>
          <p:nvGrpSpPr>
            <p:cNvPr id="38" name="Group 37"/>
            <p:cNvGrpSpPr/>
            <p:nvPr/>
          </p:nvGrpSpPr>
          <p:grpSpPr>
            <a:xfrm>
              <a:off x="12134800" y="5820772"/>
              <a:ext cx="8211938" cy="7605391"/>
              <a:chOff x="12134800" y="5820772"/>
              <a:chExt cx="8211938" cy="7605391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12134800" y="5820772"/>
                <a:ext cx="8211938" cy="7605391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ounded Rectangle 71"/>
              <p:cNvSpPr/>
              <p:nvPr/>
            </p:nvSpPr>
            <p:spPr>
              <a:xfrm>
                <a:off x="12609153" y="6111247"/>
                <a:ext cx="7321703" cy="982147"/>
              </a:xfrm>
              <a:prstGeom prst="roundRect">
                <a:avLst>
                  <a:gd name="adj" fmla="val 50000"/>
                </a:avLst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Hybrid Dynamics</a:t>
                </a:r>
                <a:endParaRPr lang="en-US" sz="2800" dirty="0"/>
              </a:p>
            </p:txBody>
          </p:sp>
        </p:grpSp>
        <p:pic>
          <p:nvPicPr>
            <p:cNvPr id="73" name="Picture Placeholder 15" descr="6_safe-om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241" b="13241"/>
            <a:stretch>
              <a:fillRect/>
            </a:stretch>
          </p:blipFill>
          <p:spPr>
            <a:xfrm>
              <a:off x="13620501" y="7490727"/>
              <a:ext cx="5243344" cy="24842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  <a:effectLst/>
          </p:spPr>
        </p:pic>
        <p:pic>
          <p:nvPicPr>
            <p:cNvPr id="74" name="Picture Placeholder 16" descr="6_safe-dir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28" b="12528"/>
            <a:stretch>
              <a:fillRect/>
            </a:stretch>
          </p:blipFill>
          <p:spPr>
            <a:xfrm>
              <a:off x="13587328" y="10394166"/>
              <a:ext cx="5338608" cy="25783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  <a:effectLst/>
          </p:spPr>
        </p:pic>
      </p:grpSp>
      <p:pic>
        <p:nvPicPr>
          <p:cNvPr id="145" name="Picture Placeholder 2" descr="fig-dL-calculus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45" t="1" r="-6245" b="-559"/>
          <a:stretch/>
        </p:blipFill>
        <p:spPr>
          <a:xfrm>
            <a:off x="21964775" y="17916733"/>
            <a:ext cx="9488637" cy="1013924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</p:pic>
      <p:sp>
        <p:nvSpPr>
          <p:cNvPr id="154" name="Text Placeholder 14"/>
          <p:cNvSpPr>
            <a:spLocks noGrp="1"/>
          </p:cNvSpPr>
          <p:nvPr>
            <p:ph type="body" sz="quarter" idx="29"/>
          </p:nvPr>
        </p:nvSpPr>
        <p:spPr>
          <a:xfrm>
            <a:off x="21794630" y="28147423"/>
            <a:ext cx="9837704" cy="741407"/>
          </a:xfrm>
        </p:spPr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166" name="Rounded Rectangle 165"/>
          <p:cNvSpPr/>
          <p:nvPr/>
        </p:nvSpPr>
        <p:spPr>
          <a:xfrm>
            <a:off x="22143747" y="11419711"/>
            <a:ext cx="8915485" cy="481526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3" tIns="45710" rIns="91413" bIns="45710" rtlCol="0" anchor="ctr"/>
          <a:lstStyle/>
          <a:p>
            <a:pPr algn="ctr"/>
            <a:endParaRPr lang="en-US"/>
          </a:p>
        </p:txBody>
      </p:sp>
      <p:sp>
        <p:nvSpPr>
          <p:cNvPr id="167" name="Rounded Rectangle 166"/>
          <p:cNvSpPr/>
          <p:nvPr/>
        </p:nvSpPr>
        <p:spPr>
          <a:xfrm>
            <a:off x="23255366" y="11687235"/>
            <a:ext cx="6953164" cy="820899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13" tIns="45710" rIns="91413" bIns="45710" rtlCol="0" anchor="ctr"/>
          <a:lstStyle/>
          <a:p>
            <a:pPr algn="ctr"/>
            <a:r>
              <a:rPr lang="en-US" sz="2800" dirty="0" smtClean="0"/>
              <a:t>Hybrid Programs</a:t>
            </a:r>
            <a:endParaRPr lang="en-US" sz="2800" dirty="0"/>
          </a:p>
        </p:txBody>
      </p:sp>
      <p:sp>
        <p:nvSpPr>
          <p:cNvPr id="49" name="Rounded Rectangle 48"/>
          <p:cNvSpPr/>
          <p:nvPr/>
        </p:nvSpPr>
        <p:spPr>
          <a:xfrm>
            <a:off x="22280880" y="12643359"/>
            <a:ext cx="8631410" cy="3449063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 Placeholder 341"/>
          <p:cNvSpPr>
            <a:spLocks noGrp="1"/>
          </p:cNvSpPr>
          <p:nvPr>
            <p:ph type="body" sz="quarter" idx="28"/>
          </p:nvPr>
        </p:nvSpPr>
        <p:spPr>
          <a:xfrm>
            <a:off x="21794630" y="28739690"/>
            <a:ext cx="9841074" cy="3046845"/>
          </a:xfrm>
        </p:spPr>
        <p:txBody>
          <a:bodyPr rIns="365666"/>
          <a:lstStyle/>
          <a:p>
            <a:pPr algn="just"/>
            <a:r>
              <a:rPr lang="en-US" sz="2800" b="1" dirty="0" err="1">
                <a:latin typeface="Trebuchet MS"/>
                <a:cs typeface="Trebuchet MS"/>
              </a:rPr>
              <a:t>KeYmaera</a:t>
            </a:r>
            <a:r>
              <a:rPr lang="en-US" sz="2800" dirty="0">
                <a:latin typeface="Trebuchet MS"/>
                <a:cs typeface="Trebuchet MS"/>
              </a:rPr>
              <a:t> </a:t>
            </a:r>
            <a:r>
              <a:rPr lang="en-US" sz="2800" dirty="0" smtClean="0">
                <a:latin typeface="Trebuchet MS"/>
                <a:cs typeface="Trebuchet MS"/>
              </a:rPr>
              <a:t>[9] </a:t>
            </a:r>
            <a:r>
              <a:rPr lang="en-US" sz="2800" dirty="0">
                <a:latin typeface="Trebuchet MS"/>
                <a:cs typeface="Trebuchet MS"/>
              </a:rPr>
              <a:t>is </a:t>
            </a:r>
            <a:r>
              <a:rPr lang="en-US" sz="2800" dirty="0">
                <a:latin typeface="Trebuchet MS"/>
                <a:cs typeface="Trebuchet MS"/>
              </a:rPr>
              <a:t>our automated theorem-</a:t>
            </a:r>
            <a:r>
              <a:rPr lang="en-US" sz="2800" dirty="0" err="1">
                <a:latin typeface="Trebuchet MS"/>
                <a:cs typeface="Trebuchet MS"/>
              </a:rPr>
              <a:t>prover</a:t>
            </a:r>
            <a:r>
              <a:rPr lang="en-US" sz="2800" dirty="0">
                <a:latin typeface="Trebuchet MS"/>
                <a:cs typeface="Trebuchet MS"/>
              </a:rPr>
              <a:t> for differential dynamic </a:t>
            </a:r>
            <a:r>
              <a:rPr lang="en-US" sz="2800" dirty="0">
                <a:latin typeface="Trebuchet MS"/>
                <a:cs typeface="Trebuchet MS"/>
              </a:rPr>
              <a:t>logic. </a:t>
            </a:r>
            <a:r>
              <a:rPr lang="en-US" sz="2800" dirty="0" err="1">
                <a:latin typeface="Trebuchet MS"/>
                <a:cs typeface="Trebuchet MS"/>
              </a:rPr>
              <a:t>KeYmaera</a:t>
            </a:r>
            <a:r>
              <a:rPr lang="en-US" sz="2800" dirty="0">
                <a:latin typeface="Trebuchet MS"/>
                <a:cs typeface="Trebuchet MS"/>
              </a:rPr>
              <a:t> supports hybrid systems with nonlinear discrete jumps, </a:t>
            </a:r>
            <a:r>
              <a:rPr lang="en-US" sz="2800" dirty="0">
                <a:latin typeface="Trebuchet MS"/>
                <a:cs typeface="Trebuchet MS"/>
              </a:rPr>
              <a:t>non-linear </a:t>
            </a:r>
            <a:r>
              <a:rPr lang="en-US" sz="2800" dirty="0">
                <a:latin typeface="Trebuchet MS"/>
                <a:cs typeface="Trebuchet MS"/>
              </a:rPr>
              <a:t>differential equations, </a:t>
            </a:r>
            <a:r>
              <a:rPr lang="en-US" sz="2800" dirty="0">
                <a:latin typeface="Trebuchet MS"/>
                <a:cs typeface="Trebuchet MS"/>
              </a:rPr>
              <a:t>differential</a:t>
            </a:r>
            <a:r>
              <a:rPr lang="en-US" sz="2800" dirty="0">
                <a:latin typeface="Trebuchet MS"/>
                <a:cs typeface="Trebuchet MS"/>
              </a:rPr>
              <a:t>-algebraic equations, differential inequalities, and systems with </a:t>
            </a:r>
            <a:r>
              <a:rPr lang="en-US" sz="2800" dirty="0" err="1">
                <a:latin typeface="Trebuchet MS"/>
                <a:cs typeface="Trebuchet MS"/>
              </a:rPr>
              <a:t>nondeter-ministic</a:t>
            </a:r>
            <a:r>
              <a:rPr lang="en-US" sz="2800" dirty="0">
                <a:latin typeface="Trebuchet MS"/>
                <a:cs typeface="Trebuchet MS"/>
              </a:rPr>
              <a:t> </a:t>
            </a:r>
            <a:r>
              <a:rPr lang="en-US" sz="2800" dirty="0">
                <a:latin typeface="Trebuchet MS"/>
                <a:cs typeface="Trebuchet MS"/>
              </a:rPr>
              <a:t>discrete or continuous input</a:t>
            </a:r>
            <a:r>
              <a:rPr lang="en-US" sz="2800" dirty="0" smtClean="0">
                <a:latin typeface="Trebuchet MS"/>
                <a:cs typeface="Trebuchet MS"/>
              </a:rPr>
              <a:t>.</a:t>
            </a:r>
            <a:endParaRPr lang="en-US" sz="2800" dirty="0">
              <a:latin typeface="Trebuchet MS"/>
              <a:cs typeface="Trebuchet MS"/>
            </a:endParaRPr>
          </a:p>
        </p:txBody>
      </p:sp>
      <p:sp>
        <p:nvSpPr>
          <p:cNvPr id="148" name="Rounded Rectangle 147"/>
          <p:cNvSpPr/>
          <p:nvPr/>
        </p:nvSpPr>
        <p:spPr>
          <a:xfrm>
            <a:off x="11789036" y="5926170"/>
            <a:ext cx="8915485" cy="551619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3" tIns="45710" rIns="91413" bIns="45710" rtlCol="0" anchor="ctr"/>
          <a:lstStyle/>
          <a:p>
            <a:pPr algn="ctr"/>
            <a:endParaRPr lang="en-US"/>
          </a:p>
        </p:txBody>
      </p:sp>
      <p:sp>
        <p:nvSpPr>
          <p:cNvPr id="149" name="Rounded Rectangle 148"/>
          <p:cNvSpPr/>
          <p:nvPr/>
        </p:nvSpPr>
        <p:spPr>
          <a:xfrm>
            <a:off x="12955243" y="6198046"/>
            <a:ext cx="6953164" cy="820899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13" tIns="45710" rIns="91413" bIns="45710" rtlCol="0" anchor="ctr"/>
          <a:lstStyle/>
          <a:p>
            <a:pPr algn="ctr"/>
            <a:r>
              <a:rPr lang="en-US" sz="2800" dirty="0"/>
              <a:t>Factory Automation</a:t>
            </a:r>
            <a:endParaRPr lang="en-US" sz="2800" dirty="0"/>
          </a:p>
        </p:txBody>
      </p:sp>
      <p:pic>
        <p:nvPicPr>
          <p:cNvPr id="37" name="Picture Placeholder 36" descr="fig-factory.pdf"/>
          <p:cNvPicPr>
            <a:picLocks noGrp="1" noChangeAspect="1"/>
          </p:cNvPicPr>
          <p:nvPr>
            <p:ph type="pic" sz="quarter" idx="115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5" t="13761" r="22661" b="69309"/>
          <a:stretch/>
        </p:blipFill>
        <p:spPr>
          <a:xfrm>
            <a:off x="12015314" y="7691782"/>
            <a:ext cx="8401847" cy="338614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85355" y="6378486"/>
            <a:ext cx="4372453" cy="6678333"/>
          </a:xfrm>
        </p:spPr>
        <p:txBody>
          <a:bodyPr rIns="365666"/>
          <a:lstStyle/>
          <a:p>
            <a:r>
              <a:rPr lang="en-US" sz="2800" b="1" dirty="0">
                <a:latin typeface="Trebuchet MS"/>
                <a:cs typeface="Trebuchet MS"/>
              </a:rPr>
              <a:t>Aircraft Controllers </a:t>
            </a:r>
            <a:r>
              <a:rPr lang="en-US" sz="2800" dirty="0">
                <a:latin typeface="Trebuchet MS"/>
                <a:cs typeface="Trebuchet MS"/>
              </a:rPr>
              <a:t>[1]</a:t>
            </a:r>
            <a:r>
              <a:rPr lang="en-US" sz="2800" dirty="0">
                <a:latin typeface="Trebuchet MS"/>
                <a:cs typeface="Trebuchet MS"/>
              </a:rPr>
              <a:t>: As airspace becomes ever more crowded, air traffic management must reduce both space and time between aircraft to increase throughput, making on-board collision avoidance systems ever more important. We prove the collision avoidance systems never </a:t>
            </a:r>
            <a:r>
              <a:rPr lang="en-US" sz="2800" dirty="0">
                <a:latin typeface="Trebuchet MS"/>
                <a:cs typeface="Trebuchet MS"/>
              </a:rPr>
              <a:t>allow</a:t>
            </a:r>
            <a:endParaRPr lang="en-US" sz="2800" dirty="0">
              <a:latin typeface="Trebuchet MS"/>
              <a:cs typeface="Trebuchet M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CASE STUDIES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21796182" y="9665528"/>
            <a:ext cx="9839522" cy="1754183"/>
          </a:xfrm>
        </p:spPr>
        <p:txBody>
          <a:bodyPr rIns="365666"/>
          <a:lstStyle/>
          <a:p>
            <a:pPr algn="just"/>
            <a:r>
              <a:rPr lang="en-US" sz="2800" dirty="0">
                <a:latin typeface="Trebuchet MS" pitchFamily="34" charset="0"/>
                <a:cs typeface="+mn-cs"/>
              </a:rPr>
              <a:t>Automotive, aircraft, railway, </a:t>
            </a:r>
            <a:r>
              <a:rPr lang="en-US" sz="2800" dirty="0" smtClean="0">
                <a:latin typeface="Trebuchet MS" pitchFamily="34" charset="0"/>
                <a:cs typeface="+mn-cs"/>
              </a:rPr>
              <a:t>and mobile and surgical </a:t>
            </a:r>
            <a:r>
              <a:rPr lang="en-US" sz="2800" dirty="0">
                <a:latin typeface="Trebuchet MS" pitchFamily="34" charset="0"/>
                <a:cs typeface="+mn-cs"/>
              </a:rPr>
              <a:t>robotics controllers are hybrid systems, which we model and verify using differential dynamic logic (</a:t>
            </a:r>
            <a:r>
              <a:rPr lang="en-US" sz="2800" dirty="0" err="1">
                <a:latin typeface="Trebuchet MS" pitchFamily="34" charset="0"/>
                <a:cs typeface="+mn-cs"/>
              </a:rPr>
              <a:t>dL</a:t>
            </a:r>
            <a:r>
              <a:rPr lang="en-US" sz="2800" dirty="0">
                <a:latin typeface="Trebuchet MS" pitchFamily="34" charset="0"/>
                <a:cs typeface="+mn-cs"/>
              </a:rPr>
              <a:t>) </a:t>
            </a:r>
            <a:r>
              <a:rPr lang="en-US" sz="2800" dirty="0" smtClean="0">
                <a:latin typeface="Trebuchet MS" pitchFamily="34" charset="0"/>
                <a:cs typeface="+mn-cs"/>
              </a:rPr>
              <a:t>[</a:t>
            </a:r>
            <a:r>
              <a:rPr lang="en-US" sz="2800" dirty="0">
                <a:latin typeface="Trebuchet MS" pitchFamily="34" charset="0"/>
                <a:cs typeface="+mn-cs"/>
              </a:rPr>
              <a:t>8</a:t>
            </a:r>
            <a:r>
              <a:rPr lang="en-US" sz="2800" dirty="0" smtClean="0">
                <a:latin typeface="Trebuchet MS" pitchFamily="34" charset="0"/>
                <a:cs typeface="+mn-cs"/>
              </a:rPr>
              <a:t>]</a:t>
            </a:r>
            <a:r>
              <a:rPr lang="en-US" sz="2800" dirty="0">
                <a:latin typeface="Trebuchet MS" pitchFamily="34" charset="0"/>
                <a:cs typeface="+mn-cs"/>
              </a:rPr>
              <a:t>. 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21796182" y="8924121"/>
            <a:ext cx="9848851" cy="741407"/>
          </a:xfrm>
        </p:spPr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9"/>
          </p:nvPr>
        </p:nvSpPr>
        <p:spPr>
          <a:xfrm>
            <a:off x="32222473" y="22798936"/>
            <a:ext cx="9837704" cy="741407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0"/>
          </p:nvPr>
        </p:nvSpPr>
        <p:spPr>
          <a:xfrm>
            <a:off x="32222473" y="23350376"/>
            <a:ext cx="9842630" cy="8709933"/>
          </a:xfrm>
        </p:spPr>
        <p:txBody>
          <a:bodyPr/>
          <a:lstStyle/>
          <a:p>
            <a:r>
              <a:rPr lang="en-US" sz="2000" dirty="0">
                <a:latin typeface="Trebuchet MS"/>
                <a:cs typeface="Trebuchet MS"/>
              </a:rPr>
              <a:t>[1] </a:t>
            </a:r>
            <a:r>
              <a:rPr lang="en-US" sz="2000" dirty="0">
                <a:latin typeface="Trebuchet MS"/>
                <a:cs typeface="Trebuchet MS"/>
              </a:rPr>
              <a:t>Sarah M. Loos, David </a:t>
            </a:r>
            <a:r>
              <a:rPr lang="en-US" sz="2000" dirty="0">
                <a:latin typeface="Trebuchet MS"/>
                <a:cs typeface="Trebuchet MS"/>
              </a:rPr>
              <a:t>W. </a:t>
            </a:r>
            <a:r>
              <a:rPr lang="en-US" sz="2000" dirty="0" err="1">
                <a:latin typeface="Trebuchet MS"/>
                <a:cs typeface="Trebuchet MS"/>
              </a:rPr>
              <a:t>Renshaw</a:t>
            </a:r>
            <a:r>
              <a:rPr lang="en-US" sz="2000" dirty="0">
                <a:latin typeface="Trebuchet MS"/>
                <a:cs typeface="Trebuchet MS"/>
              </a:rPr>
              <a:t> </a:t>
            </a:r>
            <a:r>
              <a:rPr lang="en-US" sz="2000" dirty="0">
                <a:latin typeface="Trebuchet MS"/>
                <a:cs typeface="Trebuchet MS"/>
              </a:rPr>
              <a:t>and André </a:t>
            </a:r>
            <a:r>
              <a:rPr lang="en-US" sz="2000" dirty="0" err="1">
                <a:latin typeface="Trebuchet MS"/>
                <a:cs typeface="Trebuchet MS"/>
              </a:rPr>
              <a:t>Platzer</a:t>
            </a:r>
            <a:r>
              <a:rPr lang="en-US" sz="2000" dirty="0">
                <a:latin typeface="Trebuchet MS"/>
                <a:cs typeface="Trebuchet MS"/>
              </a:rPr>
              <a:t>. Formal Verification of Distributed Aircraft Controllers.  </a:t>
            </a:r>
            <a:r>
              <a:rPr lang="en-US" sz="2000" i="1" dirty="0">
                <a:latin typeface="Trebuchet MS"/>
                <a:cs typeface="Trebuchet MS"/>
              </a:rPr>
              <a:t>In </a:t>
            </a:r>
            <a:r>
              <a:rPr lang="en-US" sz="2000" i="1" dirty="0" err="1">
                <a:latin typeface="Trebuchet MS"/>
                <a:cs typeface="Trebuchet MS"/>
              </a:rPr>
              <a:t>Calin</a:t>
            </a:r>
            <a:r>
              <a:rPr lang="en-US" sz="2000" i="1" dirty="0">
                <a:latin typeface="Trebuchet MS"/>
                <a:cs typeface="Trebuchet MS"/>
              </a:rPr>
              <a:t> </a:t>
            </a:r>
            <a:r>
              <a:rPr lang="en-US" sz="2000" i="1" dirty="0" err="1">
                <a:latin typeface="Trebuchet MS"/>
                <a:cs typeface="Trebuchet MS"/>
              </a:rPr>
              <a:t>Belta</a:t>
            </a:r>
            <a:r>
              <a:rPr lang="en-US" sz="2000" i="1" dirty="0">
                <a:latin typeface="Trebuchet MS"/>
                <a:cs typeface="Trebuchet MS"/>
              </a:rPr>
              <a:t> </a:t>
            </a:r>
            <a:r>
              <a:rPr lang="en-US" sz="2000" i="1" dirty="0">
                <a:latin typeface="Trebuchet MS"/>
                <a:cs typeface="Trebuchet MS"/>
              </a:rPr>
              <a:t>and </a:t>
            </a:r>
            <a:r>
              <a:rPr lang="en-US" sz="2000" i="1" dirty="0" err="1">
                <a:latin typeface="Trebuchet MS"/>
                <a:cs typeface="Trebuchet MS"/>
              </a:rPr>
              <a:t>Franjo</a:t>
            </a:r>
            <a:r>
              <a:rPr lang="en-US" sz="2000" i="1" dirty="0">
                <a:latin typeface="Trebuchet MS"/>
                <a:cs typeface="Trebuchet MS"/>
              </a:rPr>
              <a:t> </a:t>
            </a:r>
            <a:r>
              <a:rPr lang="en-US" sz="2000" i="1" dirty="0" err="1">
                <a:latin typeface="Trebuchet MS"/>
                <a:cs typeface="Trebuchet MS"/>
              </a:rPr>
              <a:t>Ivancic</a:t>
            </a:r>
            <a:r>
              <a:rPr lang="en-US" sz="2000" i="1" dirty="0">
                <a:latin typeface="Trebuchet MS"/>
                <a:cs typeface="Trebuchet MS"/>
              </a:rPr>
              <a:t>, editors, HSCC 2013</a:t>
            </a:r>
            <a:r>
              <a:rPr lang="en-US" sz="2000" dirty="0" smtClean="0">
                <a:latin typeface="Trebuchet MS"/>
                <a:cs typeface="Trebuchet MS"/>
              </a:rPr>
              <a:t>.</a:t>
            </a:r>
          </a:p>
          <a:p>
            <a:r>
              <a:rPr lang="en-US" sz="2000" dirty="0">
                <a:latin typeface="Trebuchet MS"/>
                <a:cs typeface="Trebuchet MS"/>
              </a:rPr>
              <a:t>[2] André </a:t>
            </a:r>
            <a:r>
              <a:rPr lang="en-US" sz="2000" dirty="0" err="1">
                <a:latin typeface="Trebuchet MS"/>
                <a:cs typeface="Trebuchet MS"/>
              </a:rPr>
              <a:t>Platzer</a:t>
            </a:r>
            <a:r>
              <a:rPr lang="en-US" sz="2000" dirty="0">
                <a:latin typeface="Trebuchet MS"/>
                <a:cs typeface="Trebuchet MS"/>
              </a:rPr>
              <a:t> and Jan-David Quesel. European Train Control System: A case study in formal verification. </a:t>
            </a:r>
            <a:r>
              <a:rPr lang="en-US" sz="2000" i="1" dirty="0">
                <a:latin typeface="Trebuchet MS"/>
                <a:cs typeface="Trebuchet MS"/>
              </a:rPr>
              <a:t>In Karin </a:t>
            </a:r>
            <a:r>
              <a:rPr lang="en-US" sz="2000" i="1" dirty="0" err="1">
                <a:latin typeface="Trebuchet MS"/>
                <a:cs typeface="Trebuchet MS"/>
              </a:rPr>
              <a:t>Breitman</a:t>
            </a:r>
            <a:r>
              <a:rPr lang="en-US" sz="2000" i="1" dirty="0">
                <a:latin typeface="Trebuchet MS"/>
                <a:cs typeface="Trebuchet MS"/>
              </a:rPr>
              <a:t> and Ana </a:t>
            </a:r>
            <a:r>
              <a:rPr lang="en-US" sz="2000" i="1" dirty="0" err="1">
                <a:latin typeface="Trebuchet MS"/>
                <a:cs typeface="Trebuchet MS"/>
              </a:rPr>
              <a:t>Cavalcanti</a:t>
            </a:r>
            <a:r>
              <a:rPr lang="en-US" sz="2000" i="1" dirty="0">
                <a:latin typeface="Trebuchet MS"/>
                <a:cs typeface="Trebuchet MS"/>
              </a:rPr>
              <a:t>, editors, ICFEM 2009</a:t>
            </a:r>
            <a:r>
              <a:rPr lang="en-US" sz="2000" dirty="0" smtClean="0">
                <a:latin typeface="Trebuchet MS"/>
                <a:cs typeface="Trebuchet MS"/>
              </a:rPr>
              <a:t>.</a:t>
            </a:r>
          </a:p>
          <a:p>
            <a:r>
              <a:rPr lang="en-US" sz="2000" dirty="0" smtClean="0">
                <a:latin typeface="Trebuchet MS"/>
                <a:cs typeface="Trebuchet MS"/>
              </a:rPr>
              <a:t>[3] </a:t>
            </a:r>
            <a:r>
              <a:rPr lang="en-US" sz="2000" dirty="0" err="1">
                <a:latin typeface="Trebuchet MS"/>
                <a:cs typeface="Trebuchet MS"/>
              </a:rPr>
              <a:t>Yanni</a:t>
            </a:r>
            <a:r>
              <a:rPr lang="en-US" sz="2000" dirty="0">
                <a:latin typeface="Trebuchet MS"/>
                <a:cs typeface="Trebuchet MS"/>
              </a:rPr>
              <a:t> </a:t>
            </a:r>
            <a:r>
              <a:rPr lang="en-US" sz="2000" dirty="0" err="1">
                <a:latin typeface="Trebuchet MS"/>
                <a:cs typeface="Trebuchet MS"/>
              </a:rPr>
              <a:t>Kouskoulas</a:t>
            </a:r>
            <a:r>
              <a:rPr lang="en-US" sz="2000" dirty="0">
                <a:latin typeface="Trebuchet MS"/>
                <a:cs typeface="Trebuchet MS"/>
              </a:rPr>
              <a:t>, David W. </a:t>
            </a:r>
            <a:r>
              <a:rPr lang="en-US" sz="2000" dirty="0" err="1">
                <a:latin typeface="Trebuchet MS"/>
                <a:cs typeface="Trebuchet MS"/>
              </a:rPr>
              <a:t>Renshaw</a:t>
            </a:r>
            <a:r>
              <a:rPr lang="en-US" sz="2000" dirty="0">
                <a:latin typeface="Trebuchet MS"/>
                <a:cs typeface="Trebuchet MS"/>
              </a:rPr>
              <a:t>, André </a:t>
            </a:r>
            <a:r>
              <a:rPr lang="en-US" sz="2000" dirty="0" err="1">
                <a:latin typeface="Trebuchet MS"/>
                <a:cs typeface="Trebuchet MS"/>
              </a:rPr>
              <a:t>Platzer</a:t>
            </a:r>
            <a:r>
              <a:rPr lang="en-US" sz="2000" dirty="0">
                <a:latin typeface="Trebuchet MS"/>
                <a:cs typeface="Trebuchet MS"/>
              </a:rPr>
              <a:t> and Peter </a:t>
            </a:r>
            <a:r>
              <a:rPr lang="en-US" sz="2000" dirty="0" err="1">
                <a:latin typeface="Trebuchet MS"/>
                <a:cs typeface="Trebuchet MS"/>
              </a:rPr>
              <a:t>Kazanzides</a:t>
            </a:r>
            <a:r>
              <a:rPr lang="en-US" sz="2000" dirty="0">
                <a:latin typeface="Trebuchet MS"/>
                <a:cs typeface="Trebuchet MS"/>
              </a:rPr>
              <a:t>. Certifying the safe design of a virtual fixture control algorithm for a surgical robot. </a:t>
            </a:r>
            <a:r>
              <a:rPr lang="en-US" sz="2000" i="1" dirty="0">
                <a:latin typeface="Trebuchet MS"/>
                <a:cs typeface="Trebuchet MS"/>
              </a:rPr>
              <a:t>In </a:t>
            </a:r>
            <a:r>
              <a:rPr lang="en-US" sz="2000" i="1" dirty="0" err="1">
                <a:latin typeface="Trebuchet MS"/>
                <a:cs typeface="Trebuchet MS"/>
              </a:rPr>
              <a:t>Calin</a:t>
            </a:r>
            <a:r>
              <a:rPr lang="en-US" sz="2000" i="1" dirty="0">
                <a:latin typeface="Trebuchet MS"/>
                <a:cs typeface="Trebuchet MS"/>
              </a:rPr>
              <a:t> </a:t>
            </a:r>
            <a:r>
              <a:rPr lang="en-US" sz="2000" i="1" dirty="0" err="1">
                <a:latin typeface="Trebuchet MS"/>
                <a:cs typeface="Trebuchet MS"/>
              </a:rPr>
              <a:t>Belta</a:t>
            </a:r>
            <a:r>
              <a:rPr lang="en-US" sz="2000" i="1" dirty="0">
                <a:latin typeface="Trebuchet MS"/>
                <a:cs typeface="Trebuchet MS"/>
              </a:rPr>
              <a:t> and </a:t>
            </a:r>
            <a:r>
              <a:rPr lang="en-US" sz="2000" i="1" dirty="0" err="1">
                <a:latin typeface="Trebuchet MS"/>
                <a:cs typeface="Trebuchet MS"/>
              </a:rPr>
              <a:t>Franjo</a:t>
            </a:r>
            <a:r>
              <a:rPr lang="en-US" sz="2000" i="1" dirty="0">
                <a:latin typeface="Trebuchet MS"/>
                <a:cs typeface="Trebuchet MS"/>
              </a:rPr>
              <a:t> </a:t>
            </a:r>
            <a:r>
              <a:rPr lang="en-US" sz="2000" i="1" dirty="0" err="1">
                <a:latin typeface="Trebuchet MS"/>
                <a:cs typeface="Trebuchet MS"/>
              </a:rPr>
              <a:t>Ivancic</a:t>
            </a:r>
            <a:r>
              <a:rPr lang="en-US" sz="2000" i="1" dirty="0">
                <a:latin typeface="Trebuchet MS"/>
                <a:cs typeface="Trebuchet MS"/>
              </a:rPr>
              <a:t>, editors, HSCC 2013</a:t>
            </a:r>
            <a:r>
              <a:rPr lang="en-US" sz="2000" dirty="0" smtClean="0">
                <a:latin typeface="Trebuchet MS"/>
                <a:cs typeface="Trebuchet MS"/>
              </a:rPr>
              <a:t>.</a:t>
            </a:r>
            <a:endParaRPr lang="en-US" sz="2000" dirty="0">
              <a:latin typeface="Trebuchet MS"/>
              <a:cs typeface="Trebuchet MS"/>
            </a:endParaRPr>
          </a:p>
          <a:p>
            <a:r>
              <a:rPr lang="en-US" sz="2000" dirty="0" smtClean="0">
                <a:latin typeface="Trebuchet MS"/>
                <a:cs typeface="Trebuchet MS"/>
              </a:rPr>
              <a:t>[4] </a:t>
            </a:r>
            <a:r>
              <a:rPr lang="en-US" sz="2000" dirty="0">
                <a:latin typeface="Trebuchet MS"/>
                <a:cs typeface="Trebuchet MS"/>
              </a:rPr>
              <a:t>Jan-David Quesel and André </a:t>
            </a:r>
            <a:r>
              <a:rPr lang="en-US" sz="2000" dirty="0" err="1">
                <a:latin typeface="Trebuchet MS"/>
                <a:cs typeface="Trebuchet MS"/>
              </a:rPr>
              <a:t>Platzer</a:t>
            </a:r>
            <a:r>
              <a:rPr lang="en-US" sz="2000" dirty="0">
                <a:latin typeface="Trebuchet MS"/>
                <a:cs typeface="Trebuchet MS"/>
              </a:rPr>
              <a:t>. Playing hybrid games with </a:t>
            </a:r>
            <a:r>
              <a:rPr lang="en-US" sz="2000" dirty="0" err="1">
                <a:latin typeface="Trebuchet MS"/>
                <a:cs typeface="Trebuchet MS"/>
              </a:rPr>
              <a:t>KeYmaera</a:t>
            </a:r>
            <a:r>
              <a:rPr lang="en-US" sz="2000" dirty="0">
                <a:latin typeface="Trebuchet MS"/>
                <a:cs typeface="Trebuchet MS"/>
              </a:rPr>
              <a:t>.</a:t>
            </a:r>
            <a:r>
              <a:rPr lang="en-US" sz="2000" i="1" dirty="0">
                <a:latin typeface="Trebuchet MS"/>
                <a:cs typeface="Trebuchet MS"/>
              </a:rPr>
              <a:t> In Bernhard </a:t>
            </a:r>
            <a:r>
              <a:rPr lang="en-US" sz="2000" i="1" dirty="0" err="1">
                <a:latin typeface="Trebuchet MS"/>
                <a:cs typeface="Trebuchet MS"/>
              </a:rPr>
              <a:t>Gramlich</a:t>
            </a:r>
            <a:r>
              <a:rPr lang="en-US" sz="2000" i="1" dirty="0">
                <a:latin typeface="Trebuchet MS"/>
                <a:cs typeface="Trebuchet MS"/>
              </a:rPr>
              <a:t>, Dale Miller, and Ulrike Sattler, editors, IJCAR 2012.</a:t>
            </a:r>
          </a:p>
          <a:p>
            <a:r>
              <a:rPr lang="en-US" sz="2000" dirty="0" smtClean="0">
                <a:latin typeface="Trebuchet MS"/>
                <a:cs typeface="Trebuchet MS"/>
              </a:rPr>
              <a:t>[5] </a:t>
            </a:r>
            <a:r>
              <a:rPr lang="en-US" sz="2000" dirty="0">
                <a:latin typeface="Trebuchet MS"/>
                <a:cs typeface="Trebuchet MS"/>
              </a:rPr>
              <a:t>Stefan </a:t>
            </a:r>
            <a:r>
              <a:rPr lang="en-US" sz="2000" dirty="0">
                <a:latin typeface="Trebuchet MS"/>
                <a:cs typeface="Trebuchet MS"/>
              </a:rPr>
              <a:t>Mitsch, Khalil </a:t>
            </a:r>
            <a:r>
              <a:rPr lang="en-US" sz="2000" dirty="0" err="1">
                <a:latin typeface="Trebuchet MS"/>
                <a:cs typeface="Trebuchet MS"/>
              </a:rPr>
              <a:t>Ghorbal</a:t>
            </a:r>
            <a:r>
              <a:rPr lang="en-US" sz="2000" dirty="0">
                <a:latin typeface="Trebuchet MS"/>
                <a:cs typeface="Trebuchet MS"/>
              </a:rPr>
              <a:t> </a:t>
            </a:r>
            <a:r>
              <a:rPr lang="en-US" sz="2000" dirty="0">
                <a:latin typeface="Trebuchet MS"/>
                <a:cs typeface="Trebuchet MS"/>
              </a:rPr>
              <a:t>and André </a:t>
            </a:r>
            <a:r>
              <a:rPr lang="en-US" sz="2000" dirty="0" err="1">
                <a:latin typeface="Trebuchet MS"/>
                <a:cs typeface="Trebuchet MS"/>
              </a:rPr>
              <a:t>Platzer</a:t>
            </a:r>
            <a:r>
              <a:rPr lang="en-US" sz="2000" dirty="0">
                <a:latin typeface="Trebuchet MS"/>
                <a:cs typeface="Trebuchet MS"/>
              </a:rPr>
              <a:t>. On Provably Safe Obstacle Avoidance for </a:t>
            </a:r>
            <a:r>
              <a:rPr lang="en-US" sz="2000" dirty="0" err="1">
                <a:latin typeface="Trebuchet MS"/>
                <a:cs typeface="Trebuchet MS"/>
              </a:rPr>
              <a:t>Autonomus</a:t>
            </a:r>
            <a:r>
              <a:rPr lang="en-US" sz="2000" dirty="0">
                <a:latin typeface="Trebuchet MS"/>
                <a:cs typeface="Trebuchet MS"/>
              </a:rPr>
              <a:t> Robotic Ground Vehicles. </a:t>
            </a:r>
            <a:r>
              <a:rPr lang="en-US" sz="2000" i="1" dirty="0">
                <a:latin typeface="Trebuchet MS"/>
                <a:cs typeface="Trebuchet MS"/>
              </a:rPr>
              <a:t>In </a:t>
            </a:r>
            <a:r>
              <a:rPr lang="en-US" sz="2000" i="1" dirty="0">
                <a:latin typeface="Trebuchet MS"/>
                <a:cs typeface="Trebuchet MS"/>
              </a:rPr>
              <a:t>RSS </a:t>
            </a:r>
            <a:r>
              <a:rPr lang="en-US" sz="2000" i="1" dirty="0">
                <a:latin typeface="Trebuchet MS"/>
                <a:cs typeface="Trebuchet MS"/>
              </a:rPr>
              <a:t>2013</a:t>
            </a:r>
            <a:r>
              <a:rPr lang="en-US" sz="2000" dirty="0">
                <a:latin typeface="Trebuchet MS"/>
                <a:cs typeface="Trebuchet MS"/>
              </a:rPr>
              <a:t>.</a:t>
            </a:r>
          </a:p>
          <a:p>
            <a:r>
              <a:rPr lang="en-US" sz="2000" dirty="0" smtClean="0">
                <a:latin typeface="Trebuchet MS"/>
                <a:cs typeface="Trebuchet MS"/>
              </a:rPr>
              <a:t>[</a:t>
            </a:r>
            <a:r>
              <a:rPr lang="en-US" sz="2000" dirty="0">
                <a:latin typeface="Trebuchet MS"/>
                <a:cs typeface="Trebuchet MS"/>
              </a:rPr>
              <a:t>6</a:t>
            </a:r>
            <a:r>
              <a:rPr lang="en-US" sz="2000" dirty="0" smtClean="0">
                <a:latin typeface="Trebuchet MS"/>
                <a:cs typeface="Trebuchet MS"/>
              </a:rPr>
              <a:t>] </a:t>
            </a:r>
            <a:r>
              <a:rPr lang="en-US" sz="2000" dirty="0">
                <a:latin typeface="Trebuchet MS"/>
                <a:cs typeface="Trebuchet MS"/>
              </a:rPr>
              <a:t>Sarah M. </a:t>
            </a:r>
            <a:r>
              <a:rPr lang="en-US" sz="2000" dirty="0">
                <a:latin typeface="Trebuchet MS"/>
                <a:cs typeface="Trebuchet MS"/>
              </a:rPr>
              <a:t>Loos, André </a:t>
            </a:r>
            <a:r>
              <a:rPr lang="en-US" sz="2000" dirty="0" err="1">
                <a:latin typeface="Trebuchet MS"/>
                <a:cs typeface="Trebuchet MS"/>
              </a:rPr>
              <a:t>Platzer</a:t>
            </a:r>
            <a:r>
              <a:rPr lang="en-US" sz="2000" dirty="0">
                <a:latin typeface="Trebuchet MS"/>
                <a:cs typeface="Trebuchet MS"/>
              </a:rPr>
              <a:t> </a:t>
            </a:r>
            <a:r>
              <a:rPr lang="en-US" sz="2000" dirty="0">
                <a:latin typeface="Trebuchet MS"/>
                <a:cs typeface="Trebuchet MS"/>
              </a:rPr>
              <a:t>and </a:t>
            </a:r>
            <a:r>
              <a:rPr lang="en-US" sz="2000" dirty="0" err="1">
                <a:latin typeface="Trebuchet MS"/>
                <a:cs typeface="Trebuchet MS"/>
              </a:rPr>
              <a:t>Ligia</a:t>
            </a:r>
            <a:r>
              <a:rPr lang="en-US" sz="2000" dirty="0">
                <a:latin typeface="Trebuchet MS"/>
                <a:cs typeface="Trebuchet MS"/>
              </a:rPr>
              <a:t> </a:t>
            </a:r>
            <a:r>
              <a:rPr lang="en-US" sz="2000" dirty="0" err="1">
                <a:latin typeface="Trebuchet MS"/>
                <a:cs typeface="Trebuchet MS"/>
              </a:rPr>
              <a:t>Nistor</a:t>
            </a:r>
            <a:r>
              <a:rPr lang="en-US" sz="2000" dirty="0">
                <a:latin typeface="Trebuchet MS"/>
                <a:cs typeface="Trebuchet MS"/>
              </a:rPr>
              <a:t>. Adaptive cruise control: Hybrid, distributed, and now formally verified. </a:t>
            </a:r>
            <a:r>
              <a:rPr lang="en-US" sz="2000" i="1" dirty="0">
                <a:latin typeface="Trebuchet MS"/>
                <a:cs typeface="Trebuchet MS"/>
              </a:rPr>
              <a:t>In Michael Butler </a:t>
            </a:r>
            <a:r>
              <a:rPr lang="en-US" sz="2000" i="1" dirty="0">
                <a:latin typeface="Trebuchet MS"/>
                <a:cs typeface="Trebuchet MS"/>
              </a:rPr>
              <a:t>and </a:t>
            </a:r>
            <a:r>
              <a:rPr lang="en-US" sz="2000" i="1" dirty="0">
                <a:latin typeface="Trebuchet MS"/>
                <a:cs typeface="Trebuchet MS"/>
              </a:rPr>
              <a:t>Wolfram Schulte</a:t>
            </a:r>
            <a:r>
              <a:rPr lang="en-US" sz="2000" i="1" dirty="0">
                <a:latin typeface="Trebuchet MS"/>
                <a:cs typeface="Trebuchet MS"/>
              </a:rPr>
              <a:t>, editors, </a:t>
            </a:r>
            <a:r>
              <a:rPr lang="en-US" sz="2000" i="1" dirty="0">
                <a:latin typeface="Trebuchet MS"/>
                <a:cs typeface="Trebuchet MS"/>
              </a:rPr>
              <a:t>FM 2011</a:t>
            </a:r>
            <a:r>
              <a:rPr lang="en-US" sz="2000" dirty="0">
                <a:latin typeface="Trebuchet MS"/>
                <a:cs typeface="Trebuchet MS"/>
              </a:rPr>
              <a:t>.</a:t>
            </a:r>
          </a:p>
          <a:p>
            <a:r>
              <a:rPr lang="en-US" sz="2000" dirty="0" smtClean="0">
                <a:latin typeface="Trebuchet MS"/>
                <a:cs typeface="Trebuchet MS"/>
              </a:rPr>
              <a:t>[7] </a:t>
            </a:r>
            <a:r>
              <a:rPr lang="en-US" sz="2000" dirty="0">
                <a:latin typeface="Trebuchet MS"/>
                <a:cs typeface="Trebuchet MS"/>
              </a:rPr>
              <a:t>Stefan </a:t>
            </a:r>
            <a:r>
              <a:rPr lang="en-US" sz="2000" dirty="0">
                <a:latin typeface="Trebuchet MS"/>
                <a:cs typeface="Trebuchet MS"/>
              </a:rPr>
              <a:t>Mitsch, Sarah M. </a:t>
            </a:r>
            <a:r>
              <a:rPr lang="en-US" sz="2000" dirty="0">
                <a:latin typeface="Trebuchet MS"/>
                <a:cs typeface="Trebuchet MS"/>
              </a:rPr>
              <a:t>Loos </a:t>
            </a:r>
            <a:r>
              <a:rPr lang="en-US" sz="2000" dirty="0">
                <a:latin typeface="Trebuchet MS"/>
                <a:cs typeface="Trebuchet MS"/>
              </a:rPr>
              <a:t>and André </a:t>
            </a:r>
            <a:r>
              <a:rPr lang="en-US" sz="2000" dirty="0" err="1">
                <a:latin typeface="Trebuchet MS"/>
                <a:cs typeface="Trebuchet MS"/>
              </a:rPr>
              <a:t>Platzer</a:t>
            </a:r>
            <a:r>
              <a:rPr lang="en-US" sz="2000" dirty="0">
                <a:latin typeface="Trebuchet MS"/>
                <a:cs typeface="Trebuchet MS"/>
              </a:rPr>
              <a:t>. Towards formal verification of freeway traffic control. </a:t>
            </a:r>
            <a:r>
              <a:rPr lang="en-US" sz="2000" i="1" dirty="0">
                <a:latin typeface="Trebuchet MS"/>
                <a:cs typeface="Trebuchet MS"/>
              </a:rPr>
              <a:t>In </a:t>
            </a:r>
            <a:r>
              <a:rPr lang="en-US" sz="2000" i="1" dirty="0" err="1">
                <a:latin typeface="Trebuchet MS"/>
                <a:cs typeface="Trebuchet MS"/>
              </a:rPr>
              <a:t>Chenyang</a:t>
            </a:r>
            <a:r>
              <a:rPr lang="en-US" sz="2000" i="1" dirty="0">
                <a:latin typeface="Trebuchet MS"/>
                <a:cs typeface="Trebuchet MS"/>
              </a:rPr>
              <a:t> </a:t>
            </a:r>
            <a:r>
              <a:rPr lang="en-US" sz="2000" i="1" dirty="0">
                <a:latin typeface="Trebuchet MS"/>
                <a:cs typeface="Trebuchet MS"/>
              </a:rPr>
              <a:t>Lu, </a:t>
            </a:r>
            <a:r>
              <a:rPr lang="en-US" sz="2000" i="1" dirty="0">
                <a:latin typeface="Trebuchet MS"/>
                <a:cs typeface="Trebuchet MS"/>
              </a:rPr>
              <a:t>ICCPS </a:t>
            </a:r>
            <a:r>
              <a:rPr lang="en-US" sz="2000" i="1" dirty="0">
                <a:latin typeface="Trebuchet MS"/>
                <a:cs typeface="Trebuchet MS"/>
              </a:rPr>
              <a:t>2012</a:t>
            </a:r>
            <a:r>
              <a:rPr lang="en-US" sz="2000" dirty="0">
                <a:latin typeface="Trebuchet MS"/>
                <a:cs typeface="Trebuchet MS"/>
              </a:rPr>
              <a:t>.</a:t>
            </a:r>
          </a:p>
          <a:p>
            <a:r>
              <a:rPr lang="en-US" sz="2000" dirty="0" smtClean="0">
                <a:latin typeface="Trebuchet MS"/>
                <a:cs typeface="Trebuchet MS"/>
              </a:rPr>
              <a:t>[8] </a:t>
            </a:r>
            <a:r>
              <a:rPr lang="en-US" sz="2000" dirty="0">
                <a:latin typeface="Trebuchet MS"/>
                <a:cs typeface="Trebuchet MS"/>
              </a:rPr>
              <a:t>André </a:t>
            </a:r>
            <a:r>
              <a:rPr lang="en-US" sz="2000" dirty="0" err="1">
                <a:latin typeface="Trebuchet MS"/>
                <a:cs typeface="Trebuchet MS"/>
              </a:rPr>
              <a:t>Platzer</a:t>
            </a:r>
            <a:r>
              <a:rPr lang="en-US" sz="2000" dirty="0">
                <a:latin typeface="Trebuchet MS"/>
                <a:cs typeface="Trebuchet MS"/>
              </a:rPr>
              <a:t>. Differential dynamic logic. J. </a:t>
            </a:r>
            <a:r>
              <a:rPr lang="en-US" sz="2000" dirty="0" err="1">
                <a:latin typeface="Trebuchet MS"/>
                <a:cs typeface="Trebuchet MS"/>
              </a:rPr>
              <a:t>Autom</a:t>
            </a:r>
            <a:r>
              <a:rPr lang="en-US" sz="2000" dirty="0">
                <a:latin typeface="Trebuchet MS"/>
                <a:cs typeface="Trebuchet MS"/>
              </a:rPr>
              <a:t>. Reasoning 41(2), 2008.</a:t>
            </a:r>
          </a:p>
          <a:p>
            <a:r>
              <a:rPr lang="en-US" sz="2000" dirty="0" smtClean="0">
                <a:latin typeface="Trebuchet MS"/>
                <a:cs typeface="Trebuchet MS"/>
              </a:rPr>
              <a:t>[9] </a:t>
            </a:r>
            <a:r>
              <a:rPr lang="en-US" sz="2000" dirty="0">
                <a:latin typeface="Trebuchet MS"/>
                <a:cs typeface="Trebuchet MS"/>
              </a:rPr>
              <a:t>André </a:t>
            </a:r>
            <a:r>
              <a:rPr lang="en-US" sz="2000" dirty="0" err="1">
                <a:latin typeface="Trebuchet MS"/>
                <a:cs typeface="Trebuchet MS"/>
              </a:rPr>
              <a:t>Platzer</a:t>
            </a:r>
            <a:r>
              <a:rPr lang="en-US" sz="2000" dirty="0">
                <a:latin typeface="Trebuchet MS"/>
                <a:cs typeface="Trebuchet MS"/>
              </a:rPr>
              <a:t> </a:t>
            </a:r>
            <a:r>
              <a:rPr lang="en-US" sz="2000" dirty="0">
                <a:latin typeface="Trebuchet MS"/>
                <a:cs typeface="Trebuchet MS"/>
              </a:rPr>
              <a:t>and </a:t>
            </a:r>
            <a:r>
              <a:rPr lang="en-US" sz="2000" dirty="0">
                <a:latin typeface="Trebuchet MS"/>
                <a:cs typeface="Trebuchet MS"/>
              </a:rPr>
              <a:t>Jan-David Quesel. </a:t>
            </a:r>
            <a:r>
              <a:rPr lang="en-US" sz="2000" dirty="0" err="1">
                <a:latin typeface="Trebuchet MS"/>
                <a:cs typeface="Trebuchet MS"/>
              </a:rPr>
              <a:t>KeYmaera</a:t>
            </a:r>
            <a:r>
              <a:rPr lang="en-US" sz="2000" dirty="0">
                <a:latin typeface="Trebuchet MS"/>
                <a:cs typeface="Trebuchet MS"/>
              </a:rPr>
              <a:t>: A hybrid theorem </a:t>
            </a:r>
            <a:r>
              <a:rPr lang="en-US" sz="2000" dirty="0" err="1">
                <a:latin typeface="Trebuchet MS"/>
                <a:cs typeface="Trebuchet MS"/>
              </a:rPr>
              <a:t>prover</a:t>
            </a:r>
            <a:r>
              <a:rPr lang="en-US" sz="2000" dirty="0">
                <a:latin typeface="Trebuchet MS"/>
                <a:cs typeface="Trebuchet MS"/>
              </a:rPr>
              <a:t> for hybrid systems. </a:t>
            </a:r>
            <a:r>
              <a:rPr lang="en-US" sz="2000" i="1" dirty="0">
                <a:latin typeface="Trebuchet MS"/>
                <a:cs typeface="Trebuchet MS"/>
              </a:rPr>
              <a:t>In Alessandro Armando, Peter Baumgartner </a:t>
            </a:r>
            <a:r>
              <a:rPr lang="en-US" sz="2000" i="1" dirty="0">
                <a:latin typeface="Trebuchet MS"/>
                <a:cs typeface="Trebuchet MS"/>
              </a:rPr>
              <a:t>and </a:t>
            </a:r>
            <a:r>
              <a:rPr lang="en-US" sz="2000" i="1" dirty="0">
                <a:latin typeface="Trebuchet MS"/>
                <a:cs typeface="Trebuchet MS"/>
              </a:rPr>
              <a:t>Gilles </a:t>
            </a:r>
            <a:r>
              <a:rPr lang="en-US" sz="2000" i="1" dirty="0" err="1">
                <a:latin typeface="Trebuchet MS"/>
                <a:cs typeface="Trebuchet MS"/>
              </a:rPr>
              <a:t>Dowek</a:t>
            </a:r>
            <a:r>
              <a:rPr lang="en-US" sz="2000" i="1" dirty="0">
                <a:latin typeface="Trebuchet MS"/>
                <a:cs typeface="Trebuchet MS"/>
              </a:rPr>
              <a:t>, IJCAR 2008</a:t>
            </a:r>
            <a:r>
              <a:rPr lang="en-US" sz="2000" i="1" dirty="0">
                <a:latin typeface="Trebuchet MS"/>
                <a:cs typeface="Trebuchet MS"/>
              </a:rPr>
              <a:t>.</a:t>
            </a:r>
          </a:p>
          <a:p>
            <a:r>
              <a:rPr lang="en-US" sz="2000" dirty="0" smtClean="0">
                <a:latin typeface="Trebuchet MS"/>
                <a:cs typeface="Trebuchet MS"/>
              </a:rPr>
              <a:t>[10] </a:t>
            </a:r>
            <a:r>
              <a:rPr lang="en-US" sz="2000" dirty="0">
                <a:latin typeface="Trebuchet MS"/>
                <a:cs typeface="Trebuchet MS"/>
              </a:rPr>
              <a:t>Stefan </a:t>
            </a:r>
            <a:r>
              <a:rPr lang="en-US" sz="2000" dirty="0" err="1">
                <a:latin typeface="Trebuchet MS"/>
                <a:cs typeface="Trebuchet MS"/>
              </a:rPr>
              <a:t>Mitsch</a:t>
            </a:r>
            <a:r>
              <a:rPr lang="en-US" sz="2000" dirty="0">
                <a:latin typeface="Trebuchet MS"/>
                <a:cs typeface="Trebuchet MS"/>
              </a:rPr>
              <a:t>, Grant O. </a:t>
            </a:r>
            <a:r>
              <a:rPr lang="en-US" sz="2000" dirty="0" err="1">
                <a:latin typeface="Trebuchet MS"/>
                <a:cs typeface="Trebuchet MS"/>
              </a:rPr>
              <a:t>Passmore</a:t>
            </a:r>
            <a:r>
              <a:rPr lang="en-US" sz="2000" dirty="0">
                <a:latin typeface="Trebuchet MS"/>
                <a:cs typeface="Trebuchet MS"/>
              </a:rPr>
              <a:t> and André </a:t>
            </a:r>
            <a:r>
              <a:rPr lang="en-US" sz="2000" dirty="0" err="1">
                <a:latin typeface="Trebuchet MS"/>
                <a:cs typeface="Trebuchet MS"/>
              </a:rPr>
              <a:t>Platzer</a:t>
            </a:r>
            <a:r>
              <a:rPr lang="en-US" sz="2000" dirty="0">
                <a:latin typeface="Trebuchet MS"/>
                <a:cs typeface="Trebuchet MS"/>
              </a:rPr>
              <a:t>. A Vision of Collaborative Verification-Driven Engineering of Hybrid Systems. </a:t>
            </a:r>
            <a:r>
              <a:rPr lang="en-US" sz="2000" i="1" dirty="0">
                <a:latin typeface="Trebuchet MS"/>
                <a:cs typeface="Trebuchet MS"/>
              </a:rPr>
              <a:t>In Manfred </a:t>
            </a:r>
            <a:r>
              <a:rPr lang="en-US" sz="2000" i="1" dirty="0" err="1">
                <a:latin typeface="Trebuchet MS"/>
                <a:cs typeface="Trebuchet MS"/>
              </a:rPr>
              <a:t>Kerber</a:t>
            </a:r>
            <a:r>
              <a:rPr lang="en-US" sz="2000" i="1" dirty="0">
                <a:latin typeface="Trebuchet MS"/>
                <a:cs typeface="Trebuchet MS"/>
              </a:rPr>
              <a:t>, </a:t>
            </a:r>
            <a:r>
              <a:rPr lang="en-US" sz="2000" i="1" dirty="0" err="1">
                <a:latin typeface="Trebuchet MS"/>
                <a:cs typeface="Trebuchet MS"/>
              </a:rPr>
              <a:t>Christoph</a:t>
            </a:r>
            <a:r>
              <a:rPr lang="en-US" sz="2000" i="1" dirty="0">
                <a:latin typeface="Trebuchet MS"/>
                <a:cs typeface="Trebuchet MS"/>
              </a:rPr>
              <a:t> Lange and Colin </a:t>
            </a:r>
            <a:r>
              <a:rPr lang="en-US" sz="2000" i="1" dirty="0" err="1">
                <a:latin typeface="Trebuchet MS"/>
                <a:cs typeface="Trebuchet MS"/>
              </a:rPr>
              <a:t>Rowat</a:t>
            </a:r>
            <a:r>
              <a:rPr lang="en-US" sz="2000" i="1" dirty="0">
                <a:latin typeface="Trebuchet MS"/>
                <a:cs typeface="Trebuchet MS"/>
              </a:rPr>
              <a:t>, Do-Form 2013.</a:t>
            </a:r>
            <a:endParaRPr lang="en-US" sz="2000" i="1" dirty="0">
              <a:latin typeface="Trebuchet MS"/>
              <a:cs typeface="Trebuchet MS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26"/>
          </p:nvPr>
        </p:nvSpPr>
        <p:spPr/>
      </p:sp>
      <p:sp>
        <p:nvSpPr>
          <p:cNvPr id="522" name="Picture Placeholder 521"/>
          <p:cNvSpPr>
            <a:spLocks noGrp="1"/>
          </p:cNvSpPr>
          <p:nvPr>
            <p:ph type="pic" sz="quarter" idx="127"/>
          </p:nvPr>
        </p:nvSpPr>
        <p:spPr/>
      </p:sp>
      <p:sp>
        <p:nvSpPr>
          <p:cNvPr id="523" name="Picture Placeholder 522"/>
          <p:cNvSpPr>
            <a:spLocks noGrp="1"/>
          </p:cNvSpPr>
          <p:nvPr>
            <p:ph type="pic" sz="quarter" idx="128"/>
          </p:nvPr>
        </p:nvSpPr>
        <p:spPr/>
      </p:sp>
      <p:sp>
        <p:nvSpPr>
          <p:cNvPr id="524" name="Picture Placeholder 523"/>
          <p:cNvSpPr>
            <a:spLocks noGrp="1"/>
          </p:cNvSpPr>
          <p:nvPr>
            <p:ph type="pic" sz="quarter" idx="129"/>
          </p:nvPr>
        </p:nvSpPr>
        <p:spPr/>
      </p:sp>
      <p:sp>
        <p:nvSpPr>
          <p:cNvPr id="525" name="Picture Placeholder 524"/>
          <p:cNvSpPr>
            <a:spLocks noGrp="1"/>
          </p:cNvSpPr>
          <p:nvPr>
            <p:ph type="pic" sz="quarter" idx="130"/>
          </p:nvPr>
        </p:nvSpPr>
        <p:spPr/>
      </p:sp>
      <p:sp>
        <p:nvSpPr>
          <p:cNvPr id="526" name="Picture Placeholder 525"/>
          <p:cNvSpPr>
            <a:spLocks noGrp="1"/>
          </p:cNvSpPr>
          <p:nvPr>
            <p:ph type="pic" sz="quarter" idx="131"/>
          </p:nvPr>
        </p:nvSpPr>
        <p:spPr/>
      </p:sp>
      <p:sp>
        <p:nvSpPr>
          <p:cNvPr id="527" name="Picture Placeholder 526"/>
          <p:cNvSpPr>
            <a:spLocks noGrp="1"/>
          </p:cNvSpPr>
          <p:nvPr>
            <p:ph type="pic" sz="quarter" idx="132"/>
          </p:nvPr>
        </p:nvSpPr>
        <p:spPr/>
      </p:sp>
      <p:sp>
        <p:nvSpPr>
          <p:cNvPr id="528" name="Picture Placeholder 527"/>
          <p:cNvSpPr>
            <a:spLocks noGrp="1"/>
          </p:cNvSpPr>
          <p:nvPr>
            <p:ph type="pic" sz="quarter" idx="133"/>
          </p:nvPr>
        </p:nvSpPr>
        <p:spPr/>
      </p:sp>
      <p:sp>
        <p:nvSpPr>
          <p:cNvPr id="531" name="Text Placeholder 530"/>
          <p:cNvSpPr>
            <a:spLocks noGrp="1"/>
          </p:cNvSpPr>
          <p:nvPr>
            <p:ph type="body" sz="quarter" idx="1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32" name="Text Placeholder 531"/>
          <p:cNvSpPr>
            <a:spLocks noGrp="1"/>
          </p:cNvSpPr>
          <p:nvPr>
            <p:ph type="body" sz="quarter" idx="1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33" name="Text Placeholder 532"/>
          <p:cNvSpPr>
            <a:spLocks noGrp="1"/>
          </p:cNvSpPr>
          <p:nvPr>
            <p:ph type="body" sz="quarter" idx="1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34" name="Text Placeholder 533"/>
          <p:cNvSpPr>
            <a:spLocks noGrp="1"/>
          </p:cNvSpPr>
          <p:nvPr>
            <p:ph type="body" sz="quarter" idx="1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35" name="Text Placeholder 534"/>
          <p:cNvSpPr>
            <a:spLocks noGrp="1"/>
          </p:cNvSpPr>
          <p:nvPr>
            <p:ph type="body" sz="quarter" idx="1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36" name="Text Placeholder 535"/>
          <p:cNvSpPr>
            <a:spLocks noGrp="1"/>
          </p:cNvSpPr>
          <p:nvPr>
            <p:ph type="body" sz="quarter" idx="1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37" name="Text Placeholder 536"/>
          <p:cNvSpPr>
            <a:spLocks noGrp="1"/>
          </p:cNvSpPr>
          <p:nvPr>
            <p:ph type="body" sz="quarter" idx="1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38" name="Text Placeholder 537"/>
          <p:cNvSpPr>
            <a:spLocks noGrp="1"/>
          </p:cNvSpPr>
          <p:nvPr>
            <p:ph type="body" sz="quarter" idx="1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39" name="Text Placeholder 538"/>
          <p:cNvSpPr>
            <a:spLocks noGrp="1"/>
          </p:cNvSpPr>
          <p:nvPr>
            <p:ph type="body" sz="quarter" idx="1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40" name="Text Placeholder 539"/>
          <p:cNvSpPr>
            <a:spLocks noGrp="1"/>
          </p:cNvSpPr>
          <p:nvPr>
            <p:ph type="body" sz="quarter" idx="1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41" name="Text Placeholder 540"/>
          <p:cNvSpPr>
            <a:spLocks noGrp="1"/>
          </p:cNvSpPr>
          <p:nvPr>
            <p:ph type="body" sz="quarter" idx="14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42" name="Text Placeholder 541"/>
          <p:cNvSpPr>
            <a:spLocks noGrp="1"/>
          </p:cNvSpPr>
          <p:nvPr>
            <p:ph type="body" sz="quarter" idx="14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43" name="Text Placeholder 542"/>
          <p:cNvSpPr>
            <a:spLocks noGrp="1"/>
          </p:cNvSpPr>
          <p:nvPr>
            <p:ph type="body" sz="quarter" idx="14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4" name="Text Placeholder 383"/>
          <p:cNvSpPr>
            <a:spLocks noGrp="1"/>
          </p:cNvSpPr>
          <p:nvPr>
            <p:ph type="body" sz="quarter" idx="14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5" name="Text Placeholder 384"/>
          <p:cNvSpPr>
            <a:spLocks noGrp="1"/>
          </p:cNvSpPr>
          <p:nvPr>
            <p:ph type="body" sz="quarter" idx="150"/>
          </p:nvPr>
        </p:nvSpPr>
        <p:spPr/>
        <p:txBody>
          <a:bodyPr/>
          <a:lstStyle/>
          <a:p>
            <a:r>
              <a:rPr lang="en-US" dirty="0" smtClean="0"/>
              <a:t>Computer Science Department, Carnegie Mellon University</a:t>
            </a:r>
            <a:endParaRPr lang="en-US" dirty="0"/>
          </a:p>
        </p:txBody>
      </p:sp>
      <p:sp>
        <p:nvSpPr>
          <p:cNvPr id="386" name="Text Placeholder 385"/>
          <p:cNvSpPr>
            <a:spLocks noGrp="1"/>
          </p:cNvSpPr>
          <p:nvPr>
            <p:ph type="body" sz="quarter" idx="151"/>
          </p:nvPr>
        </p:nvSpPr>
        <p:spPr>
          <a:xfrm>
            <a:off x="5809003" y="2379890"/>
            <a:ext cx="31332322" cy="1280162"/>
          </a:xfrm>
        </p:spPr>
        <p:txBody>
          <a:bodyPr>
            <a:normAutofit/>
          </a:bodyPr>
          <a:lstStyle/>
          <a:p>
            <a:r>
              <a:rPr lang="en-US" sz="5700" dirty="0" smtClean="0"/>
              <a:t>André </a:t>
            </a:r>
            <a:r>
              <a:rPr lang="en-US" sz="5700" dirty="0" err="1" smtClean="0"/>
              <a:t>Platzer</a:t>
            </a:r>
            <a:r>
              <a:rPr lang="en-US" sz="5700" dirty="0" smtClean="0"/>
              <a:t>, Edmund Clarke, </a:t>
            </a:r>
            <a:r>
              <a:rPr lang="en-US" sz="5700" dirty="0"/>
              <a:t>Khalil </a:t>
            </a:r>
            <a:r>
              <a:rPr lang="en-US" sz="5700" dirty="0" err="1"/>
              <a:t>Ghorbal</a:t>
            </a:r>
            <a:r>
              <a:rPr lang="en-US" sz="5700" dirty="0" smtClean="0"/>
              <a:t>, </a:t>
            </a:r>
            <a:r>
              <a:rPr lang="en-US" sz="5700" dirty="0"/>
              <a:t>Stefan </a:t>
            </a:r>
            <a:r>
              <a:rPr lang="en-US" sz="5700" dirty="0" err="1"/>
              <a:t>Mitsch</a:t>
            </a:r>
            <a:r>
              <a:rPr lang="en-US" sz="5700" dirty="0"/>
              <a:t>, Sarah </a:t>
            </a:r>
            <a:r>
              <a:rPr lang="en-US" sz="5700" dirty="0" smtClean="0"/>
              <a:t>Loos, and Jan-David Quesel</a:t>
            </a:r>
            <a:endParaRPr lang="en-US" sz="5700" dirty="0"/>
          </a:p>
        </p:txBody>
      </p:sp>
      <p:sp>
        <p:nvSpPr>
          <p:cNvPr id="387" name="Text Placeholder 386"/>
          <p:cNvSpPr>
            <a:spLocks noGrp="1"/>
          </p:cNvSpPr>
          <p:nvPr>
            <p:ph type="body" sz="quarter" idx="153"/>
          </p:nvPr>
        </p:nvSpPr>
        <p:spPr>
          <a:xfrm>
            <a:off x="5809003" y="631477"/>
            <a:ext cx="31332322" cy="1637975"/>
          </a:xfrm>
        </p:spPr>
        <p:txBody>
          <a:bodyPr>
            <a:normAutofit fontScale="32500" lnSpcReduction="20000"/>
          </a:bodyPr>
          <a:lstStyle/>
          <a:p>
            <a:r>
              <a:rPr lang="en-US" sz="22200" dirty="0"/>
              <a:t>Distributed Hybrid Systems</a:t>
            </a:r>
          </a:p>
          <a:p>
            <a:r>
              <a:rPr lang="en-US" dirty="0"/>
              <a:t>Compositionality and Reconfiguration for Distributed Hybrid Systems</a:t>
            </a:r>
            <a:endParaRPr lang="en-US" dirty="0"/>
          </a:p>
        </p:txBody>
      </p:sp>
      <p:grpSp>
        <p:nvGrpSpPr>
          <p:cNvPr id="59" name="Group 58"/>
          <p:cNvGrpSpPr/>
          <p:nvPr/>
        </p:nvGrpSpPr>
        <p:grpSpPr>
          <a:xfrm>
            <a:off x="1629205" y="13731224"/>
            <a:ext cx="8211938" cy="6079922"/>
            <a:chOff x="22817654" y="18755066"/>
            <a:chExt cx="8211938" cy="6079921"/>
          </a:xfrm>
        </p:grpSpPr>
        <p:sp>
          <p:nvSpPr>
            <p:cNvPr id="64" name="Rounded Rectangle 63"/>
            <p:cNvSpPr/>
            <p:nvPr/>
          </p:nvSpPr>
          <p:spPr>
            <a:xfrm>
              <a:off x="22817654" y="18755066"/>
              <a:ext cx="8211938" cy="6079921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5" name="Picture 64" descr="smalldiscsfigure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84664" y="20013947"/>
              <a:ext cx="7578928" cy="4821040"/>
            </a:xfrm>
            <a:prstGeom prst="rect">
              <a:avLst/>
            </a:prstGeom>
          </p:spPr>
        </p:pic>
        <p:sp>
          <p:nvSpPr>
            <p:cNvPr id="66" name="Rounded Rectangle 65"/>
            <p:cNvSpPr/>
            <p:nvPr/>
          </p:nvSpPr>
          <p:spPr>
            <a:xfrm>
              <a:off x="23289630" y="19012458"/>
              <a:ext cx="7324080" cy="982147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Aircraft Small Discs Protocol</a:t>
              </a:r>
              <a:endParaRPr lang="en-US" sz="2800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257804" y="6451863"/>
            <a:ext cx="5034489" cy="6056271"/>
            <a:chOff x="23348143" y="6796233"/>
            <a:chExt cx="5034487" cy="6056270"/>
          </a:xfrm>
        </p:grpSpPr>
        <p:sp>
          <p:nvSpPr>
            <p:cNvPr id="61" name="Rounded Rectangle 60"/>
            <p:cNvSpPr/>
            <p:nvPr/>
          </p:nvSpPr>
          <p:spPr>
            <a:xfrm>
              <a:off x="23348143" y="6796233"/>
              <a:ext cx="5034487" cy="605627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2" name="Picture 61" descr="bigdiscfigure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25467" y="8318953"/>
              <a:ext cx="4274809" cy="4274809"/>
            </a:xfrm>
            <a:prstGeom prst="rect">
              <a:avLst/>
            </a:prstGeom>
          </p:spPr>
        </p:pic>
        <p:sp>
          <p:nvSpPr>
            <p:cNvPr id="63" name="Rounded Rectangle 62"/>
            <p:cNvSpPr/>
            <p:nvPr/>
          </p:nvSpPr>
          <p:spPr>
            <a:xfrm>
              <a:off x="23640801" y="7037407"/>
              <a:ext cx="4459445" cy="982147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Aircraft Big Disc Protocol </a:t>
              </a:r>
              <a:endParaRPr lang="en-US" sz="2800" dirty="0"/>
            </a:p>
          </p:txBody>
        </p:sp>
      </p:grpSp>
      <p:sp>
        <p:nvSpPr>
          <p:cNvPr id="67" name="Text Placeholder 345"/>
          <p:cNvSpPr txBox="1">
            <a:spLocks/>
          </p:cNvSpPr>
          <p:nvPr/>
        </p:nvSpPr>
        <p:spPr>
          <a:xfrm>
            <a:off x="11426719" y="21192784"/>
            <a:ext cx="9829521" cy="3037331"/>
          </a:xfrm>
          <a:prstGeom prst="rect">
            <a:avLst/>
          </a:prstGeom>
        </p:spPr>
        <p:txBody>
          <a:bodyPr wrap="square" lIns="223818" tIns="223818" rIns="274246" bIns="223818">
            <a:spAutoFit/>
          </a:bodyPr>
          <a:lstStyle>
            <a:lvl1pPr marL="0" indent="0" algn="l" defTabSz="429841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1455191" indent="-559688" algn="l" defTabSz="429841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2014879" indent="-559688" algn="l" defTabSz="4298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630537" indent="-615658" algn="l" defTabSz="429841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3078288" indent="-447751" algn="l" defTabSz="429841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1820625" indent="-1074603" algn="l" defTabSz="4298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969828" indent="-1074603" algn="l" defTabSz="4298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119034" indent="-1074603" algn="l" defTabSz="4298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68238" indent="-1074603" algn="l" defTabSz="4298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b="1" dirty="0" smtClean="0"/>
              <a:t>Robot Obstacle Avoidance </a:t>
            </a:r>
            <a:r>
              <a:rPr lang="en-US" dirty="0" smtClean="0"/>
              <a:t>[5]</a:t>
            </a:r>
            <a:r>
              <a:rPr lang="en-US" dirty="0"/>
              <a:t>: Nowadays, robots interact </a:t>
            </a:r>
            <a:r>
              <a:rPr lang="en-US" dirty="0" smtClean="0"/>
              <a:t>frequently </a:t>
            </a:r>
            <a:r>
              <a:rPr lang="en-US" dirty="0"/>
              <a:t>with </a:t>
            </a:r>
            <a:r>
              <a:rPr lang="en-US" dirty="0" smtClean="0"/>
              <a:t>a dynamic </a:t>
            </a:r>
            <a:r>
              <a:rPr lang="en-US" dirty="0"/>
              <a:t>environment outside limited manufacturing sites and </a:t>
            </a:r>
            <a:r>
              <a:rPr lang="en-US" dirty="0" smtClean="0"/>
              <a:t>in close </a:t>
            </a:r>
            <a:r>
              <a:rPr lang="en-US" dirty="0"/>
              <a:t>proximity with humans. Thus, safety of motion and </a:t>
            </a:r>
            <a:r>
              <a:rPr lang="en-US" dirty="0" smtClean="0"/>
              <a:t>obstacle avoidance </a:t>
            </a:r>
            <a:r>
              <a:rPr lang="en-US" dirty="0"/>
              <a:t>are vital safety features of such robots. We </a:t>
            </a:r>
            <a:r>
              <a:rPr lang="en-US" dirty="0" smtClean="0"/>
              <a:t>formally verify that our controller avoids </a:t>
            </a:r>
            <a:r>
              <a:rPr lang="en-US" dirty="0"/>
              <a:t>both stationary </a:t>
            </a:r>
            <a:r>
              <a:rPr lang="en-US" dirty="0" smtClean="0"/>
              <a:t>and moving obstacles.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12601870" y="16046925"/>
            <a:ext cx="7796058" cy="4983966"/>
            <a:chOff x="1703028" y="19947029"/>
            <a:chExt cx="8211938" cy="5962966"/>
          </a:xfrm>
        </p:grpSpPr>
        <p:sp>
          <p:nvSpPr>
            <p:cNvPr id="68" name="Rounded Rectangle 67"/>
            <p:cNvSpPr/>
            <p:nvPr/>
          </p:nvSpPr>
          <p:spPr>
            <a:xfrm>
              <a:off x="1703028" y="19947029"/>
              <a:ext cx="8211938" cy="596296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2175004" y="20204421"/>
              <a:ext cx="7324080" cy="982147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Robot Obstacle Avoidance: Passive Safety</a:t>
              </a:r>
              <a:endParaRPr lang="en-US" sz="2800" dirty="0"/>
            </a:p>
          </p:txBody>
        </p:sp>
        <p:pic>
          <p:nvPicPr>
            <p:cNvPr id="70" name="Picture Placeholder 14" descr="6_safe.eps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55" t="3708" r="6289" b="11287"/>
            <a:stretch/>
          </p:blipFill>
          <p:spPr>
            <a:xfrm>
              <a:off x="2339371" y="21648887"/>
              <a:ext cx="6986880" cy="38094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  <a:effectLst/>
          </p:spPr>
        </p:pic>
      </p:grpSp>
      <p:sp>
        <p:nvSpPr>
          <p:cNvPr id="75" name="Text Placeholder 345"/>
          <p:cNvSpPr txBox="1">
            <a:spLocks/>
          </p:cNvSpPr>
          <p:nvPr/>
        </p:nvSpPr>
        <p:spPr>
          <a:xfrm>
            <a:off x="21815106" y="5600262"/>
            <a:ext cx="9849878" cy="3468218"/>
          </a:xfrm>
          <a:prstGeom prst="rect">
            <a:avLst/>
          </a:prstGeom>
        </p:spPr>
        <p:txBody>
          <a:bodyPr wrap="square" lIns="223818" tIns="223818" rIns="365666" bIns="223818">
            <a:spAutoFit/>
          </a:bodyPr>
          <a:lstStyle>
            <a:lvl1pPr marL="0" indent="0" algn="l" defTabSz="429841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1455191" indent="-559688" algn="l" defTabSz="429841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2014879" indent="-559688" algn="l" defTabSz="4298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630537" indent="-615658" algn="l" defTabSz="429841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3078288" indent="-447751" algn="l" defTabSz="429841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1820625" indent="-1074603" algn="l" defTabSz="4298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969828" indent="-1074603" algn="l" defTabSz="4298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119034" indent="-1074603" algn="l" defTabSz="4298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68238" indent="-1074603" algn="l" defTabSz="4298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b="1" dirty="0" smtClean="0"/>
              <a:t>Adaptive Cruise Control, Road Traffic Control </a:t>
            </a:r>
            <a:r>
              <a:rPr lang="en-US" dirty="0" smtClean="0"/>
              <a:t>[6,7]</a:t>
            </a:r>
            <a:r>
              <a:rPr lang="en-US" dirty="0"/>
              <a:t>: Car safety measures can be most effective when the cars on a street coordinate their control actions </a:t>
            </a:r>
            <a:r>
              <a:rPr lang="en-US" dirty="0" smtClean="0"/>
              <a:t>to </a:t>
            </a:r>
            <a:r>
              <a:rPr lang="en-US" dirty="0"/>
              <a:t>minimize the risk of safety hazards and collisions. </a:t>
            </a:r>
            <a:r>
              <a:rPr lang="en-US" dirty="0" smtClean="0"/>
              <a:t>We </a:t>
            </a:r>
            <a:r>
              <a:rPr lang="en-US" dirty="0"/>
              <a:t>verify that the control </a:t>
            </a:r>
            <a:r>
              <a:rPr lang="en-US" dirty="0" smtClean="0"/>
              <a:t>models guarantee </a:t>
            </a:r>
            <a:r>
              <a:rPr lang="en-US" dirty="0"/>
              <a:t>collision freedom for arbitrarily many cars </a:t>
            </a:r>
            <a:r>
              <a:rPr lang="en-US" dirty="0" smtClean="0"/>
              <a:t>on </a:t>
            </a:r>
            <a:r>
              <a:rPr lang="en-US" dirty="0"/>
              <a:t>a street, even if new cars enter </a:t>
            </a:r>
            <a:r>
              <a:rPr lang="en-US" dirty="0" smtClean="0"/>
              <a:t>from </a:t>
            </a:r>
            <a:r>
              <a:rPr lang="en-US" dirty="0"/>
              <a:t>on-ramps or multi-lane </a:t>
            </a:r>
            <a:r>
              <a:rPr lang="en-US" dirty="0" smtClean="0"/>
              <a:t>streets.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2185157" y="24310178"/>
            <a:ext cx="8211938" cy="7269557"/>
            <a:chOff x="12134800" y="12677471"/>
            <a:chExt cx="8211938" cy="7269558"/>
          </a:xfrm>
        </p:grpSpPr>
        <p:grpSp>
          <p:nvGrpSpPr>
            <p:cNvPr id="134" name="Group 133"/>
            <p:cNvGrpSpPr/>
            <p:nvPr/>
          </p:nvGrpSpPr>
          <p:grpSpPr>
            <a:xfrm>
              <a:off x="12134800" y="12677471"/>
              <a:ext cx="8211938" cy="7269558"/>
              <a:chOff x="11856779" y="24218837"/>
              <a:chExt cx="8211938" cy="7269558"/>
            </a:xfrm>
          </p:grpSpPr>
          <p:sp>
            <p:nvSpPr>
              <p:cNvPr id="135" name="Rounded Rectangle 134"/>
              <p:cNvSpPr/>
              <p:nvPr/>
            </p:nvSpPr>
            <p:spPr>
              <a:xfrm>
                <a:off x="11856779" y="24218837"/>
                <a:ext cx="8211938" cy="7269558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ounded Rectangle 135"/>
              <p:cNvSpPr/>
              <p:nvPr/>
            </p:nvSpPr>
            <p:spPr>
              <a:xfrm>
                <a:off x="12328755" y="24476229"/>
                <a:ext cx="7324080" cy="982147"/>
              </a:xfrm>
              <a:prstGeom prst="roundRect">
                <a:avLst>
                  <a:gd name="adj" fmla="val 50000"/>
                </a:avLst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Adaptive Cruise Control </a:t>
                </a:r>
              </a:p>
              <a:p>
                <a:pPr algn="ctr"/>
                <a:r>
                  <a:rPr lang="en-US" sz="2800" dirty="0"/>
                  <a:t>and Road Traffic Control</a:t>
                </a:r>
                <a:endParaRPr lang="en-US" sz="2800" dirty="0"/>
              </a:p>
            </p:txBody>
          </p:sp>
        </p:grpSp>
        <p:sp>
          <p:nvSpPr>
            <p:cNvPr id="79" name="Flowchart: Alternate Process 3"/>
            <p:cNvSpPr/>
            <p:nvPr/>
          </p:nvSpPr>
          <p:spPr>
            <a:xfrm>
              <a:off x="12606776" y="14242109"/>
              <a:ext cx="7324080" cy="5338873"/>
            </a:xfrm>
            <a:prstGeom prst="flowChartAlternateProcess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13366292" y="14472198"/>
              <a:ext cx="5882605" cy="4749133"/>
              <a:chOff x="-23928649" y="26978146"/>
              <a:chExt cx="7644155" cy="6171264"/>
            </a:xfrm>
          </p:grpSpPr>
          <p:grpSp>
            <p:nvGrpSpPr>
              <p:cNvPr id="81" name="Group 35"/>
              <p:cNvGrpSpPr/>
              <p:nvPr/>
            </p:nvGrpSpPr>
            <p:grpSpPr>
              <a:xfrm>
                <a:off x="-23853544" y="26978146"/>
                <a:ext cx="7205019" cy="2640211"/>
                <a:chOff x="1828800" y="1619688"/>
                <a:chExt cx="5334000" cy="1954594"/>
              </a:xfrm>
            </p:grpSpPr>
            <p:sp>
              <p:nvSpPr>
                <p:cNvPr id="94" name="Rectangle 93"/>
                <p:cNvSpPr/>
                <p:nvPr/>
              </p:nvSpPr>
              <p:spPr>
                <a:xfrm rot="5400000">
                  <a:off x="4248327" y="423204"/>
                  <a:ext cx="472103" cy="5311157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 rot="5400000">
                  <a:off x="4248327" y="423204"/>
                  <a:ext cx="472103" cy="5311157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6" name="Straight Connector 95"/>
                <p:cNvCxnSpPr/>
                <p:nvPr/>
              </p:nvCxnSpPr>
              <p:spPr>
                <a:xfrm rot="10800000">
                  <a:off x="1851643" y="3314834"/>
                  <a:ext cx="5311157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7" name="Rectangle 96"/>
                <p:cNvSpPr/>
                <p:nvPr/>
              </p:nvSpPr>
              <p:spPr>
                <a:xfrm rot="5400000">
                  <a:off x="4248327" y="-48899"/>
                  <a:ext cx="472103" cy="5311157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 rot="5400000">
                  <a:off x="4248327" y="-48899"/>
                  <a:ext cx="472103" cy="5311157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 rot="5400000">
                  <a:off x="4248327" y="-521002"/>
                  <a:ext cx="472103" cy="5311157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Rectangle 99"/>
                <p:cNvSpPr/>
                <p:nvPr/>
              </p:nvSpPr>
              <p:spPr>
                <a:xfrm rot="5400000">
                  <a:off x="4248327" y="-521002"/>
                  <a:ext cx="472103" cy="5311157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1" name="Straight Connector 100"/>
                <p:cNvCxnSpPr/>
                <p:nvPr/>
              </p:nvCxnSpPr>
              <p:spPr>
                <a:xfrm rot="10800000">
                  <a:off x="1851643" y="1898525"/>
                  <a:ext cx="5311157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 rot="10800000">
                  <a:off x="1851643" y="2842731"/>
                  <a:ext cx="5311157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rot="10800000">
                  <a:off x="1851643" y="2370628"/>
                  <a:ext cx="5311157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4" name="Group 137"/>
                <p:cNvGrpSpPr/>
                <p:nvPr/>
              </p:nvGrpSpPr>
              <p:grpSpPr>
                <a:xfrm>
                  <a:off x="1905000" y="1619688"/>
                  <a:ext cx="1386503" cy="526282"/>
                  <a:chOff x="1905000" y="1619688"/>
                  <a:chExt cx="1386503" cy="526282"/>
                </a:xfrm>
              </p:grpSpPr>
              <p:cxnSp>
                <p:nvCxnSpPr>
                  <p:cNvPr id="122" name="Straight Arrow Connector 121"/>
                  <p:cNvCxnSpPr/>
                  <p:nvPr/>
                </p:nvCxnSpPr>
                <p:spPr>
                  <a:xfrm flipV="1">
                    <a:off x="2743200" y="1711519"/>
                    <a:ext cx="548303" cy="226139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triangle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123" name="Picture 1" descr="C:\Program Files\Microsoft Office\MEDIA\CAGCAT10\j0212957.wmf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1905000" y="1619688"/>
                    <a:ext cx="838200" cy="526282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105" name="Group 123"/>
                <p:cNvGrpSpPr/>
                <p:nvPr/>
              </p:nvGrpSpPr>
              <p:grpSpPr>
                <a:xfrm>
                  <a:off x="3276600" y="1805829"/>
                  <a:ext cx="1310303" cy="527343"/>
                  <a:chOff x="3657600" y="1805829"/>
                  <a:chExt cx="1310303" cy="527343"/>
                </a:xfrm>
              </p:grpSpPr>
              <p:pic>
                <p:nvPicPr>
                  <p:cNvPr id="120" name="Picture 119" descr="racecarn.png"/>
                  <p:cNvPicPr>
                    <a:picLocks noChangeAspect="1"/>
                  </p:cNvPicPr>
                  <p:nvPr/>
                </p:nvPicPr>
                <p:blipFill>
                  <a:blip r:embed="rId11" cstate="print"/>
                  <a:stretch>
                    <a:fillRect/>
                  </a:stretch>
                </p:blipFill>
                <p:spPr>
                  <a:xfrm>
                    <a:off x="3657600" y="1805829"/>
                    <a:ext cx="838200" cy="527343"/>
                  </a:xfrm>
                  <a:prstGeom prst="rect">
                    <a:avLst/>
                  </a:prstGeom>
                </p:spPr>
              </p:pic>
              <p:cxnSp>
                <p:nvCxnSpPr>
                  <p:cNvPr id="121" name="Straight Arrow Connector 120"/>
                  <p:cNvCxnSpPr/>
                  <p:nvPr/>
                </p:nvCxnSpPr>
                <p:spPr>
                  <a:xfrm rot="10800000" flipH="1" flipV="1">
                    <a:off x="4495800" y="2133600"/>
                    <a:ext cx="472103" cy="2460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triangle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6" name="Group 125"/>
                <p:cNvGrpSpPr/>
                <p:nvPr/>
              </p:nvGrpSpPr>
              <p:grpSpPr>
                <a:xfrm>
                  <a:off x="4495800" y="2292056"/>
                  <a:ext cx="1310303" cy="527344"/>
                  <a:chOff x="6019800" y="1143000"/>
                  <a:chExt cx="1310303" cy="527344"/>
                </a:xfrm>
              </p:grpSpPr>
              <p:pic>
                <p:nvPicPr>
                  <p:cNvPr id="118" name="Picture 117" descr="racecarj.png"/>
                  <p:cNvPicPr>
                    <a:picLocks noChangeAspect="1"/>
                  </p:cNvPicPr>
                  <p:nvPr/>
                </p:nvPicPr>
                <p:blipFill>
                  <a:blip r:embed="rId12" cstate="print"/>
                  <a:stretch>
                    <a:fillRect/>
                  </a:stretch>
                </p:blipFill>
                <p:spPr>
                  <a:xfrm>
                    <a:off x="6019800" y="1143000"/>
                    <a:ext cx="838200" cy="527344"/>
                  </a:xfrm>
                  <a:prstGeom prst="rect">
                    <a:avLst/>
                  </a:prstGeom>
                </p:spPr>
              </p:pic>
              <p:cxnSp>
                <p:nvCxnSpPr>
                  <p:cNvPr id="119" name="Straight Arrow Connector 118"/>
                  <p:cNvCxnSpPr/>
                  <p:nvPr/>
                </p:nvCxnSpPr>
                <p:spPr>
                  <a:xfrm rot="10800000" flipH="1" flipV="1">
                    <a:off x="6858000" y="1462314"/>
                    <a:ext cx="472103" cy="2460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triangle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7" name="Group 130"/>
                <p:cNvGrpSpPr/>
                <p:nvPr/>
              </p:nvGrpSpPr>
              <p:grpSpPr>
                <a:xfrm>
                  <a:off x="3886200" y="2757714"/>
                  <a:ext cx="1310303" cy="527343"/>
                  <a:chOff x="3657600" y="1805829"/>
                  <a:chExt cx="1310303" cy="527343"/>
                </a:xfrm>
              </p:grpSpPr>
              <p:pic>
                <p:nvPicPr>
                  <p:cNvPr id="116" name="Picture 115" descr="racecarn.png"/>
                  <p:cNvPicPr>
                    <a:picLocks noChangeAspect="1"/>
                  </p:cNvPicPr>
                  <p:nvPr/>
                </p:nvPicPr>
                <p:blipFill>
                  <a:blip r:embed="rId11" cstate="print"/>
                  <a:stretch>
                    <a:fillRect/>
                  </a:stretch>
                </p:blipFill>
                <p:spPr>
                  <a:xfrm>
                    <a:off x="3657600" y="1805829"/>
                    <a:ext cx="838200" cy="527343"/>
                  </a:xfrm>
                  <a:prstGeom prst="rect">
                    <a:avLst/>
                  </a:prstGeom>
                </p:spPr>
              </p:pic>
              <p:cxnSp>
                <p:nvCxnSpPr>
                  <p:cNvPr id="117" name="Straight Arrow Connector 116"/>
                  <p:cNvCxnSpPr/>
                  <p:nvPr/>
                </p:nvCxnSpPr>
                <p:spPr>
                  <a:xfrm rot="10800000" flipH="1" flipV="1">
                    <a:off x="4495800" y="2133600"/>
                    <a:ext cx="472103" cy="2460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triangle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8" name="Group 138"/>
                <p:cNvGrpSpPr/>
                <p:nvPr/>
              </p:nvGrpSpPr>
              <p:grpSpPr>
                <a:xfrm>
                  <a:off x="5715000" y="3048000"/>
                  <a:ext cx="1310303" cy="526282"/>
                  <a:chOff x="1905000" y="1619688"/>
                  <a:chExt cx="1310303" cy="526282"/>
                </a:xfrm>
              </p:grpSpPr>
              <p:cxnSp>
                <p:nvCxnSpPr>
                  <p:cNvPr id="114" name="Straight Arrow Connector 113"/>
                  <p:cNvCxnSpPr/>
                  <p:nvPr/>
                </p:nvCxnSpPr>
                <p:spPr>
                  <a:xfrm flipV="1">
                    <a:off x="2667000" y="1731007"/>
                    <a:ext cx="548303" cy="226139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triangle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115" name="Picture 1" descr="C:\Program Files\Microsoft Office\MEDIA\CAGCAT10\j0212957.wmf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1905000" y="1619688"/>
                    <a:ext cx="838200" cy="526282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109" name="Group 145"/>
                <p:cNvGrpSpPr/>
                <p:nvPr/>
              </p:nvGrpSpPr>
              <p:grpSpPr>
                <a:xfrm>
                  <a:off x="2362200" y="2514600"/>
                  <a:ext cx="1310303" cy="527344"/>
                  <a:chOff x="2514600" y="2514600"/>
                  <a:chExt cx="1310303" cy="527344"/>
                </a:xfrm>
              </p:grpSpPr>
              <p:cxnSp>
                <p:nvCxnSpPr>
                  <p:cNvPr id="112" name="Straight Arrow Connector 111"/>
                  <p:cNvCxnSpPr/>
                  <p:nvPr/>
                </p:nvCxnSpPr>
                <p:spPr>
                  <a:xfrm flipV="1">
                    <a:off x="3276600" y="2667000"/>
                    <a:ext cx="548303" cy="226139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triangle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113" name="Picture 112" descr="racecarj.png"/>
                  <p:cNvPicPr>
                    <a:picLocks noChangeAspect="1"/>
                  </p:cNvPicPr>
                  <p:nvPr/>
                </p:nvPicPr>
                <p:blipFill>
                  <a:blip r:embed="rId12" cstate="print"/>
                  <a:stretch>
                    <a:fillRect/>
                  </a:stretch>
                </p:blipFill>
                <p:spPr>
                  <a:xfrm>
                    <a:off x="2514600" y="2514600"/>
                    <a:ext cx="838200" cy="527344"/>
                  </a:xfrm>
                  <a:prstGeom prst="rect">
                    <a:avLst/>
                  </a:prstGeom>
                </p:spPr>
              </p:pic>
            </p:grpSp>
            <p:cxnSp>
              <p:nvCxnSpPr>
                <p:cNvPr id="110" name="Straight Arrow Connector 109"/>
                <p:cNvCxnSpPr/>
                <p:nvPr/>
              </p:nvCxnSpPr>
              <p:spPr>
                <a:xfrm>
                  <a:off x="6553200" y="2364661"/>
                  <a:ext cx="548303" cy="226139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11" name="Picture 110" descr="racecarn.png"/>
                <p:cNvPicPr>
                  <a:picLocks noChangeAspect="1"/>
                </p:cNvPicPr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5867400" y="2057400"/>
                  <a:ext cx="838200" cy="527343"/>
                </a:xfrm>
                <a:prstGeom prst="rect">
                  <a:avLst/>
                </a:prstGeom>
              </p:spPr>
            </p:pic>
          </p:grpSp>
          <p:grpSp>
            <p:nvGrpSpPr>
              <p:cNvPr id="82" name="Group 81"/>
              <p:cNvGrpSpPr/>
              <p:nvPr/>
            </p:nvGrpSpPr>
            <p:grpSpPr>
              <a:xfrm>
                <a:off x="-23928649" y="30007977"/>
                <a:ext cx="7644155" cy="3141433"/>
                <a:chOff x="944880" y="1142970"/>
                <a:chExt cx="7208522" cy="2962327"/>
              </a:xfrm>
            </p:grpSpPr>
            <p:pic>
              <p:nvPicPr>
                <p:cNvPr id="83" name="Picture 82" descr="Road.jpg"/>
                <p:cNvPicPr>
                  <a:picLocks noChangeAspect="1"/>
                </p:cNvPicPr>
                <p:nvPr/>
              </p:nvPicPr>
              <p:blipFill>
                <a:blip r:embed="rId1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rcRect r="40779" b="32834"/>
                <a:stretch>
                  <a:fillRect/>
                </a:stretch>
              </p:blipFill>
              <p:spPr>
                <a:xfrm>
                  <a:off x="944880" y="2132871"/>
                  <a:ext cx="7208522" cy="1972426"/>
                </a:xfrm>
                <a:prstGeom prst="rect">
                  <a:avLst/>
                </a:prstGeom>
              </p:spPr>
            </p:pic>
            <p:pic>
              <p:nvPicPr>
                <p:cNvPr id="84" name="Picture 83" descr="racecarj.png"/>
                <p:cNvPicPr>
                  <a:picLocks noChangeAspect="1"/>
                </p:cNvPicPr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>
                  <a:off x="6714463" y="2759576"/>
                  <a:ext cx="1253620" cy="788680"/>
                </a:xfrm>
                <a:prstGeom prst="rect">
                  <a:avLst/>
                </a:prstGeom>
              </p:spPr>
            </p:pic>
            <p:cxnSp>
              <p:nvCxnSpPr>
                <p:cNvPr id="85" name="Straight Arrow Connector 84"/>
                <p:cNvCxnSpPr/>
                <p:nvPr/>
              </p:nvCxnSpPr>
              <p:spPr>
                <a:xfrm flipV="1">
                  <a:off x="2416143" y="3197771"/>
                  <a:ext cx="1317657" cy="13976"/>
                </a:xfrm>
                <a:prstGeom prst="straightConnector1">
                  <a:avLst/>
                </a:prstGeom>
                <a:ln w="44450">
                  <a:solidFill>
                    <a:schemeClr val="tx1"/>
                  </a:solidFill>
                  <a:headEnd type="stealth" w="lg" len="med"/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86" name="Picture 85" descr="racecari.png"/>
                <p:cNvPicPr>
                  <a:picLocks noChangeAspect="1"/>
                </p:cNvPicPr>
                <p:nvPr/>
              </p:nvPicPr>
              <p:blipFill>
                <a:blip r:embed="rId14" cstate="print"/>
                <a:stretch>
                  <a:fillRect/>
                </a:stretch>
              </p:blipFill>
              <p:spPr>
                <a:xfrm>
                  <a:off x="1042964" y="2764248"/>
                  <a:ext cx="1253620" cy="788681"/>
                </a:xfrm>
                <a:prstGeom prst="rect">
                  <a:avLst/>
                </a:prstGeom>
              </p:spPr>
            </p:pic>
            <p:pic>
              <p:nvPicPr>
                <p:cNvPr id="87" name="Picture 86" descr="racecarj.png"/>
                <p:cNvPicPr>
                  <a:picLocks noChangeAspect="1"/>
                </p:cNvPicPr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 rot="19670798">
                  <a:off x="5904934" y="2577214"/>
                  <a:ext cx="1253620" cy="788680"/>
                </a:xfrm>
                <a:prstGeom prst="rect">
                  <a:avLst/>
                </a:prstGeom>
              </p:spPr>
            </p:pic>
            <p:pic>
              <p:nvPicPr>
                <p:cNvPr id="88" name="Picture 87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44405" y="2623308"/>
                  <a:ext cx="1056195" cy="929621"/>
                </a:xfrm>
                <a:prstGeom prst="rect">
                  <a:avLst/>
                </a:prstGeom>
              </p:spPr>
            </p:pic>
            <p:pic>
              <p:nvPicPr>
                <p:cNvPr id="89" name="Picture 88"/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49586" y="1142970"/>
                  <a:ext cx="1237386" cy="1237353"/>
                </a:xfrm>
                <a:prstGeom prst="rect">
                  <a:avLst/>
                </a:prstGeom>
              </p:spPr>
            </p:pic>
            <p:cxnSp>
              <p:nvCxnSpPr>
                <p:cNvPr id="90" name="Straight Arrow Connector 89"/>
                <p:cNvCxnSpPr/>
                <p:nvPr/>
              </p:nvCxnSpPr>
              <p:spPr>
                <a:xfrm>
                  <a:off x="4953000" y="1923136"/>
                  <a:ext cx="1254585" cy="685782"/>
                </a:xfrm>
                <a:prstGeom prst="straightConnector1">
                  <a:avLst/>
                </a:prstGeom>
                <a:ln w="44450">
                  <a:solidFill>
                    <a:schemeClr val="tx1"/>
                  </a:solidFill>
                  <a:headEnd type="stealth" w="lg" len="med"/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Arrow Connector 90"/>
                <p:cNvCxnSpPr>
                  <a:endCxn id="89" idx="2"/>
                </p:cNvCxnSpPr>
                <p:nvPr/>
              </p:nvCxnSpPr>
              <p:spPr>
                <a:xfrm flipV="1">
                  <a:off x="4268279" y="2380324"/>
                  <a:ext cx="0" cy="242985"/>
                </a:xfrm>
                <a:prstGeom prst="straightConnector1">
                  <a:avLst/>
                </a:prstGeom>
                <a:ln w="44450">
                  <a:solidFill>
                    <a:schemeClr val="tx1"/>
                  </a:solidFill>
                  <a:headEnd type="stealth" w="lg" len="med"/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Arrow Connector 91"/>
                <p:cNvCxnSpPr/>
                <p:nvPr/>
              </p:nvCxnSpPr>
              <p:spPr>
                <a:xfrm flipH="1">
                  <a:off x="2259032" y="1951710"/>
                  <a:ext cx="1254586" cy="685782"/>
                </a:xfrm>
                <a:prstGeom prst="straightConnector1">
                  <a:avLst/>
                </a:prstGeom>
                <a:ln w="44450">
                  <a:solidFill>
                    <a:schemeClr val="tx1"/>
                  </a:solidFill>
                  <a:headEnd type="stealth" w="lg" len="med"/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Arrow Connector 92"/>
                <p:cNvCxnSpPr/>
                <p:nvPr/>
              </p:nvCxnSpPr>
              <p:spPr>
                <a:xfrm flipV="1">
                  <a:off x="4724400" y="3158672"/>
                  <a:ext cx="1317657" cy="13976"/>
                </a:xfrm>
                <a:prstGeom prst="straightConnector1">
                  <a:avLst/>
                </a:prstGeom>
                <a:ln w="44450">
                  <a:solidFill>
                    <a:schemeClr val="tx1"/>
                  </a:solidFill>
                  <a:headEnd type="stealth" w="lg" len="med"/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4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85352" y="12382904"/>
            <a:ext cx="9857299" cy="1354410"/>
          </a:xfrm>
        </p:spPr>
        <p:txBody>
          <a:bodyPr rIns="365666"/>
          <a:lstStyle/>
          <a:p>
            <a:pPr algn="just"/>
            <a:r>
              <a:rPr lang="en-US" sz="2800" dirty="0">
                <a:latin typeface="Trebuchet MS"/>
                <a:cs typeface="Trebuchet MS"/>
              </a:rPr>
              <a:t>aircraft </a:t>
            </a:r>
            <a:r>
              <a:rPr lang="en-US" sz="2800" dirty="0">
                <a:latin typeface="Trebuchet MS"/>
                <a:cs typeface="Trebuchet MS"/>
              </a:rPr>
              <a:t>to get </a:t>
            </a:r>
            <a:r>
              <a:rPr lang="en-US" sz="2800" dirty="0">
                <a:latin typeface="Trebuchet MS"/>
                <a:cs typeface="Trebuchet MS"/>
              </a:rPr>
              <a:t>too close to one another, even </a:t>
            </a:r>
            <a:r>
              <a:rPr lang="en-US" sz="2800" dirty="0">
                <a:latin typeface="Trebuchet MS"/>
                <a:cs typeface="Trebuchet MS"/>
              </a:rPr>
              <a:t>when new </a:t>
            </a:r>
            <a:r>
              <a:rPr lang="en-US" sz="2800" dirty="0">
                <a:latin typeface="Trebuchet MS"/>
                <a:cs typeface="Trebuchet MS"/>
              </a:rPr>
              <a:t>planes approach an in-progress avoidance maneuver</a:t>
            </a:r>
            <a:r>
              <a:rPr lang="en-US" sz="2800" dirty="0">
                <a:latin typeface="Trebuchet MS"/>
                <a:cs typeface="Trebuchet MS"/>
              </a:rPr>
              <a:t>.</a:t>
            </a:r>
            <a:endParaRPr lang="en-US" sz="2800" dirty="0">
              <a:latin typeface="Trebuchet MS"/>
              <a:cs typeface="Trebuchet MS"/>
            </a:endParaRPr>
          </a:p>
        </p:txBody>
      </p:sp>
      <p:sp>
        <p:nvSpPr>
          <p:cNvPr id="143" name="Text Placeholder 345"/>
          <p:cNvSpPr txBox="1">
            <a:spLocks/>
          </p:cNvSpPr>
          <p:nvPr/>
        </p:nvSpPr>
        <p:spPr>
          <a:xfrm>
            <a:off x="930904" y="19961633"/>
            <a:ext cx="9811747" cy="2175556"/>
          </a:xfrm>
          <a:prstGeom prst="rect">
            <a:avLst/>
          </a:prstGeom>
        </p:spPr>
        <p:txBody>
          <a:bodyPr wrap="square" lIns="223818" tIns="223818" rIns="365666" bIns="223818">
            <a:spAutoFit/>
          </a:bodyPr>
          <a:lstStyle>
            <a:lvl1pPr marL="0" indent="0" algn="l" defTabSz="429841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1455191" indent="-559688" algn="l" defTabSz="429841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2014879" indent="-559688" algn="l" defTabSz="4298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630537" indent="-615658" algn="l" defTabSz="429841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3078288" indent="-447751" algn="l" defTabSz="429841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1820625" indent="-1074603" algn="l" defTabSz="4298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969828" indent="-1074603" algn="l" defTabSz="4298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119034" indent="-1074603" algn="l" defTabSz="4298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68238" indent="-1074603" algn="l" defTabSz="4298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b="1" dirty="0" smtClean="0"/>
              <a:t>Train </a:t>
            </a:r>
            <a:r>
              <a:rPr lang="en-US" b="1" dirty="0"/>
              <a:t>Control</a:t>
            </a:r>
            <a:r>
              <a:rPr lang="en-US" dirty="0"/>
              <a:t> </a:t>
            </a:r>
            <a:r>
              <a:rPr lang="en-US" dirty="0" smtClean="0"/>
              <a:t>[2]</a:t>
            </a:r>
            <a:r>
              <a:rPr lang="en-US" dirty="0"/>
              <a:t>: </a:t>
            </a:r>
            <a:r>
              <a:rPr lang="en-US" dirty="0" smtClean="0"/>
              <a:t>We </a:t>
            </a:r>
            <a:r>
              <a:rPr lang="en-US" dirty="0"/>
              <a:t>prove that the </a:t>
            </a:r>
            <a:r>
              <a:rPr lang="en-US" dirty="0" smtClean="0"/>
              <a:t>European Train Control System protocol </a:t>
            </a:r>
            <a:r>
              <a:rPr lang="en-US" dirty="0"/>
              <a:t>remains correct even in the presence </a:t>
            </a:r>
            <a:r>
              <a:rPr lang="en-US" dirty="0" smtClean="0"/>
              <a:t>of perturbation </a:t>
            </a:r>
            <a:r>
              <a:rPr lang="en-US" dirty="0"/>
              <a:t>by </a:t>
            </a:r>
            <a:r>
              <a:rPr lang="en-US" dirty="0" smtClean="0"/>
              <a:t>disturbances </a:t>
            </a:r>
            <a:r>
              <a:rPr lang="en-US" dirty="0" smtClean="0"/>
              <a:t>and when </a:t>
            </a:r>
            <a:r>
              <a:rPr lang="en-US" dirty="0"/>
              <a:t>a PI controlled speed supervision is used.</a:t>
            </a:r>
          </a:p>
        </p:txBody>
      </p:sp>
      <p:pic>
        <p:nvPicPr>
          <p:cNvPr id="150" name="Picture Placeholder 11" descr="Screen Shot 2013-06-10 at 5.12.01 PM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r="42"/>
          <a:stretch>
            <a:fillRect/>
          </a:stretch>
        </p:blipFill>
        <p:spPr>
          <a:xfrm>
            <a:off x="33898803" y="7478541"/>
            <a:ext cx="6485044" cy="492467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53" name="Text Placeholder 341"/>
          <p:cNvSpPr txBox="1">
            <a:spLocks/>
          </p:cNvSpPr>
          <p:nvPr/>
        </p:nvSpPr>
        <p:spPr>
          <a:xfrm>
            <a:off x="32328568" y="12837283"/>
            <a:ext cx="9859392" cy="2606443"/>
          </a:xfrm>
          <a:prstGeom prst="rect">
            <a:avLst/>
          </a:prstGeom>
        </p:spPr>
        <p:txBody>
          <a:bodyPr wrap="square" lIns="223818" tIns="223818" rIns="365666" bIns="223818">
            <a:spAutoFit/>
          </a:bodyPr>
          <a:lstStyle>
            <a:lvl1pPr marL="0" indent="0" algn="l" defTabSz="429841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1455191" indent="-559688" algn="l" defTabSz="429841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2014879" indent="-559688" algn="l" defTabSz="4298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630537" indent="-615658" algn="l" defTabSz="429841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3078288" indent="-447751" algn="l" defTabSz="429841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1820625" indent="-1074603" algn="l" defTabSz="4298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969828" indent="-1074603" algn="l" defTabSz="4298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119034" indent="-1074603" algn="l" defTabSz="4298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68238" indent="-1074603" algn="l" defTabSz="4298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b="1" dirty="0" err="1" smtClean="0"/>
              <a:t>Sφnx</a:t>
            </a:r>
            <a:r>
              <a:rPr lang="en-US" dirty="0" smtClean="0"/>
              <a:t> </a:t>
            </a:r>
            <a:r>
              <a:rPr lang="en-US" dirty="0" smtClean="0"/>
              <a:t>[10] </a:t>
            </a:r>
            <a:r>
              <a:rPr lang="en-US" dirty="0" smtClean="0"/>
              <a:t>is our model-based design tool for hybrid systems. It provides a graphical and textual editor for differential dynamic logic. </a:t>
            </a:r>
            <a:r>
              <a:rPr lang="en-US" dirty="0" err="1"/>
              <a:t>Sφnx</a:t>
            </a:r>
            <a:r>
              <a:rPr lang="en-US" dirty="0"/>
              <a:t> </a:t>
            </a:r>
            <a:r>
              <a:rPr lang="en-US" dirty="0" smtClean="0"/>
              <a:t>links to </a:t>
            </a:r>
            <a:r>
              <a:rPr lang="en-US" dirty="0" err="1" smtClean="0"/>
              <a:t>KeYmaera</a:t>
            </a:r>
            <a:r>
              <a:rPr lang="en-US" dirty="0" smtClean="0"/>
              <a:t>, exchanges models </a:t>
            </a:r>
            <a:r>
              <a:rPr lang="en-US" dirty="0"/>
              <a:t>and full or partial </a:t>
            </a:r>
            <a:r>
              <a:rPr lang="en-US" dirty="0" smtClean="0"/>
              <a:t>proofs, and supports C code generation.</a:t>
            </a:r>
            <a:endParaRPr lang="en-US" dirty="0"/>
          </a:p>
        </p:txBody>
      </p:sp>
      <p:sp>
        <p:nvSpPr>
          <p:cNvPr id="155" name="Text Placeholder 337"/>
          <p:cNvSpPr txBox="1">
            <a:spLocks/>
          </p:cNvSpPr>
          <p:nvPr/>
        </p:nvSpPr>
        <p:spPr>
          <a:xfrm>
            <a:off x="32301955" y="15454008"/>
            <a:ext cx="9850362" cy="780965"/>
          </a:xfrm>
          <a:prstGeom prst="rect">
            <a:avLst/>
          </a:prstGeom>
          <a:noFill/>
        </p:spPr>
        <p:txBody>
          <a:bodyPr wrap="square" lIns="89526" tIns="89526" rIns="89526" bIns="89526" anchor="ctr" anchorCtr="0">
            <a:spAutoFit/>
          </a:bodyPr>
          <a:lstStyle>
            <a:lvl1pPr marL="1611903" indent="-1611903" algn="ctr" defTabSz="4298410" rtl="0" eaLnBrk="1" latinLnBrk="0" hangingPunct="1">
              <a:spcBef>
                <a:spcPct val="20000"/>
              </a:spcBef>
              <a:buFont typeface="Arial" pitchFamily="34" charset="0"/>
              <a:buNone/>
              <a:defRPr sz="3900" b="1" u="sng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92457" indent="-1343252" algn="l" defTabSz="429841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73012" indent="-1074603" algn="l" defTabSz="4298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22217" indent="-1074603" algn="l" defTabSz="429841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71420" indent="-1074603" algn="l" defTabSz="429841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820625" indent="-1074603" algn="l" defTabSz="4298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969828" indent="-1074603" algn="l" defTabSz="4298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119034" indent="-1074603" algn="l" defTabSz="4298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68238" indent="-1074603" algn="l" defTabSz="4298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HOW CAN I APPLY THE METHODS?</a:t>
            </a:r>
            <a:endParaRPr lang="en-US" dirty="0"/>
          </a:p>
        </p:txBody>
      </p:sp>
      <p:sp>
        <p:nvSpPr>
          <p:cNvPr id="156" name="Text Placeholder 345"/>
          <p:cNvSpPr txBox="1">
            <a:spLocks/>
          </p:cNvSpPr>
          <p:nvPr/>
        </p:nvSpPr>
        <p:spPr>
          <a:xfrm>
            <a:off x="32328568" y="16400685"/>
            <a:ext cx="9859392" cy="6398251"/>
          </a:xfrm>
          <a:prstGeom prst="rect">
            <a:avLst/>
          </a:prstGeom>
        </p:spPr>
        <p:txBody>
          <a:bodyPr wrap="square" lIns="223818" tIns="223818" rIns="365666" bIns="223818">
            <a:spAutoFit/>
          </a:bodyPr>
          <a:lstStyle>
            <a:lvl1pPr marL="0" indent="0" algn="l" defTabSz="429841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1455191" indent="-559688" algn="l" defTabSz="429841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2014879" indent="-559688" algn="l" defTabSz="4298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630537" indent="-615658" algn="l" defTabSz="429841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3078288" indent="-447751" algn="l" defTabSz="429841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1820625" indent="-1074603" algn="l" defTabSz="4298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969828" indent="-1074603" algn="l" defTabSz="4298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119034" indent="-1074603" algn="l" defTabSz="4298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68238" indent="-1074603" algn="l" defTabSz="4298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smtClean="0"/>
              <a:t>The systems are modeled in a program notation called </a:t>
            </a:r>
            <a:r>
              <a:rPr lang="en-US" i="1" dirty="0" smtClean="0"/>
              <a:t>hybrid programs</a:t>
            </a:r>
            <a:r>
              <a:rPr lang="en-US" dirty="0" smtClean="0"/>
              <a:t>. Properties are specified as </a:t>
            </a:r>
            <a:r>
              <a:rPr lang="en-US" i="1" dirty="0" smtClean="0"/>
              <a:t>differential dynamic logic </a:t>
            </a:r>
            <a:r>
              <a:rPr lang="en-US" dirty="0" smtClean="0"/>
              <a:t>formulas.</a:t>
            </a:r>
          </a:p>
          <a:p>
            <a:pPr algn="just"/>
            <a:r>
              <a:rPr lang="en-US" dirty="0" err="1" smtClean="0"/>
              <a:t>KeYmaera</a:t>
            </a:r>
            <a:r>
              <a:rPr lang="en-US" dirty="0" smtClean="0"/>
              <a:t> provides:</a:t>
            </a:r>
          </a:p>
          <a:p>
            <a:pPr marL="457200" indent="-457200" algn="just">
              <a:buFont typeface="Arial"/>
              <a:buChar char="•"/>
            </a:pPr>
            <a:r>
              <a:rPr lang="en-US" i="1" dirty="0" smtClean="0"/>
              <a:t>Automatic</a:t>
            </a:r>
            <a:r>
              <a:rPr lang="en-US" dirty="0" smtClean="0"/>
              <a:t> proof search strategy</a:t>
            </a:r>
          </a:p>
          <a:p>
            <a:pPr marL="457200" indent="-457200" algn="just">
              <a:buFont typeface="Arial"/>
              <a:buChar char="•"/>
            </a:pPr>
            <a:r>
              <a:rPr lang="en-US" dirty="0" smtClean="0"/>
              <a:t>Heuristics for automatic </a:t>
            </a:r>
            <a:r>
              <a:rPr lang="en-US" i="1" dirty="0" smtClean="0"/>
              <a:t>invariant generation</a:t>
            </a:r>
          </a:p>
          <a:p>
            <a:pPr marL="457200" indent="-457200" algn="just">
              <a:buFont typeface="Arial"/>
              <a:buChar char="•"/>
            </a:pPr>
            <a:r>
              <a:rPr lang="en-US" i="1" dirty="0" smtClean="0"/>
              <a:t>Can</a:t>
            </a:r>
            <a:r>
              <a:rPr lang="en-US" dirty="0" smtClean="0"/>
              <a:t> be guided by the user for complex cases</a:t>
            </a:r>
          </a:p>
          <a:p>
            <a:pPr algn="just"/>
            <a:r>
              <a:rPr lang="en-US" dirty="0" err="1" smtClean="0"/>
              <a:t>KeYmaera</a:t>
            </a:r>
            <a:r>
              <a:rPr lang="en-US" dirty="0" smtClean="0"/>
              <a:t> can deal with </a:t>
            </a:r>
          </a:p>
          <a:p>
            <a:pPr marL="457200" indent="-457200" algn="just">
              <a:buFont typeface="Arial"/>
              <a:buChar char="•"/>
            </a:pPr>
            <a:r>
              <a:rPr lang="en-US" dirty="0"/>
              <a:t>H</a:t>
            </a:r>
            <a:r>
              <a:rPr lang="en-US" dirty="0" smtClean="0"/>
              <a:t>ybrid systems and hybrid </a:t>
            </a:r>
            <a:r>
              <a:rPr lang="en-US" i="1" dirty="0" smtClean="0"/>
              <a:t>games</a:t>
            </a:r>
          </a:p>
          <a:p>
            <a:pPr marL="457200" indent="-457200" algn="just">
              <a:buFont typeface="Arial"/>
              <a:buChar char="•"/>
            </a:pPr>
            <a:r>
              <a:rPr lang="en-US" i="1" dirty="0" smtClean="0"/>
              <a:t>Non-linear </a:t>
            </a:r>
            <a:r>
              <a:rPr lang="en-US" dirty="0" smtClean="0"/>
              <a:t>dynamics</a:t>
            </a:r>
          </a:p>
          <a:p>
            <a:pPr marL="457200" indent="-457200" algn="just">
              <a:buFont typeface="Arial"/>
              <a:buChar char="•"/>
            </a:pPr>
            <a:r>
              <a:rPr lang="en-US" dirty="0" smtClean="0"/>
              <a:t>Differential </a:t>
            </a:r>
            <a:r>
              <a:rPr lang="en-US" i="1" dirty="0"/>
              <a:t>i</a:t>
            </a:r>
            <a:r>
              <a:rPr lang="en-US" i="1" dirty="0" smtClean="0"/>
              <a:t>nequalities</a:t>
            </a:r>
          </a:p>
          <a:p>
            <a:pPr marL="457200" indent="-457200" algn="just">
              <a:buFont typeface="Arial"/>
              <a:buChar char="•"/>
            </a:pPr>
            <a:r>
              <a:rPr lang="en-US" i="1" dirty="0" smtClean="0"/>
              <a:t>Distributed</a:t>
            </a:r>
            <a:r>
              <a:rPr lang="en-US" dirty="0" smtClean="0"/>
              <a:t> Hybrid Systems</a:t>
            </a:r>
            <a:endParaRPr lang="en-US" dirty="0"/>
          </a:p>
        </p:txBody>
      </p:sp>
      <p:grpSp>
        <p:nvGrpSpPr>
          <p:cNvPr id="172" name="Group 171"/>
          <p:cNvGrpSpPr/>
          <p:nvPr/>
        </p:nvGrpSpPr>
        <p:grpSpPr>
          <a:xfrm>
            <a:off x="1516526" y="751345"/>
            <a:ext cx="3044951" cy="3273553"/>
            <a:chOff x="922341" y="946497"/>
            <a:chExt cx="4112588" cy="3717610"/>
          </a:xfrm>
        </p:grpSpPr>
        <p:sp>
          <p:nvSpPr>
            <p:cNvPr id="173" name="Rectangle 172"/>
            <p:cNvSpPr/>
            <p:nvPr/>
          </p:nvSpPr>
          <p:spPr>
            <a:xfrm>
              <a:off x="922341" y="946497"/>
              <a:ext cx="4112588" cy="3717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74" name="Picture 173" descr="dragon-small.jpe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341" y="964383"/>
              <a:ext cx="3517900" cy="3060700"/>
            </a:xfrm>
            <a:prstGeom prst="rect">
              <a:avLst/>
            </a:prstGeom>
          </p:spPr>
        </p:pic>
      </p:grpSp>
      <p:pic>
        <p:nvPicPr>
          <p:cNvPr id="54" name="Picture Placeholder 53"/>
          <p:cNvPicPr>
            <a:picLocks noGrp="1" noChangeAspect="1"/>
          </p:cNvPicPr>
          <p:nvPr>
            <p:ph type="pic" sz="quarter" idx="135"/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5986" y="19505208"/>
            <a:ext cx="855160" cy="1148211"/>
          </a:xfrm>
          <a:noFill/>
          <a:ln>
            <a:noFill/>
          </a:ln>
        </p:spPr>
      </p:pic>
      <p:pic>
        <p:nvPicPr>
          <p:cNvPr id="144" name="Picture 14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8866022" y="453114"/>
            <a:ext cx="3706616" cy="3721698"/>
          </a:xfrm>
          <a:prstGeom prst="rect">
            <a:avLst/>
          </a:prstGeom>
        </p:spPr>
      </p:pic>
      <p:sp>
        <p:nvSpPr>
          <p:cNvPr id="147" name="Text Placeholder 345"/>
          <p:cNvSpPr txBox="1">
            <a:spLocks/>
          </p:cNvSpPr>
          <p:nvPr/>
        </p:nvSpPr>
        <p:spPr>
          <a:xfrm>
            <a:off x="11426719" y="11477179"/>
            <a:ext cx="9829521" cy="4329992"/>
          </a:xfrm>
          <a:prstGeom prst="rect">
            <a:avLst/>
          </a:prstGeom>
        </p:spPr>
        <p:txBody>
          <a:bodyPr wrap="square" lIns="223818" tIns="223818" rIns="274246" bIns="223818">
            <a:spAutoFit/>
          </a:bodyPr>
          <a:lstStyle>
            <a:lvl1pPr marL="0" indent="0" algn="l" defTabSz="429841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1455191" indent="-559688" algn="l" defTabSz="429841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2014879" indent="-559688" algn="l" defTabSz="4298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630537" indent="-615658" algn="l" defTabSz="429841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3078288" indent="-447751" algn="l" defTabSz="429841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1820625" indent="-1074603" algn="l" defTabSz="4298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969828" indent="-1074603" algn="l" defTabSz="4298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119034" indent="-1074603" algn="l" defTabSz="4298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68238" indent="-1074603" algn="l" defTabSz="4298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b="1" dirty="0" smtClean="0"/>
              <a:t>Factory Automation </a:t>
            </a:r>
            <a:r>
              <a:rPr lang="en-US" dirty="0" smtClean="0"/>
              <a:t>[</a:t>
            </a:r>
            <a:r>
              <a:rPr lang="en-US" dirty="0" smtClean="0"/>
              <a:t>4</a:t>
            </a:r>
            <a:r>
              <a:rPr lang="en-US" dirty="0" smtClean="0"/>
              <a:t>]: Modern factory grounds with many different autonomously operating agents are difficult to design. Already in the early design stages the question arises whether a single agent may operator safely given all the possible behavior of the other agents. We developed a methodology to formalize and deal with </a:t>
            </a:r>
            <a:r>
              <a:rPr lang="en-US" dirty="0" smtClean="0"/>
              <a:t>these questions and considered a factory automation scenario where a robot has to meet certain requirements while avoiding crashes.</a:t>
            </a:r>
            <a:endParaRPr lang="en-US" dirty="0"/>
          </a:p>
        </p:txBody>
      </p:sp>
      <p:sp>
        <p:nvSpPr>
          <p:cNvPr id="529" name="Picture Placeholder 528"/>
          <p:cNvSpPr>
            <a:spLocks noGrp="1"/>
          </p:cNvSpPr>
          <p:nvPr>
            <p:ph type="pic" sz="quarter" idx="134"/>
          </p:nvPr>
        </p:nvSpPr>
        <p:spPr/>
      </p:sp>
      <p:sp>
        <p:nvSpPr>
          <p:cNvPr id="177" name="Text Placeholder 341"/>
          <p:cNvSpPr>
            <a:spLocks noGrp="1"/>
          </p:cNvSpPr>
          <p:nvPr>
            <p:ph type="body" sz="quarter" idx="28"/>
          </p:nvPr>
        </p:nvSpPr>
        <p:spPr>
          <a:xfrm>
            <a:off x="32346886" y="5600262"/>
            <a:ext cx="9841074" cy="1754183"/>
          </a:xfrm>
        </p:spPr>
        <p:txBody>
          <a:bodyPr rIns="365666"/>
          <a:lstStyle/>
          <a:p>
            <a:pPr algn="just"/>
            <a:r>
              <a:rPr lang="en-US" sz="2800" dirty="0" err="1" smtClean="0">
                <a:latin typeface="Trebuchet MS"/>
                <a:cs typeface="Trebuchet MS"/>
              </a:rPr>
              <a:t>KeYmaera</a:t>
            </a:r>
            <a:r>
              <a:rPr lang="en-US" sz="2800" dirty="0" smtClean="0">
                <a:latin typeface="Trebuchet MS"/>
                <a:cs typeface="Trebuchet MS"/>
              </a:rPr>
              <a:t> </a:t>
            </a:r>
            <a:r>
              <a:rPr lang="en-US" sz="2800" dirty="0">
                <a:latin typeface="Trebuchet MS"/>
                <a:cs typeface="Trebuchet MS"/>
              </a:rPr>
              <a:t>implements </a:t>
            </a:r>
            <a:r>
              <a:rPr lang="en-US" sz="2800" dirty="0">
                <a:latin typeface="Trebuchet MS"/>
                <a:cs typeface="Trebuchet MS"/>
              </a:rPr>
              <a:t>proof </a:t>
            </a:r>
            <a:r>
              <a:rPr lang="en-US" sz="2800" dirty="0">
                <a:latin typeface="Trebuchet MS"/>
                <a:cs typeface="Trebuchet MS"/>
              </a:rPr>
              <a:t>strategies that decompose hybrid </a:t>
            </a:r>
            <a:r>
              <a:rPr lang="en-US" sz="2800" dirty="0">
                <a:latin typeface="Trebuchet MS"/>
                <a:cs typeface="Trebuchet MS"/>
              </a:rPr>
              <a:t>systems symbolically and </a:t>
            </a:r>
            <a:r>
              <a:rPr lang="en-US" sz="2800" dirty="0">
                <a:latin typeface="Trebuchet MS"/>
                <a:cs typeface="Trebuchet MS"/>
              </a:rPr>
              <a:t>prove the full </a:t>
            </a:r>
            <a:r>
              <a:rPr lang="en-US" sz="2800" dirty="0">
                <a:latin typeface="Trebuchet MS"/>
                <a:cs typeface="Trebuchet MS"/>
              </a:rPr>
              <a:t>system </a:t>
            </a:r>
            <a:r>
              <a:rPr lang="en-US" sz="2800" dirty="0">
                <a:latin typeface="Trebuchet MS"/>
                <a:cs typeface="Trebuchet MS"/>
              </a:rPr>
              <a:t>by proving properties of its </a:t>
            </a:r>
            <a:r>
              <a:rPr lang="en-US" sz="2800" dirty="0">
                <a:latin typeface="Trebuchet MS"/>
                <a:cs typeface="Trebuchet MS"/>
              </a:rPr>
              <a:t>parts.</a:t>
            </a:r>
          </a:p>
        </p:txBody>
      </p:sp>
      <p:sp>
        <p:nvSpPr>
          <p:cNvPr id="178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21837261" y="16585631"/>
            <a:ext cx="9839522" cy="1323296"/>
          </a:xfrm>
        </p:spPr>
        <p:txBody>
          <a:bodyPr rIns="365666"/>
          <a:lstStyle/>
          <a:p>
            <a:pPr algn="just"/>
            <a:r>
              <a:rPr lang="en-US" sz="2800" dirty="0" smtClean="0">
                <a:latin typeface="Trebuchet MS" pitchFamily="34" charset="0"/>
                <a:cs typeface="+mn-cs"/>
              </a:rPr>
              <a:t>Some rules of our </a:t>
            </a:r>
            <a:r>
              <a:rPr lang="en-US" sz="2800" dirty="0" err="1" smtClean="0">
                <a:latin typeface="Trebuchet MS" pitchFamily="34" charset="0"/>
                <a:cs typeface="+mn-cs"/>
              </a:rPr>
              <a:t>Gentzen</a:t>
            </a:r>
            <a:r>
              <a:rPr lang="en-US" sz="2800" dirty="0" smtClean="0">
                <a:latin typeface="Trebuchet MS" pitchFamily="34" charset="0"/>
                <a:cs typeface="+mn-cs"/>
              </a:rPr>
              <a:t>-style proof calculus are shown below.</a:t>
            </a:r>
            <a:endParaRPr lang="en-US" sz="2800" dirty="0">
              <a:latin typeface="Trebuchet MS" pitchFamily="34" charset="0"/>
              <a:cs typeface="+mn-cs"/>
            </a:endParaRPr>
          </a:p>
        </p:txBody>
      </p:sp>
      <p:sp>
        <p:nvSpPr>
          <p:cNvPr id="179" name="Text Placeholder 345"/>
          <p:cNvSpPr txBox="1">
            <a:spLocks/>
          </p:cNvSpPr>
          <p:nvPr/>
        </p:nvSpPr>
        <p:spPr>
          <a:xfrm>
            <a:off x="931364" y="29521688"/>
            <a:ext cx="9849879" cy="2606563"/>
          </a:xfrm>
          <a:prstGeom prst="rect">
            <a:avLst/>
          </a:prstGeom>
        </p:spPr>
        <p:txBody>
          <a:bodyPr wrap="square" lIns="223877" tIns="223877" rIns="365760" bIns="223877">
            <a:spAutoFit/>
          </a:bodyPr>
          <a:lstStyle>
            <a:lvl1pPr marL="0" indent="0" algn="l" defTabSz="429841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1455191" indent="-559688" algn="l" defTabSz="429841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2014879" indent="-559688" algn="l" defTabSz="4298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630537" indent="-615658" algn="l" defTabSz="429841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3078288" indent="-447751" algn="l" defTabSz="429841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1820625" indent="-1074603" algn="l" defTabSz="4298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969828" indent="-1074603" algn="l" defTabSz="4298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119034" indent="-1074603" algn="l" defTabSz="4298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68238" indent="-1074603" algn="l" defTabSz="4298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b="1" dirty="0" smtClean="0"/>
              <a:t>Robotic </a:t>
            </a:r>
            <a:r>
              <a:rPr lang="en-US" b="1" dirty="0" smtClean="0"/>
              <a:t>Surgery [3]</a:t>
            </a:r>
            <a:r>
              <a:rPr lang="en-US" dirty="0" smtClean="0"/>
              <a:t>: Analyzing a </a:t>
            </a:r>
            <a:r>
              <a:rPr lang="en-US" dirty="0" smtClean="0"/>
              <a:t>control algorithm that provides directional force feedback </a:t>
            </a:r>
            <a:r>
              <a:rPr lang="en-US" dirty="0" smtClean="0"/>
              <a:t>for surgical robots </a:t>
            </a:r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 smtClean="0"/>
              <a:t>found two </a:t>
            </a:r>
            <a:r>
              <a:rPr lang="en-US" dirty="0" smtClean="0"/>
              <a:t>bugs. </a:t>
            </a:r>
            <a:r>
              <a:rPr lang="en-US" dirty="0"/>
              <a:t>We then developed a new algorithm that provides safe operation along with directional force feedback</a:t>
            </a:r>
            <a:r>
              <a:rPr lang="en-US" dirty="0" smtClean="0"/>
              <a:t>. We then proved that this algorithm is correct.</a:t>
            </a:r>
            <a:endParaRPr lang="en-US" dirty="0"/>
          </a:p>
        </p:txBody>
      </p:sp>
      <p:pic>
        <p:nvPicPr>
          <p:cNvPr id="52" name="Picture 51" descr="CPS PI 2012 abstract.pdf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4" t="57735" r="21340" b="27414"/>
          <a:stretch/>
        </p:blipFill>
        <p:spPr>
          <a:xfrm>
            <a:off x="22143748" y="12837283"/>
            <a:ext cx="8833103" cy="293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18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36x48-Template-V2b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lassic 3 Columns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lassic - Wide Center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36x48-Template-V2b</Template>
  <TotalTime>4851</TotalTime>
  <Words>989</Words>
  <Application>Microsoft Macintosh PowerPoint</Application>
  <PresentationFormat>Custom</PresentationFormat>
  <Paragraphs>50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36x48-Template-V2b</vt:lpstr>
      <vt:lpstr>1_Classic 3 Columns</vt:lpstr>
      <vt:lpstr>Classic - Wide Center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CanterburyMedia</dc:creator>
  <dc:description>This template is the property of PosterPresentations.com. Call us if you need help with this poster template._x000d_
1-866-649-3004           _x000d_
 (c)PosterPresentations.com</dc:description>
  <cp:lastModifiedBy>Jan-David Quesel</cp:lastModifiedBy>
  <cp:revision>104</cp:revision>
  <cp:lastPrinted>2013-09-30T16:11:49Z</cp:lastPrinted>
  <dcterms:created xsi:type="dcterms:W3CDTF">2012-02-03T19:11:35Z</dcterms:created>
  <dcterms:modified xsi:type="dcterms:W3CDTF">2013-09-30T16:14:58Z</dcterms:modified>
</cp:coreProperties>
</file>