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7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8985E-631C-42BD-9B05-5A30888B129C}" type="datetimeFigureOut">
              <a:rPr lang="en-US" smtClean="0"/>
              <a:t>10/19/2014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601C1-40F1-42FC-82E6-F4DBB7A47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283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8985E-631C-42BD-9B05-5A30888B129C}" type="datetimeFigureOut">
              <a:rPr lang="en-US" smtClean="0"/>
              <a:t>10/19/2014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601C1-40F1-42FC-82E6-F4DBB7A47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807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8985E-631C-42BD-9B05-5A30888B129C}" type="datetimeFigureOut">
              <a:rPr lang="en-US" smtClean="0"/>
              <a:t>10/19/2014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601C1-40F1-42FC-82E6-F4DBB7A47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54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8985E-631C-42BD-9B05-5A30888B129C}" type="datetimeFigureOut">
              <a:rPr lang="en-US" smtClean="0"/>
              <a:t>10/19/2014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601C1-40F1-42FC-82E6-F4DBB7A47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472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8985E-631C-42BD-9B05-5A30888B129C}" type="datetimeFigureOut">
              <a:rPr lang="en-US" smtClean="0"/>
              <a:t>10/19/2014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601C1-40F1-42FC-82E6-F4DBB7A47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643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8985E-631C-42BD-9B05-5A30888B129C}" type="datetimeFigureOut">
              <a:rPr lang="en-US" smtClean="0"/>
              <a:t>10/19/2014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601C1-40F1-42FC-82E6-F4DBB7A47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576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8985E-631C-42BD-9B05-5A30888B129C}" type="datetimeFigureOut">
              <a:rPr lang="en-US" smtClean="0"/>
              <a:t>10/19/2014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601C1-40F1-42FC-82E6-F4DBB7A47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334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8985E-631C-42BD-9B05-5A30888B129C}" type="datetimeFigureOut">
              <a:rPr lang="en-US" smtClean="0"/>
              <a:t>10/19/2014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601C1-40F1-42FC-82E6-F4DBB7A47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631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8985E-631C-42BD-9B05-5A30888B129C}" type="datetimeFigureOut">
              <a:rPr lang="en-US" smtClean="0"/>
              <a:t>10/19/2014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601C1-40F1-42FC-82E6-F4DBB7A47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052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8985E-631C-42BD-9B05-5A30888B129C}" type="datetimeFigureOut">
              <a:rPr lang="en-US" smtClean="0"/>
              <a:t>10/19/2014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601C1-40F1-42FC-82E6-F4DBB7A47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768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8985E-631C-42BD-9B05-5A30888B129C}" type="datetimeFigureOut">
              <a:rPr lang="en-US" smtClean="0"/>
              <a:t>10/19/2014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601C1-40F1-42FC-82E6-F4DBB7A47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758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8985E-631C-42BD-9B05-5A30888B129C}" type="datetimeFigureOut">
              <a:rPr lang="en-US" smtClean="0"/>
              <a:t>10/19/2014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601C1-40F1-42FC-82E6-F4DBB7A47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151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430"/>
            <a:ext cx="9144000" cy="634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1375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Rush</dc:creator>
  <cp:lastModifiedBy>Rush</cp:lastModifiedBy>
  <cp:revision>1</cp:revision>
  <dcterms:created xsi:type="dcterms:W3CDTF">2014-10-19T20:15:22Z</dcterms:created>
  <dcterms:modified xsi:type="dcterms:W3CDTF">2014-10-19T20:16:10Z</dcterms:modified>
</cp:coreProperties>
</file>