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062400" cy="31089600"/>
  <p:notesSz cx="7315200" cy="9601200"/>
  <p:defaultTextStyle>
    <a:defPPr>
      <a:defRPr lang="en-US"/>
    </a:defPPr>
    <a:lvl1pPr algn="l" rtl="0" fontAlgn="base">
      <a:spcBef>
        <a:spcPct val="0"/>
      </a:spcBef>
      <a:spcAft>
        <a:spcPct val="0"/>
      </a:spcAft>
      <a:defRPr sz="3100" b="1" kern="1200">
        <a:solidFill>
          <a:schemeClr val="tx1"/>
        </a:solidFill>
        <a:latin typeface="Arial" charset="0"/>
        <a:ea typeface="宋体" charset="-122"/>
        <a:cs typeface="+mn-cs"/>
      </a:defRPr>
    </a:lvl1pPr>
    <a:lvl2pPr marL="456614" algn="l" rtl="0" fontAlgn="base">
      <a:spcBef>
        <a:spcPct val="0"/>
      </a:spcBef>
      <a:spcAft>
        <a:spcPct val="0"/>
      </a:spcAft>
      <a:defRPr sz="3100" b="1" kern="1200">
        <a:solidFill>
          <a:schemeClr val="tx1"/>
        </a:solidFill>
        <a:latin typeface="Arial" charset="0"/>
        <a:ea typeface="宋体" charset="-122"/>
        <a:cs typeface="+mn-cs"/>
      </a:defRPr>
    </a:lvl2pPr>
    <a:lvl3pPr marL="913227" algn="l" rtl="0" fontAlgn="base">
      <a:spcBef>
        <a:spcPct val="0"/>
      </a:spcBef>
      <a:spcAft>
        <a:spcPct val="0"/>
      </a:spcAft>
      <a:defRPr sz="3100" b="1" kern="1200">
        <a:solidFill>
          <a:schemeClr val="tx1"/>
        </a:solidFill>
        <a:latin typeface="Arial" charset="0"/>
        <a:ea typeface="宋体" charset="-122"/>
        <a:cs typeface="+mn-cs"/>
      </a:defRPr>
    </a:lvl3pPr>
    <a:lvl4pPr marL="1369840" algn="l" rtl="0" fontAlgn="base">
      <a:spcBef>
        <a:spcPct val="0"/>
      </a:spcBef>
      <a:spcAft>
        <a:spcPct val="0"/>
      </a:spcAft>
      <a:defRPr sz="3100" b="1" kern="1200">
        <a:solidFill>
          <a:schemeClr val="tx1"/>
        </a:solidFill>
        <a:latin typeface="Arial" charset="0"/>
        <a:ea typeface="宋体" charset="-122"/>
        <a:cs typeface="+mn-cs"/>
      </a:defRPr>
    </a:lvl4pPr>
    <a:lvl5pPr marL="1826454" algn="l" rtl="0" fontAlgn="base">
      <a:spcBef>
        <a:spcPct val="0"/>
      </a:spcBef>
      <a:spcAft>
        <a:spcPct val="0"/>
      </a:spcAft>
      <a:defRPr sz="3100" b="1" kern="1200">
        <a:solidFill>
          <a:schemeClr val="tx1"/>
        </a:solidFill>
        <a:latin typeface="Arial" charset="0"/>
        <a:ea typeface="宋体" charset="-122"/>
        <a:cs typeface="+mn-cs"/>
      </a:defRPr>
    </a:lvl5pPr>
    <a:lvl6pPr marL="2283068" algn="l" defTabSz="913227" rtl="0" eaLnBrk="1" latinLnBrk="0" hangingPunct="1">
      <a:defRPr sz="3100" b="1" kern="1200">
        <a:solidFill>
          <a:schemeClr val="tx1"/>
        </a:solidFill>
        <a:latin typeface="Arial" charset="0"/>
        <a:ea typeface="宋体" charset="-122"/>
        <a:cs typeface="+mn-cs"/>
      </a:defRPr>
    </a:lvl6pPr>
    <a:lvl7pPr marL="2739681" algn="l" defTabSz="913227" rtl="0" eaLnBrk="1" latinLnBrk="0" hangingPunct="1">
      <a:defRPr sz="3100" b="1" kern="1200">
        <a:solidFill>
          <a:schemeClr val="tx1"/>
        </a:solidFill>
        <a:latin typeface="Arial" charset="0"/>
        <a:ea typeface="宋体" charset="-122"/>
        <a:cs typeface="+mn-cs"/>
      </a:defRPr>
    </a:lvl7pPr>
    <a:lvl8pPr marL="3196295" algn="l" defTabSz="913227" rtl="0" eaLnBrk="1" latinLnBrk="0" hangingPunct="1">
      <a:defRPr sz="3100" b="1" kern="1200">
        <a:solidFill>
          <a:schemeClr val="tx1"/>
        </a:solidFill>
        <a:latin typeface="Arial" charset="0"/>
        <a:ea typeface="宋体" charset="-122"/>
        <a:cs typeface="+mn-cs"/>
      </a:defRPr>
    </a:lvl8pPr>
    <a:lvl9pPr marL="3652908" algn="l" defTabSz="913227" rtl="0" eaLnBrk="1" latinLnBrk="0" hangingPunct="1">
      <a:defRPr sz="3100" b="1"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E5FFFF"/>
    <a:srgbClr val="CCFFFF"/>
    <a:srgbClr val="A6A6A6"/>
    <a:srgbClr val="EBFFFF"/>
    <a:srgbClr val="FFFFDD"/>
    <a:srgbClr val="E0F4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098" autoAdjust="0"/>
    <p:restoredTop sz="95995" autoAdjust="0"/>
  </p:normalViewPr>
  <p:slideViewPr>
    <p:cSldViewPr>
      <p:cViewPr>
        <p:scale>
          <a:sx n="20" d="100"/>
          <a:sy n="20" d="100"/>
        </p:scale>
        <p:origin x="811" y="1320"/>
      </p:cViewPr>
      <p:guideLst>
        <p:guide orient="horz" pos="545"/>
        <p:guide orient="horz" pos="19039"/>
        <p:guide pos="17666"/>
        <p:guide pos="8830"/>
        <p:guide pos="24838"/>
        <p:guide pos="17110"/>
        <p:guide pos="1658"/>
        <p:guide pos="93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pieChart>
        <c:varyColors val="1"/>
        <c:ser>
          <c:idx val="0"/>
          <c:order val="0"/>
          <c:dLbls>
            <c:spPr>
              <a:noFill/>
            </c:spPr>
            <c:txPr>
              <a:bodyPr/>
              <a:lstStyle/>
              <a:p>
                <a:pPr>
                  <a:defRPr>
                    <a:solidFill>
                      <a:schemeClr val="bg2">
                        <a:lumMod val="95000"/>
                        <a:lumOff val="5000"/>
                      </a:schemeClr>
                    </a:solidFill>
                  </a:defRPr>
                </a:pPr>
                <a:endParaRPr lang="en-US"/>
              </a:p>
            </c:txPr>
            <c:dLblPos val="bestFit"/>
            <c:showLegendKey val="0"/>
            <c:showVal val="0"/>
            <c:showCatName val="1"/>
            <c:showSerName val="0"/>
            <c:showPercent val="1"/>
            <c:showBubbleSize val="0"/>
            <c:showLeaderLines val="1"/>
          </c:dLbls>
          <c:cat>
            <c:numRef>
              <c:f>BOSPerf_CorrDB!$BE$2:$BE$18</c:f>
              <c:numCache>
                <c:formatCode>General</c:formatCode>
                <c:ptCount val="17"/>
                <c:pt idx="0">
                  <c:v>10</c:v>
                </c:pt>
                <c:pt idx="1">
                  <c:v>5</c:v>
                </c:pt>
                <c:pt idx="2">
                  <c:v>0</c:v>
                </c:pt>
                <c:pt idx="3">
                  <c:v>-5</c:v>
                </c:pt>
                <c:pt idx="4">
                  <c:v>-10</c:v>
                </c:pt>
                <c:pt idx="5">
                  <c:v>-15</c:v>
                </c:pt>
                <c:pt idx="6">
                  <c:v>-20</c:v>
                </c:pt>
                <c:pt idx="7">
                  <c:v>-25</c:v>
                </c:pt>
                <c:pt idx="8">
                  <c:v>-30</c:v>
                </c:pt>
                <c:pt idx="9">
                  <c:v>-35</c:v>
                </c:pt>
                <c:pt idx="10">
                  <c:v>-40</c:v>
                </c:pt>
                <c:pt idx="11">
                  <c:v>-45</c:v>
                </c:pt>
                <c:pt idx="12">
                  <c:v>-55</c:v>
                </c:pt>
              </c:numCache>
            </c:numRef>
          </c:cat>
          <c:val>
            <c:numRef>
              <c:f>BOSPerf_CorrDB!$BF$2:$BF$18</c:f>
              <c:numCache>
                <c:formatCode>General</c:formatCode>
                <c:ptCount val="17"/>
                <c:pt idx="0">
                  <c:v>7.8125E-3</c:v>
                </c:pt>
                <c:pt idx="1">
                  <c:v>9.3750000000000264E-2</c:v>
                </c:pt>
                <c:pt idx="2">
                  <c:v>0.4322916666666668</c:v>
                </c:pt>
                <c:pt idx="3">
                  <c:v>3.90625E-2</c:v>
                </c:pt>
                <c:pt idx="4">
                  <c:v>2.8645833333333332E-2</c:v>
                </c:pt>
                <c:pt idx="5">
                  <c:v>1.3020833333333367E-2</c:v>
                </c:pt>
                <c:pt idx="6">
                  <c:v>6.7708333333333523E-2</c:v>
                </c:pt>
                <c:pt idx="7">
                  <c:v>9.635416666666699E-2</c:v>
                </c:pt>
                <c:pt idx="8">
                  <c:v>8.854166666666699E-2</c:v>
                </c:pt>
                <c:pt idx="9">
                  <c:v>4.6874999999999986E-2</c:v>
                </c:pt>
                <c:pt idx="10">
                  <c:v>3.3854166666666671E-2</c:v>
                </c:pt>
                <c:pt idx="11">
                  <c:v>3.3854166666666671E-2</c:v>
                </c:pt>
                <c:pt idx="12">
                  <c:v>5.2083333333333513E-3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gradFill>
      <a:gsLst>
        <a:gs pos="0">
          <a:srgbClr val="FFEFD1"/>
        </a:gs>
        <a:gs pos="64999">
          <a:srgbClr val="F0EBD5"/>
        </a:gs>
        <a:gs pos="100000">
          <a:srgbClr val="D1C39F"/>
        </a:gs>
      </a:gsLst>
      <a:lin ang="5400000" scaled="0"/>
    </a:gradFill>
    <a:ln>
      <a:solidFill>
        <a:srgbClr val="981E32"/>
      </a:solid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algn="l" defTabSz="962668">
              <a:defRPr sz="1200" b="0">
                <a:ea typeface="+mn-ea"/>
              </a:defRPr>
            </a:lvl1pPr>
          </a:lstStyle>
          <a:p>
            <a:pPr>
              <a:defRPr/>
            </a:pPr>
            <a:endParaRPr lang="zh-CN" altLang="en-US"/>
          </a:p>
        </p:txBody>
      </p:sp>
      <p:sp>
        <p:nvSpPr>
          <p:cNvPr id="4099" name="Rectangle 3"/>
          <p:cNvSpPr>
            <a:spLocks noGrp="1" noChangeArrowheads="1"/>
          </p:cNvSpPr>
          <p:nvPr>
            <p:ph type="dt" sz="quarter" idx="1"/>
          </p:nvPr>
        </p:nvSpPr>
        <p:spPr bwMode="auto">
          <a:xfrm>
            <a:off x="4144619" y="0"/>
            <a:ext cx="3170583" cy="478748"/>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algn="r" defTabSz="962668">
              <a:defRPr sz="1200" b="0">
                <a:ea typeface="+mn-ea"/>
              </a:defRPr>
            </a:lvl1pPr>
          </a:lstStyle>
          <a:p>
            <a:pPr>
              <a:defRPr/>
            </a:pPr>
            <a:endParaRPr lang="en-US" altLang="zh-CN" dirty="0"/>
          </a:p>
        </p:txBody>
      </p:sp>
      <p:sp>
        <p:nvSpPr>
          <p:cNvPr id="4100" name="Rectangle 4"/>
          <p:cNvSpPr>
            <a:spLocks noGrp="1" noChangeArrowheads="1"/>
          </p:cNvSpPr>
          <p:nvPr>
            <p:ph type="ftr" sz="quarter" idx="2"/>
          </p:nvPr>
        </p:nvSpPr>
        <p:spPr bwMode="auto">
          <a:xfrm>
            <a:off x="0" y="9156885"/>
            <a:ext cx="3170583" cy="475469"/>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algn="l" defTabSz="962668">
              <a:defRPr sz="1200" b="0">
                <a:ea typeface="+mn-ea"/>
              </a:defRPr>
            </a:lvl1pPr>
          </a:lstStyle>
          <a:p>
            <a:pPr>
              <a:defRPr/>
            </a:pPr>
            <a:endParaRPr lang="en-US" altLang="zh-CN" dirty="0"/>
          </a:p>
        </p:txBody>
      </p:sp>
      <p:sp>
        <p:nvSpPr>
          <p:cNvPr id="4101" name="Rectangle 5"/>
          <p:cNvSpPr>
            <a:spLocks noGrp="1" noChangeArrowheads="1"/>
          </p:cNvSpPr>
          <p:nvPr>
            <p:ph type="sldNum" sz="quarter" idx="3"/>
          </p:nvPr>
        </p:nvSpPr>
        <p:spPr bwMode="auto">
          <a:xfrm>
            <a:off x="4144619" y="9156885"/>
            <a:ext cx="3170583" cy="475469"/>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algn="r" defTabSz="962668">
              <a:defRPr sz="1200" b="0">
                <a:ea typeface="+mn-ea"/>
              </a:defRPr>
            </a:lvl1pPr>
          </a:lstStyle>
          <a:p>
            <a:pPr>
              <a:defRPr/>
            </a:pPr>
            <a:fld id="{391C34B5-EB47-49C8-8C87-75B827922DC2}" type="slidenum">
              <a:rPr lang="en-US" altLang="zh-CN"/>
              <a:pPr>
                <a:defRPr/>
              </a:pPr>
              <a:t>‹#›</a:t>
            </a:fld>
            <a:endParaRPr lang="en-US" altLang="zh-CN" dirty="0"/>
          </a:p>
        </p:txBody>
      </p:sp>
    </p:spTree>
    <p:extLst>
      <p:ext uri="{BB962C8B-B14F-4D97-AF65-F5344CB8AC3E}">
        <p14:creationId xmlns:p14="http://schemas.microsoft.com/office/powerpoint/2010/main" val="989751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4186" tIns="47094" rIns="94186" bIns="47094" numCol="1" anchor="t" anchorCtr="0" compatLnSpc="1">
            <a:prstTxWarp prst="textNoShape">
              <a:avLst/>
            </a:prstTxWarp>
          </a:bodyPr>
          <a:lstStyle>
            <a:lvl1pPr algn="l" defTabSz="941276">
              <a:defRPr sz="1200" b="0">
                <a:latin typeface="Times New Roman" pitchFamily="18" charset="0"/>
                <a:ea typeface="+mn-ea"/>
              </a:defRPr>
            </a:lvl1pPr>
          </a:lstStyle>
          <a:p>
            <a:pPr>
              <a:defRPr/>
            </a:pPr>
            <a:endParaRPr lang="zh-CN" altLang="en-US"/>
          </a:p>
        </p:txBody>
      </p:sp>
      <p:sp>
        <p:nvSpPr>
          <p:cNvPr id="14339" name="Rectangle 3"/>
          <p:cNvSpPr>
            <a:spLocks noGrp="1" noChangeArrowheads="1"/>
          </p:cNvSpPr>
          <p:nvPr>
            <p:ph type="dt" idx="1"/>
          </p:nvPr>
        </p:nvSpPr>
        <p:spPr bwMode="auto">
          <a:xfrm>
            <a:off x="4142962" y="0"/>
            <a:ext cx="3170583" cy="478748"/>
          </a:xfrm>
          <a:prstGeom prst="rect">
            <a:avLst/>
          </a:prstGeom>
          <a:noFill/>
          <a:ln w="9525">
            <a:noFill/>
            <a:miter lim="800000"/>
            <a:headEnd/>
            <a:tailEnd/>
          </a:ln>
          <a:effectLst/>
        </p:spPr>
        <p:txBody>
          <a:bodyPr vert="horz" wrap="square" lIns="94186" tIns="47094" rIns="94186" bIns="47094" numCol="1" anchor="t" anchorCtr="0" compatLnSpc="1">
            <a:prstTxWarp prst="textNoShape">
              <a:avLst/>
            </a:prstTxWarp>
          </a:bodyPr>
          <a:lstStyle>
            <a:lvl1pPr algn="r" defTabSz="941276">
              <a:defRPr sz="1200" b="0">
                <a:latin typeface="Times New Roman" pitchFamily="18" charset="0"/>
                <a:ea typeface="+mn-ea"/>
              </a:defRPr>
            </a:lvl1pPr>
          </a:lstStyle>
          <a:p>
            <a:pPr>
              <a:defRPr/>
            </a:pPr>
            <a:endParaRPr lang="en-US" altLang="zh-CN" dirty="0"/>
          </a:p>
        </p:txBody>
      </p:sp>
      <p:sp>
        <p:nvSpPr>
          <p:cNvPr id="13316" name="Rectangle 4"/>
          <p:cNvSpPr>
            <a:spLocks noGrp="1" noRot="1" noChangeAspect="1" noChangeArrowheads="1" noTextEdit="1"/>
          </p:cNvSpPr>
          <p:nvPr>
            <p:ph type="sldImg" idx="2"/>
          </p:nvPr>
        </p:nvSpPr>
        <p:spPr bwMode="auto">
          <a:xfrm>
            <a:off x="1223963" y="720725"/>
            <a:ext cx="4867275" cy="35988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2185" y="4559587"/>
            <a:ext cx="5850835" cy="4320212"/>
          </a:xfrm>
          <a:prstGeom prst="rect">
            <a:avLst/>
          </a:prstGeom>
          <a:noFill/>
          <a:ln w="9525">
            <a:noFill/>
            <a:miter lim="800000"/>
            <a:headEnd/>
            <a:tailEnd/>
          </a:ln>
          <a:effectLst/>
        </p:spPr>
        <p:txBody>
          <a:bodyPr vert="horz" wrap="square" lIns="94186" tIns="47094" rIns="94186" bIns="4709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Rectangle 6"/>
          <p:cNvSpPr>
            <a:spLocks noGrp="1" noChangeArrowheads="1"/>
          </p:cNvSpPr>
          <p:nvPr>
            <p:ph type="ftr" sz="quarter" idx="4"/>
          </p:nvPr>
        </p:nvSpPr>
        <p:spPr bwMode="auto">
          <a:xfrm>
            <a:off x="0" y="9120813"/>
            <a:ext cx="3170583" cy="478748"/>
          </a:xfrm>
          <a:prstGeom prst="rect">
            <a:avLst/>
          </a:prstGeom>
          <a:noFill/>
          <a:ln w="9525">
            <a:noFill/>
            <a:miter lim="800000"/>
            <a:headEnd/>
            <a:tailEnd/>
          </a:ln>
          <a:effectLst/>
        </p:spPr>
        <p:txBody>
          <a:bodyPr vert="horz" wrap="square" lIns="94186" tIns="47094" rIns="94186" bIns="47094" numCol="1" anchor="b" anchorCtr="0" compatLnSpc="1">
            <a:prstTxWarp prst="textNoShape">
              <a:avLst/>
            </a:prstTxWarp>
          </a:bodyPr>
          <a:lstStyle>
            <a:lvl1pPr algn="l" defTabSz="941276">
              <a:defRPr sz="1200" b="0">
                <a:latin typeface="Times New Roman" pitchFamily="18" charset="0"/>
                <a:ea typeface="+mn-ea"/>
              </a:defRPr>
            </a:lvl1pPr>
          </a:lstStyle>
          <a:p>
            <a:pPr>
              <a:defRPr/>
            </a:pPr>
            <a:endParaRPr lang="en-US" altLang="zh-CN" dirty="0"/>
          </a:p>
        </p:txBody>
      </p:sp>
      <p:sp>
        <p:nvSpPr>
          <p:cNvPr id="14343" name="Rectangle 7"/>
          <p:cNvSpPr>
            <a:spLocks noGrp="1" noChangeArrowheads="1"/>
          </p:cNvSpPr>
          <p:nvPr>
            <p:ph type="sldNum" sz="quarter" idx="5"/>
          </p:nvPr>
        </p:nvSpPr>
        <p:spPr bwMode="auto">
          <a:xfrm>
            <a:off x="4142962" y="9120813"/>
            <a:ext cx="3170583" cy="478748"/>
          </a:xfrm>
          <a:prstGeom prst="rect">
            <a:avLst/>
          </a:prstGeom>
          <a:noFill/>
          <a:ln w="9525">
            <a:noFill/>
            <a:miter lim="800000"/>
            <a:headEnd/>
            <a:tailEnd/>
          </a:ln>
          <a:effectLst/>
        </p:spPr>
        <p:txBody>
          <a:bodyPr vert="horz" wrap="square" lIns="94186" tIns="47094" rIns="94186" bIns="47094" numCol="1" anchor="b" anchorCtr="0" compatLnSpc="1">
            <a:prstTxWarp prst="textNoShape">
              <a:avLst/>
            </a:prstTxWarp>
          </a:bodyPr>
          <a:lstStyle>
            <a:lvl1pPr algn="r" defTabSz="941276">
              <a:defRPr sz="1200" b="0">
                <a:latin typeface="Times New Roman" pitchFamily="18" charset="0"/>
                <a:ea typeface="+mn-ea"/>
              </a:defRPr>
            </a:lvl1pPr>
          </a:lstStyle>
          <a:p>
            <a:pPr>
              <a:defRPr/>
            </a:pPr>
            <a:fld id="{D49F9B6F-FEB5-4590-A766-DF21E937BD40}" type="slidenum">
              <a:rPr lang="en-US" altLang="zh-CN"/>
              <a:pPr>
                <a:defRPr/>
              </a:pPr>
              <a:t>‹#›</a:t>
            </a:fld>
            <a:endParaRPr lang="en-US" altLang="zh-CN" dirty="0"/>
          </a:p>
        </p:txBody>
      </p:sp>
    </p:spTree>
    <p:extLst>
      <p:ext uri="{BB962C8B-B14F-4D97-AF65-F5344CB8AC3E}">
        <p14:creationId xmlns:p14="http://schemas.microsoft.com/office/powerpoint/2010/main" val="2605393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614"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227"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84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6454"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068" algn="l" defTabSz="913227" rtl="0" eaLnBrk="1" latinLnBrk="0" hangingPunct="1">
      <a:defRPr sz="1200" kern="1200">
        <a:solidFill>
          <a:schemeClr val="tx1"/>
        </a:solidFill>
        <a:latin typeface="+mn-lt"/>
        <a:ea typeface="+mn-ea"/>
        <a:cs typeface="+mn-cs"/>
      </a:defRPr>
    </a:lvl6pPr>
    <a:lvl7pPr marL="2739681" algn="l" defTabSz="913227" rtl="0" eaLnBrk="1" latinLnBrk="0" hangingPunct="1">
      <a:defRPr sz="1200" kern="1200">
        <a:solidFill>
          <a:schemeClr val="tx1"/>
        </a:solidFill>
        <a:latin typeface="+mn-lt"/>
        <a:ea typeface="+mn-ea"/>
        <a:cs typeface="+mn-cs"/>
      </a:defRPr>
    </a:lvl7pPr>
    <a:lvl8pPr marL="3196295" algn="l" defTabSz="913227" rtl="0" eaLnBrk="1" latinLnBrk="0" hangingPunct="1">
      <a:defRPr sz="1200" kern="1200">
        <a:solidFill>
          <a:schemeClr val="tx1"/>
        </a:solidFill>
        <a:latin typeface="+mn-lt"/>
        <a:ea typeface="+mn-ea"/>
        <a:cs typeface="+mn-cs"/>
      </a:defRPr>
    </a:lvl8pPr>
    <a:lvl9pPr marL="3652908" algn="l" defTabSz="9132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p:txBody>
          <a:bodyPr/>
          <a:lstStyle/>
          <a:p>
            <a:pPr>
              <a:defRPr/>
            </a:pPr>
            <a:fld id="{584260DA-5019-4F4F-ABBF-9F74F0CA89BC}" type="slidenum">
              <a:rPr lang="en-US" altLang="zh-CN" smtClean="0"/>
              <a:pPr>
                <a:defRPr/>
              </a:pPr>
              <a:t>1</a:t>
            </a:fld>
            <a:endParaRPr lang="en-US" altLang="zh-CN" dirty="0" smtClean="0"/>
          </a:p>
        </p:txBody>
      </p:sp>
      <p:sp>
        <p:nvSpPr>
          <p:cNvPr id="16386" name="Rectangle 2"/>
          <p:cNvSpPr>
            <a:spLocks noGrp="1" noRot="1" noChangeAspect="1" noChangeArrowheads="1" noTextEdit="1"/>
          </p:cNvSpPr>
          <p:nvPr>
            <p:ph type="sldImg"/>
          </p:nvPr>
        </p:nvSpPr>
        <p:spPr>
          <a:xfrm>
            <a:off x="1223963" y="720725"/>
            <a:ext cx="4867275" cy="3598863"/>
          </a:xfrm>
          <a:ln/>
        </p:spPr>
      </p:sp>
      <p:sp>
        <p:nvSpPr>
          <p:cNvPr id="16387" name="Rectangle 3"/>
          <p:cNvSpPr>
            <a:spLocks noGrp="1" noChangeArrowheads="1"/>
          </p:cNvSpPr>
          <p:nvPr>
            <p:ph type="body" idx="1"/>
          </p:nvPr>
        </p:nvSpPr>
        <p:spPr>
          <a:noFill/>
          <a:ln/>
        </p:spPr>
        <p:txBody>
          <a:bodyPr/>
          <a:lstStyle/>
          <a:p>
            <a:pPr eaLnBrk="1" hangingPunct="1"/>
            <a:endParaRPr lang="en-US" altLang="zh-C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93" y="9657577"/>
            <a:ext cx="35751823" cy="6663938"/>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7" y="17616915"/>
            <a:ext cx="29444290" cy="7946173"/>
          </a:xfrm>
        </p:spPr>
        <p:txBody>
          <a:bodyPr/>
          <a:lstStyle>
            <a:lvl1pPr marL="0" indent="0" algn="ctr">
              <a:buNone/>
              <a:defRPr/>
            </a:lvl1pPr>
            <a:lvl2pPr marL="456614" indent="0" algn="ctr">
              <a:buNone/>
              <a:defRPr/>
            </a:lvl2pPr>
            <a:lvl3pPr marL="913227" indent="0" algn="ctr">
              <a:buNone/>
              <a:defRPr/>
            </a:lvl3pPr>
            <a:lvl4pPr marL="1369840" indent="0" algn="ctr">
              <a:buNone/>
              <a:defRPr/>
            </a:lvl4pPr>
            <a:lvl5pPr marL="1826454" indent="0" algn="ctr">
              <a:buNone/>
              <a:defRPr/>
            </a:lvl5pPr>
            <a:lvl6pPr marL="2283068" indent="0" algn="ctr">
              <a:buNone/>
              <a:defRPr/>
            </a:lvl6pPr>
            <a:lvl7pPr marL="2739681" indent="0" algn="ctr">
              <a:buNone/>
              <a:defRPr/>
            </a:lvl7pPr>
            <a:lvl8pPr marL="3196295" indent="0" algn="ctr">
              <a:buNone/>
              <a:defRPr/>
            </a:lvl8pPr>
            <a:lvl9pPr marL="365290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DDF01AAF-86D6-4C17-BAB7-E8D5154EDA84}"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D3A1C5DE-7E20-423E-8A89-6A8A44D075FB}"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69162" y="2763266"/>
            <a:ext cx="8937956" cy="24870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5293" y="2763266"/>
            <a:ext cx="26667818" cy="24870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3F8D7858-D12C-43E1-A973-356F468A9228}"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78C596D-1140-4F93-AAA8-D04137511734}"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4" y="19977334"/>
            <a:ext cx="35753344" cy="617553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4" y="13176483"/>
            <a:ext cx="35753344" cy="6800851"/>
          </a:xfrm>
        </p:spPr>
        <p:txBody>
          <a:bodyPr anchor="b"/>
          <a:lstStyle>
            <a:lvl1pPr marL="0" indent="0">
              <a:buNone/>
              <a:defRPr sz="2000"/>
            </a:lvl1pPr>
            <a:lvl2pPr marL="456614" indent="0">
              <a:buNone/>
              <a:defRPr sz="1800"/>
            </a:lvl2pPr>
            <a:lvl3pPr marL="913227" indent="0">
              <a:buNone/>
              <a:defRPr sz="1600"/>
            </a:lvl3pPr>
            <a:lvl4pPr marL="1369840" indent="0">
              <a:buNone/>
              <a:defRPr sz="1400"/>
            </a:lvl4pPr>
            <a:lvl5pPr marL="1826454" indent="0">
              <a:buNone/>
              <a:defRPr sz="1400"/>
            </a:lvl5pPr>
            <a:lvl6pPr marL="2283068" indent="0">
              <a:buNone/>
              <a:defRPr sz="1400"/>
            </a:lvl6pPr>
            <a:lvl7pPr marL="2739681" indent="0">
              <a:buNone/>
              <a:defRPr sz="1400"/>
            </a:lvl7pPr>
            <a:lvl8pPr marL="3196295" indent="0">
              <a:buNone/>
              <a:defRPr sz="1400"/>
            </a:lvl8pPr>
            <a:lvl9pPr marL="365290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48DBD37-EFDA-4584-8941-AFA973120474}"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5295" y="8983547"/>
            <a:ext cx="17802887" cy="1865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4228" y="8983547"/>
            <a:ext cx="17802887" cy="1865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3A02CF10-75EC-4A57-BE6A-EA42A1080A63}"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6" y="1245384"/>
            <a:ext cx="37857377"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7" y="6958836"/>
            <a:ext cx="18584862" cy="2900170"/>
          </a:xfrm>
        </p:spPr>
        <p:txBody>
          <a:bodyPr anchor="b"/>
          <a:lstStyle>
            <a:lvl1pPr marL="0" indent="0">
              <a:buNone/>
              <a:defRPr sz="2400" b="1"/>
            </a:lvl1pPr>
            <a:lvl2pPr marL="456614" indent="0">
              <a:buNone/>
              <a:defRPr sz="2000" b="1"/>
            </a:lvl2pPr>
            <a:lvl3pPr marL="913227" indent="0">
              <a:buNone/>
              <a:defRPr sz="1800" b="1"/>
            </a:lvl3pPr>
            <a:lvl4pPr marL="1369840" indent="0">
              <a:buNone/>
              <a:defRPr sz="1600" b="1"/>
            </a:lvl4pPr>
            <a:lvl5pPr marL="1826454" indent="0">
              <a:buNone/>
              <a:defRPr sz="1600" b="1"/>
            </a:lvl5pPr>
            <a:lvl6pPr marL="2283068" indent="0">
              <a:buNone/>
              <a:defRPr sz="1600" b="1"/>
            </a:lvl6pPr>
            <a:lvl7pPr marL="2739681" indent="0">
              <a:buNone/>
              <a:defRPr sz="1600" b="1"/>
            </a:lvl7pPr>
            <a:lvl8pPr marL="3196295" indent="0">
              <a:buNone/>
              <a:defRPr sz="1600" b="1"/>
            </a:lvl8pPr>
            <a:lvl9pPr marL="36529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7" y="9858995"/>
            <a:ext cx="18584862" cy="17913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30" y="6958836"/>
            <a:ext cx="18592469" cy="2900170"/>
          </a:xfrm>
        </p:spPr>
        <p:txBody>
          <a:bodyPr anchor="b"/>
          <a:lstStyle>
            <a:lvl1pPr marL="0" indent="0">
              <a:buNone/>
              <a:defRPr sz="2400" b="1"/>
            </a:lvl1pPr>
            <a:lvl2pPr marL="456614" indent="0">
              <a:buNone/>
              <a:defRPr sz="2000" b="1"/>
            </a:lvl2pPr>
            <a:lvl3pPr marL="913227" indent="0">
              <a:buNone/>
              <a:defRPr sz="1800" b="1"/>
            </a:lvl3pPr>
            <a:lvl4pPr marL="1369840" indent="0">
              <a:buNone/>
              <a:defRPr sz="1600" b="1"/>
            </a:lvl4pPr>
            <a:lvl5pPr marL="1826454" indent="0">
              <a:buNone/>
              <a:defRPr sz="1600" b="1"/>
            </a:lvl5pPr>
            <a:lvl6pPr marL="2283068" indent="0">
              <a:buNone/>
              <a:defRPr sz="1600" b="1"/>
            </a:lvl6pPr>
            <a:lvl7pPr marL="2739681" indent="0">
              <a:buNone/>
              <a:defRPr sz="1600" b="1"/>
            </a:lvl7pPr>
            <a:lvl8pPr marL="3196295" indent="0">
              <a:buNone/>
              <a:defRPr sz="1600" b="1"/>
            </a:lvl8pPr>
            <a:lvl9pPr marL="36529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30" y="9858995"/>
            <a:ext cx="18592469" cy="17913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A91CA00D-270E-48E3-A5D8-2985C7187917}"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262B4DA0-7E45-40E2-AAD0-CF8137084C4B}"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C9A39E89-6089-4CE3-8A31-A716C7A3E4E0}"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9" y="1237478"/>
            <a:ext cx="13838238" cy="52684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40" y="1237485"/>
            <a:ext cx="23514051" cy="265346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9" y="6505964"/>
            <a:ext cx="13838238" cy="21266149"/>
          </a:xfrm>
        </p:spPr>
        <p:txBody>
          <a:bodyPr/>
          <a:lstStyle>
            <a:lvl1pPr marL="0" indent="0">
              <a:buNone/>
              <a:defRPr sz="1400"/>
            </a:lvl1pPr>
            <a:lvl2pPr marL="456614" indent="0">
              <a:buNone/>
              <a:defRPr sz="1200"/>
            </a:lvl2pPr>
            <a:lvl3pPr marL="913227" indent="0">
              <a:buNone/>
              <a:defRPr sz="1000"/>
            </a:lvl3pPr>
            <a:lvl4pPr marL="1369840" indent="0">
              <a:buNone/>
              <a:defRPr sz="900"/>
            </a:lvl4pPr>
            <a:lvl5pPr marL="1826454" indent="0">
              <a:buNone/>
              <a:defRPr sz="900"/>
            </a:lvl5pPr>
            <a:lvl6pPr marL="2283068" indent="0">
              <a:buNone/>
              <a:defRPr sz="900"/>
            </a:lvl6pPr>
            <a:lvl7pPr marL="2739681" indent="0">
              <a:buNone/>
              <a:defRPr sz="900"/>
            </a:lvl7pPr>
            <a:lvl8pPr marL="3196295" indent="0">
              <a:buNone/>
              <a:defRPr sz="900"/>
            </a:lvl8pPr>
            <a:lvl9pPr marL="365290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3F21C8E4-2129-4BEA-A6F7-C9FA7F8065A5}"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24" y="21762465"/>
            <a:ext cx="25237742" cy="25697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24" y="2777747"/>
            <a:ext cx="25237742" cy="18654287"/>
          </a:xfrm>
        </p:spPr>
        <p:txBody>
          <a:bodyPr/>
          <a:lstStyle>
            <a:lvl1pPr marL="0" indent="0">
              <a:buNone/>
              <a:defRPr sz="3200"/>
            </a:lvl1pPr>
            <a:lvl2pPr marL="456614" indent="0">
              <a:buNone/>
              <a:defRPr sz="2800"/>
            </a:lvl2pPr>
            <a:lvl3pPr marL="913227" indent="0">
              <a:buNone/>
              <a:defRPr sz="2400"/>
            </a:lvl3pPr>
            <a:lvl4pPr marL="1369840" indent="0">
              <a:buNone/>
              <a:defRPr sz="2000"/>
            </a:lvl4pPr>
            <a:lvl5pPr marL="1826454" indent="0">
              <a:buNone/>
              <a:defRPr sz="2000"/>
            </a:lvl5pPr>
            <a:lvl6pPr marL="2283068" indent="0">
              <a:buNone/>
              <a:defRPr sz="2000"/>
            </a:lvl6pPr>
            <a:lvl7pPr marL="2739681" indent="0">
              <a:buNone/>
              <a:defRPr sz="2000"/>
            </a:lvl7pPr>
            <a:lvl8pPr marL="3196295" indent="0">
              <a:buNone/>
              <a:defRPr sz="2000"/>
            </a:lvl8pPr>
            <a:lvl9pPr marL="3652908" indent="0">
              <a:buNone/>
              <a:defRPr sz="2000"/>
            </a:lvl9pPr>
          </a:lstStyle>
          <a:p>
            <a:pPr lvl="0"/>
            <a:endParaRPr lang="en-US" noProof="0" dirty="0" smtClean="0"/>
          </a:p>
        </p:txBody>
      </p:sp>
      <p:sp>
        <p:nvSpPr>
          <p:cNvPr id="4" name="Text Placeholder 3"/>
          <p:cNvSpPr>
            <a:spLocks noGrp="1"/>
          </p:cNvSpPr>
          <p:nvPr>
            <p:ph type="body" sz="half" idx="2"/>
          </p:nvPr>
        </p:nvSpPr>
        <p:spPr>
          <a:xfrm>
            <a:off x="8244224" y="24332204"/>
            <a:ext cx="25237742" cy="3647921"/>
          </a:xfrm>
        </p:spPr>
        <p:txBody>
          <a:bodyPr/>
          <a:lstStyle>
            <a:lvl1pPr marL="0" indent="0">
              <a:buNone/>
              <a:defRPr sz="1400"/>
            </a:lvl1pPr>
            <a:lvl2pPr marL="456614" indent="0">
              <a:buNone/>
              <a:defRPr sz="1200"/>
            </a:lvl2pPr>
            <a:lvl3pPr marL="913227" indent="0">
              <a:buNone/>
              <a:defRPr sz="1000"/>
            </a:lvl3pPr>
            <a:lvl4pPr marL="1369840" indent="0">
              <a:buNone/>
              <a:defRPr sz="900"/>
            </a:lvl4pPr>
            <a:lvl5pPr marL="1826454" indent="0">
              <a:buNone/>
              <a:defRPr sz="900"/>
            </a:lvl5pPr>
            <a:lvl6pPr marL="2283068" indent="0">
              <a:buNone/>
              <a:defRPr sz="900"/>
            </a:lvl6pPr>
            <a:lvl7pPr marL="2739681" indent="0">
              <a:buNone/>
              <a:defRPr sz="900"/>
            </a:lvl7pPr>
            <a:lvl8pPr marL="3196295" indent="0">
              <a:buNone/>
              <a:defRPr sz="900"/>
            </a:lvl8pPr>
            <a:lvl9pPr marL="365290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A4AEBAED-0D9C-413C-9E64-7675E0B28D64}"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4680" y="2763202"/>
            <a:ext cx="35753040" cy="5181362"/>
          </a:xfrm>
          <a:prstGeom prst="rect">
            <a:avLst/>
          </a:prstGeom>
          <a:noFill/>
          <a:ln w="9525">
            <a:noFill/>
            <a:miter lim="800000"/>
            <a:headEnd/>
            <a:tailEnd/>
          </a:ln>
        </p:spPr>
        <p:txBody>
          <a:bodyPr vert="horz" wrap="square" lIns="397517" tIns="198761" rIns="397517" bIns="198761"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154680" y="8983987"/>
            <a:ext cx="35753040" cy="18649464"/>
          </a:xfrm>
          <a:prstGeom prst="rect">
            <a:avLst/>
          </a:prstGeom>
          <a:noFill/>
          <a:ln w="9525">
            <a:noFill/>
            <a:miter lim="800000"/>
            <a:headEnd/>
            <a:tailEnd/>
          </a:ln>
        </p:spPr>
        <p:txBody>
          <a:bodyPr vert="horz" wrap="square" lIns="397517" tIns="198761" rIns="397517" bIns="198761"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3154683" y="28326400"/>
            <a:ext cx="8761378" cy="2068821"/>
          </a:xfrm>
          <a:prstGeom prst="rect">
            <a:avLst/>
          </a:prstGeom>
          <a:noFill/>
          <a:ln w="9525">
            <a:noFill/>
            <a:miter lim="800000"/>
            <a:headEnd/>
            <a:tailEnd/>
          </a:ln>
          <a:effectLst/>
        </p:spPr>
        <p:txBody>
          <a:bodyPr vert="horz" wrap="square" lIns="397517" tIns="198761" rIns="397517" bIns="198761" numCol="1" anchor="t" anchorCtr="0" compatLnSpc="1">
            <a:prstTxWarp prst="textNoShape">
              <a:avLst/>
            </a:prstTxWarp>
          </a:bodyPr>
          <a:lstStyle>
            <a:lvl1pPr algn="l">
              <a:defRPr sz="6300" b="0">
                <a:latin typeface="Times New Roman" pitchFamily="18" charset="0"/>
                <a:ea typeface="SimSun" pitchFamily="2"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14369701" y="28326400"/>
            <a:ext cx="13323005" cy="2068821"/>
          </a:xfrm>
          <a:prstGeom prst="rect">
            <a:avLst/>
          </a:prstGeom>
          <a:noFill/>
          <a:ln w="9525">
            <a:noFill/>
            <a:miter lim="800000"/>
            <a:headEnd/>
            <a:tailEnd/>
          </a:ln>
          <a:effectLst/>
        </p:spPr>
        <p:txBody>
          <a:bodyPr vert="horz" wrap="square" lIns="397517" tIns="198761" rIns="397517" bIns="198761" numCol="1" anchor="t" anchorCtr="0" compatLnSpc="1">
            <a:prstTxWarp prst="textNoShape">
              <a:avLst/>
            </a:prstTxWarp>
          </a:bodyPr>
          <a:lstStyle>
            <a:lvl1pPr algn="ctr">
              <a:defRPr sz="6300" b="0">
                <a:latin typeface="Times New Roman" pitchFamily="18" charset="0"/>
                <a:ea typeface="SimSun" pitchFamily="2"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30146343" y="28326400"/>
            <a:ext cx="8761377" cy="2068821"/>
          </a:xfrm>
          <a:prstGeom prst="rect">
            <a:avLst/>
          </a:prstGeom>
          <a:noFill/>
          <a:ln w="9525">
            <a:noFill/>
            <a:miter lim="800000"/>
            <a:headEnd/>
            <a:tailEnd/>
          </a:ln>
          <a:effectLst/>
        </p:spPr>
        <p:txBody>
          <a:bodyPr vert="horz" wrap="square" lIns="397517" tIns="198761" rIns="397517" bIns="198761" numCol="1" anchor="t" anchorCtr="0" compatLnSpc="1">
            <a:prstTxWarp prst="textNoShape">
              <a:avLst/>
            </a:prstTxWarp>
          </a:bodyPr>
          <a:lstStyle>
            <a:lvl1pPr algn="r">
              <a:defRPr sz="6300" b="0">
                <a:latin typeface="Times New Roman" pitchFamily="18" charset="0"/>
                <a:ea typeface="SimSun" pitchFamily="2" charset="-122"/>
              </a:defRPr>
            </a:lvl1pPr>
          </a:lstStyle>
          <a:p>
            <a:pPr>
              <a:defRPr/>
            </a:pPr>
            <a:fld id="{8CA6170C-0C34-4448-A680-8FFDF6F2535B}" type="slidenum">
              <a:rPr lang="en-US" altLang="zh-CN"/>
              <a:pPr>
                <a:defRPr/>
              </a:pPr>
              <a:t>‹#›</a:t>
            </a:fld>
            <a:endParaRPr lang="en-US" altLang="zh-CN" dirty="0"/>
          </a:p>
        </p:txBody>
      </p:sp>
      <p:pic>
        <p:nvPicPr>
          <p:cNvPr id="1031" name="Picture 7" descr="wsupic"/>
          <p:cNvPicPr>
            <a:picLocks noChangeAspect="1" noChangeArrowheads="1"/>
          </p:cNvPicPr>
          <p:nvPr userDrawn="1"/>
        </p:nvPicPr>
        <p:blipFill>
          <a:blip r:embed="rId13" cstate="print"/>
          <a:srcRect/>
          <a:stretch>
            <a:fillRect/>
          </a:stretch>
        </p:blipFill>
        <p:spPr bwMode="auto">
          <a:xfrm>
            <a:off x="73028" y="3"/>
            <a:ext cx="5695950" cy="88622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973171" rtl="0" eaLnBrk="0" fontAlgn="base" hangingPunct="0">
        <a:spcBef>
          <a:spcPct val="0"/>
        </a:spcBef>
        <a:spcAft>
          <a:spcPct val="0"/>
        </a:spcAft>
        <a:defRPr sz="19100">
          <a:solidFill>
            <a:schemeClr val="tx2"/>
          </a:solidFill>
          <a:latin typeface="+mj-lt"/>
          <a:ea typeface="+mj-ea"/>
          <a:cs typeface="+mj-cs"/>
        </a:defRPr>
      </a:lvl1pPr>
      <a:lvl2pPr algn="ctr" defTabSz="3973171" rtl="0" eaLnBrk="0" fontAlgn="base" hangingPunct="0">
        <a:spcBef>
          <a:spcPct val="0"/>
        </a:spcBef>
        <a:spcAft>
          <a:spcPct val="0"/>
        </a:spcAft>
        <a:defRPr sz="19100">
          <a:solidFill>
            <a:schemeClr val="tx2"/>
          </a:solidFill>
          <a:latin typeface="Times New Roman" pitchFamily="18" charset="0"/>
        </a:defRPr>
      </a:lvl2pPr>
      <a:lvl3pPr algn="ctr" defTabSz="3973171" rtl="0" eaLnBrk="0" fontAlgn="base" hangingPunct="0">
        <a:spcBef>
          <a:spcPct val="0"/>
        </a:spcBef>
        <a:spcAft>
          <a:spcPct val="0"/>
        </a:spcAft>
        <a:defRPr sz="19100">
          <a:solidFill>
            <a:schemeClr val="tx2"/>
          </a:solidFill>
          <a:latin typeface="Times New Roman" pitchFamily="18" charset="0"/>
        </a:defRPr>
      </a:lvl3pPr>
      <a:lvl4pPr algn="ctr" defTabSz="3973171" rtl="0" eaLnBrk="0" fontAlgn="base" hangingPunct="0">
        <a:spcBef>
          <a:spcPct val="0"/>
        </a:spcBef>
        <a:spcAft>
          <a:spcPct val="0"/>
        </a:spcAft>
        <a:defRPr sz="19100">
          <a:solidFill>
            <a:schemeClr val="tx2"/>
          </a:solidFill>
          <a:latin typeface="Times New Roman" pitchFamily="18" charset="0"/>
        </a:defRPr>
      </a:lvl4pPr>
      <a:lvl5pPr algn="ctr" defTabSz="3973171" rtl="0" eaLnBrk="0" fontAlgn="base" hangingPunct="0">
        <a:spcBef>
          <a:spcPct val="0"/>
        </a:spcBef>
        <a:spcAft>
          <a:spcPct val="0"/>
        </a:spcAft>
        <a:defRPr sz="19100">
          <a:solidFill>
            <a:schemeClr val="tx2"/>
          </a:solidFill>
          <a:latin typeface="Times New Roman" pitchFamily="18" charset="0"/>
        </a:defRPr>
      </a:lvl5pPr>
      <a:lvl6pPr marL="456614" algn="ctr" defTabSz="3973171" rtl="0" fontAlgn="base">
        <a:spcBef>
          <a:spcPct val="0"/>
        </a:spcBef>
        <a:spcAft>
          <a:spcPct val="0"/>
        </a:spcAft>
        <a:defRPr sz="19100">
          <a:solidFill>
            <a:schemeClr val="tx2"/>
          </a:solidFill>
          <a:latin typeface="Times New Roman" pitchFamily="18" charset="0"/>
        </a:defRPr>
      </a:lvl6pPr>
      <a:lvl7pPr marL="913227" algn="ctr" defTabSz="3973171" rtl="0" fontAlgn="base">
        <a:spcBef>
          <a:spcPct val="0"/>
        </a:spcBef>
        <a:spcAft>
          <a:spcPct val="0"/>
        </a:spcAft>
        <a:defRPr sz="19100">
          <a:solidFill>
            <a:schemeClr val="tx2"/>
          </a:solidFill>
          <a:latin typeface="Times New Roman" pitchFamily="18" charset="0"/>
        </a:defRPr>
      </a:lvl7pPr>
      <a:lvl8pPr marL="1369840" algn="ctr" defTabSz="3973171" rtl="0" fontAlgn="base">
        <a:spcBef>
          <a:spcPct val="0"/>
        </a:spcBef>
        <a:spcAft>
          <a:spcPct val="0"/>
        </a:spcAft>
        <a:defRPr sz="19100">
          <a:solidFill>
            <a:schemeClr val="tx2"/>
          </a:solidFill>
          <a:latin typeface="Times New Roman" pitchFamily="18" charset="0"/>
        </a:defRPr>
      </a:lvl8pPr>
      <a:lvl9pPr marL="1826454" algn="ctr" defTabSz="3973171" rtl="0" fontAlgn="base">
        <a:spcBef>
          <a:spcPct val="0"/>
        </a:spcBef>
        <a:spcAft>
          <a:spcPct val="0"/>
        </a:spcAft>
        <a:defRPr sz="19100">
          <a:solidFill>
            <a:schemeClr val="tx2"/>
          </a:solidFill>
          <a:latin typeface="Times New Roman" pitchFamily="18" charset="0"/>
        </a:defRPr>
      </a:lvl9pPr>
    </p:titleStyle>
    <p:bodyStyle>
      <a:lvl1pPr marL="1490336" indent="-1490336" algn="l" defTabSz="3973171" rtl="0" eaLnBrk="0" fontAlgn="base" hangingPunct="0">
        <a:spcBef>
          <a:spcPct val="20000"/>
        </a:spcBef>
        <a:spcAft>
          <a:spcPct val="0"/>
        </a:spcAft>
        <a:buChar char="•"/>
        <a:defRPr sz="13900">
          <a:solidFill>
            <a:schemeClr val="tx1"/>
          </a:solidFill>
          <a:latin typeface="+mn-lt"/>
          <a:ea typeface="+mn-ea"/>
          <a:cs typeface="+mn-cs"/>
        </a:defRPr>
      </a:lvl1pPr>
      <a:lvl2pPr marL="3228004" indent="-1241419" algn="l" defTabSz="3973171" rtl="0" eaLnBrk="0" fontAlgn="base" hangingPunct="0">
        <a:spcBef>
          <a:spcPct val="20000"/>
        </a:spcBef>
        <a:spcAft>
          <a:spcPct val="0"/>
        </a:spcAft>
        <a:buChar char="–"/>
        <a:defRPr sz="12100">
          <a:solidFill>
            <a:schemeClr val="tx1"/>
          </a:solidFill>
          <a:latin typeface="+mn-lt"/>
        </a:defRPr>
      </a:lvl2pPr>
      <a:lvl3pPr marL="4967258" indent="-994086" algn="l" defTabSz="3973171" rtl="0" eaLnBrk="0" fontAlgn="base" hangingPunct="0">
        <a:spcBef>
          <a:spcPct val="20000"/>
        </a:spcBef>
        <a:spcAft>
          <a:spcPct val="0"/>
        </a:spcAft>
        <a:buChar char="•"/>
        <a:defRPr sz="10300">
          <a:solidFill>
            <a:schemeClr val="tx1"/>
          </a:solidFill>
          <a:latin typeface="+mn-lt"/>
        </a:defRPr>
      </a:lvl3pPr>
      <a:lvl4pPr marL="6953843" indent="-992500" algn="l" defTabSz="3973171" rtl="0" eaLnBrk="0" fontAlgn="base" hangingPunct="0">
        <a:spcBef>
          <a:spcPct val="20000"/>
        </a:spcBef>
        <a:spcAft>
          <a:spcPct val="0"/>
        </a:spcAft>
        <a:buChar char="–"/>
        <a:defRPr sz="8500">
          <a:solidFill>
            <a:schemeClr val="tx1"/>
          </a:solidFill>
          <a:latin typeface="+mn-lt"/>
        </a:defRPr>
      </a:lvl4pPr>
      <a:lvl5pPr marL="8942015" indent="-994086" algn="l" defTabSz="3973171" rtl="0" eaLnBrk="0" fontAlgn="base" hangingPunct="0">
        <a:spcBef>
          <a:spcPct val="20000"/>
        </a:spcBef>
        <a:spcAft>
          <a:spcPct val="0"/>
        </a:spcAft>
        <a:buChar char="»"/>
        <a:defRPr sz="8500">
          <a:solidFill>
            <a:schemeClr val="tx1"/>
          </a:solidFill>
          <a:latin typeface="+mn-lt"/>
        </a:defRPr>
      </a:lvl5pPr>
      <a:lvl6pPr marL="9398628" indent="-994086" algn="l" defTabSz="3973171" rtl="0" fontAlgn="base">
        <a:spcBef>
          <a:spcPct val="20000"/>
        </a:spcBef>
        <a:spcAft>
          <a:spcPct val="0"/>
        </a:spcAft>
        <a:buChar char="»"/>
        <a:defRPr sz="8500">
          <a:solidFill>
            <a:schemeClr val="tx1"/>
          </a:solidFill>
          <a:latin typeface="+mn-lt"/>
        </a:defRPr>
      </a:lvl6pPr>
      <a:lvl7pPr marL="9855241" indent="-994086" algn="l" defTabSz="3973171" rtl="0" fontAlgn="base">
        <a:spcBef>
          <a:spcPct val="20000"/>
        </a:spcBef>
        <a:spcAft>
          <a:spcPct val="0"/>
        </a:spcAft>
        <a:buChar char="»"/>
        <a:defRPr sz="8500">
          <a:solidFill>
            <a:schemeClr val="tx1"/>
          </a:solidFill>
          <a:latin typeface="+mn-lt"/>
        </a:defRPr>
      </a:lvl7pPr>
      <a:lvl8pPr marL="10311855" indent="-994086" algn="l" defTabSz="3973171" rtl="0" fontAlgn="base">
        <a:spcBef>
          <a:spcPct val="20000"/>
        </a:spcBef>
        <a:spcAft>
          <a:spcPct val="0"/>
        </a:spcAft>
        <a:buChar char="»"/>
        <a:defRPr sz="8500">
          <a:solidFill>
            <a:schemeClr val="tx1"/>
          </a:solidFill>
          <a:latin typeface="+mn-lt"/>
        </a:defRPr>
      </a:lvl8pPr>
      <a:lvl9pPr marL="10768469" indent="-994086" algn="l" defTabSz="3973171" rtl="0" fontAlgn="base">
        <a:spcBef>
          <a:spcPct val="20000"/>
        </a:spcBef>
        <a:spcAft>
          <a:spcPct val="0"/>
        </a:spcAft>
        <a:buChar char="»"/>
        <a:defRPr sz="8500">
          <a:solidFill>
            <a:schemeClr val="tx1"/>
          </a:solidFill>
          <a:latin typeface="+mn-lt"/>
        </a:defRPr>
      </a:lvl9pPr>
    </p:bodyStyle>
    <p:otherStyle>
      <a:defPPr>
        <a:defRPr lang="en-US"/>
      </a:defPPr>
      <a:lvl1pPr marL="0" algn="l" defTabSz="913227" rtl="0" eaLnBrk="1" latinLnBrk="0" hangingPunct="1">
        <a:defRPr sz="1800" kern="1200">
          <a:solidFill>
            <a:schemeClr val="tx1"/>
          </a:solidFill>
          <a:latin typeface="+mn-lt"/>
          <a:ea typeface="+mn-ea"/>
          <a:cs typeface="+mn-cs"/>
        </a:defRPr>
      </a:lvl1pPr>
      <a:lvl2pPr marL="456614" algn="l" defTabSz="913227" rtl="0" eaLnBrk="1" latinLnBrk="0" hangingPunct="1">
        <a:defRPr sz="1800" kern="1200">
          <a:solidFill>
            <a:schemeClr val="tx1"/>
          </a:solidFill>
          <a:latin typeface="+mn-lt"/>
          <a:ea typeface="+mn-ea"/>
          <a:cs typeface="+mn-cs"/>
        </a:defRPr>
      </a:lvl2pPr>
      <a:lvl3pPr marL="913227" algn="l" defTabSz="913227" rtl="0" eaLnBrk="1" latinLnBrk="0" hangingPunct="1">
        <a:defRPr sz="1800" kern="1200">
          <a:solidFill>
            <a:schemeClr val="tx1"/>
          </a:solidFill>
          <a:latin typeface="+mn-lt"/>
          <a:ea typeface="+mn-ea"/>
          <a:cs typeface="+mn-cs"/>
        </a:defRPr>
      </a:lvl3pPr>
      <a:lvl4pPr marL="1369840" algn="l" defTabSz="913227" rtl="0" eaLnBrk="1" latinLnBrk="0" hangingPunct="1">
        <a:defRPr sz="1800" kern="1200">
          <a:solidFill>
            <a:schemeClr val="tx1"/>
          </a:solidFill>
          <a:latin typeface="+mn-lt"/>
          <a:ea typeface="+mn-ea"/>
          <a:cs typeface="+mn-cs"/>
        </a:defRPr>
      </a:lvl4pPr>
      <a:lvl5pPr marL="1826454" algn="l" defTabSz="913227" rtl="0" eaLnBrk="1" latinLnBrk="0" hangingPunct="1">
        <a:defRPr sz="1800" kern="1200">
          <a:solidFill>
            <a:schemeClr val="tx1"/>
          </a:solidFill>
          <a:latin typeface="+mn-lt"/>
          <a:ea typeface="+mn-ea"/>
          <a:cs typeface="+mn-cs"/>
        </a:defRPr>
      </a:lvl5pPr>
      <a:lvl6pPr marL="2283068" algn="l" defTabSz="913227" rtl="0" eaLnBrk="1" latinLnBrk="0" hangingPunct="1">
        <a:defRPr sz="1800" kern="1200">
          <a:solidFill>
            <a:schemeClr val="tx1"/>
          </a:solidFill>
          <a:latin typeface="+mn-lt"/>
          <a:ea typeface="+mn-ea"/>
          <a:cs typeface="+mn-cs"/>
        </a:defRPr>
      </a:lvl6pPr>
      <a:lvl7pPr marL="2739681" algn="l" defTabSz="913227" rtl="0" eaLnBrk="1" latinLnBrk="0" hangingPunct="1">
        <a:defRPr sz="1800" kern="1200">
          <a:solidFill>
            <a:schemeClr val="tx1"/>
          </a:solidFill>
          <a:latin typeface="+mn-lt"/>
          <a:ea typeface="+mn-ea"/>
          <a:cs typeface="+mn-cs"/>
        </a:defRPr>
      </a:lvl7pPr>
      <a:lvl8pPr marL="3196295" algn="l" defTabSz="913227" rtl="0" eaLnBrk="1" latinLnBrk="0" hangingPunct="1">
        <a:defRPr sz="1800" kern="1200">
          <a:solidFill>
            <a:schemeClr val="tx1"/>
          </a:solidFill>
          <a:latin typeface="+mn-lt"/>
          <a:ea typeface="+mn-ea"/>
          <a:cs typeface="+mn-cs"/>
        </a:defRPr>
      </a:lvl8pPr>
      <a:lvl9pPr marL="3652908" algn="l" defTabSz="9132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png"/><Relationship Id="rId18" Type="http://schemas.openxmlformats.org/officeDocument/2006/relationships/image" Target="../media/image13.emf"/><Relationship Id="rId3" Type="http://schemas.openxmlformats.org/officeDocument/2006/relationships/notesSlide" Target="../notesSlides/notesSlide1.xml"/><Relationship Id="rId21" Type="http://schemas.openxmlformats.org/officeDocument/2006/relationships/image" Target="../media/image16.emf"/><Relationship Id="rId7" Type="http://schemas.openxmlformats.org/officeDocument/2006/relationships/image" Target="../media/image2.wmf"/><Relationship Id="rId12" Type="http://schemas.openxmlformats.org/officeDocument/2006/relationships/chart" Target="../charts/chart1.xml"/><Relationship Id="rId17" Type="http://schemas.openxmlformats.org/officeDocument/2006/relationships/image" Target="../media/image12.emf"/><Relationship Id="rId25"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11.jpeg"/><Relationship Id="rId20"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png"/><Relationship Id="rId24"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4.emf"/><Relationship Id="rId4" Type="http://schemas.openxmlformats.org/officeDocument/2006/relationships/image" Target="../media/image4.png"/><Relationship Id="rId9" Type="http://schemas.openxmlformats.org/officeDocument/2006/relationships/image" Target="../media/image3.wmf"/><Relationship Id="rId14" Type="http://schemas.openxmlformats.org/officeDocument/2006/relationships/image" Target="../media/image9.png"/><Relationship Id="rId2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467361" y="4914733"/>
            <a:ext cx="12051211" cy="25968960"/>
          </a:xfrm>
          <a:prstGeom prst="rect">
            <a:avLst/>
          </a:prstGeom>
          <a:solidFill>
            <a:srgbClr val="D9D9D9"/>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lIns="89186" tIns="44594" rIns="89186" bIns="44594">
            <a:spAutoFit/>
          </a:bodyPr>
          <a:lstStyle/>
          <a:p>
            <a:pPr marL="447101" lvl="1" defTabSz="894201">
              <a:spcBef>
                <a:spcPct val="50000"/>
              </a:spcBef>
              <a:defRPr/>
            </a:pPr>
            <a:r>
              <a:rPr lang="en-US" altLang="zh-CN" sz="5400" dirty="0">
                <a:solidFill>
                  <a:srgbClr val="000000"/>
                </a:solidFill>
                <a:ea typeface="宋体" charset="-122"/>
              </a:rPr>
              <a:t>Objective</a:t>
            </a:r>
          </a:p>
          <a:p>
            <a:pPr marL="447101" lvl="1" defTabSz="894201">
              <a:defRPr/>
            </a:pPr>
            <a:r>
              <a:rPr lang="en-US" altLang="zh-CN" sz="3400" b="0" dirty="0">
                <a:solidFill>
                  <a:srgbClr val="000000"/>
                </a:solidFill>
                <a:ea typeface="宋体" charset="-122"/>
              </a:rPr>
              <a:t>Develop tools for comprehensive design and optimization of air traffic flow management capabilities at multiple spatial and temporal resolutions: at a national airspace-wide scale and one-day time horizon (strategic time-frame); and at a regional scale (of one or a few Centers) and a two-hour time horizon (tactical time-frame). </a:t>
            </a: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endParaRPr lang="en-US" altLang="zh-CN" sz="3200" dirty="0">
              <a:solidFill>
                <a:srgbClr val="000000"/>
              </a:solidFill>
              <a:ea typeface="宋体" charset="-122"/>
            </a:endParaRPr>
          </a:p>
          <a:p>
            <a:pPr marL="447101" lvl="1" defTabSz="894201">
              <a:defRPr/>
            </a:pPr>
            <a:r>
              <a:rPr lang="en-US" altLang="zh-CN" sz="5400" dirty="0" smtClean="0">
                <a:solidFill>
                  <a:srgbClr val="000000"/>
                </a:solidFill>
                <a:ea typeface="宋体" charset="-122"/>
              </a:rPr>
              <a:t>Approach</a:t>
            </a:r>
            <a:endParaRPr lang="en-US" altLang="zh-CN" sz="5400" dirty="0">
              <a:solidFill>
                <a:srgbClr val="000000"/>
              </a:solidFill>
              <a:ea typeface="宋体" charset="-122"/>
            </a:endParaRPr>
          </a:p>
          <a:p>
            <a:pPr marL="447101" lvl="1" defTabSz="894201">
              <a:defRPr/>
            </a:pPr>
            <a:r>
              <a:rPr lang="en-US" altLang="zh-CN" sz="3400" b="0" dirty="0">
                <a:solidFill>
                  <a:srgbClr val="000000"/>
                </a:solidFill>
                <a:ea typeface="宋体" charset="-122"/>
              </a:rPr>
              <a:t>Develop a suite of tools for designing complex multi-scale dynamical networks, and in turn to use these tools to comprehensively address the strategic-to-tactical traffic flow management problem. The two directions of intellectual merit in tool development include 1) the meshed modeling/design of flow- and </a:t>
            </a:r>
            <a:r>
              <a:rPr lang="en-US" altLang="zh-CN" sz="3400" b="0" dirty="0" err="1">
                <a:solidFill>
                  <a:srgbClr val="000000"/>
                </a:solidFill>
                <a:ea typeface="宋体" charset="-122"/>
              </a:rPr>
              <a:t>queueing</a:t>
            </a:r>
            <a:r>
              <a:rPr lang="en-US" altLang="zh-CN" sz="3400" b="0" dirty="0">
                <a:solidFill>
                  <a:srgbClr val="000000"/>
                </a:solidFill>
                <a:ea typeface="宋体" charset="-122"/>
              </a:rPr>
              <a:t>-networks under network topology variation for cyber- and physical- resource allocation, and 2) large-scale network simulation and numerical analysis. This research will yield aggregate modeling, management design, and validation tools for multi-scale dynamical infrastructure networks, and comprehensive solutions for nation-wide strategic-to-tactical traffic flow management using these tools. </a:t>
            </a:r>
          </a:p>
          <a:p>
            <a:pPr marL="447101" lvl="1" defTabSz="894201">
              <a:defRPr/>
            </a:pPr>
            <a:endParaRPr lang="en-US" altLang="zh-CN" sz="3200" dirty="0">
              <a:solidFill>
                <a:srgbClr val="000000"/>
              </a:solidFill>
              <a:ea typeface="宋体" charset="-122"/>
            </a:endParaRPr>
          </a:p>
          <a:p>
            <a:pPr marL="447101" lvl="1" defTabSz="894201">
              <a:defRPr/>
            </a:pPr>
            <a:r>
              <a:rPr lang="en-US" altLang="zh-CN" sz="5400" dirty="0">
                <a:solidFill>
                  <a:srgbClr val="000000"/>
                </a:solidFill>
                <a:ea typeface="宋体" charset="-122"/>
              </a:rPr>
              <a:t>Contributions to NSF CPS Themes</a:t>
            </a:r>
          </a:p>
          <a:p>
            <a:pPr marL="447101" lvl="1" defTabSz="894201">
              <a:defRPr/>
            </a:pPr>
            <a:r>
              <a:rPr lang="en-US" altLang="zh-CN" sz="3400" b="0" dirty="0">
                <a:solidFill>
                  <a:srgbClr val="000000"/>
                </a:solidFill>
              </a:rPr>
              <a:t>This research effort is providing both mathematical foundations, and concrete methods and tools, for tractably modeling environmental and physical-world uncertainties using cyber- capabilities.  In this scope, the project can broadly permit the tight conjoining of cyber- and physical- resources in designing decision-support capabilities for infrastructure networks.  Specifically, multiple core challenges in the study of cyber-physical systems are addressed</a:t>
            </a:r>
            <a:r>
              <a:rPr lang="en-US" altLang="zh-CN" sz="3400" b="0" dirty="0" smtClean="0">
                <a:solidFill>
                  <a:srgbClr val="000000"/>
                </a:solidFill>
              </a:rPr>
              <a:t>:</a:t>
            </a:r>
          </a:p>
          <a:p>
            <a:pPr marL="447101" lvl="1" defTabSz="894201">
              <a:defRPr/>
            </a:pPr>
            <a:endParaRPr lang="en-US" altLang="zh-CN" sz="3400" b="0" dirty="0">
              <a:solidFill>
                <a:srgbClr val="000000"/>
              </a:solidFill>
            </a:endParaRPr>
          </a:p>
          <a:p>
            <a:pPr marL="1022738" lvl="1" indent="-575638" defTabSz="894201">
              <a:buAutoNum type="arabicParenR"/>
              <a:defRPr/>
            </a:pPr>
            <a:r>
              <a:rPr lang="en-US" altLang="zh-CN" sz="3400" b="0" dirty="0">
                <a:solidFill>
                  <a:srgbClr val="000000"/>
                </a:solidFill>
              </a:rPr>
              <a:t>Our efforts permit the design of cyber- decision-support capabilities that can account for uncertainties in infrastructure-network dynamics </a:t>
            </a:r>
          </a:p>
          <a:p>
            <a:pPr marL="1022738" lvl="1" indent="-575638" defTabSz="894201">
              <a:buAutoNum type="arabicParenR"/>
              <a:defRPr/>
            </a:pPr>
            <a:r>
              <a:rPr lang="en-US" altLang="zh-CN" sz="3400" b="0" dirty="0"/>
              <a:t>Our efforts facilitate robust, adaptive decision-making by increasing the cyber-system’s awareness of infrastructure-network dynamics, at a resolution and time-horizon that is apt for decision-making</a:t>
            </a:r>
            <a:r>
              <a:rPr lang="en-US" altLang="zh-CN" sz="3400" b="0" dirty="0" smtClean="0">
                <a:solidFill>
                  <a:srgbClr val="000000"/>
                </a:solidFill>
              </a:rPr>
              <a:t>.</a:t>
            </a:r>
          </a:p>
        </p:txBody>
      </p:sp>
      <p:sp>
        <p:nvSpPr>
          <p:cNvPr id="2051" name="Text Box 14"/>
          <p:cNvSpPr txBox="1">
            <a:spLocks noChangeArrowheads="1"/>
          </p:cNvSpPr>
          <p:nvPr/>
        </p:nvSpPr>
        <p:spPr bwMode="auto">
          <a:xfrm>
            <a:off x="0" y="0"/>
            <a:ext cx="41999681" cy="2798493"/>
          </a:xfrm>
          <a:prstGeom prst="rect">
            <a:avLst/>
          </a:prstGeom>
          <a:solidFill>
            <a:srgbClr val="008E4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9186" tIns="44594" rIns="89186" bIns="44594">
            <a:spAutoFit/>
          </a:bodyPr>
          <a:lstStyle/>
          <a:p>
            <a:pPr algn="ctr"/>
            <a:r>
              <a:rPr lang="en-US" sz="8800" dirty="0"/>
              <a:t>Dynamical-Network Evaluation and Design Tools for </a:t>
            </a:r>
          </a:p>
          <a:p>
            <a:pPr algn="ctr"/>
            <a:r>
              <a:rPr lang="en-US" sz="8800" dirty="0"/>
              <a:t>Strategic-to-Tactical  Air Traffic Flow Management</a:t>
            </a:r>
            <a:endParaRPr lang="en-US" altLang="zh-CN" sz="8800" dirty="0"/>
          </a:p>
        </p:txBody>
      </p:sp>
      <p:sp>
        <p:nvSpPr>
          <p:cNvPr id="15368" name="Text Box 18"/>
          <p:cNvSpPr txBox="1">
            <a:spLocks noChangeArrowheads="1"/>
          </p:cNvSpPr>
          <p:nvPr/>
        </p:nvSpPr>
        <p:spPr bwMode="auto">
          <a:xfrm>
            <a:off x="1635760" y="2775582"/>
            <a:ext cx="40426640" cy="2029051"/>
          </a:xfrm>
          <a:prstGeom prst="rect">
            <a:avLst/>
          </a:prstGeom>
          <a:noFill/>
          <a:ln w="9525">
            <a:noFill/>
            <a:miter lim="800000"/>
            <a:headEnd/>
            <a:tailEnd/>
          </a:ln>
        </p:spPr>
        <p:txBody>
          <a:bodyPr lIns="89186" tIns="44594" rIns="89186" bIns="44594">
            <a:spAutoFit/>
          </a:bodyPr>
          <a:lstStyle/>
          <a:p>
            <a:pPr algn="ctr" defTabSz="894201">
              <a:spcBef>
                <a:spcPts val="0"/>
              </a:spcBef>
            </a:pPr>
            <a:r>
              <a:rPr lang="en-US" altLang="zh-CN" sz="4200" b="0" dirty="0" smtClean="0">
                <a:solidFill>
                  <a:srgbClr val="606060"/>
                </a:solidFill>
                <a:latin typeface="Arial Black" pitchFamily="34" charset="0"/>
              </a:rPr>
              <a:t>Yan </a:t>
            </a:r>
            <a:r>
              <a:rPr lang="en-US" altLang="zh-CN" sz="4200" b="0" dirty="0">
                <a:solidFill>
                  <a:srgbClr val="606060"/>
                </a:solidFill>
                <a:latin typeface="Arial Black" pitchFamily="34" charset="0"/>
              </a:rPr>
              <a:t>Wan (PI), Electrical Engineering, University of North Texas</a:t>
            </a:r>
          </a:p>
          <a:p>
            <a:pPr algn="ctr" defTabSz="894201">
              <a:spcBef>
                <a:spcPts val="0"/>
              </a:spcBef>
            </a:pPr>
            <a:r>
              <a:rPr lang="en-US" altLang="zh-CN" sz="4200" b="0" dirty="0" err="1" smtClean="0">
                <a:solidFill>
                  <a:srgbClr val="606060"/>
                </a:solidFill>
                <a:latin typeface="Arial Black" pitchFamily="34" charset="0"/>
              </a:rPr>
              <a:t>Sandip</a:t>
            </a:r>
            <a:r>
              <a:rPr lang="en-US" altLang="zh-CN" sz="4200" b="0" dirty="0" smtClean="0">
                <a:solidFill>
                  <a:srgbClr val="606060"/>
                </a:solidFill>
                <a:latin typeface="Arial Black" pitchFamily="34" charset="0"/>
              </a:rPr>
              <a:t> </a:t>
            </a:r>
            <a:r>
              <a:rPr lang="en-US" altLang="zh-CN" sz="4200" b="0" dirty="0">
                <a:solidFill>
                  <a:srgbClr val="606060"/>
                </a:solidFill>
                <a:latin typeface="Arial Black" pitchFamily="34" charset="0"/>
              </a:rPr>
              <a:t>Roy (PI), Electrical Engineering, Washington State University</a:t>
            </a:r>
          </a:p>
          <a:p>
            <a:pPr algn="ctr" defTabSz="894201">
              <a:spcBef>
                <a:spcPts val="0"/>
              </a:spcBef>
            </a:pPr>
            <a:r>
              <a:rPr lang="en-US" altLang="zh-CN" sz="4200" b="0" dirty="0" err="1" smtClean="0">
                <a:solidFill>
                  <a:srgbClr val="606060"/>
                </a:solidFill>
                <a:latin typeface="Arial Black" pitchFamily="34" charset="0"/>
              </a:rPr>
              <a:t>Dengfeng</a:t>
            </a:r>
            <a:r>
              <a:rPr lang="en-US" altLang="zh-CN" sz="4200" b="0" dirty="0" smtClean="0">
                <a:solidFill>
                  <a:srgbClr val="606060"/>
                </a:solidFill>
                <a:latin typeface="Arial Black" pitchFamily="34" charset="0"/>
              </a:rPr>
              <a:t> </a:t>
            </a:r>
            <a:r>
              <a:rPr lang="en-US" altLang="zh-CN" sz="4200" b="0" dirty="0">
                <a:solidFill>
                  <a:srgbClr val="606060"/>
                </a:solidFill>
                <a:latin typeface="Arial Black" pitchFamily="34" charset="0"/>
              </a:rPr>
              <a:t>Sun (PI), Aeronautics and Astronautics Engineering, Purdue University                                                                     </a:t>
            </a:r>
          </a:p>
        </p:txBody>
      </p:sp>
      <p:sp>
        <p:nvSpPr>
          <p:cNvPr id="2055" name="Text Box 304"/>
          <p:cNvSpPr txBox="1">
            <a:spLocks noChangeArrowheads="1"/>
          </p:cNvSpPr>
          <p:nvPr/>
        </p:nvSpPr>
        <p:spPr bwMode="auto">
          <a:xfrm>
            <a:off x="12706350" y="4987659"/>
            <a:ext cx="13833021" cy="17664101"/>
          </a:xfrm>
          <a:prstGeom prst="rect">
            <a:avLst/>
          </a:prstGeom>
          <a:solidFill>
            <a:srgbClr val="E5FFFF"/>
          </a:solidFill>
          <a:ln w="9525">
            <a:noFill/>
            <a:miter lim="800000"/>
            <a:headEnd/>
            <a:tailEnd/>
          </a:ln>
          <a:scene3d>
            <a:camera prst="orthographicFront"/>
            <a:lightRig rig="threePt" dir="t"/>
          </a:scene3d>
          <a:sp3d>
            <a:bevelT/>
          </a:sp3d>
        </p:spPr>
        <p:txBody>
          <a:bodyPr wrap="square" lIns="89186" tIns="44594" rIns="89186" bIns="44594">
            <a:spAutoFit/>
          </a:bodyPr>
          <a:lstStyle/>
          <a:p>
            <a:pPr marL="903714" lvl="1" indent="-456614" defTabSz="894201">
              <a:defRPr/>
            </a:pPr>
            <a:r>
              <a:rPr lang="en-US" altLang="zh-CN" sz="5400" dirty="0" smtClean="0">
                <a:latin typeface="+mj-lt"/>
              </a:rPr>
              <a:t>Year 4 </a:t>
            </a:r>
            <a:r>
              <a:rPr lang="en-US" altLang="zh-CN" sz="5400" dirty="0">
                <a:latin typeface="+mj-lt"/>
              </a:rPr>
              <a:t>Results</a:t>
            </a:r>
            <a:endParaRPr lang="en-US" altLang="zh-CN" b="0" dirty="0" smtClean="0">
              <a:latin typeface="+mj-lt"/>
            </a:endParaRPr>
          </a:p>
          <a:p>
            <a:pPr marL="342460" indent="-342460" defTabSz="894201">
              <a:defRPr/>
            </a:pPr>
            <a:r>
              <a:rPr lang="en-US" altLang="zh-CN" sz="3400" dirty="0">
                <a:latin typeface="+mj-lt"/>
              </a:rPr>
              <a:t>   Focus and Core </a:t>
            </a:r>
            <a:r>
              <a:rPr lang="en-US" altLang="zh-CN" sz="3400" dirty="0" smtClean="0">
                <a:latin typeface="+mj-lt"/>
              </a:rPr>
              <a:t>Outcomes at </a:t>
            </a:r>
            <a:r>
              <a:rPr lang="en-US" altLang="zh-CN" sz="3400" dirty="0">
                <a:latin typeface="+mj-lt"/>
              </a:rPr>
              <a:t>Washington State University: </a:t>
            </a:r>
            <a:r>
              <a:rPr lang="en-US" altLang="zh-CN" sz="3400" b="0" dirty="0">
                <a:latin typeface="+mj-lt"/>
              </a:rPr>
              <a:t> </a:t>
            </a:r>
            <a:r>
              <a:rPr lang="en-US" altLang="zh-CN" sz="3400" b="0" dirty="0"/>
              <a:t>In </a:t>
            </a:r>
            <a:r>
              <a:rPr lang="en-US" altLang="zh-CN" sz="3400" b="0" dirty="0" smtClean="0"/>
              <a:t>Year 4, the Washington State University group continued research on developing airport capacity and runway configuration models that reflect weather impact.  In particular, an operationally-structured model for predicting runway configurations and airport arrival/departure rates over a 24 hour horizon was developed and tested for seven major airports.  We also have focused on the underlying network control theory, focusing particularly on characterizing the influence of highly-localized actuation and sensing capabilities.  Some outcomes of the airport-capacity modeling work are shown.</a:t>
            </a:r>
          </a:p>
          <a:p>
            <a:pPr marL="342460" indent="-342460" defTabSz="894201">
              <a:defRPr/>
            </a:pPr>
            <a:endParaRPr lang="en-US" altLang="zh-CN" sz="1300" b="0" i="1" dirty="0" smtClean="0"/>
          </a:p>
          <a:p>
            <a:pPr marL="457200" indent="-457200" defTabSz="894201">
              <a:buFont typeface="Arial" panose="020B0604020202020204" pitchFamily="34" charset="0"/>
              <a:buChar char="•"/>
              <a:defRPr/>
            </a:pPr>
            <a:r>
              <a:rPr lang="en-US" altLang="zh-CN" sz="3400" b="0" i="1" dirty="0" smtClean="0"/>
              <a:t>Operationally-Structured Airport Weather-Impact Modeling</a:t>
            </a:r>
            <a:endParaRPr lang="en-US" altLang="zh-CN" sz="3400" b="0" dirty="0"/>
          </a:p>
          <a:p>
            <a:pPr indent="-398518">
              <a:buFont typeface="Arial" pitchFamily="34" charset="0"/>
              <a:buChar char="•"/>
            </a:pPr>
            <a:endParaRPr lang="en-US" altLang="zh-CN" sz="3400" b="0" dirty="0"/>
          </a:p>
          <a:p>
            <a:pPr indent="-398518">
              <a:buFont typeface="Arial" pitchFamily="34" charset="0"/>
              <a:buChar char="•"/>
            </a:pPr>
            <a:endParaRPr lang="en-US" altLang="zh-CN" sz="3400" b="0" dirty="0"/>
          </a:p>
          <a:p>
            <a:pPr indent="-398518">
              <a:buFont typeface="Arial" pitchFamily="34" charset="0"/>
              <a:buChar char="•"/>
            </a:pPr>
            <a:endParaRPr lang="en-US" altLang="zh-CN" sz="3400" b="0" dirty="0"/>
          </a:p>
          <a:p>
            <a:pPr indent="-398518"/>
            <a:endParaRPr lang="en-US" altLang="zh-CN" sz="3400" b="0" i="1" dirty="0"/>
          </a:p>
          <a:p>
            <a:endParaRPr lang="en-US" altLang="zh-CN" sz="3400" b="0" i="1" dirty="0" smtClean="0"/>
          </a:p>
          <a:p>
            <a:endParaRPr lang="en-US" altLang="zh-CN" sz="3400" b="0" i="1" dirty="0"/>
          </a:p>
          <a:p>
            <a:endParaRPr lang="en-US" altLang="zh-CN" sz="3400" b="0" i="1" dirty="0" smtClean="0"/>
          </a:p>
          <a:p>
            <a:endParaRPr lang="en-US" altLang="zh-CN" sz="3400" b="0" i="1" dirty="0"/>
          </a:p>
          <a:p>
            <a:endParaRPr lang="en-US" altLang="zh-CN" sz="3400" b="0" i="1" dirty="0" smtClean="0"/>
          </a:p>
          <a:p>
            <a:endParaRPr lang="en-US" altLang="zh-CN" sz="3400" b="0" i="1" dirty="0"/>
          </a:p>
          <a:p>
            <a:endParaRPr lang="en-US" altLang="zh-CN" sz="3400" b="0" i="1" dirty="0" smtClean="0"/>
          </a:p>
          <a:p>
            <a:endParaRPr lang="en-US" altLang="zh-CN" sz="3400" b="0" i="1" dirty="0"/>
          </a:p>
          <a:p>
            <a:pPr indent="-398518"/>
            <a:endParaRPr lang="en-US" altLang="zh-CN" sz="3400" b="0" dirty="0"/>
          </a:p>
          <a:p>
            <a:pPr indent="-398518"/>
            <a:endParaRPr lang="en-US" altLang="zh-CN" sz="3400" b="0" dirty="0"/>
          </a:p>
          <a:p>
            <a:pPr indent="-398518"/>
            <a:endParaRPr lang="en-US" altLang="zh-CN" sz="3400" b="0" dirty="0"/>
          </a:p>
          <a:p>
            <a:pPr indent="-398518">
              <a:buFont typeface="Arial" pitchFamily="34" charset="0"/>
              <a:buChar char="•"/>
            </a:pPr>
            <a:endParaRPr lang="en-US" altLang="zh-CN" sz="3400" b="0" dirty="0"/>
          </a:p>
          <a:p>
            <a:pPr indent="-398518">
              <a:buFont typeface="Arial" pitchFamily="34" charset="0"/>
              <a:buChar char="•"/>
            </a:pPr>
            <a:endParaRPr lang="en-US" altLang="zh-CN" sz="3400" b="0" dirty="0"/>
          </a:p>
          <a:p>
            <a:pPr indent="-398518"/>
            <a:endParaRPr lang="en-US" altLang="zh-CN" sz="3400" b="0" dirty="0"/>
          </a:p>
          <a:p>
            <a:pPr indent="-398518"/>
            <a:endParaRPr lang="en-US" altLang="zh-CN" sz="3400" b="0" dirty="0"/>
          </a:p>
        </p:txBody>
      </p:sp>
      <p:sp>
        <p:nvSpPr>
          <p:cNvPr id="15375" name="Text Box 360"/>
          <p:cNvSpPr txBox="1">
            <a:spLocks noChangeArrowheads="1"/>
          </p:cNvSpPr>
          <p:nvPr/>
        </p:nvSpPr>
        <p:spPr bwMode="auto">
          <a:xfrm>
            <a:off x="17379950" y="20964543"/>
            <a:ext cx="2628900" cy="569267"/>
          </a:xfrm>
          <a:prstGeom prst="rect">
            <a:avLst/>
          </a:prstGeom>
          <a:noFill/>
          <a:ln w="9525">
            <a:noFill/>
            <a:miter lim="800000"/>
            <a:headEnd/>
            <a:tailEnd/>
          </a:ln>
        </p:spPr>
        <p:txBody>
          <a:bodyPr lIns="91323" tIns="45661" rIns="91323" bIns="45661">
            <a:spAutoFit/>
          </a:bodyPr>
          <a:lstStyle/>
          <a:p>
            <a:pPr defTabSz="894201">
              <a:spcBef>
                <a:spcPct val="50000"/>
              </a:spcBef>
            </a:pPr>
            <a:endParaRPr lang="zh-CN" altLang="en-US" dirty="0"/>
          </a:p>
        </p:txBody>
      </p:sp>
      <p:sp>
        <p:nvSpPr>
          <p:cNvPr id="2058" name="Text Box 304"/>
          <p:cNvSpPr txBox="1">
            <a:spLocks noChangeArrowheads="1"/>
          </p:cNvSpPr>
          <p:nvPr/>
        </p:nvSpPr>
        <p:spPr bwMode="auto">
          <a:xfrm>
            <a:off x="26797907" y="16120777"/>
            <a:ext cx="14959693" cy="14863334"/>
          </a:xfrm>
          <a:prstGeom prst="rect">
            <a:avLst/>
          </a:prstGeom>
          <a:solidFill>
            <a:srgbClr val="E3EFDD"/>
          </a:solidFill>
          <a:ln w="9525">
            <a:noFill/>
            <a:miter lim="800000"/>
            <a:headEnd/>
            <a:tailEnd/>
          </a:ln>
          <a:scene3d>
            <a:camera prst="orthographicFront"/>
            <a:lightRig rig="threePt" dir="t"/>
          </a:scene3d>
          <a:sp3d>
            <a:bevelT/>
          </a:sp3d>
        </p:spPr>
        <p:txBody>
          <a:bodyPr wrap="square" lIns="89186" tIns="44594" rIns="89186" bIns="44594">
            <a:spAutoFit/>
          </a:bodyPr>
          <a:lstStyle/>
          <a:p>
            <a:pPr lvl="0"/>
            <a:r>
              <a:rPr lang="en-US" sz="3400" dirty="0"/>
              <a:t>Focus and Core Outcome at Purdue University</a:t>
            </a:r>
            <a:r>
              <a:rPr lang="en-US" sz="3400" dirty="0" smtClean="0"/>
              <a:t>: </a:t>
            </a:r>
            <a:r>
              <a:rPr lang="en-US" sz="3200" b="0" dirty="0"/>
              <a:t>At Purdue, a fast decision support algorithm was developed to integrate terminal airspace operations under uncertainty. A multistage stochastic programming approach was chosen to formulate the problem and candidate solutions were obtained by solving sample average approximation problems with finite sample size. A multithreading technique was introduced to handle extensive computations. A proof-of-concept study was performed and evaluated on a model of the northern-western flows of the Los Angeles terminal airspace considering a fleet mix of 14 aircraft. The application of the algorithm shows that flight time savings can be obtained when an hybrid separation method that combines altitude separation rules and temporal controls is used to separated traffic even in the presence of uncertainty. To characterize the results, an uncertainty study was conducted and shows that a compromise between time and computation time can be found with 100 scenarios per </a:t>
            </a:r>
            <a:r>
              <a:rPr lang="en-US" sz="3200" b="0" dirty="0" smtClean="0"/>
              <a:t>stage.</a:t>
            </a:r>
            <a:endParaRPr lang="en-US" altLang="zh-CN" sz="3400" b="0" i="1" dirty="0">
              <a:ea typeface="MS PGothic" pitchFamily="34" charset="-128"/>
            </a:endParaRPr>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p>
          <a:p>
            <a:pPr marL="903714" lvl="1" indent="-456614" defTabSz="894201"/>
            <a:endParaRPr lang="en-US" altLang="zh-CN" sz="3400" b="0" dirty="0">
              <a:latin typeface="+mj-lt"/>
            </a:endParaRPr>
          </a:p>
          <a:p>
            <a:pPr marL="903714" lvl="1" indent="-456614" defTabSz="894201"/>
            <a:endParaRPr lang="en-US" altLang="zh-CN" sz="3400" b="0" dirty="0">
              <a:latin typeface="+mj-lt"/>
            </a:endParaRPr>
          </a:p>
          <a:p>
            <a:pPr marL="903714" lvl="1" indent="-456614" defTabSz="894201"/>
            <a:endParaRPr lang="en-US" altLang="zh-CN" sz="3400" b="0" dirty="0">
              <a:latin typeface="+mj-lt"/>
            </a:endParaRPr>
          </a:p>
          <a:p>
            <a:pPr marL="903714" lvl="1" indent="-456614" defTabSz="894201"/>
            <a:endParaRPr lang="en-US" altLang="zh-CN" sz="3400" b="0" dirty="0">
              <a:latin typeface="+mj-lt"/>
            </a:endParaRPr>
          </a:p>
          <a:p>
            <a:pPr marL="903714" lvl="1" indent="-456614" defTabSz="894201"/>
            <a:endParaRPr lang="en-US" altLang="zh-CN" sz="3400" b="0" dirty="0">
              <a:latin typeface="+mj-lt"/>
            </a:endParaRPr>
          </a:p>
          <a:p>
            <a:pPr marL="903714" lvl="1" indent="-456614" defTabSz="894201"/>
            <a:endParaRPr lang="en-US" altLang="zh-CN" sz="3400" b="0" dirty="0">
              <a:latin typeface="+mj-lt"/>
            </a:endParaRPr>
          </a:p>
          <a:p>
            <a:pPr marL="903714" lvl="1" indent="-456614" defTabSz="894201"/>
            <a:endParaRPr lang="en-US" altLang="zh-CN" sz="3400" b="0" dirty="0">
              <a:latin typeface="+mj-lt"/>
            </a:endParaRPr>
          </a:p>
        </p:txBody>
      </p:sp>
      <p:sp>
        <p:nvSpPr>
          <p:cNvPr id="129" name="Text Box 12"/>
          <p:cNvSpPr txBox="1">
            <a:spLocks noChangeArrowheads="1"/>
          </p:cNvSpPr>
          <p:nvPr/>
        </p:nvSpPr>
        <p:spPr bwMode="auto">
          <a:xfrm>
            <a:off x="12706350" y="22936200"/>
            <a:ext cx="13833021" cy="7918170"/>
          </a:xfrm>
          <a:prstGeom prst="rect">
            <a:avLst/>
          </a:prstGeom>
          <a:solidFill>
            <a:srgbClr val="FFE89F"/>
          </a:solidFill>
          <a:ln w="9525">
            <a:noFill/>
            <a:miter lim="800000"/>
            <a:headEnd/>
            <a:tailEnd/>
          </a:ln>
          <a:scene3d>
            <a:camera prst="orthographicFront"/>
            <a:lightRig rig="threePt" dir="t"/>
          </a:scene3d>
          <a:sp3d>
            <a:bevelT/>
          </a:sp3d>
        </p:spPr>
        <p:txBody>
          <a:bodyPr wrap="square" lIns="69190" tIns="34596" rIns="69190" bIns="34596">
            <a:spAutoFit/>
          </a:bodyPr>
          <a:lstStyle/>
          <a:p>
            <a:pPr marL="346859" lvl="1" defTabSz="693717">
              <a:defRPr/>
            </a:pPr>
            <a:r>
              <a:rPr lang="en-US" altLang="zh-CN" sz="3400" dirty="0">
                <a:latin typeface="Arial" pitchFamily="34" charset="0"/>
                <a:cs typeface="Arial" pitchFamily="34" charset="0"/>
              </a:rPr>
              <a:t>Focus and Core Outcome at University of North Texas: </a:t>
            </a:r>
            <a:r>
              <a:rPr lang="en-US" sz="3400" dirty="0">
                <a:latin typeface="Arial" pitchFamily="34" charset="0"/>
                <a:cs typeface="Arial" pitchFamily="34" charset="0"/>
              </a:rPr>
              <a:t>  </a:t>
            </a:r>
            <a:r>
              <a:rPr lang="en-US" sz="3400" b="0" dirty="0">
                <a:latin typeface="Arial" pitchFamily="34" charset="0"/>
                <a:cs typeface="Arial" pitchFamily="34" charset="0"/>
              </a:rPr>
              <a:t>The UNT group continued to explore optimal management strategy design in the presence of weather uncertainties</a:t>
            </a:r>
            <a:r>
              <a:rPr lang="en-US" sz="3400" b="0" dirty="0" smtClean="0">
                <a:latin typeface="Arial" pitchFamily="34" charset="0"/>
                <a:cs typeface="Arial" pitchFamily="34" charset="0"/>
              </a:rPr>
              <a:t>. Results include:</a:t>
            </a:r>
            <a:endParaRPr lang="en-US" sz="3400" b="0" dirty="0">
              <a:latin typeface="Arial" pitchFamily="34" charset="0"/>
              <a:cs typeface="Arial" pitchFamily="34" charset="0"/>
            </a:endParaRPr>
          </a:p>
          <a:p>
            <a:pPr marL="922496" lvl="1" indent="-575638" defTabSz="693717">
              <a:buAutoNum type="alphaLcParenR"/>
              <a:defRPr/>
            </a:pPr>
            <a:r>
              <a:rPr lang="en-US" sz="3400" b="0" dirty="0">
                <a:latin typeface="Arial" pitchFamily="34" charset="0"/>
                <a:cs typeface="Arial" pitchFamily="34" charset="0"/>
              </a:rPr>
              <a:t>A</a:t>
            </a:r>
            <a:r>
              <a:rPr lang="en-US" sz="3400" b="0" dirty="0" smtClean="0">
                <a:latin typeface="Arial" pitchFamily="34" charset="0"/>
                <a:cs typeface="Arial" pitchFamily="34" charset="0"/>
              </a:rPr>
              <a:t>n </a:t>
            </a:r>
            <a:r>
              <a:rPr lang="en-US" sz="3400" b="0" dirty="0">
                <a:latin typeface="Arial" pitchFamily="34" charset="0"/>
                <a:cs typeface="Arial" pitchFamily="34" charset="0"/>
              </a:rPr>
              <a:t>innovative uncertainty evaluation method M-PCM-OFFD that is effective and scalable to address large-scale system applications that typically involve a large number of uncertain parameters. The method breaks the curse of dimensionality for multi-dimensional uncertainty</a:t>
            </a:r>
            <a:r>
              <a:rPr lang="en-US" sz="3400" b="0" dirty="0" smtClean="0">
                <a:latin typeface="Arial" pitchFamily="34" charset="0"/>
                <a:cs typeface="Arial" pitchFamily="34" charset="0"/>
              </a:rPr>
              <a:t>.</a:t>
            </a:r>
          </a:p>
          <a:p>
            <a:pPr marL="922496" lvl="1" indent="-575638" defTabSz="693717">
              <a:buAutoNum type="alphaLcParenR"/>
              <a:defRPr/>
            </a:pPr>
            <a:r>
              <a:rPr lang="en-US" sz="3400" b="0" dirty="0">
                <a:latin typeface="Arial" pitchFamily="34" charset="0"/>
                <a:cs typeface="Arial" pitchFamily="34" charset="0"/>
              </a:rPr>
              <a:t>T</a:t>
            </a:r>
            <a:r>
              <a:rPr lang="en-US" sz="3400" b="0" dirty="0" smtClean="0">
                <a:latin typeface="Arial" pitchFamily="34" charset="0"/>
                <a:cs typeface="Arial" pitchFamily="34" charset="0"/>
              </a:rPr>
              <a:t>he </a:t>
            </a:r>
            <a:r>
              <a:rPr lang="en-US" sz="3400" b="0" dirty="0">
                <a:latin typeface="Arial" pitchFamily="34" charset="0"/>
                <a:cs typeface="Arial" pitchFamily="34" charset="0"/>
              </a:rPr>
              <a:t>jump-linear approach toward tractable design of multiple management strategies under uncertainty. Optimization constructs were smartly integrated. </a:t>
            </a:r>
            <a:endParaRPr lang="en-US" sz="3400" b="0" dirty="0" smtClean="0">
              <a:latin typeface="Arial" pitchFamily="34" charset="0"/>
              <a:cs typeface="Arial" pitchFamily="34" charset="0"/>
            </a:endParaRPr>
          </a:p>
          <a:p>
            <a:pPr marL="922496" lvl="1" indent="-575638" defTabSz="693717">
              <a:buAutoNum type="alphaLcParenR"/>
              <a:defRPr/>
            </a:pPr>
            <a:r>
              <a:rPr lang="en-US" sz="3400" b="0" dirty="0" smtClean="0">
                <a:latin typeface="Arial" pitchFamily="34" charset="0"/>
                <a:cs typeface="Arial" pitchFamily="34" charset="0"/>
              </a:rPr>
              <a:t>A </a:t>
            </a:r>
            <a:r>
              <a:rPr lang="en-US" sz="3400" b="0" dirty="0">
                <a:latin typeface="Arial" pitchFamily="34" charset="0"/>
                <a:cs typeface="Arial" pitchFamily="34" charset="0"/>
              </a:rPr>
              <a:t>dynamic data-driven approach to select representative uncertain weather events for contingency planning. The selection captures the spatiotemporal correlation of data drawn from spatiotemporally evolving dynamic processes.</a:t>
            </a:r>
            <a:endParaRPr lang="en-US" altLang="zh-CN" sz="3400" dirty="0">
              <a:latin typeface="+mj-lt"/>
            </a:endParaRPr>
          </a:p>
        </p:txBody>
      </p:sp>
      <p:sp>
        <p:nvSpPr>
          <p:cNvPr id="130" name="Text Box 12"/>
          <p:cNvSpPr txBox="1">
            <a:spLocks noChangeArrowheads="1"/>
          </p:cNvSpPr>
          <p:nvPr/>
        </p:nvSpPr>
        <p:spPr bwMode="auto">
          <a:xfrm>
            <a:off x="26772507" y="4876800"/>
            <a:ext cx="14959693" cy="10903603"/>
          </a:xfrm>
          <a:prstGeom prst="rect">
            <a:avLst/>
          </a:prstGeom>
          <a:solidFill>
            <a:srgbClr val="FFE89F"/>
          </a:solidFill>
          <a:ln w="9525">
            <a:noFill/>
            <a:miter lim="800000"/>
            <a:headEnd/>
            <a:tailEnd/>
          </a:ln>
          <a:scene3d>
            <a:camera prst="orthographicFront"/>
            <a:lightRig rig="threePt" dir="t"/>
          </a:scene3d>
          <a:sp3d>
            <a:bevelT/>
          </a:sp3d>
        </p:spPr>
        <p:txBody>
          <a:bodyPr wrap="square" lIns="69190" tIns="34596" rIns="69190" bIns="34596">
            <a:spAutoFit/>
          </a:bodyPr>
          <a:lstStyle/>
          <a:p>
            <a:pPr marL="789657" lvl="1" indent="-442798" defTabSz="693717">
              <a:buFont typeface="Arial" pitchFamily="34" charset="0"/>
              <a:buChar char="•"/>
              <a:defRPr/>
            </a:pPr>
            <a:r>
              <a:rPr lang="en-US" altLang="zh-CN" sz="3400" b="0" i="1" dirty="0" smtClean="0">
                <a:latin typeface="Arial" pitchFamily="34" charset="0"/>
                <a:cs typeface="Arial" pitchFamily="34" charset="0"/>
              </a:rPr>
              <a:t>Effective and Scalable Uncertainty Evaluation M-PCM-OFFD</a:t>
            </a: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789657" lvl="1" indent="-442798" defTabSz="693717">
              <a:buFont typeface="Arial" pitchFamily="34" charset="0"/>
              <a:buChar char="•"/>
              <a:defRPr/>
            </a:pPr>
            <a:endParaRPr lang="en-US" altLang="zh-CN" sz="3400" b="0" i="1" dirty="0" smtClean="0">
              <a:latin typeface="Arial" pitchFamily="34" charset="0"/>
              <a:cs typeface="Arial" pitchFamily="34" charset="0"/>
            </a:endParaRPr>
          </a:p>
          <a:p>
            <a:pPr marL="789657" lvl="1" indent="-442798" defTabSz="693717">
              <a:buFont typeface="Arial" pitchFamily="34" charset="0"/>
              <a:buChar char="•"/>
              <a:defRPr/>
            </a:pPr>
            <a:endParaRPr lang="en-US" altLang="zh-CN" sz="3400" b="0" i="1" dirty="0">
              <a:latin typeface="Arial" pitchFamily="34" charset="0"/>
              <a:cs typeface="Arial" pitchFamily="34" charset="0"/>
            </a:endParaRPr>
          </a:p>
          <a:p>
            <a:pPr marL="789657" lvl="1" indent="-442798" defTabSz="693717">
              <a:buFont typeface="Arial" pitchFamily="34" charset="0"/>
              <a:buChar char="•"/>
              <a:defRPr/>
            </a:pPr>
            <a:endParaRPr lang="en-US" altLang="zh-CN" sz="3400" b="0" i="1" dirty="0">
              <a:latin typeface="Arial" pitchFamily="34" charset="0"/>
              <a:cs typeface="Arial" pitchFamily="34" charset="0"/>
            </a:endParaRPr>
          </a:p>
          <a:p>
            <a:pPr marL="789657" lvl="1" indent="-442798" defTabSz="693717">
              <a:buFont typeface="Arial" pitchFamily="34" charset="0"/>
              <a:buChar char="•"/>
              <a:defRPr/>
            </a:pPr>
            <a:endParaRPr lang="en-US" altLang="zh-CN" sz="3400" b="0" i="1" dirty="0">
              <a:latin typeface="Arial" pitchFamily="34" charset="0"/>
              <a:cs typeface="Arial" pitchFamily="34" charset="0"/>
            </a:endParaRPr>
          </a:p>
          <a:p>
            <a:pPr marL="789657" lvl="1" indent="-442798" defTabSz="693717">
              <a:buFont typeface="Arial" pitchFamily="34" charset="0"/>
              <a:buChar char="•"/>
              <a:defRPr/>
            </a:pPr>
            <a:r>
              <a:rPr lang="en-US" sz="3400" b="0" i="1" dirty="0">
                <a:latin typeface="Arial" pitchFamily="34" charset="0"/>
                <a:cs typeface="Arial" pitchFamily="34" charset="0"/>
              </a:rPr>
              <a:t>Dynamic D</a:t>
            </a:r>
            <a:r>
              <a:rPr lang="en-US" sz="3400" b="0" i="1" dirty="0" smtClean="0">
                <a:latin typeface="Arial" pitchFamily="34" charset="0"/>
                <a:cs typeface="Arial" pitchFamily="34" charset="0"/>
              </a:rPr>
              <a:t>ata-driven Approach </a:t>
            </a:r>
            <a:r>
              <a:rPr lang="en-US" sz="3400" b="0" i="1" dirty="0">
                <a:latin typeface="Arial" pitchFamily="34" charset="0"/>
                <a:cs typeface="Arial" pitchFamily="34" charset="0"/>
              </a:rPr>
              <a:t>to </a:t>
            </a:r>
            <a:r>
              <a:rPr lang="en-US" sz="3400" b="0" i="1" dirty="0" smtClean="0">
                <a:latin typeface="Arial" pitchFamily="34" charset="0"/>
                <a:cs typeface="Arial" pitchFamily="34" charset="0"/>
              </a:rPr>
              <a:t>Representative Scenario Selection </a:t>
            </a: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i="1" dirty="0">
              <a:latin typeface="Arial" pitchFamily="34" charset="0"/>
              <a:cs typeface="Arial" pitchFamily="34" charset="0"/>
            </a:endParaRPr>
          </a:p>
          <a:p>
            <a:pPr marL="346859" lvl="1" defTabSz="693717">
              <a:defRPr/>
            </a:pPr>
            <a:endParaRPr lang="en-US" altLang="zh-CN" sz="3400" b="0" dirty="0">
              <a:latin typeface="Arial" pitchFamily="34" charset="0"/>
              <a:cs typeface="Arial" pitchFamily="34" charset="0"/>
            </a:endParaRPr>
          </a:p>
          <a:p>
            <a:pPr marL="346859" lvl="1" defTabSz="693717">
              <a:defRPr/>
            </a:pPr>
            <a:endParaRPr lang="en-US" altLang="zh-CN" sz="3400" b="0" i="1" dirty="0" smtClean="0">
              <a:latin typeface="Arial" pitchFamily="34" charset="0"/>
              <a:cs typeface="Arial" pitchFamily="34" charset="0"/>
            </a:endParaRPr>
          </a:p>
          <a:p>
            <a:pPr marL="346859" lvl="1" defTabSz="693717">
              <a:defRPr/>
            </a:pPr>
            <a:endParaRPr lang="en-US" altLang="zh-CN" sz="3400" dirty="0" smtClean="0">
              <a:latin typeface="Arial" pitchFamily="34" charset="0"/>
              <a:cs typeface="Arial" pitchFamily="34" charset="0"/>
            </a:endParaRPr>
          </a:p>
          <a:p>
            <a:pPr marL="346859" lvl="1" defTabSz="693717">
              <a:defRPr/>
            </a:pPr>
            <a:endParaRPr lang="en-US" altLang="zh-CN" sz="3400" dirty="0">
              <a:latin typeface="Arial" pitchFamily="34" charset="0"/>
              <a:cs typeface="Arial" pitchFamily="34" charset="0"/>
            </a:endParaRPr>
          </a:p>
          <a:p>
            <a:pPr marL="346859" lvl="1" defTabSz="693717">
              <a:defRPr/>
            </a:pPr>
            <a:endParaRPr lang="en-US" altLang="zh-CN" sz="4200" dirty="0"/>
          </a:p>
          <a:p>
            <a:pPr marL="346859" lvl="1" defTabSz="693717">
              <a:defRPr/>
            </a:pPr>
            <a:endParaRPr lang="en-US" altLang="zh-CN" sz="4200" dirty="0"/>
          </a:p>
          <a:p>
            <a:pPr marL="346859" lvl="1" defTabSz="693717">
              <a:defRPr/>
            </a:pPr>
            <a:endParaRPr lang="en-US" altLang="zh-CN" sz="4200" dirty="0"/>
          </a:p>
        </p:txBody>
      </p:sp>
      <p:grpSp>
        <p:nvGrpSpPr>
          <p:cNvPr id="82" name="Group 81"/>
          <p:cNvGrpSpPr>
            <a:grpSpLocks noChangeAspect="1"/>
          </p:cNvGrpSpPr>
          <p:nvPr/>
        </p:nvGrpSpPr>
        <p:grpSpPr>
          <a:xfrm>
            <a:off x="304800" y="9029544"/>
            <a:ext cx="11917518" cy="4381656"/>
            <a:chOff x="0" y="1052513"/>
            <a:chExt cx="8748713" cy="3671887"/>
          </a:xfrm>
        </p:grpSpPr>
        <p:pic>
          <p:nvPicPr>
            <p:cNvPr id="83" name="Picture 5" descr="short"/>
            <p:cNvPicPr>
              <a:picLocks noChangeAspect="1" noChangeArrowheads="1"/>
            </p:cNvPicPr>
            <p:nvPr/>
          </p:nvPicPr>
          <p:blipFill>
            <a:blip r:embed="rId4" cstate="print"/>
            <a:srcRect/>
            <a:stretch>
              <a:fillRect/>
            </a:stretch>
          </p:blipFill>
          <p:spPr bwMode="auto">
            <a:xfrm>
              <a:off x="5149850" y="1541463"/>
              <a:ext cx="3238500" cy="2463800"/>
            </a:xfrm>
            <a:prstGeom prst="rect">
              <a:avLst/>
            </a:prstGeom>
            <a:noFill/>
          </p:spPr>
        </p:pic>
        <p:pic>
          <p:nvPicPr>
            <p:cNvPr id="84" name="Picture 6" descr="long"/>
            <p:cNvPicPr>
              <a:picLocks noChangeAspect="1" noChangeArrowheads="1"/>
            </p:cNvPicPr>
            <p:nvPr/>
          </p:nvPicPr>
          <p:blipFill>
            <a:blip r:embed="rId5" cstate="print"/>
            <a:srcRect/>
            <a:stretch>
              <a:fillRect/>
            </a:stretch>
          </p:blipFill>
          <p:spPr bwMode="auto">
            <a:xfrm>
              <a:off x="539750" y="1512888"/>
              <a:ext cx="3240088" cy="2466975"/>
            </a:xfrm>
            <a:prstGeom prst="rect">
              <a:avLst/>
            </a:prstGeom>
            <a:noFill/>
          </p:spPr>
        </p:pic>
        <p:sp>
          <p:nvSpPr>
            <p:cNvPr id="85" name="Rectangle 7"/>
            <p:cNvSpPr>
              <a:spLocks noChangeArrowheads="1"/>
            </p:cNvSpPr>
            <p:nvPr/>
          </p:nvSpPr>
          <p:spPr bwMode="auto">
            <a:xfrm>
              <a:off x="395288" y="1052513"/>
              <a:ext cx="8353425" cy="3671887"/>
            </a:xfrm>
            <a:prstGeom prst="rect">
              <a:avLst/>
            </a:prstGeom>
            <a:noFill/>
            <a:ln w="25400">
              <a:solidFill>
                <a:schemeClr val="tx1"/>
              </a:solidFill>
              <a:miter lim="800000"/>
              <a:headEnd/>
              <a:tailEnd/>
            </a:ln>
            <a:effectLst/>
          </p:spPr>
          <p:txBody>
            <a:bodyPr wrap="none" anchor="ctr"/>
            <a:lstStyle/>
            <a:p>
              <a:endParaRPr lang="en-US"/>
            </a:p>
          </p:txBody>
        </p:sp>
        <p:sp>
          <p:nvSpPr>
            <p:cNvPr id="86" name="Rectangle 9"/>
            <p:cNvSpPr>
              <a:spLocks noChangeArrowheads="1"/>
            </p:cNvSpPr>
            <p:nvPr/>
          </p:nvSpPr>
          <p:spPr bwMode="auto">
            <a:xfrm>
              <a:off x="0" y="2470492"/>
              <a:ext cx="135612" cy="477154"/>
            </a:xfrm>
            <a:prstGeom prst="rect">
              <a:avLst/>
            </a:prstGeom>
            <a:noFill/>
            <a:ln w="9525">
              <a:noFill/>
              <a:miter lim="800000"/>
              <a:headEnd/>
              <a:tailEnd/>
            </a:ln>
            <a:effectLst/>
          </p:spPr>
          <p:txBody>
            <a:bodyPr wrap="none" anchor="ctr">
              <a:spAutoFit/>
            </a:bodyPr>
            <a:lstStyle/>
            <a:p>
              <a:endParaRPr lang="en-US"/>
            </a:p>
          </p:txBody>
        </p:sp>
        <p:graphicFrame>
          <p:nvGraphicFramePr>
            <p:cNvPr id="87" name="Object 8"/>
            <p:cNvGraphicFramePr>
              <a:graphicFrameLocks noChangeAspect="1"/>
            </p:cNvGraphicFramePr>
            <p:nvPr/>
          </p:nvGraphicFramePr>
          <p:xfrm>
            <a:off x="508000" y="2708275"/>
            <a:ext cx="1077913" cy="1185863"/>
          </p:xfrm>
          <a:graphic>
            <a:graphicData uri="http://schemas.openxmlformats.org/presentationml/2006/ole">
              <mc:AlternateContent xmlns:mc="http://schemas.openxmlformats.org/markup-compatibility/2006">
                <mc:Choice xmlns:v="urn:schemas-microsoft-com:vml" Requires="v">
                  <p:oleObj spid="_x0000_s1255" name="SmartDraw" r:id="rId6" imgW="1645920" imgH="1819656" progId="">
                    <p:embed/>
                  </p:oleObj>
                </mc:Choice>
                <mc:Fallback>
                  <p:oleObj name="SmartDraw" r:id="rId6" imgW="1645920" imgH="181965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2708275"/>
                          <a:ext cx="1077913" cy="118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Rectangle 11"/>
            <p:cNvSpPr>
              <a:spLocks noChangeArrowheads="1"/>
            </p:cNvSpPr>
            <p:nvPr/>
          </p:nvSpPr>
          <p:spPr bwMode="auto">
            <a:xfrm>
              <a:off x="0" y="1895817"/>
              <a:ext cx="135612" cy="477154"/>
            </a:xfrm>
            <a:prstGeom prst="rect">
              <a:avLst/>
            </a:prstGeom>
            <a:noFill/>
            <a:ln w="9525">
              <a:noFill/>
              <a:miter lim="800000"/>
              <a:headEnd/>
              <a:tailEnd/>
            </a:ln>
            <a:effectLst/>
          </p:spPr>
          <p:txBody>
            <a:bodyPr wrap="none" anchor="ctr">
              <a:spAutoFit/>
            </a:bodyPr>
            <a:lstStyle/>
            <a:p>
              <a:endParaRPr lang="en-US"/>
            </a:p>
          </p:txBody>
        </p:sp>
        <p:graphicFrame>
          <p:nvGraphicFramePr>
            <p:cNvPr id="89" name="Object 10"/>
            <p:cNvGraphicFramePr>
              <a:graphicFrameLocks noChangeAspect="1"/>
            </p:cNvGraphicFramePr>
            <p:nvPr/>
          </p:nvGraphicFramePr>
          <p:xfrm>
            <a:off x="5219700" y="2746375"/>
            <a:ext cx="1079500" cy="1187450"/>
          </p:xfrm>
          <a:graphic>
            <a:graphicData uri="http://schemas.openxmlformats.org/presentationml/2006/ole">
              <mc:AlternateContent xmlns:mc="http://schemas.openxmlformats.org/markup-compatibility/2006">
                <mc:Choice xmlns:v="urn:schemas-microsoft-com:vml" Requires="v">
                  <p:oleObj spid="_x0000_s1256" name="SmartDraw" r:id="rId8" imgW="1645920" imgH="1819656" progId="">
                    <p:embed/>
                  </p:oleObj>
                </mc:Choice>
                <mc:Fallback>
                  <p:oleObj name="SmartDraw" r:id="rId8" imgW="1645920" imgH="181965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2746375"/>
                          <a:ext cx="107950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Text Box 12"/>
            <p:cNvSpPr txBox="1">
              <a:spLocks noChangeArrowheads="1"/>
            </p:cNvSpPr>
            <p:nvPr/>
          </p:nvSpPr>
          <p:spPr bwMode="auto">
            <a:xfrm>
              <a:off x="395288" y="1138238"/>
              <a:ext cx="3816350" cy="193440"/>
            </a:xfrm>
            <a:prstGeom prst="rect">
              <a:avLst/>
            </a:prstGeom>
            <a:noFill/>
            <a:ln w="9525">
              <a:noFill/>
              <a:miter lim="800000"/>
              <a:headEnd/>
              <a:tailEnd/>
            </a:ln>
            <a:effectLst/>
          </p:spPr>
          <p:txBody>
            <a:bodyPr>
              <a:spAutoFit/>
            </a:bodyPr>
            <a:lstStyle/>
            <a:p>
              <a:pPr>
                <a:spcBef>
                  <a:spcPct val="50000"/>
                </a:spcBef>
              </a:pPr>
              <a:r>
                <a:rPr lang="en-US" altLang="zh-CN" sz="900"/>
                <a:t>Strategic TFM: 2-15 hours, NAS wide </a:t>
              </a:r>
            </a:p>
          </p:txBody>
        </p:sp>
        <p:sp>
          <p:nvSpPr>
            <p:cNvPr id="91" name="Text Box 13"/>
            <p:cNvSpPr txBox="1">
              <a:spLocks noChangeArrowheads="1"/>
            </p:cNvSpPr>
            <p:nvPr/>
          </p:nvSpPr>
          <p:spPr bwMode="auto">
            <a:xfrm>
              <a:off x="3924300" y="1138238"/>
              <a:ext cx="4824413" cy="193440"/>
            </a:xfrm>
            <a:prstGeom prst="rect">
              <a:avLst/>
            </a:prstGeom>
            <a:noFill/>
            <a:ln w="9525">
              <a:noFill/>
              <a:miter lim="800000"/>
              <a:headEnd/>
              <a:tailEnd/>
            </a:ln>
            <a:effectLst/>
          </p:spPr>
          <p:txBody>
            <a:bodyPr>
              <a:spAutoFit/>
            </a:bodyPr>
            <a:lstStyle/>
            <a:p>
              <a:pPr>
                <a:spcBef>
                  <a:spcPct val="50000"/>
                </a:spcBef>
              </a:pPr>
              <a:r>
                <a:rPr lang="en-US" altLang="zh-CN" sz="900"/>
                <a:t>Tactical TFM: &lt;2 hours, a semi-standalone partition of the NAS</a:t>
              </a:r>
            </a:p>
          </p:txBody>
        </p:sp>
        <p:sp>
          <p:nvSpPr>
            <p:cNvPr id="92" name="AutoShape 15"/>
            <p:cNvSpPr>
              <a:spLocks noChangeArrowheads="1"/>
            </p:cNvSpPr>
            <p:nvPr/>
          </p:nvSpPr>
          <p:spPr bwMode="auto">
            <a:xfrm>
              <a:off x="3851275" y="3141663"/>
              <a:ext cx="1225550" cy="647700"/>
            </a:xfrm>
            <a:prstGeom prst="leftRightArrow">
              <a:avLst>
                <a:gd name="adj1" fmla="val 50000"/>
                <a:gd name="adj2" fmla="val 37843"/>
              </a:avLst>
            </a:prstGeom>
            <a:solidFill>
              <a:schemeClr val="accent1"/>
            </a:solidFill>
            <a:ln w="9525">
              <a:solidFill>
                <a:schemeClr val="tx1"/>
              </a:solidFill>
              <a:miter lim="800000"/>
              <a:headEnd/>
              <a:tailEnd/>
            </a:ln>
            <a:effectLst/>
          </p:spPr>
          <p:txBody>
            <a:bodyPr wrap="none" anchor="ctr"/>
            <a:lstStyle/>
            <a:p>
              <a:endParaRPr lang="en-US"/>
            </a:p>
          </p:txBody>
        </p:sp>
        <p:sp>
          <p:nvSpPr>
            <p:cNvPr id="93" name="Text Box 16"/>
            <p:cNvSpPr txBox="1">
              <a:spLocks noChangeArrowheads="1"/>
            </p:cNvSpPr>
            <p:nvPr/>
          </p:nvSpPr>
          <p:spPr bwMode="auto">
            <a:xfrm>
              <a:off x="3492500" y="2368550"/>
              <a:ext cx="1655763" cy="309505"/>
            </a:xfrm>
            <a:prstGeom prst="rect">
              <a:avLst/>
            </a:prstGeom>
            <a:noFill/>
            <a:ln w="9525">
              <a:noFill/>
              <a:miter lim="800000"/>
              <a:headEnd/>
              <a:tailEnd/>
            </a:ln>
            <a:effectLst/>
          </p:spPr>
          <p:txBody>
            <a:bodyPr>
              <a:spAutoFit/>
            </a:bodyPr>
            <a:lstStyle/>
            <a:p>
              <a:pPr algn="ctr"/>
              <a:r>
                <a:rPr lang="en-US" altLang="zh-CN" sz="900"/>
                <a:t>Smooth </a:t>
              </a:r>
            </a:p>
            <a:p>
              <a:pPr algn="ctr"/>
              <a:r>
                <a:rPr lang="en-US" altLang="zh-CN" sz="900"/>
                <a:t>Strategic-to-tactical Transition</a:t>
              </a:r>
            </a:p>
          </p:txBody>
        </p:sp>
        <p:sp>
          <p:nvSpPr>
            <p:cNvPr id="94" name="Text Box 17"/>
            <p:cNvSpPr txBox="1">
              <a:spLocks noChangeArrowheads="1"/>
            </p:cNvSpPr>
            <p:nvPr/>
          </p:nvSpPr>
          <p:spPr bwMode="auto">
            <a:xfrm>
              <a:off x="468313" y="4005263"/>
              <a:ext cx="2735262" cy="425569"/>
            </a:xfrm>
            <a:prstGeom prst="rect">
              <a:avLst/>
            </a:prstGeom>
            <a:noFill/>
            <a:ln w="9525">
              <a:noFill/>
              <a:miter lim="800000"/>
              <a:headEnd/>
              <a:tailEnd/>
            </a:ln>
            <a:effectLst/>
          </p:spPr>
          <p:txBody>
            <a:bodyPr>
              <a:spAutoFit/>
            </a:bodyPr>
            <a:lstStyle/>
            <a:p>
              <a:pPr marL="265679" indent="-265679"/>
              <a:r>
                <a:rPr lang="en-US" altLang="zh-CN" sz="900" dirty="0"/>
                <a:t>1) Stochastic weather modeling</a:t>
              </a:r>
            </a:p>
            <a:p>
              <a:pPr marL="265679" indent="-265679"/>
              <a:r>
                <a:rPr lang="en-US" altLang="zh-CN" sz="900" dirty="0"/>
                <a:t>2) Resource allocation plan</a:t>
              </a:r>
            </a:p>
            <a:p>
              <a:pPr marL="265679" indent="-265679"/>
              <a:r>
                <a:rPr lang="en-US" altLang="zh-CN" sz="900" dirty="0"/>
                <a:t>3) Partitioning plan</a:t>
              </a:r>
            </a:p>
          </p:txBody>
        </p:sp>
        <p:sp>
          <p:nvSpPr>
            <p:cNvPr id="95" name="Text Box 18"/>
            <p:cNvSpPr txBox="1">
              <a:spLocks noChangeArrowheads="1"/>
            </p:cNvSpPr>
            <p:nvPr/>
          </p:nvSpPr>
          <p:spPr bwMode="auto">
            <a:xfrm>
              <a:off x="5364163" y="4076700"/>
              <a:ext cx="3024187" cy="425569"/>
            </a:xfrm>
            <a:prstGeom prst="rect">
              <a:avLst/>
            </a:prstGeom>
            <a:noFill/>
            <a:ln w="9525">
              <a:noFill/>
              <a:miter lim="800000"/>
              <a:headEnd/>
              <a:tailEnd/>
            </a:ln>
            <a:effectLst/>
          </p:spPr>
          <p:txBody>
            <a:bodyPr>
              <a:spAutoFit/>
            </a:bodyPr>
            <a:lstStyle/>
            <a:p>
              <a:pPr marL="265679" indent="-265679"/>
              <a:r>
                <a:rPr lang="en-US" altLang="zh-CN" sz="900"/>
                <a:t>1) Integration of 2 aggregate models</a:t>
              </a:r>
            </a:p>
            <a:p>
              <a:pPr marL="265679" indent="-265679"/>
              <a:r>
                <a:rPr lang="en-US" altLang="zh-CN" sz="900"/>
                <a:t>2) Tactical re-rerouting</a:t>
              </a:r>
            </a:p>
            <a:p>
              <a:pPr marL="265679" indent="-265679"/>
              <a:r>
                <a:rPr lang="en-US" altLang="zh-CN" sz="900"/>
                <a:t>3) Delay control</a:t>
              </a:r>
            </a:p>
          </p:txBody>
        </p:sp>
      </p:grpSp>
      <p:pic>
        <p:nvPicPr>
          <p:cNvPr id="61" name="Picture 60"/>
          <p:cNvPicPr>
            <a:picLocks noChangeAspect="1" noChangeArrowheads="1"/>
          </p:cNvPicPr>
          <p:nvPr/>
        </p:nvPicPr>
        <p:blipFill>
          <a:blip r:embed="rId10" cstate="print"/>
          <a:srcRect/>
          <a:stretch>
            <a:fillRect/>
          </a:stretch>
        </p:blipFill>
        <p:spPr bwMode="auto">
          <a:xfrm>
            <a:off x="13258800" y="12496800"/>
            <a:ext cx="6364060" cy="6248400"/>
          </a:xfrm>
          <a:prstGeom prst="rect">
            <a:avLst/>
          </a:prstGeom>
          <a:noFill/>
          <a:ln w="9525">
            <a:noFill/>
            <a:miter lim="800000"/>
            <a:headEnd/>
            <a:tailEnd/>
          </a:ln>
        </p:spPr>
      </p:pic>
      <p:pic>
        <p:nvPicPr>
          <p:cNvPr id="62" name="table"/>
          <p:cNvPicPr>
            <a:picLocks noChangeAspect="1"/>
          </p:cNvPicPr>
          <p:nvPr/>
        </p:nvPicPr>
        <p:blipFill>
          <a:blip r:embed="rId11"/>
          <a:stretch>
            <a:fillRect/>
          </a:stretch>
        </p:blipFill>
        <p:spPr>
          <a:xfrm>
            <a:off x="20019360" y="20377214"/>
            <a:ext cx="5791871" cy="2030730"/>
          </a:xfrm>
          <a:prstGeom prst="rect">
            <a:avLst/>
          </a:prstGeom>
        </p:spPr>
      </p:pic>
      <p:graphicFrame>
        <p:nvGraphicFramePr>
          <p:cNvPr id="63" name="Content Placeholder 4"/>
          <p:cNvGraphicFramePr>
            <a:graphicFrameLocks/>
          </p:cNvGraphicFramePr>
          <p:nvPr>
            <p:extLst>
              <p:ext uri="{D42A27DB-BD31-4B8C-83A1-F6EECF244321}">
                <p14:modId xmlns:p14="http://schemas.microsoft.com/office/powerpoint/2010/main" val="2324574985"/>
              </p:ext>
            </p:extLst>
          </p:nvPr>
        </p:nvGraphicFramePr>
        <p:xfrm>
          <a:off x="20008850" y="12892225"/>
          <a:ext cx="5943990" cy="7059416"/>
        </p:xfrm>
        <a:graphic>
          <a:graphicData uri="http://schemas.openxmlformats.org/drawingml/2006/table">
            <a:tbl>
              <a:tblPr/>
              <a:tblGrid>
                <a:gridCol w="1674622"/>
                <a:gridCol w="1509002"/>
                <a:gridCol w="1269767"/>
                <a:gridCol w="1490599"/>
              </a:tblGrid>
              <a:tr h="589541">
                <a:tc>
                  <a:txBody>
                    <a:bodyPr/>
                    <a:lstStyle/>
                    <a:p>
                      <a:pPr algn="ctr" fontAlgn="ctr"/>
                      <a:r>
                        <a:rPr lang="en-US" sz="1400" b="0" i="0" u="none" strike="noStrike" dirty="0">
                          <a:solidFill>
                            <a:srgbClr val="000000"/>
                          </a:solidFill>
                          <a:effectLst/>
                          <a:latin typeface="Calibri"/>
                        </a:rPr>
                        <a:t>Actual Configuration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a:rPr>
                        <a:t>Predicted, midnight 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a:solidFill>
                            <a:srgbClr val="000000"/>
                          </a:solidFill>
                          <a:effectLst/>
                          <a:latin typeface="Calibri"/>
                        </a:rPr>
                        <a:t>Predicted, 5:00 AM 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a:rPr>
                        <a:t>Predicted, ASPM Weather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5118">
                <a:tc>
                  <a:txBody>
                    <a:bodyPr/>
                    <a:lstStyle/>
                    <a:p>
                      <a:pPr algn="ctr" fontAlgn="ctr"/>
                      <a:r>
                        <a:rPr lang="en-US" sz="1400" b="0" i="0" u="none" strike="noStrike" dirty="0">
                          <a:solidFill>
                            <a:srgbClr val="000000"/>
                          </a:solidFill>
                          <a:effectLst/>
                          <a:latin typeface="Calibri"/>
                        </a:rPr>
                        <a:t>4R|4R,9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dirty="0">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4L,4R|4L,4R,9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118">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99">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99">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99">
                <a:tc>
                  <a:txBody>
                    <a:bodyPr/>
                    <a:lstStyle/>
                    <a:p>
                      <a:pPr algn="ctr" fontAlgn="ctr"/>
                      <a:r>
                        <a:rPr lang="en-US" sz="1400" b="0" i="0" u="none" strike="noStrike">
                          <a:solidFill>
                            <a:srgbClr val="000000"/>
                          </a:solidFill>
                          <a:effectLst/>
                          <a:latin typeface="Calibri"/>
                        </a:rPr>
                        <a:t>4R|4R,9</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Calibri"/>
                        </a:rPr>
                        <a:t>4R|4R,9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4" name="Chart 63"/>
          <p:cNvGraphicFramePr/>
          <p:nvPr>
            <p:extLst>
              <p:ext uri="{D42A27DB-BD31-4B8C-83A1-F6EECF244321}">
                <p14:modId xmlns:p14="http://schemas.microsoft.com/office/powerpoint/2010/main" val="750862811"/>
              </p:ext>
            </p:extLst>
          </p:nvPr>
        </p:nvGraphicFramePr>
        <p:xfrm>
          <a:off x="13429616" y="19055856"/>
          <a:ext cx="5264784" cy="3595904"/>
        </p:xfrm>
        <a:graphic>
          <a:graphicData uri="http://schemas.openxmlformats.org/drawingml/2006/chart">
            <c:chart xmlns:c="http://schemas.openxmlformats.org/drawingml/2006/chart" xmlns:r="http://schemas.openxmlformats.org/officeDocument/2006/relationships" r:id="rId12"/>
          </a:graphicData>
        </a:graphic>
      </p:graphicFrame>
      <p:sp>
        <p:nvSpPr>
          <p:cNvPr id="60" name="TextBox 227"/>
          <p:cNvSpPr txBox="1"/>
          <p:nvPr/>
        </p:nvSpPr>
        <p:spPr>
          <a:xfrm>
            <a:off x="27279600" y="23317200"/>
            <a:ext cx="7010400" cy="477054"/>
          </a:xfrm>
          <a:prstGeom prst="rect">
            <a:avLst/>
          </a:prstGeom>
          <a:noFill/>
        </p:spPr>
        <p:txBody>
          <a:bodyPr wrap="square" rtlCol="0">
            <a:spAutoFit/>
          </a:bodyPr>
          <a:lstStyle>
            <a:defPPr>
              <a:defRPr lang="en-US"/>
            </a:defPPr>
            <a:lvl1pPr algn="l" rtl="0" fontAlgn="base">
              <a:spcBef>
                <a:spcPct val="0"/>
              </a:spcBef>
              <a:spcAft>
                <a:spcPct val="0"/>
              </a:spcAft>
              <a:defRPr sz="4000" b="1" kern="1200">
                <a:solidFill>
                  <a:schemeClr val="tx1"/>
                </a:solidFill>
                <a:latin typeface="Arial" charset="0"/>
                <a:ea typeface="宋体" charset="-122"/>
                <a:cs typeface="+mn-cs"/>
              </a:defRPr>
            </a:lvl1pPr>
            <a:lvl2pPr marL="589331" algn="l" rtl="0" fontAlgn="base">
              <a:spcBef>
                <a:spcPct val="0"/>
              </a:spcBef>
              <a:spcAft>
                <a:spcPct val="0"/>
              </a:spcAft>
              <a:defRPr sz="4000" b="1" kern="1200">
                <a:solidFill>
                  <a:schemeClr val="tx1"/>
                </a:solidFill>
                <a:latin typeface="Arial" charset="0"/>
                <a:ea typeface="宋体" charset="-122"/>
                <a:cs typeface="+mn-cs"/>
              </a:defRPr>
            </a:lvl2pPr>
            <a:lvl3pPr marL="1178662" algn="l" rtl="0" fontAlgn="base">
              <a:spcBef>
                <a:spcPct val="0"/>
              </a:spcBef>
              <a:spcAft>
                <a:spcPct val="0"/>
              </a:spcAft>
              <a:defRPr sz="4000" b="1" kern="1200">
                <a:solidFill>
                  <a:schemeClr val="tx1"/>
                </a:solidFill>
                <a:latin typeface="Arial" charset="0"/>
                <a:ea typeface="宋体" charset="-122"/>
                <a:cs typeface="+mn-cs"/>
              </a:defRPr>
            </a:lvl3pPr>
            <a:lvl4pPr marL="1767992" algn="l" rtl="0" fontAlgn="base">
              <a:spcBef>
                <a:spcPct val="0"/>
              </a:spcBef>
              <a:spcAft>
                <a:spcPct val="0"/>
              </a:spcAft>
              <a:defRPr sz="4000" b="1" kern="1200">
                <a:solidFill>
                  <a:schemeClr val="tx1"/>
                </a:solidFill>
                <a:latin typeface="Arial" charset="0"/>
                <a:ea typeface="宋体" charset="-122"/>
                <a:cs typeface="+mn-cs"/>
              </a:defRPr>
            </a:lvl4pPr>
            <a:lvl5pPr marL="2357323" algn="l" rtl="0" fontAlgn="base">
              <a:spcBef>
                <a:spcPct val="0"/>
              </a:spcBef>
              <a:spcAft>
                <a:spcPct val="0"/>
              </a:spcAft>
              <a:defRPr sz="4000" b="1" kern="1200">
                <a:solidFill>
                  <a:schemeClr val="tx1"/>
                </a:solidFill>
                <a:latin typeface="Arial" charset="0"/>
                <a:ea typeface="宋体" charset="-122"/>
                <a:cs typeface="+mn-cs"/>
              </a:defRPr>
            </a:lvl5pPr>
            <a:lvl6pPr marL="2946654" algn="l" defTabSz="1178662" rtl="0" eaLnBrk="1" latinLnBrk="0" hangingPunct="1">
              <a:defRPr sz="4000" b="1" kern="1200">
                <a:solidFill>
                  <a:schemeClr val="tx1"/>
                </a:solidFill>
                <a:latin typeface="Arial" charset="0"/>
                <a:ea typeface="宋体" charset="-122"/>
                <a:cs typeface="+mn-cs"/>
              </a:defRPr>
            </a:lvl6pPr>
            <a:lvl7pPr marL="3535985" algn="l" defTabSz="1178662" rtl="0" eaLnBrk="1" latinLnBrk="0" hangingPunct="1">
              <a:defRPr sz="4000" b="1" kern="1200">
                <a:solidFill>
                  <a:schemeClr val="tx1"/>
                </a:solidFill>
                <a:latin typeface="Arial" charset="0"/>
                <a:ea typeface="宋体" charset="-122"/>
                <a:cs typeface="+mn-cs"/>
              </a:defRPr>
            </a:lvl7pPr>
            <a:lvl8pPr marL="4125316" algn="l" defTabSz="1178662" rtl="0" eaLnBrk="1" latinLnBrk="0" hangingPunct="1">
              <a:defRPr sz="4000" b="1" kern="1200">
                <a:solidFill>
                  <a:schemeClr val="tx1"/>
                </a:solidFill>
                <a:latin typeface="Arial" charset="0"/>
                <a:ea typeface="宋体" charset="-122"/>
                <a:cs typeface="+mn-cs"/>
              </a:defRPr>
            </a:lvl8pPr>
            <a:lvl9pPr marL="4714646" algn="l" defTabSz="1178662" rtl="0" eaLnBrk="1" latinLnBrk="0" hangingPunct="1">
              <a:defRPr sz="4000" b="1" kern="1200">
                <a:solidFill>
                  <a:schemeClr val="tx1"/>
                </a:solidFill>
                <a:latin typeface="Arial" charset="0"/>
                <a:ea typeface="宋体" charset="-122"/>
                <a:cs typeface="+mn-cs"/>
              </a:defRPr>
            </a:lvl9pPr>
          </a:lstStyle>
          <a:p>
            <a:r>
              <a:rPr lang="en-US" sz="2500" dirty="0" smtClean="0"/>
              <a:t>Model of the Los Angeles terminal airspace</a:t>
            </a:r>
            <a:endParaRPr lang="en-US" sz="2500" dirty="0"/>
          </a:p>
        </p:txBody>
      </p:sp>
      <p:pic>
        <p:nvPicPr>
          <p:cNvPr id="65" name="Picture 64" descr="la.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50999" y="24257966"/>
            <a:ext cx="8839201" cy="6194997"/>
          </a:xfrm>
          <a:prstGeom prst="rect">
            <a:avLst/>
          </a:prstGeom>
          <a:effectLst/>
        </p:spPr>
      </p:pic>
      <p:pic>
        <p:nvPicPr>
          <p:cNvPr id="66" name="Picture 65" descr="figure_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06480" y="24155400"/>
            <a:ext cx="4512920" cy="6318088"/>
          </a:xfrm>
          <a:prstGeom prst="rect">
            <a:avLst/>
          </a:prstGeom>
        </p:spPr>
      </p:pic>
      <p:sp>
        <p:nvSpPr>
          <p:cNvPr id="67" name="TextBox 227"/>
          <p:cNvSpPr txBox="1"/>
          <p:nvPr/>
        </p:nvSpPr>
        <p:spPr>
          <a:xfrm>
            <a:off x="34823400" y="23317200"/>
            <a:ext cx="6781800" cy="477054"/>
          </a:xfrm>
          <a:prstGeom prst="rect">
            <a:avLst/>
          </a:prstGeom>
          <a:noFill/>
        </p:spPr>
        <p:txBody>
          <a:bodyPr wrap="square" rtlCol="0">
            <a:spAutoFit/>
          </a:bodyPr>
          <a:lstStyle>
            <a:defPPr>
              <a:defRPr lang="en-US"/>
            </a:defPPr>
            <a:lvl1pPr algn="l" rtl="0" fontAlgn="base">
              <a:spcBef>
                <a:spcPct val="0"/>
              </a:spcBef>
              <a:spcAft>
                <a:spcPct val="0"/>
              </a:spcAft>
              <a:defRPr sz="4000" b="1" kern="1200">
                <a:solidFill>
                  <a:schemeClr val="tx1"/>
                </a:solidFill>
                <a:latin typeface="Arial" charset="0"/>
                <a:ea typeface="宋体" charset="-122"/>
                <a:cs typeface="+mn-cs"/>
              </a:defRPr>
            </a:lvl1pPr>
            <a:lvl2pPr marL="589331" algn="l" rtl="0" fontAlgn="base">
              <a:spcBef>
                <a:spcPct val="0"/>
              </a:spcBef>
              <a:spcAft>
                <a:spcPct val="0"/>
              </a:spcAft>
              <a:defRPr sz="4000" b="1" kern="1200">
                <a:solidFill>
                  <a:schemeClr val="tx1"/>
                </a:solidFill>
                <a:latin typeface="Arial" charset="0"/>
                <a:ea typeface="宋体" charset="-122"/>
                <a:cs typeface="+mn-cs"/>
              </a:defRPr>
            </a:lvl2pPr>
            <a:lvl3pPr marL="1178662" algn="l" rtl="0" fontAlgn="base">
              <a:spcBef>
                <a:spcPct val="0"/>
              </a:spcBef>
              <a:spcAft>
                <a:spcPct val="0"/>
              </a:spcAft>
              <a:defRPr sz="4000" b="1" kern="1200">
                <a:solidFill>
                  <a:schemeClr val="tx1"/>
                </a:solidFill>
                <a:latin typeface="Arial" charset="0"/>
                <a:ea typeface="宋体" charset="-122"/>
                <a:cs typeface="+mn-cs"/>
              </a:defRPr>
            </a:lvl3pPr>
            <a:lvl4pPr marL="1767992" algn="l" rtl="0" fontAlgn="base">
              <a:spcBef>
                <a:spcPct val="0"/>
              </a:spcBef>
              <a:spcAft>
                <a:spcPct val="0"/>
              </a:spcAft>
              <a:defRPr sz="4000" b="1" kern="1200">
                <a:solidFill>
                  <a:schemeClr val="tx1"/>
                </a:solidFill>
                <a:latin typeface="Arial" charset="0"/>
                <a:ea typeface="宋体" charset="-122"/>
                <a:cs typeface="+mn-cs"/>
              </a:defRPr>
            </a:lvl4pPr>
            <a:lvl5pPr marL="2357323" algn="l" rtl="0" fontAlgn="base">
              <a:spcBef>
                <a:spcPct val="0"/>
              </a:spcBef>
              <a:spcAft>
                <a:spcPct val="0"/>
              </a:spcAft>
              <a:defRPr sz="4000" b="1" kern="1200">
                <a:solidFill>
                  <a:schemeClr val="tx1"/>
                </a:solidFill>
                <a:latin typeface="Arial" charset="0"/>
                <a:ea typeface="宋体" charset="-122"/>
                <a:cs typeface="+mn-cs"/>
              </a:defRPr>
            </a:lvl5pPr>
            <a:lvl6pPr marL="2946654" algn="l" defTabSz="1178662" rtl="0" eaLnBrk="1" latinLnBrk="0" hangingPunct="1">
              <a:defRPr sz="4000" b="1" kern="1200">
                <a:solidFill>
                  <a:schemeClr val="tx1"/>
                </a:solidFill>
                <a:latin typeface="Arial" charset="0"/>
                <a:ea typeface="宋体" charset="-122"/>
                <a:cs typeface="+mn-cs"/>
              </a:defRPr>
            </a:lvl6pPr>
            <a:lvl7pPr marL="3535985" algn="l" defTabSz="1178662" rtl="0" eaLnBrk="1" latinLnBrk="0" hangingPunct="1">
              <a:defRPr sz="4000" b="1" kern="1200">
                <a:solidFill>
                  <a:schemeClr val="tx1"/>
                </a:solidFill>
                <a:latin typeface="Arial" charset="0"/>
                <a:ea typeface="宋体" charset="-122"/>
                <a:cs typeface="+mn-cs"/>
              </a:defRPr>
            </a:lvl7pPr>
            <a:lvl8pPr marL="4125316" algn="l" defTabSz="1178662" rtl="0" eaLnBrk="1" latinLnBrk="0" hangingPunct="1">
              <a:defRPr sz="4000" b="1" kern="1200">
                <a:solidFill>
                  <a:schemeClr val="tx1"/>
                </a:solidFill>
                <a:latin typeface="Arial" charset="0"/>
                <a:ea typeface="宋体" charset="-122"/>
                <a:cs typeface="+mn-cs"/>
              </a:defRPr>
            </a:lvl8pPr>
            <a:lvl9pPr marL="4714646" algn="l" defTabSz="1178662" rtl="0" eaLnBrk="1" latinLnBrk="0" hangingPunct="1">
              <a:defRPr sz="4000" b="1" kern="1200">
                <a:solidFill>
                  <a:schemeClr val="tx1"/>
                </a:solidFill>
                <a:latin typeface="Arial" charset="0"/>
                <a:ea typeface="宋体" charset="-122"/>
                <a:cs typeface="+mn-cs"/>
              </a:defRPr>
            </a:lvl9pPr>
          </a:lstStyle>
          <a:p>
            <a:r>
              <a:rPr lang="en-US" sz="2500" dirty="0" smtClean="0"/>
              <a:t>Optimal Schedule Timeline at Runway 24L</a:t>
            </a:r>
            <a:endParaRPr lang="en-US" sz="2500" dirty="0"/>
          </a:p>
        </p:txBody>
      </p:sp>
      <p:pic>
        <p:nvPicPr>
          <p:cNvPr id="68" name="Picture 67"/>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32000" y="5791199"/>
            <a:ext cx="8218064" cy="3787709"/>
          </a:xfrm>
          <a:prstGeom prst="rect">
            <a:avLst/>
          </a:prstGeom>
          <a:ln w="88900" cap="sq" cmpd="thickThin">
            <a:noFill/>
            <a:prstDash val="solid"/>
            <a:miter lim="800000"/>
          </a:ln>
          <a:effectLst>
            <a:innerShdw blurRad="76200">
              <a:srgbClr val="000000"/>
            </a:innerShdw>
          </a:effectLst>
          <a:extLst/>
        </p:spPr>
      </p:pic>
      <p:pic>
        <p:nvPicPr>
          <p:cNvPr id="69" name="Picture 68" descr="C:\Users\yw0130\Desktop\current\NIST\JeffLei\PCM&amp;FFD_formatted0310\PCM&amp;FFD_formatted0310\mean.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890200" y="5714999"/>
            <a:ext cx="5562600" cy="3863909"/>
          </a:xfrm>
          <a:prstGeom prst="rect">
            <a:avLst/>
          </a:prstGeom>
          <a:noFill/>
          <a:extLst/>
        </p:spPr>
      </p:pic>
      <p:pic>
        <p:nvPicPr>
          <p:cNvPr id="70" name="Picture 69"/>
          <p:cNvPicPr/>
          <p:nvPr/>
        </p:nvPicPr>
        <p:blipFill>
          <a:blip r:embed="rId17">
            <a:extLst>
              <a:ext uri="{28A0092B-C50C-407E-A947-70E740481C1C}">
                <a14:useLocalDpi xmlns:a14="http://schemas.microsoft.com/office/drawing/2010/main" val="0"/>
              </a:ext>
            </a:extLst>
          </a:blip>
          <a:srcRect/>
          <a:stretch>
            <a:fillRect/>
          </a:stretch>
        </p:blipFill>
        <p:spPr bwMode="auto">
          <a:xfrm>
            <a:off x="31245048" y="10328601"/>
            <a:ext cx="3044952" cy="2286000"/>
          </a:xfrm>
          <a:prstGeom prst="rect">
            <a:avLst/>
          </a:prstGeom>
          <a:noFill/>
          <a:ln>
            <a:noFill/>
          </a:ln>
        </p:spPr>
      </p:pic>
      <p:pic>
        <p:nvPicPr>
          <p:cNvPr id="71" name="Picture 70"/>
          <p:cNvPicPr/>
          <p:nvPr/>
        </p:nvPicPr>
        <p:blipFill>
          <a:blip r:embed="rId18">
            <a:extLst>
              <a:ext uri="{28A0092B-C50C-407E-A947-70E740481C1C}">
                <a14:useLocalDpi xmlns:a14="http://schemas.microsoft.com/office/drawing/2010/main" val="0"/>
              </a:ext>
            </a:extLst>
          </a:blip>
          <a:srcRect/>
          <a:stretch>
            <a:fillRect/>
          </a:stretch>
        </p:blipFill>
        <p:spPr bwMode="auto">
          <a:xfrm>
            <a:off x="31318200" y="12133375"/>
            <a:ext cx="3044952" cy="2286000"/>
          </a:xfrm>
          <a:prstGeom prst="rect">
            <a:avLst/>
          </a:prstGeom>
          <a:noFill/>
          <a:ln>
            <a:noFill/>
          </a:ln>
        </p:spPr>
      </p:pic>
      <p:pic>
        <p:nvPicPr>
          <p:cNvPr id="72" name="Picture 71"/>
          <p:cNvPicPr/>
          <p:nvPr/>
        </p:nvPicPr>
        <p:blipFill>
          <a:blip r:embed="rId19">
            <a:extLst>
              <a:ext uri="{28A0092B-C50C-407E-A947-70E740481C1C}">
                <a14:useLocalDpi xmlns:a14="http://schemas.microsoft.com/office/drawing/2010/main" val="0"/>
              </a:ext>
            </a:extLst>
          </a:blip>
          <a:srcRect/>
          <a:stretch>
            <a:fillRect/>
          </a:stretch>
        </p:blipFill>
        <p:spPr bwMode="auto">
          <a:xfrm>
            <a:off x="31318200" y="13800793"/>
            <a:ext cx="3044952" cy="2286000"/>
          </a:xfrm>
          <a:prstGeom prst="rect">
            <a:avLst/>
          </a:prstGeom>
          <a:noFill/>
          <a:ln>
            <a:noFill/>
          </a:ln>
        </p:spPr>
      </p:pic>
      <p:pic>
        <p:nvPicPr>
          <p:cNvPr id="73" name="Picture 72"/>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290000" y="10591800"/>
            <a:ext cx="3505199" cy="2360607"/>
          </a:xfrm>
          <a:prstGeom prst="rect">
            <a:avLst/>
          </a:prstGeom>
          <a:noFill/>
          <a:ln>
            <a:noFill/>
          </a:ln>
        </p:spPr>
      </p:pic>
      <p:pic>
        <p:nvPicPr>
          <p:cNvPr id="74" name="Picture 73"/>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366200" y="13222332"/>
            <a:ext cx="3358242" cy="2474868"/>
          </a:xfrm>
          <a:prstGeom prst="rect">
            <a:avLst/>
          </a:prstGeom>
          <a:noFill/>
          <a:ln>
            <a:noFill/>
          </a:ln>
        </p:spPr>
      </p:pic>
      <p:pic>
        <p:nvPicPr>
          <p:cNvPr id="75" name="Picture 74"/>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642800" y="11471600"/>
            <a:ext cx="3810000" cy="3197535"/>
          </a:xfrm>
          <a:prstGeom prst="rect">
            <a:avLst/>
          </a:prstGeom>
          <a:noFill/>
          <a:ln>
            <a:noFill/>
          </a:ln>
        </p:spPr>
      </p:pic>
      <p:pic>
        <p:nvPicPr>
          <p:cNvPr id="76" name="Picture 75"/>
          <p:cNvPicPr/>
          <p:nvPr/>
        </p:nvPicPr>
        <p:blipFill>
          <a:blip r:embed="rId23" cstate="print">
            <a:extLst>
              <a:ext uri="{28A0092B-C50C-407E-A947-70E740481C1C}">
                <a14:useLocalDpi xmlns:a14="http://schemas.microsoft.com/office/drawing/2010/main" val="0"/>
              </a:ext>
            </a:extLst>
          </a:blip>
          <a:stretch>
            <a:fillRect/>
          </a:stretch>
        </p:blipFill>
        <p:spPr>
          <a:xfrm>
            <a:off x="26899985" y="10784635"/>
            <a:ext cx="4199255" cy="1348105"/>
          </a:xfrm>
          <a:prstGeom prst="rect">
            <a:avLst/>
          </a:prstGeom>
        </p:spPr>
      </p:pic>
      <p:pic>
        <p:nvPicPr>
          <p:cNvPr id="77" name="Picture 76"/>
          <p:cNvPicPr/>
          <p:nvPr/>
        </p:nvPicPr>
        <p:blipFill>
          <a:blip r:embed="rId24" cstate="print">
            <a:extLst>
              <a:ext uri="{28A0092B-C50C-407E-A947-70E740481C1C}">
                <a14:useLocalDpi xmlns:a14="http://schemas.microsoft.com/office/drawing/2010/main" val="0"/>
              </a:ext>
            </a:extLst>
          </a:blip>
          <a:stretch>
            <a:fillRect/>
          </a:stretch>
        </p:blipFill>
        <p:spPr>
          <a:xfrm>
            <a:off x="26898600" y="12421235"/>
            <a:ext cx="4196715" cy="1294765"/>
          </a:xfrm>
          <a:prstGeom prst="rect">
            <a:avLst/>
          </a:prstGeom>
        </p:spPr>
      </p:pic>
      <p:pic>
        <p:nvPicPr>
          <p:cNvPr id="81" name="Picture 80"/>
          <p:cNvPicPr/>
          <p:nvPr/>
        </p:nvPicPr>
        <p:blipFill>
          <a:blip r:embed="rId25" cstate="print">
            <a:extLst>
              <a:ext uri="{28A0092B-C50C-407E-A947-70E740481C1C}">
                <a14:useLocalDpi xmlns:a14="http://schemas.microsoft.com/office/drawing/2010/main" val="0"/>
              </a:ext>
            </a:extLst>
          </a:blip>
          <a:stretch>
            <a:fillRect/>
          </a:stretch>
        </p:blipFill>
        <p:spPr>
          <a:xfrm>
            <a:off x="26933265" y="14022070"/>
            <a:ext cx="4199255" cy="1294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xit" presetSubtype="0" fill="hold" nodeType="withEffect">
                                  <p:stCondLst>
                                    <p:cond delay="0"/>
                                  </p:stCondLst>
                                  <p:childTnLst>
                                    <p:animEffect transition="out" filter="fade">
                                      <p:cBhvr>
                                        <p:cTn id="9" dur="500"/>
                                        <p:tgtEl>
                                          <p:spTgt spid="70"/>
                                        </p:tgtEl>
                                      </p:cBhvr>
                                    </p:animEffect>
                                    <p:set>
                                      <p:cBhvr>
                                        <p:cTn id="10" dur="1" fill="hold">
                                          <p:stCondLst>
                                            <p:cond delay="499"/>
                                          </p:stCondLst>
                                        </p:cTn>
                                        <p:tgtEl>
                                          <p:spTgt spid="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1"/>
                                        </p:tgtEl>
                                      </p:cBhvr>
                                    </p:animEffect>
                                    <p:set>
                                      <p:cBhvr>
                                        <p:cTn id="18" dur="1" fill="hold">
                                          <p:stCondLst>
                                            <p:cond delay="499"/>
                                          </p:stCondLst>
                                        </p:cTn>
                                        <p:tgtEl>
                                          <p:spTgt spid="7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13027</TotalTime>
  <Words>780</Words>
  <Application>Microsoft Office PowerPoint</Application>
  <PresentationFormat>Custom</PresentationFormat>
  <Paragraphs>195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SmartDraw</vt:lpstr>
      <vt:lpstr>PowerPoint Presentation</vt:lpstr>
    </vt:vector>
  </TitlesOfParts>
  <Company>University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IBS-Core</dc:creator>
  <cp:lastModifiedBy>Wan, Yan</cp:lastModifiedBy>
  <cp:revision>610</cp:revision>
  <cp:lastPrinted>2014-10-21T05:00:40Z</cp:lastPrinted>
  <dcterms:created xsi:type="dcterms:W3CDTF">2000-07-07T15:10:51Z</dcterms:created>
  <dcterms:modified xsi:type="dcterms:W3CDTF">2014-10-21T05:02:56Z</dcterms:modified>
</cp:coreProperties>
</file>