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438912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24">
          <p15:clr>
            <a:srgbClr val="A4A3A4"/>
          </p15:clr>
        </p15:guide>
        <p15:guide id="2" orient="horz" pos="384">
          <p15:clr>
            <a:srgbClr val="A4A3A4"/>
          </p15:clr>
        </p15:guide>
        <p15:guide id="3" orient="horz" pos="26880">
          <p15:clr>
            <a:srgbClr val="A4A3A4"/>
          </p15:clr>
        </p15:guide>
        <p15:guide id="4" orient="horz">
          <p15:clr>
            <a:srgbClr val="A4A3A4"/>
          </p15:clr>
        </p15:guide>
        <p15:guide id="5" pos="581">
          <p15:clr>
            <a:srgbClr val="A4A3A4"/>
          </p15:clr>
        </p15:guide>
        <p15:guide id="6" pos="271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F5FA"/>
    <a:srgbClr val="CDD2DE"/>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658" autoAdjust="0"/>
    <p:restoredTop sz="94799" autoAdjust="0"/>
  </p:normalViewPr>
  <p:slideViewPr>
    <p:cSldViewPr snapToGrid="0" snapToObjects="1" showGuides="1">
      <p:cViewPr varScale="1">
        <p:scale>
          <a:sx n="12" d="100"/>
          <a:sy n="12" d="100"/>
        </p:scale>
        <p:origin x="1932" y="114"/>
      </p:cViewPr>
      <p:guideLst>
        <p:guide orient="horz" pos="4424"/>
        <p:guide orient="horz" pos="384"/>
        <p:guide orient="horz" pos="26880"/>
        <p:guide orient="horz"/>
        <p:guide pos="581"/>
        <p:guide pos="271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10/6/2013</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9" y="7834424"/>
            <a:ext cx="2073006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2" y="7020986"/>
            <a:ext cx="20713697"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(click to edit) INTRODUCTION or ABSTRACT</a:t>
            </a:r>
            <a:endParaRPr lang="en-US" dirty="0"/>
          </a:p>
        </p:txBody>
      </p:sp>
      <p:sp>
        <p:nvSpPr>
          <p:cNvPr id="18" name="Picture Placeholder 13"/>
          <p:cNvSpPr>
            <a:spLocks noGrp="1"/>
          </p:cNvSpPr>
          <p:nvPr>
            <p:ph type="pic" sz="quarter" idx="18" hasCustomPrompt="1"/>
          </p:nvPr>
        </p:nvSpPr>
        <p:spPr>
          <a:xfrm>
            <a:off x="38552168" y="1689100"/>
            <a:ext cx="4419600" cy="3352800"/>
          </a:xfrm>
          <a:prstGeom prst="rect">
            <a:avLst/>
          </a:prstGeom>
        </p:spPr>
        <p:txBody>
          <a:bodyPr lIns="91436" tIns="45717" rIns="91436" bIns="45717" anchor="ctr"/>
          <a:lstStyle>
            <a:lvl1pPr algn="ctr">
              <a:buNone/>
              <a:defRPr sz="44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922339" y="18950018"/>
            <a:ext cx="20718758"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(click to edit)  OBJECTIVES</a:t>
            </a:r>
            <a:endParaRPr lang="en-US" dirty="0"/>
          </a:p>
        </p:txBody>
      </p:sp>
      <p:sp>
        <p:nvSpPr>
          <p:cNvPr id="25" name="Text Placeholder 5"/>
          <p:cNvSpPr>
            <a:spLocks noGrp="1"/>
          </p:cNvSpPr>
          <p:nvPr>
            <p:ph type="body" sz="quarter" idx="25" hasCustomPrompt="1"/>
          </p:nvPr>
        </p:nvSpPr>
        <p:spPr>
          <a:xfrm>
            <a:off x="22258339" y="7020986"/>
            <a:ext cx="20713429"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2258339" y="7834424"/>
            <a:ext cx="20713429"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2258339" y="18973168"/>
            <a:ext cx="20707738"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2250400" y="19786603"/>
            <a:ext cx="20715677"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2274396" y="34239202"/>
            <a:ext cx="20697372"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2258339" y="35073145"/>
            <a:ext cx="20707738"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21164550" y="21724323"/>
            <a:ext cx="20806729"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904189" y="19821103"/>
            <a:ext cx="20731850" cy="892530"/>
          </a:xfrm>
          <a:prstGeom prst="rect">
            <a:avLst/>
          </a:prstGeom>
        </p:spPr>
        <p:txBody>
          <a:bodyPr wrap="square" lIns="228589" tIns="228589" rIns="228589" bIns="228589">
            <a:spAutoFit/>
          </a:bodyPr>
          <a:lstStyle>
            <a:lvl1pPr marL="0" indent="0">
              <a:buNone/>
              <a:defRPr sz="280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21164550" y="26098500"/>
            <a:ext cx="20825779"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21164550" y="26098500"/>
            <a:ext cx="20825779"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21164550" y="26098500"/>
            <a:ext cx="20825779"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21164550" y="26098500"/>
            <a:ext cx="20825779"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21164550" y="26098500"/>
            <a:ext cx="20825779"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21164550" y="26098500"/>
            <a:ext cx="20825779"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21164550" y="26098500"/>
            <a:ext cx="20825779"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21164550" y="26098500"/>
            <a:ext cx="20825779"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21164550" y="26098500"/>
            <a:ext cx="20825779"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21164550" y="26098500"/>
            <a:ext cx="20825779"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21164550" y="26098500"/>
            <a:ext cx="20825779"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15991672" y="30975301"/>
            <a:ext cx="10407314" cy="849142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15991672" y="30975301"/>
            <a:ext cx="10407314" cy="849142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15991672" y="30975301"/>
            <a:ext cx="10407314" cy="849142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15991672" y="30975301"/>
            <a:ext cx="10407314" cy="849142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15991672" y="30975301"/>
            <a:ext cx="10407314" cy="849142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15991672" y="30975301"/>
            <a:ext cx="10407314" cy="849142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15991672" y="30975301"/>
            <a:ext cx="10407314" cy="849142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15991672" y="30975301"/>
            <a:ext cx="10407314" cy="849142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15991672" y="30975301"/>
            <a:ext cx="10407314" cy="849142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15991672" y="30975301"/>
            <a:ext cx="10407314" cy="849142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15991672" y="30975301"/>
            <a:ext cx="10407314" cy="8491420"/>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21164550" y="21724323"/>
            <a:ext cx="20806729"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21164550" y="21724323"/>
            <a:ext cx="20806729"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21164550" y="21724323"/>
            <a:ext cx="20806729"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21164550" y="21724323"/>
            <a:ext cx="20806729"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21164550" y="21724323"/>
            <a:ext cx="20806729"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21164550" y="21724323"/>
            <a:ext cx="20806729"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21164550" y="21724323"/>
            <a:ext cx="20806729"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21164550" y="21724323"/>
            <a:ext cx="20806729"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21164550" y="21724323"/>
            <a:ext cx="20806729"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21164550" y="21724323"/>
            <a:ext cx="20806729"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21164550" y="21724323"/>
            <a:ext cx="20806729"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21164550" y="21724323"/>
            <a:ext cx="20806729"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21164550" y="21724323"/>
            <a:ext cx="20806729"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21164550" y="21724323"/>
            <a:ext cx="20806729"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81" name="Text Placeholder 76"/>
          <p:cNvSpPr>
            <a:spLocks noGrp="1"/>
          </p:cNvSpPr>
          <p:nvPr>
            <p:ph type="body" sz="quarter" idx="150" hasCustomPrompt="1"/>
          </p:nvPr>
        </p:nvSpPr>
        <p:spPr>
          <a:xfrm>
            <a:off x="5829300" y="4702646"/>
            <a:ext cx="32232600" cy="1280160"/>
          </a:xfrm>
          <a:prstGeom prst="rect">
            <a:avLst/>
          </a:prstGeom>
        </p:spPr>
        <p:txBody>
          <a:bodyPr>
            <a:normAutofit/>
          </a:bodyPr>
          <a:lstStyle>
            <a:lvl1pPr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82" name="Text Placeholder 76"/>
          <p:cNvSpPr>
            <a:spLocks noGrp="1"/>
          </p:cNvSpPr>
          <p:nvPr>
            <p:ph type="body" sz="quarter" idx="151" hasCustomPrompt="1"/>
          </p:nvPr>
        </p:nvSpPr>
        <p:spPr>
          <a:xfrm>
            <a:off x="5829300" y="2850986"/>
            <a:ext cx="32232600" cy="1851660"/>
          </a:xfrm>
          <a:prstGeom prst="rect">
            <a:avLst/>
          </a:prstGeom>
        </p:spPr>
        <p:txBody>
          <a:bodyPr anchor="t" anchorCtr="1">
            <a:normAutofit/>
          </a:bodyPr>
          <a:lstStyle>
            <a:lvl1pPr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88" name="Text Placeholder 76"/>
          <p:cNvSpPr>
            <a:spLocks noGrp="1"/>
          </p:cNvSpPr>
          <p:nvPr>
            <p:ph type="body" sz="quarter" idx="153" hasCustomPrompt="1"/>
          </p:nvPr>
        </p:nvSpPr>
        <p:spPr>
          <a:xfrm>
            <a:off x="5829300" y="584363"/>
            <a:ext cx="32232600" cy="2266623"/>
          </a:xfrm>
          <a:prstGeom prst="rect">
            <a:avLst/>
          </a:prstGeom>
        </p:spPr>
        <p:txBody>
          <a:bodyPr anchor="t" anchorCtr="1">
            <a:normAutofit/>
          </a:bodyPr>
          <a:lstStyle>
            <a:lvl1pPr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90" name="Picture Placeholder 13"/>
          <p:cNvSpPr>
            <a:spLocks noGrp="1"/>
          </p:cNvSpPr>
          <p:nvPr>
            <p:ph type="pic" sz="quarter" idx="154" hasCustomPrompt="1"/>
          </p:nvPr>
        </p:nvSpPr>
        <p:spPr>
          <a:xfrm>
            <a:off x="904189" y="1689100"/>
            <a:ext cx="4419600" cy="3352800"/>
          </a:xfrm>
          <a:prstGeom prst="rect">
            <a:avLst/>
          </a:prstGeom>
        </p:spPr>
        <p:txBody>
          <a:bodyPr lIns="91436" tIns="45717" rIns="91436" bIns="45717" anchor="ctr"/>
          <a:lstStyle>
            <a:lvl1pPr algn="ctr">
              <a:buNone/>
              <a:defRPr sz="4400">
                <a:solidFill>
                  <a:schemeClr val="bg1"/>
                </a:solidFill>
              </a:defRPr>
            </a:lvl1pPr>
          </a:lstStyle>
          <a:p>
            <a:r>
              <a:rPr lang="en-US" dirty="0" smtClean="0"/>
              <a:t>LOGO</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7777274"/>
            <a:ext cx="13591277" cy="846363"/>
          </a:xfrm>
          <a:prstGeom prst="rect">
            <a:avLst/>
          </a:prstGeom>
        </p:spPr>
        <p:txBody>
          <a:bodyPr wrap="square" lIns="228589" tIns="228589" rIns="228589" bIns="228589">
            <a:spAutoFit/>
          </a:bodyPr>
          <a:lstStyle>
            <a:lvl1pPr marL="342883" indent="-342883">
              <a:buNone/>
              <a:defRPr sz="250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7020986"/>
            <a:ext cx="13573126"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23826027"/>
            <a:ext cx="13592864" cy="846363"/>
          </a:xfrm>
          <a:prstGeom prst="rect">
            <a:avLst/>
          </a:prstGeom>
        </p:spPr>
        <p:txBody>
          <a:bodyPr wrap="square" lIns="228589" tIns="228589" rIns="228589" bIns="228589">
            <a:spAutoFit/>
          </a:bodyPr>
          <a:lstStyle>
            <a:lvl1pPr marL="342883" indent="-342883">
              <a:buNone/>
              <a:defRPr sz="250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22990632"/>
            <a:ext cx="13573125"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8176914"/>
            <a:ext cx="13571534" cy="846363"/>
          </a:xfrm>
          <a:prstGeom prst="rect">
            <a:avLst/>
          </a:prstGeom>
        </p:spPr>
        <p:txBody>
          <a:bodyPr wrap="square" lIns="228589" tIns="228589" rIns="228589" bIns="228589">
            <a:spAutoFit/>
          </a:bodyPr>
          <a:lstStyle>
            <a:lvl1pPr marL="342883" indent="-342883">
              <a:buNone/>
              <a:defRPr sz="250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7431210"/>
            <a:ext cx="13571534"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7787858"/>
            <a:ext cx="13571534" cy="846363"/>
          </a:xfrm>
          <a:prstGeom prst="rect">
            <a:avLst/>
          </a:prstGeom>
        </p:spPr>
        <p:txBody>
          <a:bodyPr wrap="square" lIns="228589" tIns="228589" rIns="228589" bIns="228589">
            <a:spAutoFit/>
          </a:bodyPr>
          <a:lstStyle>
            <a:lvl1pPr marL="342883" indent="-342883">
              <a:buNone/>
              <a:defRPr sz="250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5866" y="7020986"/>
            <a:ext cx="13579475"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2" y="7020986"/>
            <a:ext cx="13576029"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2" y="7777274"/>
            <a:ext cx="13576029" cy="846363"/>
          </a:xfrm>
          <a:prstGeom prst="rect">
            <a:avLst/>
          </a:prstGeom>
        </p:spPr>
        <p:txBody>
          <a:bodyPr wrap="square" lIns="228589" tIns="228589" rIns="228589" bIns="228589">
            <a:spAutoFit/>
          </a:bodyPr>
          <a:lstStyle>
            <a:lvl1pPr marL="342883" indent="-342883">
              <a:buNone/>
              <a:defRPr sz="250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2" y="22947822"/>
            <a:ext cx="13576029"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1" y="23704107"/>
            <a:ext cx="13581061" cy="846363"/>
          </a:xfrm>
          <a:prstGeom prst="rect">
            <a:avLst/>
          </a:prstGeom>
        </p:spPr>
        <p:txBody>
          <a:bodyPr wrap="square" lIns="228589" tIns="228589" rIns="228589" bIns="228589">
            <a:spAutoFit/>
          </a:bodyPr>
          <a:lstStyle>
            <a:lvl1pPr marL="342883" indent="-342883">
              <a:buNone/>
              <a:defRPr sz="250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2" y="34239202"/>
            <a:ext cx="13576029"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3" y="34995490"/>
            <a:ext cx="13581061" cy="846363"/>
          </a:xfrm>
          <a:prstGeom prst="rect">
            <a:avLst/>
          </a:prstGeom>
        </p:spPr>
        <p:txBody>
          <a:bodyPr wrap="square" lIns="228589" tIns="228589" rIns="228589" bIns="228589">
            <a:spAutoFit/>
          </a:bodyPr>
          <a:lstStyle>
            <a:lvl1pPr marL="342883" indent="-342883">
              <a:buNone/>
              <a:defRPr sz="250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5"/>
          <p:cNvSpPr>
            <a:spLocks noGrp="1"/>
          </p:cNvSpPr>
          <p:nvPr>
            <p:ph type="body" sz="quarter" idx="95" hasCustomPrompt="1"/>
          </p:nvPr>
        </p:nvSpPr>
        <p:spPr>
          <a:xfrm>
            <a:off x="-13913139" y="22468395"/>
            <a:ext cx="135553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61" name="Text Placeholder 3"/>
          <p:cNvSpPr>
            <a:spLocks noGrp="1"/>
          </p:cNvSpPr>
          <p:nvPr>
            <p:ph type="body" sz="quarter" idx="107" hasCustomPrompt="1"/>
          </p:nvPr>
        </p:nvSpPr>
        <p:spPr>
          <a:xfrm>
            <a:off x="-13906500" y="26536650"/>
            <a:ext cx="13567729"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63" name="Text Placeholder 3"/>
          <p:cNvSpPr>
            <a:spLocks noGrp="1"/>
          </p:cNvSpPr>
          <p:nvPr>
            <p:ph type="body" sz="quarter" idx="116" hasCustomPrompt="1"/>
          </p:nvPr>
        </p:nvSpPr>
        <p:spPr>
          <a:xfrm>
            <a:off x="-13906500" y="26536650"/>
            <a:ext cx="13567729"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64" name="Text Placeholder 3"/>
          <p:cNvSpPr>
            <a:spLocks noGrp="1"/>
          </p:cNvSpPr>
          <p:nvPr>
            <p:ph type="body" sz="quarter" idx="117" hasCustomPrompt="1"/>
          </p:nvPr>
        </p:nvSpPr>
        <p:spPr>
          <a:xfrm>
            <a:off x="-13906500" y="26536650"/>
            <a:ext cx="13567729"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65" name="Text Placeholder 3"/>
          <p:cNvSpPr>
            <a:spLocks noGrp="1"/>
          </p:cNvSpPr>
          <p:nvPr>
            <p:ph type="body" sz="quarter" idx="118" hasCustomPrompt="1"/>
          </p:nvPr>
        </p:nvSpPr>
        <p:spPr>
          <a:xfrm>
            <a:off x="-13906500" y="26536650"/>
            <a:ext cx="13567729"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66" name="Text Placeholder 3"/>
          <p:cNvSpPr>
            <a:spLocks noGrp="1"/>
          </p:cNvSpPr>
          <p:nvPr>
            <p:ph type="body" sz="quarter" idx="119" hasCustomPrompt="1"/>
          </p:nvPr>
        </p:nvSpPr>
        <p:spPr>
          <a:xfrm>
            <a:off x="-13906500" y="26536650"/>
            <a:ext cx="13567729"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67" name="Text Placeholder 3"/>
          <p:cNvSpPr>
            <a:spLocks noGrp="1"/>
          </p:cNvSpPr>
          <p:nvPr>
            <p:ph type="body" sz="quarter" idx="120" hasCustomPrompt="1"/>
          </p:nvPr>
        </p:nvSpPr>
        <p:spPr>
          <a:xfrm>
            <a:off x="-13906500" y="26536650"/>
            <a:ext cx="13567729"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68" name="Text Placeholder 3"/>
          <p:cNvSpPr>
            <a:spLocks noGrp="1"/>
          </p:cNvSpPr>
          <p:nvPr>
            <p:ph type="body" sz="quarter" idx="121" hasCustomPrompt="1"/>
          </p:nvPr>
        </p:nvSpPr>
        <p:spPr>
          <a:xfrm>
            <a:off x="-13906500" y="26536650"/>
            <a:ext cx="13567729"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69" name="Text Placeholder 3"/>
          <p:cNvSpPr>
            <a:spLocks noGrp="1"/>
          </p:cNvSpPr>
          <p:nvPr>
            <p:ph type="body" sz="quarter" idx="122" hasCustomPrompt="1"/>
          </p:nvPr>
        </p:nvSpPr>
        <p:spPr>
          <a:xfrm>
            <a:off x="-13906500" y="26536650"/>
            <a:ext cx="13567729"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0" name="Text Placeholder 3"/>
          <p:cNvSpPr>
            <a:spLocks noGrp="1"/>
          </p:cNvSpPr>
          <p:nvPr>
            <p:ph type="body" sz="quarter" idx="123" hasCustomPrompt="1"/>
          </p:nvPr>
        </p:nvSpPr>
        <p:spPr>
          <a:xfrm>
            <a:off x="-13906500" y="26536650"/>
            <a:ext cx="13567729"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08" name="Text Placeholder 3"/>
          <p:cNvSpPr>
            <a:spLocks noGrp="1"/>
          </p:cNvSpPr>
          <p:nvPr>
            <p:ph type="body" sz="quarter" idx="124" hasCustomPrompt="1"/>
          </p:nvPr>
        </p:nvSpPr>
        <p:spPr>
          <a:xfrm>
            <a:off x="-13906500" y="26536650"/>
            <a:ext cx="13567729"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09" name="Text Placeholder 3"/>
          <p:cNvSpPr>
            <a:spLocks noGrp="1"/>
          </p:cNvSpPr>
          <p:nvPr>
            <p:ph type="body" sz="quarter" idx="125" hasCustomPrompt="1"/>
          </p:nvPr>
        </p:nvSpPr>
        <p:spPr>
          <a:xfrm>
            <a:off x="-13906500" y="26536650"/>
            <a:ext cx="13567729" cy="846363"/>
          </a:xfrm>
          <a:prstGeom prst="rect">
            <a:avLst/>
          </a:prstGeom>
        </p:spPr>
        <p:txBody>
          <a:bodyPr wrap="square" lIns="228589" tIns="228589" rIns="228589" bIns="228589">
            <a:spAutoFit/>
          </a:bodyPr>
          <a:lstStyle>
            <a:lvl1pPr marL="0" indent="0">
              <a:buNone/>
              <a:defRPr sz="25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10" name="Picture Placeholder 13"/>
          <p:cNvSpPr>
            <a:spLocks noGrp="1"/>
          </p:cNvSpPr>
          <p:nvPr>
            <p:ph type="pic" sz="quarter" idx="115" hasCustomPrompt="1"/>
          </p:nvPr>
        </p:nvSpPr>
        <p:spPr>
          <a:xfrm>
            <a:off x="-12973050" y="31267645"/>
            <a:ext cx="11772900" cy="9605615"/>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11" name="Picture Placeholder 13"/>
          <p:cNvSpPr>
            <a:spLocks noGrp="1"/>
          </p:cNvSpPr>
          <p:nvPr>
            <p:ph type="pic" sz="quarter" idx="126" hasCustomPrompt="1"/>
          </p:nvPr>
        </p:nvSpPr>
        <p:spPr>
          <a:xfrm>
            <a:off x="-12973050" y="31267645"/>
            <a:ext cx="11772900" cy="9605615"/>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27" hasCustomPrompt="1"/>
          </p:nvPr>
        </p:nvSpPr>
        <p:spPr>
          <a:xfrm>
            <a:off x="-12973050" y="31267645"/>
            <a:ext cx="11772900" cy="9605615"/>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13" name="Picture Placeholder 13"/>
          <p:cNvSpPr>
            <a:spLocks noGrp="1"/>
          </p:cNvSpPr>
          <p:nvPr>
            <p:ph type="pic" sz="quarter" idx="128" hasCustomPrompt="1"/>
          </p:nvPr>
        </p:nvSpPr>
        <p:spPr>
          <a:xfrm>
            <a:off x="-12973050" y="31267645"/>
            <a:ext cx="11772900" cy="9605615"/>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14" name="Picture Placeholder 13"/>
          <p:cNvSpPr>
            <a:spLocks noGrp="1"/>
          </p:cNvSpPr>
          <p:nvPr>
            <p:ph type="pic" sz="quarter" idx="129" hasCustomPrompt="1"/>
          </p:nvPr>
        </p:nvSpPr>
        <p:spPr>
          <a:xfrm>
            <a:off x="-12973050" y="31267645"/>
            <a:ext cx="11772900" cy="9605615"/>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15" name="Picture Placeholder 13"/>
          <p:cNvSpPr>
            <a:spLocks noGrp="1"/>
          </p:cNvSpPr>
          <p:nvPr>
            <p:ph type="pic" sz="quarter" idx="130" hasCustomPrompt="1"/>
          </p:nvPr>
        </p:nvSpPr>
        <p:spPr>
          <a:xfrm>
            <a:off x="-12973050" y="31267645"/>
            <a:ext cx="11772900" cy="9605615"/>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16" name="Picture Placeholder 13"/>
          <p:cNvSpPr>
            <a:spLocks noGrp="1"/>
          </p:cNvSpPr>
          <p:nvPr>
            <p:ph type="pic" sz="quarter" idx="131" hasCustomPrompt="1"/>
          </p:nvPr>
        </p:nvSpPr>
        <p:spPr>
          <a:xfrm>
            <a:off x="-12973050" y="31267645"/>
            <a:ext cx="11772900" cy="9605615"/>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17" name="Picture Placeholder 13"/>
          <p:cNvSpPr>
            <a:spLocks noGrp="1"/>
          </p:cNvSpPr>
          <p:nvPr>
            <p:ph type="pic" sz="quarter" idx="132" hasCustomPrompt="1"/>
          </p:nvPr>
        </p:nvSpPr>
        <p:spPr>
          <a:xfrm>
            <a:off x="-12973050" y="31267645"/>
            <a:ext cx="11772900" cy="9605615"/>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18" name="Picture Placeholder 13"/>
          <p:cNvSpPr>
            <a:spLocks noGrp="1"/>
          </p:cNvSpPr>
          <p:nvPr>
            <p:ph type="pic" sz="quarter" idx="133" hasCustomPrompt="1"/>
          </p:nvPr>
        </p:nvSpPr>
        <p:spPr>
          <a:xfrm>
            <a:off x="-12973050" y="31267645"/>
            <a:ext cx="11772900" cy="9605615"/>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19" name="Picture Placeholder 13"/>
          <p:cNvSpPr>
            <a:spLocks noGrp="1"/>
          </p:cNvSpPr>
          <p:nvPr>
            <p:ph type="pic" sz="quarter" idx="134" hasCustomPrompt="1"/>
          </p:nvPr>
        </p:nvSpPr>
        <p:spPr>
          <a:xfrm>
            <a:off x="-12973050" y="31267645"/>
            <a:ext cx="11772900" cy="9605615"/>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20" name="Picture Placeholder 13"/>
          <p:cNvSpPr>
            <a:spLocks noGrp="1"/>
          </p:cNvSpPr>
          <p:nvPr>
            <p:ph type="pic" sz="quarter" idx="135" hasCustomPrompt="1"/>
          </p:nvPr>
        </p:nvSpPr>
        <p:spPr>
          <a:xfrm>
            <a:off x="-12973050" y="31267645"/>
            <a:ext cx="11772900" cy="9605615"/>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21" name="Text Placeholder 5"/>
          <p:cNvSpPr>
            <a:spLocks noGrp="1"/>
          </p:cNvSpPr>
          <p:nvPr>
            <p:ph type="body" sz="quarter" idx="136" hasCustomPrompt="1"/>
          </p:nvPr>
        </p:nvSpPr>
        <p:spPr>
          <a:xfrm>
            <a:off x="-13913139" y="22468395"/>
            <a:ext cx="135553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22" name="Text Placeholder 5"/>
          <p:cNvSpPr>
            <a:spLocks noGrp="1"/>
          </p:cNvSpPr>
          <p:nvPr>
            <p:ph type="body" sz="quarter" idx="137" hasCustomPrompt="1"/>
          </p:nvPr>
        </p:nvSpPr>
        <p:spPr>
          <a:xfrm>
            <a:off x="-13913139" y="22468395"/>
            <a:ext cx="135553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23" name="Text Placeholder 5"/>
          <p:cNvSpPr>
            <a:spLocks noGrp="1"/>
          </p:cNvSpPr>
          <p:nvPr>
            <p:ph type="body" sz="quarter" idx="138" hasCustomPrompt="1"/>
          </p:nvPr>
        </p:nvSpPr>
        <p:spPr>
          <a:xfrm>
            <a:off x="-13913139" y="22468395"/>
            <a:ext cx="135553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24" name="Text Placeholder 5"/>
          <p:cNvSpPr>
            <a:spLocks noGrp="1"/>
          </p:cNvSpPr>
          <p:nvPr>
            <p:ph type="body" sz="quarter" idx="139" hasCustomPrompt="1"/>
          </p:nvPr>
        </p:nvSpPr>
        <p:spPr>
          <a:xfrm>
            <a:off x="-13913139" y="22468395"/>
            <a:ext cx="135553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25" name="Text Placeholder 5"/>
          <p:cNvSpPr>
            <a:spLocks noGrp="1"/>
          </p:cNvSpPr>
          <p:nvPr>
            <p:ph type="body" sz="quarter" idx="140" hasCustomPrompt="1"/>
          </p:nvPr>
        </p:nvSpPr>
        <p:spPr>
          <a:xfrm>
            <a:off x="-13913139" y="22468395"/>
            <a:ext cx="135553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26" name="Text Placeholder 5"/>
          <p:cNvSpPr>
            <a:spLocks noGrp="1"/>
          </p:cNvSpPr>
          <p:nvPr>
            <p:ph type="body" sz="quarter" idx="141" hasCustomPrompt="1"/>
          </p:nvPr>
        </p:nvSpPr>
        <p:spPr>
          <a:xfrm>
            <a:off x="-13913139" y="22468395"/>
            <a:ext cx="135553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27" name="Text Placeholder 5"/>
          <p:cNvSpPr>
            <a:spLocks noGrp="1"/>
          </p:cNvSpPr>
          <p:nvPr>
            <p:ph type="body" sz="quarter" idx="142" hasCustomPrompt="1"/>
          </p:nvPr>
        </p:nvSpPr>
        <p:spPr>
          <a:xfrm>
            <a:off x="-13913139" y="22468395"/>
            <a:ext cx="135553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28" name="Text Placeholder 5"/>
          <p:cNvSpPr>
            <a:spLocks noGrp="1"/>
          </p:cNvSpPr>
          <p:nvPr>
            <p:ph type="body" sz="quarter" idx="143" hasCustomPrompt="1"/>
          </p:nvPr>
        </p:nvSpPr>
        <p:spPr>
          <a:xfrm>
            <a:off x="-13913139" y="22468395"/>
            <a:ext cx="135553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29" name="Text Placeholder 5"/>
          <p:cNvSpPr>
            <a:spLocks noGrp="1"/>
          </p:cNvSpPr>
          <p:nvPr>
            <p:ph type="body" sz="quarter" idx="144" hasCustomPrompt="1"/>
          </p:nvPr>
        </p:nvSpPr>
        <p:spPr>
          <a:xfrm>
            <a:off x="-13913139" y="22468395"/>
            <a:ext cx="135553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30" name="Text Placeholder 5"/>
          <p:cNvSpPr>
            <a:spLocks noGrp="1"/>
          </p:cNvSpPr>
          <p:nvPr>
            <p:ph type="body" sz="quarter" idx="145" hasCustomPrompt="1"/>
          </p:nvPr>
        </p:nvSpPr>
        <p:spPr>
          <a:xfrm>
            <a:off x="-13913139" y="22468395"/>
            <a:ext cx="135553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31" name="Text Placeholder 5"/>
          <p:cNvSpPr>
            <a:spLocks noGrp="1"/>
          </p:cNvSpPr>
          <p:nvPr>
            <p:ph type="body" sz="quarter" idx="146" hasCustomPrompt="1"/>
          </p:nvPr>
        </p:nvSpPr>
        <p:spPr>
          <a:xfrm>
            <a:off x="-13913139" y="22468395"/>
            <a:ext cx="135553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32" name="Text Placeholder 5"/>
          <p:cNvSpPr>
            <a:spLocks noGrp="1"/>
          </p:cNvSpPr>
          <p:nvPr>
            <p:ph type="body" sz="quarter" idx="147" hasCustomPrompt="1"/>
          </p:nvPr>
        </p:nvSpPr>
        <p:spPr>
          <a:xfrm>
            <a:off x="-13913139" y="22468395"/>
            <a:ext cx="135553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33" name="Text Placeholder 5"/>
          <p:cNvSpPr>
            <a:spLocks noGrp="1"/>
          </p:cNvSpPr>
          <p:nvPr>
            <p:ph type="body" sz="quarter" idx="148" hasCustomPrompt="1"/>
          </p:nvPr>
        </p:nvSpPr>
        <p:spPr>
          <a:xfrm>
            <a:off x="-13913139" y="22468395"/>
            <a:ext cx="135553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34" name="Text Placeholder 5"/>
          <p:cNvSpPr>
            <a:spLocks noGrp="1"/>
          </p:cNvSpPr>
          <p:nvPr>
            <p:ph type="body" sz="quarter" idx="149" hasCustomPrompt="1"/>
          </p:nvPr>
        </p:nvSpPr>
        <p:spPr>
          <a:xfrm>
            <a:off x="-13913139" y="22468395"/>
            <a:ext cx="13555318"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76" name="Picture Placeholder 13"/>
          <p:cNvSpPr>
            <a:spLocks noGrp="1"/>
          </p:cNvSpPr>
          <p:nvPr>
            <p:ph type="pic" sz="quarter" idx="18" hasCustomPrompt="1"/>
          </p:nvPr>
        </p:nvSpPr>
        <p:spPr>
          <a:xfrm>
            <a:off x="38552168" y="1689100"/>
            <a:ext cx="4419600" cy="3352800"/>
          </a:xfrm>
          <a:prstGeom prst="rect">
            <a:avLst/>
          </a:prstGeom>
        </p:spPr>
        <p:txBody>
          <a:bodyPr lIns="91436" tIns="45717" rIns="91436" bIns="45717" anchor="ctr"/>
          <a:lstStyle>
            <a:lvl1pPr algn="ctr">
              <a:buNone/>
              <a:defRPr sz="4400">
                <a:solidFill>
                  <a:schemeClr val="bg1"/>
                </a:solidFill>
              </a:defRPr>
            </a:lvl1pPr>
          </a:lstStyle>
          <a:p>
            <a:r>
              <a:rPr lang="en-US" dirty="0" smtClean="0"/>
              <a:t>LOGO</a:t>
            </a:r>
            <a:endParaRPr lang="en-US" dirty="0"/>
          </a:p>
        </p:txBody>
      </p:sp>
      <p:sp>
        <p:nvSpPr>
          <p:cNvPr id="77" name="Text Placeholder 76"/>
          <p:cNvSpPr>
            <a:spLocks noGrp="1"/>
          </p:cNvSpPr>
          <p:nvPr>
            <p:ph type="body" sz="quarter" idx="150" hasCustomPrompt="1"/>
          </p:nvPr>
        </p:nvSpPr>
        <p:spPr>
          <a:xfrm>
            <a:off x="5829300" y="4702646"/>
            <a:ext cx="32232600" cy="1280160"/>
          </a:xfrm>
          <a:prstGeom prst="rect">
            <a:avLst/>
          </a:prstGeom>
        </p:spPr>
        <p:txBody>
          <a:bodyPr>
            <a:normAutofit/>
          </a:bodyPr>
          <a:lstStyle>
            <a:lvl1pPr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829300" y="2850986"/>
            <a:ext cx="32232600" cy="1851660"/>
          </a:xfrm>
          <a:prstGeom prst="rect">
            <a:avLst/>
          </a:prstGeom>
        </p:spPr>
        <p:txBody>
          <a:bodyPr anchor="t" anchorCtr="1">
            <a:normAutofit/>
          </a:bodyPr>
          <a:lstStyle>
            <a:lvl1pPr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829300" y="584363"/>
            <a:ext cx="32232600" cy="2266623"/>
          </a:xfrm>
          <a:prstGeom prst="rect">
            <a:avLst/>
          </a:prstGeom>
        </p:spPr>
        <p:txBody>
          <a:bodyPr anchor="t" anchorCtr="1">
            <a:normAutofit/>
          </a:bodyPr>
          <a:lstStyle>
            <a:lvl1pPr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80" name="Picture Placeholder 13"/>
          <p:cNvSpPr>
            <a:spLocks noGrp="1"/>
          </p:cNvSpPr>
          <p:nvPr>
            <p:ph type="pic" sz="quarter" idx="154" hasCustomPrompt="1"/>
          </p:nvPr>
        </p:nvSpPr>
        <p:spPr>
          <a:xfrm>
            <a:off x="904189" y="1689100"/>
            <a:ext cx="4419600" cy="3352800"/>
          </a:xfrm>
          <a:prstGeom prst="rect">
            <a:avLst/>
          </a:prstGeom>
        </p:spPr>
        <p:txBody>
          <a:bodyPr lIns="91436" tIns="45717" rIns="91436" bIns="45717" anchor="ctr"/>
          <a:lstStyle>
            <a:lvl1pPr algn="ctr">
              <a:buNone/>
              <a:defRPr sz="4400">
                <a:solidFill>
                  <a:schemeClr val="bg1"/>
                </a:solidFill>
              </a:defRPr>
            </a:lvl1pPr>
          </a:lstStyle>
          <a:p>
            <a:r>
              <a:rPr lang="en-US" dirty="0" smtClean="0"/>
              <a:t>LOGO</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9" y="7834424"/>
            <a:ext cx="10056813" cy="892530"/>
          </a:xfrm>
          <a:prstGeom prst="rect">
            <a:avLst/>
          </a:prstGeom>
        </p:spPr>
        <p:txBody>
          <a:bodyPr wrap="square" lIns="228589" tIns="228589" rIns="228589" bIns="228589">
            <a:spAutoFit/>
          </a:bodyPr>
          <a:lstStyle>
            <a:lvl1pPr marL="342883" indent="-342883">
              <a:buNone/>
              <a:defRPr sz="280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2" y="7020986"/>
            <a:ext cx="10048875" cy="800211"/>
          </a:xfrm>
          <a:prstGeom prst="rect">
            <a:avLst/>
          </a:prstGeom>
          <a:noFill/>
        </p:spPr>
        <p:txBody>
          <a:bodyPr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9720644"/>
            <a:ext cx="10058400" cy="892530"/>
          </a:xfrm>
          <a:prstGeom prst="rect">
            <a:avLst/>
          </a:prstGeom>
        </p:spPr>
        <p:txBody>
          <a:bodyPr wrap="square" lIns="228589" tIns="228589" rIns="228589" bIns="228589">
            <a:spAutoFit/>
          </a:bodyPr>
          <a:lstStyle>
            <a:lvl1pPr marL="342883" indent="-342883">
              <a:buNone/>
              <a:defRPr sz="280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8950018"/>
            <a:ext cx="10050462"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7823840"/>
            <a:ext cx="20720048" cy="892530"/>
          </a:xfrm>
          <a:prstGeom prst="rect">
            <a:avLst/>
          </a:prstGeom>
        </p:spPr>
        <p:txBody>
          <a:bodyPr wrap="square" lIns="228589" tIns="228589" rIns="228589" bIns="228589">
            <a:spAutoFit/>
          </a:bodyPr>
          <a:lstStyle>
            <a:lvl1pPr marL="342883" indent="-342883">
              <a:buNone/>
              <a:defRPr sz="280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7020986"/>
            <a:ext cx="20720050"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4" y="28913097"/>
            <a:ext cx="20720050" cy="892530"/>
          </a:xfrm>
          <a:prstGeom prst="rect">
            <a:avLst/>
          </a:prstGeom>
        </p:spPr>
        <p:txBody>
          <a:bodyPr wrap="square" lIns="228589" tIns="228589" rIns="228589" bIns="228589">
            <a:spAutoFit/>
          </a:bodyPr>
          <a:lstStyle>
            <a:lvl1pPr marL="342883" indent="-342883">
              <a:buNone/>
              <a:defRPr sz="280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8099662"/>
            <a:ext cx="20720050"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24750" y="7020986"/>
            <a:ext cx="10047018"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24750" y="7834424"/>
            <a:ext cx="10047018" cy="892530"/>
          </a:xfrm>
          <a:prstGeom prst="rect">
            <a:avLst/>
          </a:prstGeom>
        </p:spPr>
        <p:txBody>
          <a:bodyPr wrap="square" lIns="228589" tIns="228589" rIns="228589" bIns="228589">
            <a:spAutoFit/>
          </a:bodyPr>
          <a:lstStyle>
            <a:lvl1pPr marL="342883" indent="-342883">
              <a:buNone/>
              <a:defRPr sz="280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19059" y="19030318"/>
            <a:ext cx="10047018"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83489" y="19843753"/>
            <a:ext cx="9974098" cy="892530"/>
          </a:xfrm>
          <a:prstGeom prst="rect">
            <a:avLst/>
          </a:prstGeom>
        </p:spPr>
        <p:txBody>
          <a:bodyPr wrap="square" lIns="228589" tIns="228589" rIns="228589" bIns="228589">
            <a:spAutoFit/>
          </a:bodyPr>
          <a:lstStyle>
            <a:lvl1pPr marL="342883" indent="-342883">
              <a:buNone/>
              <a:defRPr sz="280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24750" y="34226502"/>
            <a:ext cx="10047018" cy="1415764"/>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35649083"/>
            <a:ext cx="10052050" cy="892530"/>
          </a:xfrm>
          <a:prstGeom prst="rect">
            <a:avLst/>
          </a:prstGeom>
        </p:spPr>
        <p:txBody>
          <a:bodyPr wrap="square" lIns="228589" tIns="228589" rIns="228589" bIns="228589">
            <a:spAutoFit/>
          </a:bodyPr>
          <a:lstStyle>
            <a:lvl1pPr marL="342883" indent="-342883">
              <a:buNone/>
              <a:defRPr sz="280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58" name="Text Placeholder 5"/>
          <p:cNvSpPr>
            <a:spLocks noGrp="1"/>
          </p:cNvSpPr>
          <p:nvPr>
            <p:ph type="body" sz="quarter" idx="95" hasCustomPrompt="1"/>
          </p:nvPr>
        </p:nvSpPr>
        <p:spPr>
          <a:xfrm>
            <a:off x="-21058821" y="22467273"/>
            <a:ext cx="20701000"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59" name="Text Placeholder 3"/>
          <p:cNvSpPr>
            <a:spLocks noGrp="1"/>
          </p:cNvSpPr>
          <p:nvPr>
            <p:ph type="body" sz="quarter" idx="107" hasCustomPrompt="1"/>
          </p:nvPr>
        </p:nvSpPr>
        <p:spPr>
          <a:xfrm>
            <a:off x="-21058821" y="27813000"/>
            <a:ext cx="20720050"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63" name="Text Placeholder 3"/>
          <p:cNvSpPr>
            <a:spLocks noGrp="1"/>
          </p:cNvSpPr>
          <p:nvPr>
            <p:ph type="body" sz="quarter" idx="116" hasCustomPrompt="1"/>
          </p:nvPr>
        </p:nvSpPr>
        <p:spPr>
          <a:xfrm>
            <a:off x="-21058821" y="27813000"/>
            <a:ext cx="20720050"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64" name="Text Placeholder 3"/>
          <p:cNvSpPr>
            <a:spLocks noGrp="1"/>
          </p:cNvSpPr>
          <p:nvPr>
            <p:ph type="body" sz="quarter" idx="117" hasCustomPrompt="1"/>
          </p:nvPr>
        </p:nvSpPr>
        <p:spPr>
          <a:xfrm>
            <a:off x="-21058821" y="27813000"/>
            <a:ext cx="20720050"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65" name="Text Placeholder 3"/>
          <p:cNvSpPr>
            <a:spLocks noGrp="1"/>
          </p:cNvSpPr>
          <p:nvPr>
            <p:ph type="body" sz="quarter" idx="118" hasCustomPrompt="1"/>
          </p:nvPr>
        </p:nvSpPr>
        <p:spPr>
          <a:xfrm>
            <a:off x="-21058821" y="27813000"/>
            <a:ext cx="20720050"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66" name="Text Placeholder 3"/>
          <p:cNvSpPr>
            <a:spLocks noGrp="1"/>
          </p:cNvSpPr>
          <p:nvPr>
            <p:ph type="body" sz="quarter" idx="119" hasCustomPrompt="1"/>
          </p:nvPr>
        </p:nvSpPr>
        <p:spPr>
          <a:xfrm>
            <a:off x="-21058821" y="27813000"/>
            <a:ext cx="20720050"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67" name="Text Placeholder 3"/>
          <p:cNvSpPr>
            <a:spLocks noGrp="1"/>
          </p:cNvSpPr>
          <p:nvPr>
            <p:ph type="body" sz="quarter" idx="120" hasCustomPrompt="1"/>
          </p:nvPr>
        </p:nvSpPr>
        <p:spPr>
          <a:xfrm>
            <a:off x="-21058821" y="27813000"/>
            <a:ext cx="20720050"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68" name="Text Placeholder 3"/>
          <p:cNvSpPr>
            <a:spLocks noGrp="1"/>
          </p:cNvSpPr>
          <p:nvPr>
            <p:ph type="body" sz="quarter" idx="121" hasCustomPrompt="1"/>
          </p:nvPr>
        </p:nvSpPr>
        <p:spPr>
          <a:xfrm>
            <a:off x="-21058821" y="27813000"/>
            <a:ext cx="20720050"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69" name="Text Placeholder 3"/>
          <p:cNvSpPr>
            <a:spLocks noGrp="1"/>
          </p:cNvSpPr>
          <p:nvPr>
            <p:ph type="body" sz="quarter" idx="122" hasCustomPrompt="1"/>
          </p:nvPr>
        </p:nvSpPr>
        <p:spPr>
          <a:xfrm>
            <a:off x="-21058821" y="27813000"/>
            <a:ext cx="20720050"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70" name="Text Placeholder 3"/>
          <p:cNvSpPr>
            <a:spLocks noGrp="1"/>
          </p:cNvSpPr>
          <p:nvPr>
            <p:ph type="body" sz="quarter" idx="123" hasCustomPrompt="1"/>
          </p:nvPr>
        </p:nvSpPr>
        <p:spPr>
          <a:xfrm>
            <a:off x="-21058821" y="27813000"/>
            <a:ext cx="20720050"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08" name="Text Placeholder 3"/>
          <p:cNvSpPr>
            <a:spLocks noGrp="1"/>
          </p:cNvSpPr>
          <p:nvPr>
            <p:ph type="body" sz="quarter" idx="124" hasCustomPrompt="1"/>
          </p:nvPr>
        </p:nvSpPr>
        <p:spPr>
          <a:xfrm>
            <a:off x="-21058821" y="27813000"/>
            <a:ext cx="20720050"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09" name="Text Placeholder 3"/>
          <p:cNvSpPr>
            <a:spLocks noGrp="1"/>
          </p:cNvSpPr>
          <p:nvPr>
            <p:ph type="body" sz="quarter" idx="125" hasCustomPrompt="1"/>
          </p:nvPr>
        </p:nvSpPr>
        <p:spPr>
          <a:xfrm>
            <a:off x="-21058821" y="27813000"/>
            <a:ext cx="20720050"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10" name="Text Placeholder 5"/>
          <p:cNvSpPr>
            <a:spLocks noGrp="1"/>
          </p:cNvSpPr>
          <p:nvPr>
            <p:ph type="body" sz="quarter" idx="136" hasCustomPrompt="1"/>
          </p:nvPr>
        </p:nvSpPr>
        <p:spPr>
          <a:xfrm>
            <a:off x="-21058821" y="22467273"/>
            <a:ext cx="20701000"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111" name="Text Placeholder 5"/>
          <p:cNvSpPr>
            <a:spLocks noGrp="1"/>
          </p:cNvSpPr>
          <p:nvPr>
            <p:ph type="body" sz="quarter" idx="137" hasCustomPrompt="1"/>
          </p:nvPr>
        </p:nvSpPr>
        <p:spPr>
          <a:xfrm>
            <a:off x="-21058821" y="22467273"/>
            <a:ext cx="20701000"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112" name="Text Placeholder 5"/>
          <p:cNvSpPr>
            <a:spLocks noGrp="1"/>
          </p:cNvSpPr>
          <p:nvPr>
            <p:ph type="body" sz="quarter" idx="138" hasCustomPrompt="1"/>
          </p:nvPr>
        </p:nvSpPr>
        <p:spPr>
          <a:xfrm>
            <a:off x="-21058821" y="22467273"/>
            <a:ext cx="20701000"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113" name="Text Placeholder 5"/>
          <p:cNvSpPr>
            <a:spLocks noGrp="1"/>
          </p:cNvSpPr>
          <p:nvPr>
            <p:ph type="body" sz="quarter" idx="139" hasCustomPrompt="1"/>
          </p:nvPr>
        </p:nvSpPr>
        <p:spPr>
          <a:xfrm>
            <a:off x="-21058821" y="22467273"/>
            <a:ext cx="20701000"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114" name="Text Placeholder 5"/>
          <p:cNvSpPr>
            <a:spLocks noGrp="1"/>
          </p:cNvSpPr>
          <p:nvPr>
            <p:ph type="body" sz="quarter" idx="140" hasCustomPrompt="1"/>
          </p:nvPr>
        </p:nvSpPr>
        <p:spPr>
          <a:xfrm>
            <a:off x="-21058821" y="22467273"/>
            <a:ext cx="20701000"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115" name="Text Placeholder 5"/>
          <p:cNvSpPr>
            <a:spLocks noGrp="1"/>
          </p:cNvSpPr>
          <p:nvPr>
            <p:ph type="body" sz="quarter" idx="141" hasCustomPrompt="1"/>
          </p:nvPr>
        </p:nvSpPr>
        <p:spPr>
          <a:xfrm>
            <a:off x="-21058821" y="22467273"/>
            <a:ext cx="20701000"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116" name="Text Placeholder 5"/>
          <p:cNvSpPr>
            <a:spLocks noGrp="1"/>
          </p:cNvSpPr>
          <p:nvPr>
            <p:ph type="body" sz="quarter" idx="142" hasCustomPrompt="1"/>
          </p:nvPr>
        </p:nvSpPr>
        <p:spPr>
          <a:xfrm>
            <a:off x="-21058821" y="22467273"/>
            <a:ext cx="20701000"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117" name="Text Placeholder 5"/>
          <p:cNvSpPr>
            <a:spLocks noGrp="1"/>
          </p:cNvSpPr>
          <p:nvPr>
            <p:ph type="body" sz="quarter" idx="143" hasCustomPrompt="1"/>
          </p:nvPr>
        </p:nvSpPr>
        <p:spPr>
          <a:xfrm>
            <a:off x="-21058821" y="22467273"/>
            <a:ext cx="20701000"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118" name="Text Placeholder 5"/>
          <p:cNvSpPr>
            <a:spLocks noGrp="1"/>
          </p:cNvSpPr>
          <p:nvPr>
            <p:ph type="body" sz="quarter" idx="144" hasCustomPrompt="1"/>
          </p:nvPr>
        </p:nvSpPr>
        <p:spPr>
          <a:xfrm>
            <a:off x="-21058821" y="22467273"/>
            <a:ext cx="20701000"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119" name="Text Placeholder 5"/>
          <p:cNvSpPr>
            <a:spLocks noGrp="1"/>
          </p:cNvSpPr>
          <p:nvPr>
            <p:ph type="body" sz="quarter" idx="145" hasCustomPrompt="1"/>
          </p:nvPr>
        </p:nvSpPr>
        <p:spPr>
          <a:xfrm>
            <a:off x="-21058821" y="22467273"/>
            <a:ext cx="20701000"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120" name="Text Placeholder 5"/>
          <p:cNvSpPr>
            <a:spLocks noGrp="1"/>
          </p:cNvSpPr>
          <p:nvPr>
            <p:ph type="body" sz="quarter" idx="146" hasCustomPrompt="1"/>
          </p:nvPr>
        </p:nvSpPr>
        <p:spPr>
          <a:xfrm>
            <a:off x="-21058821" y="22467273"/>
            <a:ext cx="20701000"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121" name="Text Placeholder 5"/>
          <p:cNvSpPr>
            <a:spLocks noGrp="1"/>
          </p:cNvSpPr>
          <p:nvPr>
            <p:ph type="body" sz="quarter" idx="147" hasCustomPrompt="1"/>
          </p:nvPr>
        </p:nvSpPr>
        <p:spPr>
          <a:xfrm>
            <a:off x="-21058821" y="22467273"/>
            <a:ext cx="20701000"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122" name="Text Placeholder 5"/>
          <p:cNvSpPr>
            <a:spLocks noGrp="1"/>
          </p:cNvSpPr>
          <p:nvPr>
            <p:ph type="body" sz="quarter" idx="148" hasCustomPrompt="1"/>
          </p:nvPr>
        </p:nvSpPr>
        <p:spPr>
          <a:xfrm>
            <a:off x="-21058821" y="22467273"/>
            <a:ext cx="20701000"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123" name="Text Placeholder 5"/>
          <p:cNvSpPr>
            <a:spLocks noGrp="1"/>
          </p:cNvSpPr>
          <p:nvPr>
            <p:ph type="body" sz="quarter" idx="149" hasCustomPrompt="1"/>
          </p:nvPr>
        </p:nvSpPr>
        <p:spPr>
          <a:xfrm>
            <a:off x="-21058821" y="22467273"/>
            <a:ext cx="20701000" cy="800211"/>
          </a:xfrm>
          <a:prstGeom prst="rect">
            <a:avLst/>
          </a:prstGeom>
          <a:noFill/>
        </p:spPr>
        <p:txBody>
          <a:bodyPr wrap="square" lIns="91436" tIns="91436" rIns="91436" bIns="91436" anchor="ctr" anchorCtr="0">
            <a:spAutoFit/>
          </a:bodyPr>
          <a:lstStyle>
            <a:lvl1pPr algn="ctr">
              <a:buNone/>
              <a:defRPr sz="4000" b="1" u="sng" baseline="0">
                <a:solidFill>
                  <a:schemeClr val="accent5">
                    <a:lumMod val="50000"/>
                  </a:schemeClr>
                </a:solidFill>
              </a:defRPr>
            </a:lvl1pPr>
          </a:lstStyle>
          <a:p>
            <a:pPr lvl="0"/>
            <a:r>
              <a:rPr lang="en-US" dirty="0" smtClean="0"/>
              <a:t>SECTION HEADER PLACEHOLDER</a:t>
            </a:r>
            <a:endParaRPr lang="en-US" dirty="0"/>
          </a:p>
        </p:txBody>
      </p:sp>
      <p:sp>
        <p:nvSpPr>
          <p:cNvPr id="124" name="Text Placeholder 3"/>
          <p:cNvSpPr>
            <a:spLocks noGrp="1"/>
          </p:cNvSpPr>
          <p:nvPr>
            <p:ph type="body" sz="quarter" idx="152" hasCustomPrompt="1"/>
          </p:nvPr>
        </p:nvSpPr>
        <p:spPr>
          <a:xfrm>
            <a:off x="-15765463" y="26289000"/>
            <a:ext cx="10050463"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25" name="Text Placeholder 3"/>
          <p:cNvSpPr>
            <a:spLocks noGrp="1"/>
          </p:cNvSpPr>
          <p:nvPr>
            <p:ph type="body" sz="quarter" idx="153" hasCustomPrompt="1"/>
          </p:nvPr>
        </p:nvSpPr>
        <p:spPr>
          <a:xfrm>
            <a:off x="-15765463" y="26289000"/>
            <a:ext cx="10050463"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26" name="Text Placeholder 3"/>
          <p:cNvSpPr>
            <a:spLocks noGrp="1"/>
          </p:cNvSpPr>
          <p:nvPr>
            <p:ph type="body" sz="quarter" idx="154" hasCustomPrompt="1"/>
          </p:nvPr>
        </p:nvSpPr>
        <p:spPr>
          <a:xfrm>
            <a:off x="-15765463" y="26289000"/>
            <a:ext cx="10050463"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27" name="Text Placeholder 3"/>
          <p:cNvSpPr>
            <a:spLocks noGrp="1"/>
          </p:cNvSpPr>
          <p:nvPr>
            <p:ph type="body" sz="quarter" idx="155" hasCustomPrompt="1"/>
          </p:nvPr>
        </p:nvSpPr>
        <p:spPr>
          <a:xfrm>
            <a:off x="-15765463" y="26289000"/>
            <a:ext cx="10050463"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28" name="Text Placeholder 3"/>
          <p:cNvSpPr>
            <a:spLocks noGrp="1"/>
          </p:cNvSpPr>
          <p:nvPr>
            <p:ph type="body" sz="quarter" idx="156" hasCustomPrompt="1"/>
          </p:nvPr>
        </p:nvSpPr>
        <p:spPr>
          <a:xfrm>
            <a:off x="-15765463" y="26289000"/>
            <a:ext cx="10050463"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29" name="Text Placeholder 3"/>
          <p:cNvSpPr>
            <a:spLocks noGrp="1"/>
          </p:cNvSpPr>
          <p:nvPr>
            <p:ph type="body" sz="quarter" idx="157" hasCustomPrompt="1"/>
          </p:nvPr>
        </p:nvSpPr>
        <p:spPr>
          <a:xfrm>
            <a:off x="-15765463" y="26289000"/>
            <a:ext cx="10050463"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30" name="Text Placeholder 3"/>
          <p:cNvSpPr>
            <a:spLocks noGrp="1"/>
          </p:cNvSpPr>
          <p:nvPr>
            <p:ph type="body" sz="quarter" idx="158" hasCustomPrompt="1"/>
          </p:nvPr>
        </p:nvSpPr>
        <p:spPr>
          <a:xfrm>
            <a:off x="-15765463" y="26289000"/>
            <a:ext cx="10050463"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31" name="Text Placeholder 3"/>
          <p:cNvSpPr>
            <a:spLocks noGrp="1"/>
          </p:cNvSpPr>
          <p:nvPr>
            <p:ph type="body" sz="quarter" idx="159" hasCustomPrompt="1"/>
          </p:nvPr>
        </p:nvSpPr>
        <p:spPr>
          <a:xfrm>
            <a:off x="-15765463" y="26289000"/>
            <a:ext cx="10050463"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32" name="Text Placeholder 3"/>
          <p:cNvSpPr>
            <a:spLocks noGrp="1"/>
          </p:cNvSpPr>
          <p:nvPr>
            <p:ph type="body" sz="quarter" idx="160" hasCustomPrompt="1"/>
          </p:nvPr>
        </p:nvSpPr>
        <p:spPr>
          <a:xfrm>
            <a:off x="-15765463" y="26289000"/>
            <a:ext cx="10050463"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33" name="Text Placeholder 3"/>
          <p:cNvSpPr>
            <a:spLocks noGrp="1"/>
          </p:cNvSpPr>
          <p:nvPr>
            <p:ph type="body" sz="quarter" idx="161" hasCustomPrompt="1"/>
          </p:nvPr>
        </p:nvSpPr>
        <p:spPr>
          <a:xfrm>
            <a:off x="-15765463" y="26289000"/>
            <a:ext cx="10050463"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34" name="Text Placeholder 3"/>
          <p:cNvSpPr>
            <a:spLocks noGrp="1"/>
          </p:cNvSpPr>
          <p:nvPr>
            <p:ph type="body" sz="quarter" idx="162" hasCustomPrompt="1"/>
          </p:nvPr>
        </p:nvSpPr>
        <p:spPr>
          <a:xfrm>
            <a:off x="-15765463" y="26289000"/>
            <a:ext cx="10050463" cy="892530"/>
          </a:xfrm>
          <a:prstGeom prst="rect">
            <a:avLst/>
          </a:prstGeom>
        </p:spPr>
        <p:txBody>
          <a:bodyPr wrap="square" lIns="228589" tIns="228589" rIns="228589" bIns="228589">
            <a:spAutoFit/>
          </a:bodyPr>
          <a:lstStyle>
            <a:lvl1pPr marL="0" indent="0">
              <a:buNone/>
              <a:defRPr sz="2800" baseline="0">
                <a:solidFill>
                  <a:schemeClr val="accent5">
                    <a:lumMod val="50000"/>
                  </a:schemeClr>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TEXT PLACEHOLDER</a:t>
            </a:r>
            <a:endParaRPr lang="en-US" dirty="0"/>
          </a:p>
        </p:txBody>
      </p:sp>
      <p:sp>
        <p:nvSpPr>
          <p:cNvPr id="135" name="Text Placeholder 5"/>
          <p:cNvSpPr>
            <a:spLocks noGrp="1"/>
          </p:cNvSpPr>
          <p:nvPr>
            <p:ph type="body" sz="quarter" idx="163" hasCustomPrompt="1"/>
          </p:nvPr>
        </p:nvSpPr>
        <p:spPr>
          <a:xfrm>
            <a:off x="-15765463" y="21019473"/>
            <a:ext cx="10050463"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36" name="Text Placeholder 5"/>
          <p:cNvSpPr>
            <a:spLocks noGrp="1"/>
          </p:cNvSpPr>
          <p:nvPr>
            <p:ph type="body" sz="quarter" idx="164" hasCustomPrompt="1"/>
          </p:nvPr>
        </p:nvSpPr>
        <p:spPr>
          <a:xfrm>
            <a:off x="-15765463" y="21019473"/>
            <a:ext cx="10050463"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37" name="Text Placeholder 5"/>
          <p:cNvSpPr>
            <a:spLocks noGrp="1"/>
          </p:cNvSpPr>
          <p:nvPr>
            <p:ph type="body" sz="quarter" idx="165" hasCustomPrompt="1"/>
          </p:nvPr>
        </p:nvSpPr>
        <p:spPr>
          <a:xfrm>
            <a:off x="-15765463" y="21019473"/>
            <a:ext cx="10050463"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38" name="Text Placeholder 5"/>
          <p:cNvSpPr>
            <a:spLocks noGrp="1"/>
          </p:cNvSpPr>
          <p:nvPr>
            <p:ph type="body" sz="quarter" idx="166" hasCustomPrompt="1"/>
          </p:nvPr>
        </p:nvSpPr>
        <p:spPr>
          <a:xfrm>
            <a:off x="-15765463" y="21019473"/>
            <a:ext cx="10050463"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39" name="Text Placeholder 5"/>
          <p:cNvSpPr>
            <a:spLocks noGrp="1"/>
          </p:cNvSpPr>
          <p:nvPr>
            <p:ph type="body" sz="quarter" idx="167" hasCustomPrompt="1"/>
          </p:nvPr>
        </p:nvSpPr>
        <p:spPr>
          <a:xfrm>
            <a:off x="-15765463" y="21019473"/>
            <a:ext cx="10050463"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40" name="Text Placeholder 5"/>
          <p:cNvSpPr>
            <a:spLocks noGrp="1"/>
          </p:cNvSpPr>
          <p:nvPr>
            <p:ph type="body" sz="quarter" idx="168" hasCustomPrompt="1"/>
          </p:nvPr>
        </p:nvSpPr>
        <p:spPr>
          <a:xfrm>
            <a:off x="-15765463" y="21019473"/>
            <a:ext cx="10050463"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41" name="Text Placeholder 5"/>
          <p:cNvSpPr>
            <a:spLocks noGrp="1"/>
          </p:cNvSpPr>
          <p:nvPr>
            <p:ph type="body" sz="quarter" idx="169" hasCustomPrompt="1"/>
          </p:nvPr>
        </p:nvSpPr>
        <p:spPr>
          <a:xfrm>
            <a:off x="-15765463" y="21019473"/>
            <a:ext cx="10050463"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42" name="Text Placeholder 5"/>
          <p:cNvSpPr>
            <a:spLocks noGrp="1"/>
          </p:cNvSpPr>
          <p:nvPr>
            <p:ph type="body" sz="quarter" idx="170" hasCustomPrompt="1"/>
          </p:nvPr>
        </p:nvSpPr>
        <p:spPr>
          <a:xfrm>
            <a:off x="-15765463" y="21019473"/>
            <a:ext cx="10050463"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43" name="Text Placeholder 5"/>
          <p:cNvSpPr>
            <a:spLocks noGrp="1"/>
          </p:cNvSpPr>
          <p:nvPr>
            <p:ph type="body" sz="quarter" idx="171" hasCustomPrompt="1"/>
          </p:nvPr>
        </p:nvSpPr>
        <p:spPr>
          <a:xfrm>
            <a:off x="-15765463" y="21019473"/>
            <a:ext cx="10050463"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44" name="Text Placeholder 5"/>
          <p:cNvSpPr>
            <a:spLocks noGrp="1"/>
          </p:cNvSpPr>
          <p:nvPr>
            <p:ph type="body" sz="quarter" idx="172" hasCustomPrompt="1"/>
          </p:nvPr>
        </p:nvSpPr>
        <p:spPr>
          <a:xfrm>
            <a:off x="-15765463" y="21019473"/>
            <a:ext cx="10050463"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45" name="Text Placeholder 5"/>
          <p:cNvSpPr>
            <a:spLocks noGrp="1"/>
          </p:cNvSpPr>
          <p:nvPr>
            <p:ph type="body" sz="quarter" idx="173" hasCustomPrompt="1"/>
          </p:nvPr>
        </p:nvSpPr>
        <p:spPr>
          <a:xfrm>
            <a:off x="-15765463" y="21019473"/>
            <a:ext cx="10050463"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46" name="Text Placeholder 5"/>
          <p:cNvSpPr>
            <a:spLocks noGrp="1"/>
          </p:cNvSpPr>
          <p:nvPr>
            <p:ph type="body" sz="quarter" idx="174" hasCustomPrompt="1"/>
          </p:nvPr>
        </p:nvSpPr>
        <p:spPr>
          <a:xfrm>
            <a:off x="-15765463" y="21019473"/>
            <a:ext cx="10050463"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47" name="Text Placeholder 5"/>
          <p:cNvSpPr>
            <a:spLocks noGrp="1"/>
          </p:cNvSpPr>
          <p:nvPr>
            <p:ph type="body" sz="quarter" idx="175" hasCustomPrompt="1"/>
          </p:nvPr>
        </p:nvSpPr>
        <p:spPr>
          <a:xfrm>
            <a:off x="-15765463" y="21019473"/>
            <a:ext cx="10050463"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48" name="Text Placeholder 5"/>
          <p:cNvSpPr>
            <a:spLocks noGrp="1"/>
          </p:cNvSpPr>
          <p:nvPr>
            <p:ph type="body" sz="quarter" idx="176" hasCustomPrompt="1"/>
          </p:nvPr>
        </p:nvSpPr>
        <p:spPr>
          <a:xfrm>
            <a:off x="-15765463" y="21019473"/>
            <a:ext cx="10050463"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49" name="Text Placeholder 5"/>
          <p:cNvSpPr>
            <a:spLocks noGrp="1"/>
          </p:cNvSpPr>
          <p:nvPr>
            <p:ph type="body" sz="quarter" idx="177" hasCustomPrompt="1"/>
          </p:nvPr>
        </p:nvSpPr>
        <p:spPr>
          <a:xfrm>
            <a:off x="-15765463" y="21019473"/>
            <a:ext cx="10050463" cy="754045"/>
          </a:xfrm>
          <a:prstGeom prst="rect">
            <a:avLst/>
          </a:prstGeom>
          <a:noFill/>
        </p:spPr>
        <p:txBody>
          <a:bodyPr wrap="square" lIns="91436" tIns="91436" rIns="91436" bIns="91436" anchor="ctr" anchorCtr="0">
            <a:spAutoFit/>
          </a:bodyPr>
          <a:lstStyle>
            <a:lvl1pPr algn="ctr">
              <a:buNone/>
              <a:defRPr sz="3700" b="1" u="sng" baseline="0">
                <a:solidFill>
                  <a:schemeClr val="accent5">
                    <a:lumMod val="50000"/>
                  </a:schemeClr>
                </a:solidFill>
              </a:defRPr>
            </a:lvl1pPr>
          </a:lstStyle>
          <a:p>
            <a:pPr lvl="0"/>
            <a:r>
              <a:rPr lang="en-US" dirty="0" smtClean="0"/>
              <a:t>SECTION HEADER PLACEHOLDER</a:t>
            </a:r>
            <a:endParaRPr lang="en-US" dirty="0"/>
          </a:p>
        </p:txBody>
      </p:sp>
      <p:sp>
        <p:nvSpPr>
          <p:cNvPr id="150" name="Picture Placeholder 13"/>
          <p:cNvSpPr>
            <a:spLocks noGrp="1"/>
          </p:cNvSpPr>
          <p:nvPr>
            <p:ph type="pic" sz="quarter" idx="115" hasCustomPrompt="1"/>
          </p:nvPr>
        </p:nvSpPr>
        <p:spPr>
          <a:xfrm>
            <a:off x="-15326353" y="32804100"/>
            <a:ext cx="8707106" cy="7104206"/>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51" name="Picture Placeholder 13"/>
          <p:cNvSpPr>
            <a:spLocks noGrp="1"/>
          </p:cNvSpPr>
          <p:nvPr>
            <p:ph type="pic" sz="quarter" idx="126" hasCustomPrompt="1"/>
          </p:nvPr>
        </p:nvSpPr>
        <p:spPr>
          <a:xfrm>
            <a:off x="-15326353" y="32804100"/>
            <a:ext cx="8707106" cy="7104206"/>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52" name="Picture Placeholder 13"/>
          <p:cNvSpPr>
            <a:spLocks noGrp="1"/>
          </p:cNvSpPr>
          <p:nvPr>
            <p:ph type="pic" sz="quarter" idx="127" hasCustomPrompt="1"/>
          </p:nvPr>
        </p:nvSpPr>
        <p:spPr>
          <a:xfrm>
            <a:off x="-15326353" y="32804100"/>
            <a:ext cx="8707106" cy="7104206"/>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53" name="Picture Placeholder 13"/>
          <p:cNvSpPr>
            <a:spLocks noGrp="1"/>
          </p:cNvSpPr>
          <p:nvPr>
            <p:ph type="pic" sz="quarter" idx="128" hasCustomPrompt="1"/>
          </p:nvPr>
        </p:nvSpPr>
        <p:spPr>
          <a:xfrm>
            <a:off x="-15326353" y="32804100"/>
            <a:ext cx="8707106" cy="7104206"/>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54" name="Picture Placeholder 13"/>
          <p:cNvSpPr>
            <a:spLocks noGrp="1"/>
          </p:cNvSpPr>
          <p:nvPr>
            <p:ph type="pic" sz="quarter" idx="129" hasCustomPrompt="1"/>
          </p:nvPr>
        </p:nvSpPr>
        <p:spPr>
          <a:xfrm>
            <a:off x="-15326353" y="32804100"/>
            <a:ext cx="8707106" cy="7104206"/>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55" name="Picture Placeholder 13"/>
          <p:cNvSpPr>
            <a:spLocks noGrp="1"/>
          </p:cNvSpPr>
          <p:nvPr>
            <p:ph type="pic" sz="quarter" idx="130" hasCustomPrompt="1"/>
          </p:nvPr>
        </p:nvSpPr>
        <p:spPr>
          <a:xfrm>
            <a:off x="-15326353" y="32804100"/>
            <a:ext cx="8707106" cy="7104206"/>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56" name="Picture Placeholder 13"/>
          <p:cNvSpPr>
            <a:spLocks noGrp="1"/>
          </p:cNvSpPr>
          <p:nvPr>
            <p:ph type="pic" sz="quarter" idx="131" hasCustomPrompt="1"/>
          </p:nvPr>
        </p:nvSpPr>
        <p:spPr>
          <a:xfrm>
            <a:off x="-15326353" y="32804100"/>
            <a:ext cx="8707106" cy="7104206"/>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57" name="Picture Placeholder 13"/>
          <p:cNvSpPr>
            <a:spLocks noGrp="1"/>
          </p:cNvSpPr>
          <p:nvPr>
            <p:ph type="pic" sz="quarter" idx="132" hasCustomPrompt="1"/>
          </p:nvPr>
        </p:nvSpPr>
        <p:spPr>
          <a:xfrm>
            <a:off x="-15326353" y="32804100"/>
            <a:ext cx="8707106" cy="7104206"/>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58" name="Picture Placeholder 13"/>
          <p:cNvSpPr>
            <a:spLocks noGrp="1"/>
          </p:cNvSpPr>
          <p:nvPr>
            <p:ph type="pic" sz="quarter" idx="133" hasCustomPrompt="1"/>
          </p:nvPr>
        </p:nvSpPr>
        <p:spPr>
          <a:xfrm>
            <a:off x="-15326353" y="32804100"/>
            <a:ext cx="8707106" cy="7104206"/>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59" name="Picture Placeholder 13"/>
          <p:cNvSpPr>
            <a:spLocks noGrp="1"/>
          </p:cNvSpPr>
          <p:nvPr>
            <p:ph type="pic" sz="quarter" idx="134" hasCustomPrompt="1"/>
          </p:nvPr>
        </p:nvSpPr>
        <p:spPr>
          <a:xfrm>
            <a:off x="-15326353" y="32804100"/>
            <a:ext cx="8707106" cy="7104206"/>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160" name="Picture Placeholder 13"/>
          <p:cNvSpPr>
            <a:spLocks noGrp="1"/>
          </p:cNvSpPr>
          <p:nvPr>
            <p:ph type="pic" sz="quarter" idx="135" hasCustomPrompt="1"/>
          </p:nvPr>
        </p:nvSpPr>
        <p:spPr>
          <a:xfrm>
            <a:off x="-15326353" y="32804100"/>
            <a:ext cx="8707106" cy="7104206"/>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8" hasCustomPrompt="1"/>
          </p:nvPr>
        </p:nvSpPr>
        <p:spPr>
          <a:xfrm>
            <a:off x="38552168" y="1689100"/>
            <a:ext cx="4419600" cy="3352800"/>
          </a:xfrm>
          <a:prstGeom prst="rect">
            <a:avLst/>
          </a:prstGeom>
        </p:spPr>
        <p:txBody>
          <a:bodyPr lIns="91436" tIns="45717" rIns="91436" bIns="45717" anchor="ctr"/>
          <a:lstStyle>
            <a:lvl1pPr algn="ctr">
              <a:buNone/>
              <a:defRPr sz="4400">
                <a:solidFill>
                  <a:schemeClr val="bg1"/>
                </a:solidFill>
              </a:defRPr>
            </a:lvl1pPr>
          </a:lstStyle>
          <a:p>
            <a:r>
              <a:rPr lang="en-US" dirty="0" smtClean="0"/>
              <a:t>LOGO</a:t>
            </a:r>
            <a:endParaRPr lang="en-US" dirty="0"/>
          </a:p>
        </p:txBody>
      </p:sp>
      <p:sp>
        <p:nvSpPr>
          <p:cNvPr id="90" name="Text Placeholder 76"/>
          <p:cNvSpPr>
            <a:spLocks noGrp="1"/>
          </p:cNvSpPr>
          <p:nvPr>
            <p:ph type="body" sz="quarter" idx="150" hasCustomPrompt="1"/>
          </p:nvPr>
        </p:nvSpPr>
        <p:spPr>
          <a:xfrm>
            <a:off x="5829300" y="4702646"/>
            <a:ext cx="32232600" cy="1280160"/>
          </a:xfrm>
          <a:prstGeom prst="rect">
            <a:avLst/>
          </a:prstGeom>
        </p:spPr>
        <p:txBody>
          <a:bodyPr>
            <a:normAutofit/>
          </a:bodyPr>
          <a:lstStyle>
            <a:lvl1pPr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91" name="Text Placeholder 76"/>
          <p:cNvSpPr>
            <a:spLocks noGrp="1"/>
          </p:cNvSpPr>
          <p:nvPr>
            <p:ph type="body" sz="quarter" idx="151" hasCustomPrompt="1"/>
          </p:nvPr>
        </p:nvSpPr>
        <p:spPr>
          <a:xfrm>
            <a:off x="5829300" y="2850986"/>
            <a:ext cx="32232600" cy="1851660"/>
          </a:xfrm>
          <a:prstGeom prst="rect">
            <a:avLst/>
          </a:prstGeom>
        </p:spPr>
        <p:txBody>
          <a:bodyPr anchor="t" anchorCtr="1">
            <a:normAutofit/>
          </a:bodyPr>
          <a:lstStyle>
            <a:lvl1pPr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92" name="Text Placeholder 76"/>
          <p:cNvSpPr>
            <a:spLocks noGrp="1"/>
          </p:cNvSpPr>
          <p:nvPr>
            <p:ph type="body" sz="quarter" idx="178" hasCustomPrompt="1"/>
          </p:nvPr>
        </p:nvSpPr>
        <p:spPr>
          <a:xfrm>
            <a:off x="5829300" y="584363"/>
            <a:ext cx="32232600" cy="2266623"/>
          </a:xfrm>
          <a:prstGeom prst="rect">
            <a:avLst/>
          </a:prstGeom>
        </p:spPr>
        <p:txBody>
          <a:bodyPr anchor="t" anchorCtr="1">
            <a:normAutofit/>
          </a:bodyPr>
          <a:lstStyle>
            <a:lvl1pPr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93" name="Picture Placeholder 13"/>
          <p:cNvSpPr>
            <a:spLocks noGrp="1"/>
          </p:cNvSpPr>
          <p:nvPr>
            <p:ph type="pic" sz="quarter" idx="179" hasCustomPrompt="1"/>
          </p:nvPr>
        </p:nvSpPr>
        <p:spPr>
          <a:xfrm>
            <a:off x="904189" y="1689100"/>
            <a:ext cx="4419600" cy="3352800"/>
          </a:xfrm>
          <a:prstGeom prst="rect">
            <a:avLst/>
          </a:prstGeom>
        </p:spPr>
        <p:txBody>
          <a:bodyPr lIns="91436" tIns="45717" rIns="91436" bIns="45717" anchor="ctr"/>
          <a:lstStyle>
            <a:lvl1pPr algn="ctr">
              <a:buNone/>
              <a:defRPr sz="4400">
                <a:solidFill>
                  <a:schemeClr val="bg1"/>
                </a:solidFill>
              </a:defRPr>
            </a:lvl1pPr>
          </a:lstStyle>
          <a:p>
            <a:r>
              <a:rPr lang="en-US" dirty="0" smtClean="0"/>
              <a:t>LOGO</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0" name="Rectangle 19"/>
          <p:cNvSpPr/>
          <p:nvPr/>
        </p:nvSpPr>
        <p:spPr>
          <a:xfrm>
            <a:off x="44222126" y="0"/>
            <a:ext cx="20872306" cy="43891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5400" b="1" dirty="0" smtClean="0">
                <a:solidFill>
                  <a:schemeClr val="bg1"/>
                </a:solidFill>
                <a:latin typeface="Trebuchet MS" pitchFamily="34" charset="0"/>
              </a:rPr>
              <a:t>QUICK</a:t>
            </a:r>
            <a:r>
              <a:rPr lang="en-US" sz="5400" b="1" baseline="0" dirty="0" smtClean="0">
                <a:solidFill>
                  <a:schemeClr val="bg1"/>
                </a:solidFill>
                <a:latin typeface="Trebuchet MS" pitchFamily="34" charset="0"/>
              </a:rPr>
              <a:t> TIPS</a:t>
            </a:r>
            <a:endParaRPr lang="en-US" sz="5400" b="1" dirty="0" smtClean="0">
              <a:solidFill>
                <a:schemeClr val="bg1"/>
              </a:solidFill>
              <a:latin typeface="Trebuchet MS" pitchFamily="34" charset="0"/>
            </a:endParaRPr>
          </a:p>
          <a:p>
            <a:pPr algn="ctr"/>
            <a:r>
              <a:rPr lang="en-US" sz="5400" b="1" dirty="0" smtClean="0">
                <a:solidFill>
                  <a:srgbClr val="FFFF00"/>
                </a:solidFill>
                <a:latin typeface="Trebuchet MS" pitchFamily="34" charset="0"/>
              </a:rPr>
              <a:t>(--THIS SECTION DOES NOT PRINT--)</a:t>
            </a:r>
          </a:p>
          <a:p>
            <a:pPr algn="ctr"/>
            <a:endParaRPr lang="en-US" sz="4400" b="1" dirty="0" smtClean="0">
              <a:latin typeface="Trebuchet MS" pitchFamily="34" charset="0"/>
            </a:endParaRPr>
          </a:p>
          <a:p>
            <a:pPr defTabSz="3134780"/>
            <a:r>
              <a:rPr lang="en-US" sz="4400" dirty="0" smtClean="0">
                <a:latin typeface="Trebuchet MS" pitchFamily="34" charset="0"/>
              </a:rPr>
              <a:t>This PowerPoint</a:t>
            </a:r>
            <a:r>
              <a:rPr lang="en-US" sz="4400" baseline="0" dirty="0" smtClean="0">
                <a:latin typeface="Trebuchet MS" pitchFamily="34" charset="0"/>
              </a:rPr>
              <a:t> template requires basic PowerPoint (version 2007 or newer) skills. Below is a list of commonly asked questions specific to this template. </a:t>
            </a:r>
            <a:br>
              <a:rPr lang="en-US" sz="4400" baseline="0" dirty="0" smtClean="0">
                <a:latin typeface="Trebuchet MS" pitchFamily="34" charset="0"/>
              </a:rPr>
            </a:br>
            <a:r>
              <a:rPr lang="en-US" sz="4400" baseline="0" dirty="0" smtClean="0">
                <a:latin typeface="Trebuchet MS" pitchFamily="34" charset="0"/>
              </a:rPr>
              <a:t>If you are using an older version of PowerPoint some template features may not work </a:t>
            </a:r>
            <a:r>
              <a:rPr lang="en-US" sz="4400" baseline="0" smtClean="0">
                <a:latin typeface="Trebuchet MS" pitchFamily="34" charset="0"/>
              </a:rPr>
              <a:t>properly.</a:t>
            </a:r>
          </a:p>
          <a:p>
            <a:pPr defTabSz="3134780"/>
            <a:endParaRPr lang="en-US" sz="5400" b="1" dirty="0" smtClean="0">
              <a:solidFill>
                <a:srgbClr val="FFFF00"/>
              </a:solidFill>
              <a:latin typeface="Trebuchet MS" pitchFamily="34" charset="0"/>
            </a:endParaRPr>
          </a:p>
          <a:p>
            <a:pPr defTabSz="3134780"/>
            <a:endParaRPr lang="en-US" sz="5400" b="1" dirty="0" smtClean="0">
              <a:solidFill>
                <a:srgbClr val="FFFF00"/>
              </a:solidFill>
              <a:latin typeface="Trebuchet MS" pitchFamily="34" charset="0"/>
            </a:endParaRPr>
          </a:p>
          <a:p>
            <a:pPr algn="ctr"/>
            <a:r>
              <a:rPr lang="en-US" sz="5400" b="1" dirty="0" smtClean="0">
                <a:solidFill>
                  <a:schemeClr val="bg1"/>
                </a:solidFill>
                <a:latin typeface="Trebuchet MS" pitchFamily="34" charset="0"/>
              </a:rPr>
              <a:t>Using the template</a:t>
            </a:r>
            <a:endParaRPr lang="en-US" sz="5400" b="1" baseline="0" dirty="0" smtClean="0">
              <a:solidFill>
                <a:schemeClr val="bg1"/>
              </a:solidFill>
              <a:latin typeface="Trebuchet MS" pitchFamily="34" charset="0"/>
            </a:endParaRPr>
          </a:p>
          <a:p>
            <a:pPr algn="ctr"/>
            <a:endParaRPr lang="en-US" sz="44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4400" b="1" dirty="0" smtClean="0">
                <a:solidFill>
                  <a:srgbClr val="FFFF00"/>
                </a:solidFill>
                <a:latin typeface="Trebuchet MS" pitchFamily="34" charset="0"/>
              </a:rPr>
              <a:t>Verifying the quality of your graphics</a:t>
            </a:r>
          </a:p>
          <a:p>
            <a:pPr defTabSz="3134780"/>
            <a:r>
              <a:rPr lang="en-US" sz="4400" dirty="0" smtClean="0">
                <a:latin typeface="Trebuchet MS" pitchFamily="34" charset="0"/>
              </a:rPr>
              <a:t>Go to the </a:t>
            </a:r>
            <a:r>
              <a:rPr lang="en-US" sz="44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4400" baseline="0" dirty="0" smtClean="0">
                <a:latin typeface="Trebuchet MS" pitchFamily="34" charset="0"/>
              </a:rPr>
            </a:br>
            <a:endParaRPr lang="en-US" sz="4400" baseline="0" dirty="0" smtClean="0">
              <a:latin typeface="Trebuchet MS" pitchFamily="34" charset="0"/>
            </a:endParaRPr>
          </a:p>
          <a:p>
            <a:pPr defTabSz="3134780"/>
            <a:r>
              <a:rPr lang="en-US" sz="4400" b="1" dirty="0" smtClean="0">
                <a:solidFill>
                  <a:srgbClr val="FFFF00"/>
                </a:solidFill>
                <a:latin typeface="Trebuchet MS" pitchFamily="34" charset="0"/>
              </a:rPr>
              <a:t>Using the placeholders</a:t>
            </a:r>
          </a:p>
          <a:p>
            <a:pPr defTabSz="3134780"/>
            <a:r>
              <a:rPr lang="en-US" sz="4400" baseline="0" dirty="0" smtClean="0">
                <a:latin typeface="Trebuchet MS" pitchFamily="34" charset="0"/>
              </a:rPr>
              <a:t>To add text to this template click inside a placeholder and type in or paste your text. To move a placeholder, click on it </a:t>
            </a:r>
            <a:r>
              <a:rPr lang="en-US" sz="4400" u="sng" baseline="0" dirty="0" smtClean="0">
                <a:latin typeface="Trebuchet MS" pitchFamily="34" charset="0"/>
              </a:rPr>
              <a:t>once</a:t>
            </a:r>
            <a:r>
              <a:rPr lang="en-US" sz="4400" baseline="0" dirty="0" smtClean="0">
                <a:latin typeface="Trebuchet MS" pitchFamily="34" charset="0"/>
              </a:rPr>
              <a:t> (to select it), place your cursor on its frame and your cursor will change to this symbol:         Then, click </a:t>
            </a:r>
            <a:r>
              <a:rPr lang="en-US" sz="4400" u="sng" baseline="0" dirty="0" smtClean="0">
                <a:latin typeface="Trebuchet MS" pitchFamily="34" charset="0"/>
              </a:rPr>
              <a:t>once</a:t>
            </a:r>
            <a:r>
              <a:rPr lang="en-US" sz="44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4400" b="1" baseline="0" dirty="0" smtClean="0">
              <a:solidFill>
                <a:srgbClr val="FFFF00"/>
              </a:solidFill>
              <a:latin typeface="Trebuchet MS" pitchFamily="34" charset="0"/>
            </a:endParaRPr>
          </a:p>
          <a:p>
            <a:pPr defTabSz="3134780"/>
            <a:r>
              <a:rPr lang="en-US" sz="4400" b="1" baseline="0" dirty="0" smtClean="0">
                <a:solidFill>
                  <a:srgbClr val="FFFF00"/>
                </a:solidFill>
                <a:latin typeface="Trebuchet MS" pitchFamily="34" charset="0"/>
              </a:rPr>
              <a:t>Modifying the layout</a:t>
            </a:r>
          </a:p>
          <a:p>
            <a:pPr defTabSz="3134780"/>
            <a:r>
              <a:rPr lang="en-US" sz="4400" dirty="0" smtClean="0">
                <a:latin typeface="Trebuchet MS" pitchFamily="34" charset="0"/>
              </a:rPr>
              <a:t>This template has four </a:t>
            </a:r>
            <a:r>
              <a:rPr lang="en-US" sz="4400" baseline="0" dirty="0" smtClean="0">
                <a:latin typeface="Trebuchet MS" pitchFamily="34" charset="0"/>
              </a:rPr>
              <a:t>different column layouts. </a:t>
            </a:r>
          </a:p>
          <a:p>
            <a:pPr defTabSz="3134780"/>
            <a:r>
              <a:rPr lang="en-US" sz="4400" u="sng" baseline="0" dirty="0" smtClean="0">
                <a:latin typeface="Trebuchet MS" pitchFamily="34" charset="0"/>
              </a:rPr>
              <a:t>Right-click</a:t>
            </a:r>
            <a:r>
              <a:rPr lang="en-US" sz="4400" baseline="0" dirty="0" smtClean="0">
                <a:latin typeface="Trebuchet MS" pitchFamily="34" charset="0"/>
              </a:rPr>
              <a:t> your mouse on the background and </a:t>
            </a:r>
          </a:p>
          <a:p>
            <a:pPr defTabSz="3134780"/>
            <a:r>
              <a:rPr lang="en-US" sz="4400" baseline="0" dirty="0" smtClean="0">
                <a:latin typeface="Trebuchet MS" pitchFamily="34" charset="0"/>
              </a:rPr>
              <a:t>click on “Layout” to </a:t>
            </a:r>
            <a:r>
              <a:rPr lang="en-US" sz="4400" baseline="0" smtClean="0">
                <a:latin typeface="Trebuchet MS" pitchFamily="34" charset="0"/>
              </a:rPr>
              <a:t>see the </a:t>
            </a:r>
            <a:r>
              <a:rPr lang="en-US" sz="4400" baseline="0" dirty="0" smtClean="0">
                <a:latin typeface="Trebuchet MS" pitchFamily="34" charset="0"/>
              </a:rPr>
              <a:t>layout options.</a:t>
            </a:r>
            <a:endParaRPr lang="en-US" sz="4400" dirty="0" smtClean="0">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4400" baseline="0" dirty="0" smtClean="0">
                <a:latin typeface="Trebuchet MS" pitchFamily="34" charset="0"/>
              </a:rPr>
              <a:t>The columns in the provided layouts are fixed </a:t>
            </a:r>
            <a:r>
              <a:rPr lang="en-US" sz="4400" baseline="0" smtClean="0">
                <a:latin typeface="Trebuchet MS" pitchFamily="34" charset="0"/>
              </a:rPr>
              <a:t>and </a:t>
            </a:r>
          </a:p>
          <a:p>
            <a:pPr marL="0" marR="0" indent="0" algn="l" defTabSz="3134780" rtl="0" eaLnBrk="1" fontAlgn="auto" latinLnBrk="0" hangingPunct="1">
              <a:lnSpc>
                <a:spcPct val="100000"/>
              </a:lnSpc>
              <a:spcBef>
                <a:spcPts val="0"/>
              </a:spcBef>
              <a:spcAft>
                <a:spcPts val="0"/>
              </a:spcAft>
              <a:buClrTx/>
              <a:buSzTx/>
              <a:buFontTx/>
              <a:buNone/>
              <a:tabLst/>
              <a:defRPr/>
            </a:pPr>
            <a:r>
              <a:rPr lang="en-US" sz="4400" baseline="0" smtClean="0">
                <a:latin typeface="Trebuchet MS" pitchFamily="34" charset="0"/>
              </a:rPr>
              <a:t>cannot </a:t>
            </a:r>
            <a:r>
              <a:rPr lang="en-US" sz="4400" baseline="0" dirty="0" smtClean="0">
                <a:latin typeface="Trebuchet MS" pitchFamily="34" charset="0"/>
              </a:rPr>
              <a:t>be moved but advanced users can </a:t>
            </a:r>
            <a:r>
              <a:rPr lang="en-US" sz="4400" baseline="0" smtClean="0">
                <a:latin typeface="Trebuchet MS" pitchFamily="34" charset="0"/>
              </a:rPr>
              <a:t>modify </a:t>
            </a:r>
          </a:p>
          <a:p>
            <a:pPr marL="0" marR="0" indent="0" algn="l" defTabSz="3134780" rtl="0" eaLnBrk="1" fontAlgn="auto" latinLnBrk="0" hangingPunct="1">
              <a:lnSpc>
                <a:spcPct val="100000"/>
              </a:lnSpc>
              <a:spcBef>
                <a:spcPts val="0"/>
              </a:spcBef>
              <a:spcAft>
                <a:spcPts val="0"/>
              </a:spcAft>
              <a:buClrTx/>
              <a:buSzTx/>
              <a:buFontTx/>
              <a:buNone/>
              <a:tabLst/>
              <a:defRPr/>
            </a:pPr>
            <a:r>
              <a:rPr lang="en-US" sz="4400" baseline="0" smtClean="0">
                <a:latin typeface="Trebuchet MS" pitchFamily="34" charset="0"/>
              </a:rPr>
              <a:t>any </a:t>
            </a:r>
            <a:r>
              <a:rPr lang="en-US" sz="4400" baseline="0" dirty="0" smtClean="0">
                <a:latin typeface="Trebuchet MS" pitchFamily="34" charset="0"/>
              </a:rPr>
              <a:t>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4400" baseline="0" dirty="0" smtClean="0">
              <a:latin typeface="Trebuchet MS" pitchFamily="34" charset="0"/>
            </a:endParaRPr>
          </a:p>
          <a:p>
            <a:pPr defTabSz="3134780"/>
            <a:r>
              <a:rPr lang="en-US" sz="4400" b="1" baseline="0" dirty="0" smtClean="0">
                <a:solidFill>
                  <a:srgbClr val="FFFF00"/>
                </a:solidFill>
                <a:latin typeface="Trebuchet MS" pitchFamily="34" charset="0"/>
              </a:rPr>
              <a:t>Importing text and graphics from external sources</a:t>
            </a:r>
          </a:p>
          <a:p>
            <a:pPr defTabSz="3134780"/>
            <a:r>
              <a:rPr lang="en-US" sz="4400" b="1" u="sng" baseline="0" dirty="0" smtClean="0">
                <a:latin typeface="Trebuchet MS" pitchFamily="34" charset="0"/>
              </a:rPr>
              <a:t>TEXT: </a:t>
            </a:r>
            <a:r>
              <a:rPr lang="en-US" sz="44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4400" b="1" u="sng" baseline="0" dirty="0" smtClean="0">
                <a:latin typeface="Trebuchet MS" pitchFamily="34" charset="0"/>
              </a:rPr>
              <a:t>PHOTOS: </a:t>
            </a:r>
            <a:r>
              <a:rPr lang="en-US" sz="4400" baseline="0" dirty="0" smtClean="0">
                <a:latin typeface="Trebuchet MS" pitchFamily="34" charset="0"/>
              </a:rPr>
              <a:t>Drag in a picture placeholder, size it </a:t>
            </a:r>
            <a:r>
              <a:rPr lang="en-US" sz="4400" u="sng" baseline="0" dirty="0" smtClean="0">
                <a:latin typeface="Trebuchet MS" pitchFamily="34" charset="0"/>
              </a:rPr>
              <a:t>first</a:t>
            </a:r>
            <a:r>
              <a:rPr lang="en-US" sz="4400" baseline="0" dirty="0" smtClean="0">
                <a:latin typeface="Trebuchet MS" pitchFamily="34" charset="0"/>
              </a:rPr>
              <a:t>, click in it and insert a photo from the menu.</a:t>
            </a:r>
          </a:p>
          <a:p>
            <a:pPr defTabSz="3134780"/>
            <a:r>
              <a:rPr lang="en-US" sz="4400" b="1" u="sng" baseline="0" dirty="0" smtClean="0">
                <a:latin typeface="Trebuchet MS" pitchFamily="34" charset="0"/>
              </a:rPr>
              <a:t>TABLES: </a:t>
            </a:r>
            <a:r>
              <a:rPr lang="en-US" sz="4400" baseline="0" dirty="0" smtClean="0">
                <a:latin typeface="Trebuchet MS" pitchFamily="34" charset="0"/>
              </a:rPr>
              <a:t>You can copy and paste a table from an external document onto this poster template. To adjust  the way the text fits within the cells of a table that has been pasted, </a:t>
            </a:r>
            <a:r>
              <a:rPr lang="en-US" sz="4400" u="sng" baseline="0" dirty="0" smtClean="0">
                <a:latin typeface="Trebuchet MS" pitchFamily="34" charset="0"/>
              </a:rPr>
              <a:t>right-click</a:t>
            </a:r>
            <a:r>
              <a:rPr lang="en-US" sz="4400" baseline="0" dirty="0" smtClean="0">
                <a:latin typeface="Trebuchet MS" pitchFamily="34" charset="0"/>
              </a:rPr>
              <a:t> on the table, click FORMAT SHAPE  then click on TEXT BOX and change the INTERNAL MARGIN values to 0.25</a:t>
            </a:r>
          </a:p>
          <a:p>
            <a:pPr defTabSz="3134780"/>
            <a:endParaRPr lang="en-US" sz="4400" baseline="0" dirty="0" smtClean="0">
              <a:latin typeface="Trebuchet MS" pitchFamily="34" charset="0"/>
            </a:endParaRPr>
          </a:p>
          <a:p>
            <a:pPr defTabSz="3134780"/>
            <a:r>
              <a:rPr lang="en-US" sz="4400" b="1" baseline="0" dirty="0" smtClean="0">
                <a:solidFill>
                  <a:srgbClr val="FFFF00"/>
                </a:solidFill>
                <a:latin typeface="Trebuchet MS" pitchFamily="34" charset="0"/>
              </a:rPr>
              <a:t>Modifying the color scheme</a:t>
            </a:r>
          </a:p>
          <a:p>
            <a:pPr defTabSz="3134780"/>
            <a:r>
              <a:rPr lang="en-US" sz="44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4400" baseline="0" dirty="0" smtClean="0">
              <a:latin typeface="Trebuchet MS" pitchFamily="34" charset="0"/>
            </a:endParaRPr>
          </a:p>
          <a:p>
            <a:pPr defTabSz="3134780"/>
            <a:endParaRPr lang="en-US" sz="44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dirty="0" smtClean="0">
              <a:latin typeface="Trebuchet MS" pitchFamily="34" charset="0"/>
            </a:endParaRPr>
          </a:p>
          <a:p>
            <a:pPr algn="ctr"/>
            <a:endParaRPr lang="en-US" sz="3200" b="1" dirty="0" smtClean="0">
              <a:solidFill>
                <a:schemeClr val="bg1"/>
              </a:solidFill>
              <a:latin typeface="Trebuchet MS" pitchFamily="34" charset="0"/>
            </a:endParaRPr>
          </a:p>
          <a:p>
            <a:pPr defTabSz="4389219"/>
            <a:endParaRPr lang="en-US" sz="3200" b="1" dirty="0" smtClean="0">
              <a:solidFill>
                <a:srgbClr val="FFFF00"/>
              </a:solidFill>
              <a:latin typeface="Trebuchet MS" pitchFamily="34" charset="0"/>
            </a:endParaRPr>
          </a:p>
          <a:p>
            <a:pPr algn="ctr"/>
            <a:endParaRPr lang="en-US" sz="4400" b="1" dirty="0">
              <a:latin typeface="Trebuchet MS" pitchFamily="34" charset="0"/>
            </a:endParaRPr>
          </a:p>
        </p:txBody>
      </p:sp>
      <p:sp>
        <p:nvSpPr>
          <p:cNvPr id="29" name="Rectangle 28"/>
          <p:cNvSpPr/>
          <p:nvPr/>
        </p:nvSpPr>
        <p:spPr>
          <a:xfrm>
            <a:off x="-21187218" y="-26128"/>
            <a:ext cx="20835292" cy="43891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6000" b="1" dirty="0" smtClean="0">
                <a:solidFill>
                  <a:schemeClr val="bg1"/>
                </a:solidFill>
                <a:latin typeface="Trebuchet MS" pitchFamily="34" charset="0"/>
              </a:rPr>
              <a:t>QUICK DESIGN</a:t>
            </a:r>
            <a:r>
              <a:rPr lang="en-US" sz="6000" b="1" baseline="0" dirty="0" smtClean="0">
                <a:solidFill>
                  <a:schemeClr val="bg1"/>
                </a:solidFill>
                <a:latin typeface="Trebuchet MS" pitchFamily="34" charset="0"/>
              </a:rPr>
              <a:t> </a:t>
            </a:r>
            <a:r>
              <a:rPr lang="en-US" sz="6000" b="1" dirty="0" smtClean="0">
                <a:solidFill>
                  <a:schemeClr val="bg1"/>
                </a:solidFill>
                <a:latin typeface="Trebuchet MS" pitchFamily="34" charset="0"/>
              </a:rPr>
              <a:t>GUIDE</a:t>
            </a:r>
          </a:p>
          <a:p>
            <a:pPr algn="ctr"/>
            <a:r>
              <a:rPr lang="en-US" sz="5400" b="1" dirty="0" smtClean="0">
                <a:solidFill>
                  <a:srgbClr val="FFFF00"/>
                </a:solidFill>
                <a:latin typeface="Trebuchet MS" pitchFamily="34" charset="0"/>
              </a:rPr>
              <a:t>(--THIS SECTION DOES NOT PRINT--)</a:t>
            </a:r>
          </a:p>
          <a:p>
            <a:pPr algn="ctr"/>
            <a:endParaRPr lang="en-US" sz="4400" b="1" dirty="0" smtClean="0">
              <a:latin typeface="Trebuchet MS" pitchFamily="34" charset="0"/>
            </a:endParaRPr>
          </a:p>
          <a:p>
            <a:pPr defTabSz="4389219"/>
            <a:r>
              <a:rPr lang="en-US" sz="4400" dirty="0" smtClean="0">
                <a:latin typeface="Trebuchet MS" pitchFamily="34" charset="0"/>
              </a:rPr>
              <a:t>This PowerPoint</a:t>
            </a:r>
            <a:r>
              <a:rPr lang="en-US" sz="4400" baseline="0" dirty="0" smtClean="0">
                <a:latin typeface="Trebuchet MS" pitchFamily="34" charset="0"/>
              </a:rPr>
              <a:t> </a:t>
            </a:r>
            <a:r>
              <a:rPr lang="en-US" sz="4400" dirty="0" smtClean="0">
                <a:latin typeface="Trebuchet MS" pitchFamily="34" charset="0"/>
              </a:rPr>
              <a:t>2007 template produces</a:t>
            </a:r>
            <a:r>
              <a:rPr lang="en-US" sz="4400" baseline="0" dirty="0" smtClean="0">
                <a:latin typeface="Trebuchet MS" pitchFamily="34" charset="0"/>
              </a:rPr>
              <a:t> </a:t>
            </a:r>
            <a:r>
              <a:rPr lang="en-US" sz="4400" dirty="0" smtClean="0">
                <a:latin typeface="Trebuchet MS" pitchFamily="34" charset="0"/>
              </a:rPr>
              <a:t>a 48”x48” professional  poster. It</a:t>
            </a:r>
            <a:r>
              <a:rPr lang="en-US" sz="4400" baseline="0" dirty="0" smtClean="0">
                <a:latin typeface="Trebuchet MS" pitchFamily="34" charset="0"/>
              </a:rPr>
              <a:t> </a:t>
            </a:r>
            <a:r>
              <a:rPr lang="en-US" sz="4400" dirty="0" smtClean="0">
                <a:latin typeface="Trebuchet MS" pitchFamily="34" charset="0"/>
              </a:rPr>
              <a:t>will save you valuable time placing titles, subtitles,</a:t>
            </a:r>
            <a:r>
              <a:rPr lang="en-US" sz="4400" baseline="0" dirty="0" smtClean="0">
                <a:latin typeface="Trebuchet MS" pitchFamily="34" charset="0"/>
              </a:rPr>
              <a:t> text, and graphics</a:t>
            </a:r>
            <a:r>
              <a:rPr lang="en-US" sz="4400" dirty="0" smtClean="0">
                <a:latin typeface="Trebuchet MS" pitchFamily="34" charset="0"/>
              </a:rPr>
              <a:t>. </a:t>
            </a:r>
          </a:p>
          <a:p>
            <a:pPr defTabSz="4389219"/>
            <a:endParaRPr lang="en-US" sz="4400" dirty="0" smtClean="0">
              <a:latin typeface="Trebuchet MS" pitchFamily="34" charset="0"/>
            </a:endParaRPr>
          </a:p>
          <a:p>
            <a:pPr defTabSz="4389219"/>
            <a:r>
              <a:rPr lang="en-US" sz="4400" dirty="0" smtClean="0">
                <a:latin typeface="Trebuchet MS" pitchFamily="34" charset="0"/>
              </a:rPr>
              <a:t>Use it to create your presentation. Then send</a:t>
            </a:r>
            <a:r>
              <a:rPr lang="en-US" sz="4400" baseline="0" dirty="0" smtClean="0">
                <a:latin typeface="Trebuchet MS" pitchFamily="34" charset="0"/>
              </a:rPr>
              <a:t> it </a:t>
            </a:r>
            <a:r>
              <a:rPr lang="en-US" sz="4400" dirty="0" smtClean="0">
                <a:latin typeface="Trebuchet MS" pitchFamily="34" charset="0"/>
              </a:rPr>
              <a:t>to </a:t>
            </a:r>
            <a:r>
              <a:rPr lang="en-US" sz="4400" b="1" dirty="0" smtClean="0">
                <a:latin typeface="Trebuchet MS" pitchFamily="34" charset="0"/>
              </a:rPr>
              <a:t>PosterPresentations.com</a:t>
            </a:r>
            <a:r>
              <a:rPr lang="en-US" sz="4400" dirty="0" smtClean="0">
                <a:latin typeface="Trebuchet MS" pitchFamily="34" charset="0"/>
              </a:rPr>
              <a:t> for premium quality, same day affordable printing.</a:t>
            </a:r>
            <a:br>
              <a:rPr lang="en-US" sz="4400" dirty="0" smtClean="0">
                <a:latin typeface="Trebuchet MS" pitchFamily="34" charset="0"/>
              </a:rPr>
            </a:br>
            <a:endParaRPr lang="en-US" sz="4400" dirty="0" smtClean="0">
              <a:latin typeface="Trebuchet MS" pitchFamily="34" charset="0"/>
            </a:endParaRPr>
          </a:p>
          <a:p>
            <a:pPr defTabSz="4389219"/>
            <a:r>
              <a:rPr lang="en-US" sz="4400" dirty="0" smtClean="0">
                <a:latin typeface="Trebuchet MS" pitchFamily="34" charset="0"/>
              </a:rPr>
              <a:t>We provide a series of </a:t>
            </a:r>
            <a:r>
              <a:rPr lang="en-US" sz="4400" b="1" dirty="0" smtClean="0">
                <a:latin typeface="Trebuchet MS" pitchFamily="34" charset="0"/>
              </a:rPr>
              <a:t>online tutorials</a:t>
            </a:r>
            <a:r>
              <a:rPr lang="en-US" sz="4400" dirty="0" smtClean="0">
                <a:latin typeface="Trebuchet MS" pitchFamily="34" charset="0"/>
              </a:rPr>
              <a:t> that will guide you through the poster design process and answer your poster production questions. </a:t>
            </a:r>
          </a:p>
          <a:p>
            <a:pPr defTabSz="4389219"/>
            <a:endParaRPr lang="en-US" sz="4400" dirty="0" smtClean="0">
              <a:latin typeface="Trebuchet MS" pitchFamily="34" charset="0"/>
            </a:endParaRPr>
          </a:p>
          <a:p>
            <a:pPr defTabSz="4389219"/>
            <a:r>
              <a:rPr lang="en-US" sz="4400" dirty="0" smtClean="0">
                <a:latin typeface="Trebuchet MS" pitchFamily="34" charset="0"/>
              </a:rPr>
              <a:t>View our online</a:t>
            </a:r>
            <a:r>
              <a:rPr lang="en-US" sz="4400" baseline="0" dirty="0" smtClean="0">
                <a:latin typeface="Trebuchet MS" pitchFamily="34" charset="0"/>
              </a:rPr>
              <a:t> tutorials at:</a:t>
            </a:r>
            <a:r>
              <a:rPr lang="en-US" sz="4400" dirty="0" smtClean="0">
                <a:latin typeface="Trebuchet MS" pitchFamily="34" charset="0"/>
              </a:rPr>
              <a:t/>
            </a:r>
            <a:br>
              <a:rPr lang="en-US" sz="4400" dirty="0" smtClean="0">
                <a:latin typeface="Trebuchet MS" pitchFamily="34" charset="0"/>
              </a:rPr>
            </a:br>
            <a:r>
              <a:rPr lang="en-US" sz="4400" dirty="0" smtClean="0">
                <a:solidFill>
                  <a:srgbClr val="FFFF00"/>
                </a:solidFill>
                <a:latin typeface="Trebuchet MS" pitchFamily="34" charset="0"/>
              </a:rPr>
              <a:t> http://bit.ly/Poster_creation_help </a:t>
            </a:r>
            <a:r>
              <a:rPr lang="en-US" sz="4400" dirty="0" smtClean="0">
                <a:latin typeface="Trebuchet MS" pitchFamily="34" charset="0"/>
              </a:rPr>
              <a:t/>
            </a:r>
            <a:br>
              <a:rPr lang="en-US" sz="4400" dirty="0" smtClean="0">
                <a:latin typeface="Trebuchet MS" pitchFamily="34" charset="0"/>
              </a:rPr>
            </a:br>
            <a:r>
              <a:rPr lang="en-US" sz="4400" dirty="0" smtClean="0">
                <a:latin typeface="Trebuchet MS" pitchFamily="34" charset="0"/>
              </a:rPr>
              <a:t>(copy</a:t>
            </a:r>
            <a:r>
              <a:rPr lang="en-US" sz="4400" baseline="0" dirty="0" smtClean="0">
                <a:latin typeface="Trebuchet MS" pitchFamily="34" charset="0"/>
              </a:rPr>
              <a:t> and paste the link into your web browser).</a:t>
            </a:r>
          </a:p>
          <a:p>
            <a:pPr defTabSz="4389219"/>
            <a:endParaRPr lang="en-US" sz="4400" dirty="0" smtClean="0">
              <a:latin typeface="Trebuchet MS" pitchFamily="34" charset="0"/>
            </a:endParaRPr>
          </a:p>
          <a:p>
            <a:pPr defTabSz="4389219"/>
            <a:r>
              <a:rPr lang="en-US" sz="4400" dirty="0" smtClean="0">
                <a:latin typeface="Trebuchet MS" pitchFamily="34" charset="0"/>
              </a:rPr>
              <a:t>For assistance and to order your printed poster</a:t>
            </a:r>
            <a:r>
              <a:rPr lang="en-US" sz="4400" dirty="0" smtClean="0">
                <a:solidFill>
                  <a:schemeClr val="bg1"/>
                </a:solidFill>
                <a:latin typeface="Trebuchet MS" pitchFamily="34" charset="0"/>
              </a:rPr>
              <a:t> call </a:t>
            </a:r>
            <a:r>
              <a:rPr lang="en-US" sz="4400" b="1" dirty="0" smtClean="0">
                <a:solidFill>
                  <a:srgbClr val="FFFF00"/>
                </a:solidFill>
                <a:latin typeface="Trebuchet MS" pitchFamily="34" charset="0"/>
              </a:rPr>
              <a:t>PosterPresentations.com</a:t>
            </a:r>
            <a:r>
              <a:rPr lang="en-US" sz="4400" dirty="0" smtClean="0">
                <a:solidFill>
                  <a:srgbClr val="FFFF00"/>
                </a:solidFill>
                <a:latin typeface="Trebuchet MS" pitchFamily="34" charset="0"/>
              </a:rPr>
              <a:t> </a:t>
            </a:r>
            <a:r>
              <a:rPr lang="en-US" sz="4400" dirty="0" smtClean="0">
                <a:latin typeface="Trebuchet MS" pitchFamily="34" charset="0"/>
              </a:rPr>
              <a:t>at </a:t>
            </a:r>
            <a:r>
              <a:rPr lang="en-US" sz="5400" b="1" dirty="0" smtClean="0">
                <a:solidFill>
                  <a:srgbClr val="FFFF00"/>
                </a:solidFill>
                <a:latin typeface="Trebuchet MS" pitchFamily="34" charset="0"/>
              </a:rPr>
              <a:t>1.866.649.3004</a:t>
            </a:r>
          </a:p>
          <a:p>
            <a:pPr defTabSz="4389219"/>
            <a:endParaRPr lang="en-US" sz="5400" b="1" dirty="0" smtClean="0">
              <a:solidFill>
                <a:srgbClr val="FFFF00"/>
              </a:solidFill>
              <a:latin typeface="Trebuchet MS" pitchFamily="34" charset="0"/>
            </a:endParaRPr>
          </a:p>
          <a:p>
            <a:pPr defTabSz="4389219"/>
            <a:endParaRPr lang="en-US" sz="5400" b="1" dirty="0" smtClean="0">
              <a:solidFill>
                <a:srgbClr val="FFFF00"/>
              </a:solidFill>
              <a:latin typeface="Trebuchet MS" pitchFamily="34" charset="0"/>
            </a:endParaRPr>
          </a:p>
          <a:p>
            <a:pPr algn="ctr"/>
            <a:r>
              <a:rPr lang="en-US" sz="6000" b="1" dirty="0" smtClean="0">
                <a:solidFill>
                  <a:schemeClr val="bg1"/>
                </a:solidFill>
                <a:latin typeface="Trebuchet MS" pitchFamily="34" charset="0"/>
              </a:rPr>
              <a:t>Object Placeholders</a:t>
            </a:r>
          </a:p>
          <a:p>
            <a:pPr algn="ctr"/>
            <a:endParaRPr lang="en-US" sz="6000" b="1" dirty="0" smtClean="0">
              <a:solidFill>
                <a:schemeClr val="bg1"/>
              </a:solidFill>
              <a:latin typeface="Trebuchet MS" pitchFamily="34" charset="0"/>
            </a:endParaRPr>
          </a:p>
          <a:p>
            <a:pPr defTabSz="4389219"/>
            <a:r>
              <a:rPr lang="en-US" sz="4400" dirty="0" smtClean="0">
                <a:latin typeface="Trebuchet MS" pitchFamily="34" charset="0"/>
              </a:rPr>
              <a:t>Use the placeholders provided below to add new elements to your poster:</a:t>
            </a:r>
            <a:r>
              <a:rPr lang="en-US" sz="4400" baseline="0" dirty="0" smtClean="0">
                <a:latin typeface="Trebuchet MS" pitchFamily="34" charset="0"/>
              </a:rPr>
              <a:t> </a:t>
            </a:r>
            <a:r>
              <a:rPr lang="en-US" sz="4400" dirty="0" smtClean="0">
                <a:latin typeface="Trebuchet MS" pitchFamily="34" charset="0"/>
              </a:rPr>
              <a:t>Drag a placeholder onto the</a:t>
            </a:r>
            <a:r>
              <a:rPr lang="en-US" sz="4400" baseline="0" dirty="0" smtClean="0">
                <a:latin typeface="Trebuchet MS" pitchFamily="34" charset="0"/>
              </a:rPr>
              <a:t> poster area,</a:t>
            </a:r>
            <a:r>
              <a:rPr lang="en-US" sz="4400" dirty="0" smtClean="0">
                <a:latin typeface="Trebuchet MS" pitchFamily="34" charset="0"/>
              </a:rPr>
              <a:t> size it, and click it to edit.</a:t>
            </a:r>
          </a:p>
          <a:p>
            <a:pPr defTabSz="4389219"/>
            <a:endParaRPr lang="en-US" sz="4400" dirty="0" smtClean="0">
              <a:latin typeface="Trebuchet MS" pitchFamily="34" charset="0"/>
            </a:endParaRPr>
          </a:p>
          <a:p>
            <a:pPr defTabSz="4389219"/>
            <a:r>
              <a:rPr lang="en-US" sz="4400" b="1" dirty="0" smtClean="0">
                <a:solidFill>
                  <a:srgbClr val="FFFF00"/>
                </a:solidFill>
                <a:latin typeface="Trebuchet MS" pitchFamily="34" charset="0"/>
              </a:rPr>
              <a:t>Section Header placeholder</a:t>
            </a:r>
          </a:p>
          <a:p>
            <a:pPr defTabSz="4389219"/>
            <a:r>
              <a:rPr lang="en-US" sz="4400" dirty="0" smtClean="0">
                <a:latin typeface="Trebuchet MS" pitchFamily="34" charset="0"/>
              </a:rPr>
              <a:t>Move</a:t>
            </a:r>
            <a:r>
              <a:rPr lang="en-US" sz="44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4389219"/>
            <a:endParaRPr lang="en-US" sz="4400" baseline="0" dirty="0" smtClean="0">
              <a:latin typeface="Trebuchet MS" pitchFamily="34" charset="0"/>
            </a:endParaRPr>
          </a:p>
          <a:p>
            <a:pPr defTabSz="4389219"/>
            <a:endParaRPr lang="en-US" sz="4400" dirty="0" smtClean="0">
              <a:latin typeface="Trebuchet MS" pitchFamily="34" charset="0"/>
            </a:endParaRPr>
          </a:p>
          <a:p>
            <a:pPr defTabSz="4389219"/>
            <a:endParaRPr lang="en-US" sz="4400" b="1" dirty="0" smtClean="0">
              <a:solidFill>
                <a:srgbClr val="FFFF00"/>
              </a:solidFill>
              <a:latin typeface="Trebuchet MS" pitchFamily="34" charset="0"/>
            </a:endParaRPr>
          </a:p>
          <a:p>
            <a:pPr defTabSz="4389219"/>
            <a:r>
              <a:rPr lang="en-US" sz="4400" b="1" dirty="0" smtClean="0">
                <a:solidFill>
                  <a:srgbClr val="FFFF00"/>
                </a:solidFill>
                <a:latin typeface="Trebuchet MS" pitchFamily="34" charset="0"/>
              </a:rPr>
              <a:t>Text placeholder</a:t>
            </a:r>
          </a:p>
          <a:p>
            <a:pPr defTabSz="4389219"/>
            <a:r>
              <a:rPr lang="en-US" sz="4400" baseline="0" dirty="0" smtClean="0">
                <a:latin typeface="Trebuchet MS" pitchFamily="34" charset="0"/>
              </a:rPr>
              <a:t>Move this preformatted text placeholder to the poster to add a new body of text.</a:t>
            </a:r>
          </a:p>
          <a:p>
            <a:pPr defTabSz="4389219"/>
            <a:endParaRPr lang="en-US" sz="4400" baseline="0" dirty="0" smtClean="0">
              <a:latin typeface="Trebuchet MS" pitchFamily="34" charset="0"/>
            </a:endParaRPr>
          </a:p>
          <a:p>
            <a:pPr defTabSz="4389219"/>
            <a:endParaRPr lang="en-US" sz="4400" baseline="0" dirty="0" smtClean="0">
              <a:latin typeface="Trebuchet MS" pitchFamily="34" charset="0"/>
            </a:endParaRPr>
          </a:p>
          <a:p>
            <a:pPr defTabSz="4389219"/>
            <a:endParaRPr lang="en-US" sz="4400" baseline="0" dirty="0" smtClean="0">
              <a:latin typeface="Trebuchet MS" pitchFamily="34" charset="0"/>
            </a:endParaRPr>
          </a:p>
          <a:p>
            <a:pPr defTabSz="4389219"/>
            <a:endParaRPr lang="en-US" sz="4400" b="1" baseline="0" dirty="0" smtClean="0">
              <a:solidFill>
                <a:srgbClr val="FFFF00"/>
              </a:solidFill>
              <a:latin typeface="Trebuchet MS" pitchFamily="34" charset="0"/>
            </a:endParaRPr>
          </a:p>
          <a:p>
            <a:pPr defTabSz="4389219"/>
            <a:r>
              <a:rPr lang="en-US" sz="4400" b="1" baseline="0" dirty="0" smtClean="0">
                <a:solidFill>
                  <a:srgbClr val="FFFF00"/>
                </a:solidFill>
                <a:latin typeface="Trebuchet MS" pitchFamily="34" charset="0"/>
              </a:rPr>
              <a:t>Picture placeholder</a:t>
            </a:r>
          </a:p>
          <a:p>
            <a:pPr defTabSz="4389219"/>
            <a:r>
              <a:rPr lang="en-US" sz="4400" baseline="0" dirty="0" smtClean="0">
                <a:latin typeface="Trebuchet MS" pitchFamily="34" charset="0"/>
              </a:rPr>
              <a:t>Move this graphic placeholder onto your poster, size it first, and then click it to add a picture to the poster.</a:t>
            </a:r>
          </a:p>
          <a:p>
            <a:pPr defTabSz="4389219"/>
            <a:endParaRPr lang="en-US" sz="3600" baseline="0" dirty="0" smtClean="0">
              <a:latin typeface="Trebuchet MS" pitchFamily="34" charset="0"/>
            </a:endParaRPr>
          </a:p>
          <a:p>
            <a:pPr defTabSz="4389219"/>
            <a:endParaRPr lang="en-US" sz="3600" baseline="0" dirty="0" smtClean="0">
              <a:latin typeface="Trebuchet MS" pitchFamily="34" charset="0"/>
            </a:endParaRPr>
          </a:p>
          <a:p>
            <a:pPr defTabSz="4389219"/>
            <a:endParaRPr lang="en-US" sz="3600" baseline="0" dirty="0" smtClean="0">
              <a:latin typeface="Trebuchet MS" pitchFamily="34" charset="0"/>
            </a:endParaRPr>
          </a:p>
          <a:p>
            <a:pPr algn="ctr"/>
            <a:endParaRPr lang="en-US" sz="4800" b="1" dirty="0" smtClean="0">
              <a:solidFill>
                <a:schemeClr val="bg1"/>
              </a:solidFill>
              <a:latin typeface="Trebuchet MS" pitchFamily="34" charset="0"/>
            </a:endParaRPr>
          </a:p>
          <a:p>
            <a:pPr algn="ctr"/>
            <a:endParaRPr lang="en-US" sz="4800" b="1" dirty="0" smtClean="0">
              <a:solidFill>
                <a:schemeClr val="bg1"/>
              </a:solidFill>
              <a:latin typeface="Trebuchet MS" pitchFamily="34" charset="0"/>
            </a:endParaRPr>
          </a:p>
          <a:p>
            <a:pPr algn="ctr"/>
            <a:endParaRPr lang="en-US" sz="4800" b="1" dirty="0" smtClean="0">
              <a:solidFill>
                <a:schemeClr val="bg1"/>
              </a:solidFill>
              <a:latin typeface="Trebuchet MS" pitchFamily="34" charset="0"/>
            </a:endParaRPr>
          </a:p>
          <a:p>
            <a:pPr algn="ctr"/>
            <a:endParaRPr lang="en-US" sz="4800" b="1" dirty="0" smtClean="0">
              <a:solidFill>
                <a:schemeClr val="bg1"/>
              </a:solidFill>
              <a:latin typeface="Trebuchet MS" pitchFamily="34" charset="0"/>
            </a:endParaRPr>
          </a:p>
          <a:p>
            <a:pPr defTabSz="4389219"/>
            <a:endParaRPr lang="en-US" sz="3600" dirty="0" smtClean="0">
              <a:latin typeface="Trebuchet MS" pitchFamily="34" charset="0"/>
            </a:endParaRPr>
          </a:p>
          <a:p>
            <a:pPr algn="ctr"/>
            <a:endParaRPr lang="en-US" sz="3600" b="1" dirty="0" smtClean="0">
              <a:solidFill>
                <a:schemeClr val="bg1"/>
              </a:solidFill>
              <a:latin typeface="Trebuchet MS" pitchFamily="34" charset="0"/>
            </a:endParaRPr>
          </a:p>
          <a:p>
            <a:pPr defTabSz="4389219"/>
            <a:endParaRPr lang="en-US" sz="3600" b="1" dirty="0" smtClean="0">
              <a:solidFill>
                <a:srgbClr val="FFFF00"/>
              </a:solidFill>
              <a:latin typeface="Trebuchet MS" pitchFamily="34" charset="0"/>
            </a:endParaRPr>
          </a:p>
          <a:p>
            <a:pPr algn="ctr"/>
            <a:endParaRPr lang="en-US" sz="4800" b="1" dirty="0">
              <a:latin typeface="Trebuchet MS" pitchFamily="34" charset="0"/>
            </a:endParaRPr>
          </a:p>
        </p:txBody>
      </p:sp>
      <p:sp>
        <p:nvSpPr>
          <p:cNvPr id="7" name="Rectangle 36"/>
          <p:cNvSpPr>
            <a:spLocks noChangeArrowheads="1"/>
          </p:cNvSpPr>
          <p:nvPr/>
        </p:nvSpPr>
        <p:spPr bwMode="auto">
          <a:xfrm>
            <a:off x="0" y="0"/>
            <a:ext cx="43891200" cy="64008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6407151"/>
            <a:ext cx="43891200" cy="2032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966915" y="42924872"/>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16" name="Rectangle 33"/>
          <p:cNvSpPr>
            <a:spLocks noChangeArrowheads="1"/>
          </p:cNvSpPr>
          <p:nvPr/>
        </p:nvSpPr>
        <p:spPr bwMode="auto">
          <a:xfrm>
            <a:off x="922338" y="7010400"/>
            <a:ext cx="20718462" cy="35661600"/>
          </a:xfrm>
          <a:prstGeom prst="roundRect">
            <a:avLst>
              <a:gd name="adj" fmla="val 4604"/>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34" name="Rectangle 33"/>
          <p:cNvSpPr/>
          <p:nvPr/>
        </p:nvSpPr>
        <p:spPr>
          <a:xfrm>
            <a:off x="-21187218" y="26060400"/>
            <a:ext cx="20835292" cy="1036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pic>
        <p:nvPicPr>
          <p:cNvPr id="36" name="Picture 2"/>
          <p:cNvPicPr>
            <a:picLocks noChangeAspect="1" noChangeArrowheads="1"/>
          </p:cNvPicPr>
          <p:nvPr/>
        </p:nvPicPr>
        <p:blipFill>
          <a:blip r:embed="rId3" cstate="print"/>
          <a:srcRect/>
          <a:stretch>
            <a:fillRect/>
          </a:stretch>
        </p:blipFill>
        <p:spPr bwMode="auto">
          <a:xfrm>
            <a:off x="58114209" y="19352869"/>
            <a:ext cx="4741366" cy="3098867"/>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57790358" y="15307574"/>
            <a:ext cx="921741" cy="465826"/>
          </a:xfrm>
          <a:prstGeom prst="rect">
            <a:avLst/>
          </a:prstGeom>
          <a:noFill/>
          <a:ln w="9525">
            <a:solidFill>
              <a:schemeClr val="tx1"/>
            </a:solidFill>
            <a:miter lim="800000"/>
            <a:headEnd/>
            <a:tailEnd/>
          </a:ln>
          <a:effectLst/>
        </p:spPr>
      </p:pic>
      <p:sp>
        <p:nvSpPr>
          <p:cNvPr id="44" name="TextBox 43"/>
          <p:cNvSpPr txBox="1"/>
          <p:nvPr/>
        </p:nvSpPr>
        <p:spPr>
          <a:xfrm>
            <a:off x="44563940" y="40385026"/>
            <a:ext cx="9160286" cy="2923871"/>
          </a:xfrm>
          <a:prstGeom prst="rect">
            <a:avLst/>
          </a:prstGeom>
          <a:noFill/>
        </p:spPr>
        <p:txBody>
          <a:bodyPr wrap="square" lIns="91436" tIns="45717" rIns="91436" bIns="45717" rtlCol="0">
            <a:spAutoFit/>
          </a:bodyPr>
          <a:lstStyle/>
          <a:p>
            <a:r>
              <a:rPr lang="en-US" sz="4800" dirty="0" smtClean="0">
                <a:solidFill>
                  <a:schemeClr val="bg1"/>
                </a:solidFill>
              </a:rPr>
              <a:t>© 2012 PosterPresentations.com</a:t>
            </a:r>
            <a:br>
              <a:rPr lang="en-US" sz="4800" dirty="0" smtClean="0">
                <a:solidFill>
                  <a:schemeClr val="bg1"/>
                </a:solidFill>
              </a:rPr>
            </a:br>
            <a:r>
              <a:rPr lang="en-US" sz="4800" dirty="0" smtClean="0">
                <a:solidFill>
                  <a:schemeClr val="bg1"/>
                </a:solidFill>
              </a:rPr>
              <a:t>    </a:t>
            </a:r>
            <a:r>
              <a:rPr lang="en-US" sz="4400" dirty="0" smtClean="0">
                <a:solidFill>
                  <a:schemeClr val="bg1"/>
                </a:solidFill>
              </a:rPr>
              <a:t>2117 Fourth Street ,</a:t>
            </a:r>
            <a:r>
              <a:rPr lang="en-US" sz="4400" baseline="0" dirty="0" smtClean="0">
                <a:solidFill>
                  <a:schemeClr val="bg1"/>
                </a:solidFill>
              </a:rPr>
              <a:t> Unit C</a:t>
            </a:r>
            <a:br>
              <a:rPr lang="en-US" sz="4400" baseline="0" dirty="0" smtClean="0">
                <a:solidFill>
                  <a:schemeClr val="bg1"/>
                </a:solidFill>
              </a:rPr>
            </a:br>
            <a:r>
              <a:rPr lang="en-US" sz="4400" baseline="0" dirty="0" smtClean="0">
                <a:solidFill>
                  <a:schemeClr val="bg1"/>
                </a:solidFill>
              </a:rPr>
              <a:t>    Berkeley CA 94710</a:t>
            </a:r>
            <a:br>
              <a:rPr lang="en-US" sz="4400" baseline="0" dirty="0" smtClean="0">
                <a:solidFill>
                  <a:schemeClr val="bg1"/>
                </a:solidFill>
              </a:rPr>
            </a:br>
            <a:r>
              <a:rPr lang="en-US" sz="4400" baseline="0" dirty="0" smtClean="0">
                <a:solidFill>
                  <a:schemeClr val="bg1"/>
                </a:solidFill>
              </a:rPr>
              <a:t>    </a:t>
            </a:r>
            <a:r>
              <a:rPr lang="en-US" sz="4400" b="1" baseline="0" dirty="0" smtClean="0">
                <a:solidFill>
                  <a:srgbClr val="FFFF00"/>
                </a:solidFill>
              </a:rPr>
              <a:t>posterpresenter@gmail.com</a:t>
            </a:r>
            <a:endParaRPr lang="en-US" sz="4800" b="1" dirty="0">
              <a:solidFill>
                <a:srgbClr val="FFFF00"/>
              </a:solidFill>
            </a:endParaRPr>
          </a:p>
        </p:txBody>
      </p:sp>
      <p:grpSp>
        <p:nvGrpSpPr>
          <p:cNvPr id="40" name="Group 39"/>
          <p:cNvGrpSpPr/>
          <p:nvPr/>
        </p:nvGrpSpPr>
        <p:grpSpPr>
          <a:xfrm>
            <a:off x="-20473477" y="41133509"/>
            <a:ext cx="19501928" cy="2296921"/>
            <a:chOff x="44242388" y="28054064"/>
            <a:chExt cx="9771398" cy="1090621"/>
          </a:xfrm>
        </p:grpSpPr>
        <p:sp>
          <p:nvSpPr>
            <p:cNvPr id="35" name="Rounded Rectangle 34"/>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7" descr="http://t2.gstatic.com/images?q=tbn:ANd9GcR4APHC6TT9w54M2zn_pvCiBxUNcspYPoVxirLRphBoJabfSvu7zw">
              <a:hlinkClick r:id="rId5"/>
            </p:cNvPr>
            <p:cNvPicPr>
              <a:picLocks noChangeAspect="1" noChangeArrowheads="1"/>
            </p:cNvPicPr>
            <p:nvPr userDrawn="1"/>
          </p:nvPicPr>
          <p:blipFill>
            <a:blip r:embed="rId6" cstate="print"/>
            <a:srcRect/>
            <a:stretch>
              <a:fillRect/>
            </a:stretch>
          </p:blipFill>
          <p:spPr bwMode="auto">
            <a:xfrm>
              <a:off x="44368327" y="28152425"/>
              <a:ext cx="914400" cy="914400"/>
            </a:xfrm>
            <a:prstGeom prst="rect">
              <a:avLst/>
            </a:prstGeom>
            <a:noFill/>
          </p:spPr>
        </p:pic>
        <p:sp>
          <p:nvSpPr>
            <p:cNvPr id="33" name="TextBox 32"/>
            <p:cNvSpPr txBox="1"/>
            <p:nvPr userDrawn="1"/>
          </p:nvSpPr>
          <p:spPr>
            <a:xfrm>
              <a:off x="45342598" y="28244015"/>
              <a:ext cx="8671188" cy="745304"/>
            </a:xfrm>
            <a:prstGeom prst="rect">
              <a:avLst/>
            </a:prstGeom>
            <a:noFill/>
          </p:spPr>
          <p:txBody>
            <a:bodyPr wrap="square" rtlCol="0">
              <a:spAutoFit/>
            </a:bodyPr>
            <a:lstStyle/>
            <a:p>
              <a:r>
                <a:rPr lang="en-US" sz="4800" dirty="0" smtClean="0">
                  <a:solidFill>
                    <a:schemeClr val="tx2"/>
                  </a:solidFill>
                  <a:latin typeface="Trebuchet MS" pitchFamily="34" charset="0"/>
                </a:rPr>
                <a:t>Student</a:t>
              </a:r>
              <a:r>
                <a:rPr lang="en-US" sz="4800" baseline="0" dirty="0" smtClean="0">
                  <a:solidFill>
                    <a:schemeClr val="tx2"/>
                  </a:solidFill>
                  <a:latin typeface="Trebuchet MS" pitchFamily="34" charset="0"/>
                </a:rPr>
                <a:t> discounts are available on our </a:t>
              </a:r>
              <a:r>
                <a:rPr lang="en-US" sz="4800" baseline="0" dirty="0" err="1" smtClean="0">
                  <a:solidFill>
                    <a:schemeClr val="tx2"/>
                  </a:solidFill>
                  <a:latin typeface="Trebuchet MS" pitchFamily="34" charset="0"/>
                </a:rPr>
                <a:t>Facebook</a:t>
              </a:r>
              <a:r>
                <a:rPr lang="en-US" sz="4800" baseline="0" dirty="0" smtClean="0">
                  <a:solidFill>
                    <a:schemeClr val="tx2"/>
                  </a:solidFill>
                  <a:latin typeface="Trebuchet MS" pitchFamily="34" charset="0"/>
                </a:rPr>
                <a:t> page.</a:t>
              </a:r>
              <a:br>
                <a:rPr lang="en-US" sz="4800" baseline="0" dirty="0" smtClean="0">
                  <a:solidFill>
                    <a:schemeClr val="tx2"/>
                  </a:solidFill>
                  <a:latin typeface="Trebuchet MS" pitchFamily="34" charset="0"/>
                </a:rPr>
              </a:br>
              <a:r>
                <a:rPr lang="en-US" sz="4800" baseline="0" dirty="0" smtClean="0">
                  <a:solidFill>
                    <a:schemeClr val="tx2"/>
                  </a:solidFill>
                  <a:latin typeface="Trebuchet MS" pitchFamily="34" charset="0"/>
                </a:rPr>
                <a:t>Go to </a:t>
              </a:r>
              <a:r>
                <a:rPr lang="en-US" sz="4800" u="sng" baseline="0" dirty="0" smtClean="0">
                  <a:solidFill>
                    <a:schemeClr val="tx2"/>
                  </a:solidFill>
                  <a:latin typeface="Trebuchet MS" pitchFamily="34" charset="0"/>
                </a:rPr>
                <a:t>PosterPresentations.com</a:t>
              </a:r>
              <a:r>
                <a:rPr lang="en-US" sz="4800" baseline="0" dirty="0" smtClean="0">
                  <a:solidFill>
                    <a:schemeClr val="tx2"/>
                  </a:solidFill>
                  <a:latin typeface="Trebuchet MS" pitchFamily="34" charset="0"/>
                </a:rPr>
                <a:t> and click on the FB icon. </a:t>
              </a:r>
              <a:endParaRPr lang="en-US" sz="4800" dirty="0">
                <a:solidFill>
                  <a:schemeClr val="tx2"/>
                </a:solidFill>
                <a:latin typeface="Trebuchet MS" pitchFamily="34" charset="0"/>
              </a:endParaRPr>
            </a:p>
          </p:txBody>
        </p:sp>
      </p:grpSp>
      <p:cxnSp>
        <p:nvCxnSpPr>
          <p:cNvPr id="43" name="Straight Connector 42"/>
          <p:cNvCxnSpPr/>
          <p:nvPr/>
        </p:nvCxnSpPr>
        <p:spPr>
          <a:xfrm>
            <a:off x="44222126" y="39809594"/>
            <a:ext cx="20872306" cy="43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1187218" y="13787747"/>
            <a:ext cx="20816242" cy="445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4234978" y="5998609"/>
            <a:ext cx="20859454" cy="214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ectangle 33"/>
          <p:cNvSpPr>
            <a:spLocks noChangeArrowheads="1"/>
          </p:cNvSpPr>
          <p:nvPr userDrawn="1"/>
        </p:nvSpPr>
        <p:spPr bwMode="auto">
          <a:xfrm>
            <a:off x="22253576" y="7010400"/>
            <a:ext cx="20718462" cy="35661600"/>
          </a:xfrm>
          <a:prstGeom prst="roundRect">
            <a:avLst>
              <a:gd name="adj" fmla="val 4604"/>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22" name="Rectangle 21"/>
          <p:cNvSpPr/>
          <p:nvPr userDrawn="1"/>
        </p:nvSpPr>
        <p:spPr>
          <a:xfrm>
            <a:off x="-21206268" y="21510442"/>
            <a:ext cx="20835292" cy="1036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64008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6407151"/>
            <a:ext cx="43891200" cy="2032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781178" y="4291842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1" name="Rectangle 20"/>
          <p:cNvSpPr/>
          <p:nvPr/>
        </p:nvSpPr>
        <p:spPr>
          <a:xfrm>
            <a:off x="44222126" y="0"/>
            <a:ext cx="13590289" cy="43891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4800" b="1" dirty="0" smtClean="0">
                <a:solidFill>
                  <a:schemeClr val="bg1"/>
                </a:solidFill>
                <a:latin typeface="Trebuchet MS" pitchFamily="34" charset="0"/>
              </a:rPr>
              <a:t>QUICK</a:t>
            </a:r>
            <a:r>
              <a:rPr lang="en-US" sz="4800" b="1" baseline="0" dirty="0" smtClean="0">
                <a:solidFill>
                  <a:schemeClr val="bg1"/>
                </a:solidFill>
                <a:latin typeface="Trebuchet MS" pitchFamily="34" charset="0"/>
              </a:rPr>
              <a:t> TIPS</a:t>
            </a:r>
            <a:endParaRPr lang="en-US" sz="4800" b="1" dirty="0" smtClean="0">
              <a:solidFill>
                <a:schemeClr val="bg1"/>
              </a:solidFill>
              <a:latin typeface="Trebuchet MS" pitchFamily="34" charset="0"/>
            </a:endParaRPr>
          </a:p>
          <a:p>
            <a:pPr algn="ctr"/>
            <a:r>
              <a:rPr lang="en-US" sz="4800" b="1" dirty="0" smtClean="0">
                <a:solidFill>
                  <a:srgbClr val="FFFF00"/>
                </a:solidFill>
                <a:latin typeface="Trebuchet MS" pitchFamily="34" charset="0"/>
              </a:rPr>
              <a:t>(--THIS SECTION DOES NOT PRINT--)</a:t>
            </a:r>
          </a:p>
          <a:p>
            <a:pPr algn="ctr"/>
            <a:endParaRPr lang="en-US" sz="4000" b="1" dirty="0" smtClean="0">
              <a:latin typeface="Trebuchet MS" pitchFamily="34" charset="0"/>
            </a:endParaRPr>
          </a:p>
          <a:p>
            <a:pPr defTabSz="3134780"/>
            <a:r>
              <a:rPr lang="en-US" sz="4000" dirty="0" smtClean="0">
                <a:latin typeface="Trebuchet MS" pitchFamily="34" charset="0"/>
              </a:rPr>
              <a:t>This PowerPoint</a:t>
            </a:r>
            <a:r>
              <a:rPr lang="en-US" sz="4000" baseline="0" dirty="0" smtClean="0">
                <a:latin typeface="Trebuchet MS" pitchFamily="34" charset="0"/>
              </a:rPr>
              <a:t> template requires basic PowerPoint (version 2007 or newer) skills. Below is a list of commonly asked questions specific to this template. </a:t>
            </a:r>
            <a:br>
              <a:rPr lang="en-US" sz="4000" baseline="0" dirty="0" smtClean="0">
                <a:latin typeface="Trebuchet MS" pitchFamily="34" charset="0"/>
              </a:rPr>
            </a:br>
            <a:r>
              <a:rPr lang="en-US" sz="4000" baseline="0" dirty="0" smtClean="0">
                <a:latin typeface="Trebuchet MS" pitchFamily="34" charset="0"/>
              </a:rPr>
              <a:t>If you are using an older version of PowerPoint some template features may not work properly.</a:t>
            </a:r>
          </a:p>
          <a:p>
            <a:pPr defTabSz="3134780"/>
            <a:endParaRPr lang="en-US" sz="4800" b="1" dirty="0" smtClean="0">
              <a:solidFill>
                <a:srgbClr val="FFFF00"/>
              </a:solidFill>
              <a:latin typeface="Trebuchet MS" pitchFamily="34" charset="0"/>
            </a:endParaRPr>
          </a:p>
          <a:p>
            <a:pPr defTabSz="3134780"/>
            <a:endParaRPr lang="en-US" sz="4800" b="1" dirty="0" smtClean="0">
              <a:solidFill>
                <a:srgbClr val="FFFF00"/>
              </a:solidFill>
              <a:latin typeface="Trebuchet MS" pitchFamily="34" charset="0"/>
            </a:endParaRPr>
          </a:p>
          <a:p>
            <a:pPr algn="ctr"/>
            <a:r>
              <a:rPr lang="en-US" sz="4800" b="1" dirty="0" smtClean="0">
                <a:solidFill>
                  <a:schemeClr val="bg1"/>
                </a:solidFill>
                <a:latin typeface="Trebuchet MS" pitchFamily="34" charset="0"/>
              </a:rPr>
              <a:t>Using the template</a:t>
            </a:r>
            <a:endParaRPr lang="en-US" sz="4800" b="1" baseline="0" dirty="0" smtClean="0">
              <a:solidFill>
                <a:schemeClr val="bg1"/>
              </a:solidFill>
              <a:latin typeface="Trebuchet MS" pitchFamily="34" charset="0"/>
            </a:endParaRPr>
          </a:p>
          <a:p>
            <a:pPr algn="ctr"/>
            <a:endParaRPr lang="en-US" sz="40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4000" b="1" dirty="0" smtClean="0">
                <a:solidFill>
                  <a:srgbClr val="FFFF00"/>
                </a:solidFill>
                <a:latin typeface="Trebuchet MS" pitchFamily="34" charset="0"/>
              </a:rPr>
              <a:t>Verifying the quality of your graphics</a:t>
            </a:r>
          </a:p>
          <a:p>
            <a:pPr defTabSz="3134780"/>
            <a:r>
              <a:rPr lang="en-US" sz="4000" dirty="0" smtClean="0">
                <a:latin typeface="Trebuchet MS" pitchFamily="34" charset="0"/>
              </a:rPr>
              <a:t>Go to the </a:t>
            </a:r>
            <a:r>
              <a:rPr lang="en-US" sz="40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4000" baseline="0" dirty="0" smtClean="0">
                <a:latin typeface="Trebuchet MS" pitchFamily="34" charset="0"/>
              </a:rPr>
            </a:br>
            <a:endParaRPr lang="en-US" sz="4000" baseline="0" dirty="0" smtClean="0">
              <a:latin typeface="Trebuchet MS" pitchFamily="34" charset="0"/>
            </a:endParaRPr>
          </a:p>
          <a:p>
            <a:pPr defTabSz="3134780"/>
            <a:r>
              <a:rPr lang="en-US" sz="4000" b="1" dirty="0" smtClean="0">
                <a:solidFill>
                  <a:srgbClr val="FFFF00"/>
                </a:solidFill>
                <a:latin typeface="Trebuchet MS" pitchFamily="34" charset="0"/>
              </a:rPr>
              <a:t>Using the placeholders</a:t>
            </a:r>
          </a:p>
          <a:p>
            <a:pPr defTabSz="3134780"/>
            <a:r>
              <a:rPr lang="en-US" sz="4000" baseline="0" dirty="0" smtClean="0">
                <a:latin typeface="Trebuchet MS" pitchFamily="34" charset="0"/>
              </a:rPr>
              <a:t>To add text to this template click inside a placeholder and type in or paste your text. To move a placeholder, click on it </a:t>
            </a:r>
            <a:r>
              <a:rPr lang="en-US" sz="4000" u="sng" baseline="0" dirty="0" smtClean="0">
                <a:latin typeface="Trebuchet MS" pitchFamily="34" charset="0"/>
              </a:rPr>
              <a:t>once</a:t>
            </a:r>
            <a:r>
              <a:rPr lang="en-US" sz="4000" baseline="0" dirty="0" smtClean="0">
                <a:latin typeface="Trebuchet MS" pitchFamily="34" charset="0"/>
              </a:rPr>
              <a:t> (to select it), place your cursor on its frame and your cursor will change to this symbol:         Then, click </a:t>
            </a:r>
            <a:r>
              <a:rPr lang="en-US" sz="4000" u="sng" baseline="0" dirty="0" smtClean="0">
                <a:latin typeface="Trebuchet MS" pitchFamily="34" charset="0"/>
              </a:rPr>
              <a:t>once</a:t>
            </a:r>
            <a:r>
              <a:rPr lang="en-US" sz="40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4000" b="1" baseline="0" dirty="0" smtClean="0">
              <a:solidFill>
                <a:srgbClr val="FFFF00"/>
              </a:solidFill>
              <a:latin typeface="Trebuchet MS" pitchFamily="34" charset="0"/>
            </a:endParaRPr>
          </a:p>
          <a:p>
            <a:pPr defTabSz="3134780"/>
            <a:r>
              <a:rPr lang="en-US" sz="4000" b="1" baseline="0" dirty="0" smtClean="0">
                <a:solidFill>
                  <a:srgbClr val="FFFF00"/>
                </a:solidFill>
                <a:latin typeface="Trebuchet MS" pitchFamily="34" charset="0"/>
              </a:rPr>
              <a:t>Modifying the layout</a:t>
            </a:r>
          </a:p>
          <a:p>
            <a:pPr defTabSz="3134780"/>
            <a:r>
              <a:rPr lang="en-US" sz="4000" dirty="0" smtClean="0">
                <a:latin typeface="Trebuchet MS" pitchFamily="34" charset="0"/>
              </a:rPr>
              <a:t>This template has four </a:t>
            </a:r>
            <a:r>
              <a:rPr lang="en-US" sz="4000" baseline="0" dirty="0" smtClean="0">
                <a:latin typeface="Trebuchet MS" pitchFamily="34" charset="0"/>
              </a:rPr>
              <a:t>different </a:t>
            </a:r>
          </a:p>
          <a:p>
            <a:pPr defTabSz="3134780"/>
            <a:r>
              <a:rPr lang="en-US" sz="4000" baseline="0" dirty="0" smtClean="0">
                <a:latin typeface="Trebuchet MS" pitchFamily="34" charset="0"/>
              </a:rPr>
              <a:t>column layouts.  </a:t>
            </a:r>
            <a:r>
              <a:rPr lang="en-US" sz="4000" u="sng" baseline="0" dirty="0" smtClean="0">
                <a:latin typeface="Trebuchet MS" pitchFamily="34" charset="0"/>
              </a:rPr>
              <a:t>Right-click</a:t>
            </a:r>
            <a:r>
              <a:rPr lang="en-US" sz="4000" baseline="0" dirty="0" smtClean="0">
                <a:latin typeface="Trebuchet MS" pitchFamily="34" charset="0"/>
              </a:rPr>
              <a:t> your </a:t>
            </a:r>
          </a:p>
          <a:p>
            <a:pPr defTabSz="3134780"/>
            <a:r>
              <a:rPr lang="en-US" sz="4000" baseline="0" dirty="0" smtClean="0">
                <a:latin typeface="Trebuchet MS" pitchFamily="34" charset="0"/>
              </a:rPr>
              <a:t>mouse on the background and </a:t>
            </a:r>
          </a:p>
          <a:p>
            <a:pPr defTabSz="3134780"/>
            <a:r>
              <a:rPr lang="en-US" sz="4000" baseline="0" dirty="0" smtClean="0">
                <a:latin typeface="Trebuchet MS" pitchFamily="34" charset="0"/>
              </a:rPr>
              <a:t>click on “Layout” to see the </a:t>
            </a:r>
          </a:p>
          <a:p>
            <a:pPr defTabSz="3134780"/>
            <a:r>
              <a:rPr lang="en-US" sz="4000" baseline="0" dirty="0" smtClean="0">
                <a:latin typeface="Trebuchet MS" pitchFamily="34" charset="0"/>
              </a:rPr>
              <a:t>layout options.  The columns in </a:t>
            </a:r>
          </a:p>
          <a:p>
            <a:pPr defTabSz="3134780"/>
            <a:r>
              <a:rPr lang="en-US" sz="4000" baseline="0" dirty="0" smtClean="0">
                <a:latin typeface="Trebuchet MS" pitchFamily="34" charset="0"/>
              </a:rPr>
              <a:t>the provided layouts are fixed and </a:t>
            </a:r>
          </a:p>
          <a:p>
            <a:pPr marL="0" marR="0" indent="0" algn="l" defTabSz="3134780" rtl="0" eaLnBrk="1" fontAlgn="auto" latinLnBrk="0" hangingPunct="1">
              <a:lnSpc>
                <a:spcPct val="100000"/>
              </a:lnSpc>
              <a:spcBef>
                <a:spcPts val="0"/>
              </a:spcBef>
              <a:spcAft>
                <a:spcPts val="0"/>
              </a:spcAft>
              <a:buClrTx/>
              <a:buSzTx/>
              <a:buFontTx/>
              <a:buNone/>
              <a:tabLst/>
              <a:defRPr/>
            </a:pPr>
            <a:r>
              <a:rPr lang="en-US" sz="4000" baseline="0" dirty="0" smtClean="0">
                <a:latin typeface="Trebuchet MS" pitchFamily="34" charset="0"/>
              </a:rPr>
              <a:t>cannot be moved but advanced users can modify </a:t>
            </a:r>
          </a:p>
          <a:p>
            <a:pPr marL="0" marR="0" indent="0" algn="l" defTabSz="3134780" rtl="0" eaLnBrk="1" fontAlgn="auto" latinLnBrk="0" hangingPunct="1">
              <a:lnSpc>
                <a:spcPct val="100000"/>
              </a:lnSpc>
              <a:spcBef>
                <a:spcPts val="0"/>
              </a:spcBef>
              <a:spcAft>
                <a:spcPts val="0"/>
              </a:spcAft>
              <a:buClrTx/>
              <a:buSzTx/>
              <a:buFontTx/>
              <a:buNone/>
              <a:tabLst/>
              <a:defRPr/>
            </a:pPr>
            <a:r>
              <a:rPr lang="en-US" sz="4000" baseline="0" dirty="0" smtClean="0">
                <a:latin typeface="Trebuchet MS" pitchFamily="34" charset="0"/>
              </a:rPr>
              <a:t>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4000" baseline="0" dirty="0" smtClean="0">
              <a:latin typeface="Trebuchet MS" pitchFamily="34" charset="0"/>
            </a:endParaRPr>
          </a:p>
          <a:p>
            <a:pPr defTabSz="3134780"/>
            <a:r>
              <a:rPr lang="en-US" sz="4000" b="1" baseline="0" dirty="0" smtClean="0">
                <a:solidFill>
                  <a:srgbClr val="FFFF00"/>
                </a:solidFill>
                <a:latin typeface="Trebuchet MS" pitchFamily="34" charset="0"/>
              </a:rPr>
              <a:t>Importing text and graphics from external sources</a:t>
            </a:r>
          </a:p>
          <a:p>
            <a:pPr defTabSz="3134780"/>
            <a:r>
              <a:rPr lang="en-US" sz="4000" b="1" u="sng" baseline="0" dirty="0" smtClean="0">
                <a:latin typeface="Trebuchet MS" pitchFamily="34" charset="0"/>
              </a:rPr>
              <a:t>TEXT: </a:t>
            </a:r>
            <a:r>
              <a:rPr lang="en-US" sz="40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4000" b="1" u="sng" baseline="0" dirty="0" smtClean="0">
                <a:latin typeface="Trebuchet MS" pitchFamily="34" charset="0"/>
              </a:rPr>
              <a:t>PHOTOS: </a:t>
            </a:r>
            <a:r>
              <a:rPr lang="en-US" sz="4000" baseline="0" dirty="0" smtClean="0">
                <a:latin typeface="Trebuchet MS" pitchFamily="34" charset="0"/>
              </a:rPr>
              <a:t>Drag in a picture placeholder, size it </a:t>
            </a:r>
            <a:r>
              <a:rPr lang="en-US" sz="4000" u="sng" baseline="0" dirty="0" smtClean="0">
                <a:latin typeface="Trebuchet MS" pitchFamily="34" charset="0"/>
              </a:rPr>
              <a:t>first</a:t>
            </a:r>
            <a:r>
              <a:rPr lang="en-US" sz="4000" baseline="0" dirty="0" smtClean="0">
                <a:latin typeface="Trebuchet MS" pitchFamily="34" charset="0"/>
              </a:rPr>
              <a:t>, click in it and insert a photo from the menu.</a:t>
            </a:r>
          </a:p>
          <a:p>
            <a:pPr defTabSz="3134780"/>
            <a:r>
              <a:rPr lang="en-US" sz="4000" b="1" u="sng" baseline="0" dirty="0" smtClean="0">
                <a:latin typeface="Trebuchet MS" pitchFamily="34" charset="0"/>
              </a:rPr>
              <a:t>TABLES: </a:t>
            </a:r>
            <a:r>
              <a:rPr lang="en-US" sz="4000" baseline="0" dirty="0" smtClean="0">
                <a:latin typeface="Trebuchet MS" pitchFamily="34" charset="0"/>
              </a:rPr>
              <a:t>You can copy and paste a table from an external document onto this poster template. To adjust  the way the text fits within the cells of a table that has been pasted, </a:t>
            </a:r>
            <a:r>
              <a:rPr lang="en-US" sz="4000" u="sng" baseline="0" dirty="0" smtClean="0">
                <a:latin typeface="Trebuchet MS" pitchFamily="34" charset="0"/>
              </a:rPr>
              <a:t>right-click</a:t>
            </a:r>
            <a:r>
              <a:rPr lang="en-US" sz="4000" baseline="0" dirty="0" smtClean="0">
                <a:latin typeface="Trebuchet MS" pitchFamily="34" charset="0"/>
              </a:rPr>
              <a:t> on the table, click FORMAT SHAPE  then click on TEXT BOX and change the INTERNAL MARGIN values to 0.25</a:t>
            </a:r>
          </a:p>
          <a:p>
            <a:pPr defTabSz="3134780"/>
            <a:endParaRPr lang="en-US" sz="4000" baseline="0" dirty="0" smtClean="0">
              <a:latin typeface="Trebuchet MS" pitchFamily="34" charset="0"/>
            </a:endParaRPr>
          </a:p>
          <a:p>
            <a:pPr defTabSz="3134780"/>
            <a:r>
              <a:rPr lang="en-US" sz="4000" b="1" baseline="0" dirty="0" smtClean="0">
                <a:solidFill>
                  <a:srgbClr val="FFFF00"/>
                </a:solidFill>
                <a:latin typeface="Trebuchet MS" pitchFamily="34" charset="0"/>
              </a:rPr>
              <a:t>Modifying the color scheme</a:t>
            </a:r>
          </a:p>
          <a:p>
            <a:pPr defTabSz="3134780"/>
            <a:r>
              <a:rPr lang="en-US" sz="40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4000" baseline="0" dirty="0" smtClean="0">
              <a:latin typeface="Trebuchet MS" pitchFamily="34" charset="0"/>
            </a:endParaRPr>
          </a:p>
          <a:p>
            <a:pPr defTabSz="3134780"/>
            <a:endParaRPr lang="en-US" sz="4000" baseline="0" dirty="0" smtClean="0">
              <a:latin typeface="Trebuchet MS" pitchFamily="34" charset="0"/>
            </a:endParaRPr>
          </a:p>
          <a:p>
            <a:pPr defTabSz="4389219"/>
            <a:endParaRPr lang="en-US" sz="2800" baseline="0" dirty="0" smtClean="0">
              <a:latin typeface="Trebuchet MS" pitchFamily="34" charset="0"/>
            </a:endParaRPr>
          </a:p>
          <a:p>
            <a:pPr defTabSz="4389219"/>
            <a:endParaRPr lang="en-US" sz="2800" dirty="0" smtClean="0">
              <a:latin typeface="Trebuchet MS" pitchFamily="34" charset="0"/>
            </a:endParaRPr>
          </a:p>
          <a:p>
            <a:pPr algn="ctr"/>
            <a:endParaRPr lang="en-US" sz="2800" b="1" dirty="0" smtClean="0">
              <a:solidFill>
                <a:schemeClr val="bg1"/>
              </a:solidFill>
              <a:latin typeface="Trebuchet MS" pitchFamily="34" charset="0"/>
            </a:endParaRPr>
          </a:p>
          <a:p>
            <a:pPr defTabSz="4389219"/>
            <a:endParaRPr lang="en-US" sz="2800" b="1" dirty="0" smtClean="0">
              <a:solidFill>
                <a:srgbClr val="FFFF00"/>
              </a:solidFill>
              <a:latin typeface="Trebuchet MS" pitchFamily="34" charset="0"/>
            </a:endParaRPr>
          </a:p>
          <a:p>
            <a:pPr algn="ctr"/>
            <a:endParaRPr lang="en-US" sz="4000" b="1" dirty="0">
              <a:latin typeface="Trebuchet MS" pitchFamily="34" charset="0"/>
            </a:endParaRPr>
          </a:p>
        </p:txBody>
      </p:sp>
      <p:sp>
        <p:nvSpPr>
          <p:cNvPr id="22" name="Rectangle 21"/>
          <p:cNvSpPr/>
          <p:nvPr/>
        </p:nvSpPr>
        <p:spPr>
          <a:xfrm>
            <a:off x="-13929364" y="-26128"/>
            <a:ext cx="13577437" cy="43891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5400" b="1" dirty="0" smtClean="0">
                <a:solidFill>
                  <a:schemeClr val="bg1"/>
                </a:solidFill>
                <a:latin typeface="Trebuchet MS" pitchFamily="34" charset="0"/>
              </a:rPr>
              <a:t>QUICK DESIGN</a:t>
            </a:r>
            <a:r>
              <a:rPr lang="en-US" sz="5400" b="1" baseline="0" dirty="0" smtClean="0">
                <a:solidFill>
                  <a:schemeClr val="bg1"/>
                </a:solidFill>
                <a:latin typeface="Trebuchet MS" pitchFamily="34" charset="0"/>
              </a:rPr>
              <a:t> </a:t>
            </a:r>
            <a:r>
              <a:rPr lang="en-US" sz="5400" b="1" dirty="0" smtClean="0">
                <a:solidFill>
                  <a:schemeClr val="bg1"/>
                </a:solidFill>
                <a:latin typeface="Trebuchet MS" pitchFamily="34" charset="0"/>
              </a:rPr>
              <a:t>GUIDE</a:t>
            </a:r>
          </a:p>
          <a:p>
            <a:pPr algn="ctr"/>
            <a:r>
              <a:rPr lang="en-US" sz="4800" b="1" dirty="0" smtClean="0">
                <a:solidFill>
                  <a:srgbClr val="FFFF00"/>
                </a:solidFill>
                <a:latin typeface="Trebuchet MS" pitchFamily="34" charset="0"/>
              </a:rPr>
              <a:t>(--THIS SECTION DOES NOT PRINT--)</a:t>
            </a:r>
          </a:p>
          <a:p>
            <a:pPr algn="ctr"/>
            <a:endParaRPr lang="en-US" sz="4000" b="1" dirty="0" smtClean="0">
              <a:latin typeface="Trebuchet MS" pitchFamily="34" charset="0"/>
            </a:endParaRPr>
          </a:p>
          <a:p>
            <a:pPr defTabSz="4389219"/>
            <a:r>
              <a:rPr lang="en-US" sz="4000" dirty="0" smtClean="0">
                <a:latin typeface="Trebuchet MS" pitchFamily="34" charset="0"/>
              </a:rPr>
              <a:t>This PowerPoint</a:t>
            </a:r>
            <a:r>
              <a:rPr lang="en-US" sz="4000" baseline="0" dirty="0" smtClean="0">
                <a:latin typeface="Trebuchet MS" pitchFamily="34" charset="0"/>
              </a:rPr>
              <a:t> </a:t>
            </a:r>
            <a:r>
              <a:rPr lang="en-US" sz="4000" dirty="0" smtClean="0">
                <a:latin typeface="Trebuchet MS" pitchFamily="34" charset="0"/>
              </a:rPr>
              <a:t>2007 template produces</a:t>
            </a:r>
            <a:r>
              <a:rPr lang="en-US" sz="4000" baseline="0" dirty="0" smtClean="0">
                <a:latin typeface="Trebuchet MS" pitchFamily="34" charset="0"/>
              </a:rPr>
              <a:t> </a:t>
            </a:r>
            <a:r>
              <a:rPr lang="en-US" sz="4000" dirty="0" smtClean="0">
                <a:latin typeface="Trebuchet MS" pitchFamily="34" charset="0"/>
              </a:rPr>
              <a:t>a 48”x48” professional  poster. It</a:t>
            </a:r>
            <a:r>
              <a:rPr lang="en-US" sz="4000" baseline="0" dirty="0" smtClean="0">
                <a:latin typeface="Trebuchet MS" pitchFamily="34" charset="0"/>
              </a:rPr>
              <a:t> </a:t>
            </a:r>
            <a:r>
              <a:rPr lang="en-US" sz="4000" dirty="0" smtClean="0">
                <a:latin typeface="Trebuchet MS" pitchFamily="34" charset="0"/>
              </a:rPr>
              <a:t>will save you valuable time placing titles, subtitles,</a:t>
            </a:r>
            <a:r>
              <a:rPr lang="en-US" sz="4000" baseline="0" dirty="0" smtClean="0">
                <a:latin typeface="Trebuchet MS" pitchFamily="34" charset="0"/>
              </a:rPr>
              <a:t> text, and graphics</a:t>
            </a:r>
            <a:r>
              <a:rPr lang="en-US" sz="4000" dirty="0" smtClean="0">
                <a:latin typeface="Trebuchet MS" pitchFamily="34" charset="0"/>
              </a:rPr>
              <a:t>. </a:t>
            </a:r>
          </a:p>
          <a:p>
            <a:pPr defTabSz="4389219"/>
            <a:endParaRPr lang="en-US" sz="4000" dirty="0" smtClean="0">
              <a:latin typeface="Trebuchet MS" pitchFamily="34" charset="0"/>
            </a:endParaRPr>
          </a:p>
          <a:p>
            <a:pPr defTabSz="4389219"/>
            <a:r>
              <a:rPr lang="en-US" sz="4000" dirty="0" smtClean="0">
                <a:latin typeface="Trebuchet MS" pitchFamily="34" charset="0"/>
              </a:rPr>
              <a:t>Use it to create your presentation. Then send</a:t>
            </a:r>
            <a:r>
              <a:rPr lang="en-US" sz="4000" baseline="0" dirty="0" smtClean="0">
                <a:latin typeface="Trebuchet MS" pitchFamily="34" charset="0"/>
              </a:rPr>
              <a:t> it </a:t>
            </a:r>
            <a:r>
              <a:rPr lang="en-US" sz="4000" dirty="0" smtClean="0">
                <a:latin typeface="Trebuchet MS" pitchFamily="34" charset="0"/>
              </a:rPr>
              <a:t>to </a:t>
            </a:r>
            <a:r>
              <a:rPr lang="en-US" sz="4000" b="1" dirty="0" smtClean="0">
                <a:latin typeface="Trebuchet MS" pitchFamily="34" charset="0"/>
              </a:rPr>
              <a:t>PosterPresentations.com</a:t>
            </a:r>
            <a:r>
              <a:rPr lang="en-US" sz="4000" dirty="0" smtClean="0">
                <a:latin typeface="Trebuchet MS" pitchFamily="34" charset="0"/>
              </a:rPr>
              <a:t> for premium quality, same day affordable printing.</a:t>
            </a:r>
            <a:br>
              <a:rPr lang="en-US" sz="4000" dirty="0" smtClean="0">
                <a:latin typeface="Trebuchet MS" pitchFamily="34" charset="0"/>
              </a:rPr>
            </a:br>
            <a:endParaRPr lang="en-US" sz="4000" dirty="0" smtClean="0">
              <a:latin typeface="Trebuchet MS" pitchFamily="34" charset="0"/>
            </a:endParaRPr>
          </a:p>
          <a:p>
            <a:pPr defTabSz="4389219"/>
            <a:r>
              <a:rPr lang="en-US" sz="4000" dirty="0" smtClean="0">
                <a:latin typeface="Trebuchet MS" pitchFamily="34" charset="0"/>
              </a:rPr>
              <a:t>We provide a series of </a:t>
            </a:r>
            <a:r>
              <a:rPr lang="en-US" sz="4000" b="1" dirty="0" smtClean="0">
                <a:latin typeface="Trebuchet MS" pitchFamily="34" charset="0"/>
              </a:rPr>
              <a:t>online tutorials</a:t>
            </a:r>
            <a:r>
              <a:rPr lang="en-US" sz="4000" dirty="0" smtClean="0">
                <a:latin typeface="Trebuchet MS" pitchFamily="34" charset="0"/>
              </a:rPr>
              <a:t> that will guide you through the poster design process and answer your poster production questions. </a:t>
            </a:r>
          </a:p>
          <a:p>
            <a:pPr defTabSz="4389219"/>
            <a:endParaRPr lang="en-US" sz="4000" dirty="0" smtClean="0">
              <a:latin typeface="Trebuchet MS" pitchFamily="34" charset="0"/>
            </a:endParaRPr>
          </a:p>
          <a:p>
            <a:pPr defTabSz="4389219"/>
            <a:r>
              <a:rPr lang="en-US" sz="4000" dirty="0" smtClean="0">
                <a:latin typeface="Trebuchet MS" pitchFamily="34" charset="0"/>
              </a:rPr>
              <a:t>View our online</a:t>
            </a:r>
            <a:r>
              <a:rPr lang="en-US" sz="4000" baseline="0" dirty="0" smtClean="0">
                <a:latin typeface="Trebuchet MS" pitchFamily="34" charset="0"/>
              </a:rPr>
              <a:t> tutorials at:</a:t>
            </a:r>
            <a:r>
              <a:rPr lang="en-US" sz="4000" dirty="0" smtClean="0">
                <a:latin typeface="Trebuchet MS" pitchFamily="34" charset="0"/>
              </a:rPr>
              <a:t/>
            </a:r>
            <a:br>
              <a:rPr lang="en-US" sz="4000" dirty="0" smtClean="0">
                <a:latin typeface="Trebuchet MS" pitchFamily="34" charset="0"/>
              </a:rPr>
            </a:br>
            <a:r>
              <a:rPr lang="en-US" sz="4000" dirty="0" smtClean="0">
                <a:solidFill>
                  <a:srgbClr val="FFFF00"/>
                </a:solidFill>
                <a:latin typeface="Trebuchet MS" pitchFamily="34" charset="0"/>
              </a:rPr>
              <a:t> http://bit.ly/Poster_creation_help </a:t>
            </a:r>
            <a:r>
              <a:rPr lang="en-US" sz="4000" dirty="0" smtClean="0">
                <a:latin typeface="Trebuchet MS" pitchFamily="34" charset="0"/>
              </a:rPr>
              <a:t/>
            </a:r>
            <a:br>
              <a:rPr lang="en-US" sz="4000" dirty="0" smtClean="0">
                <a:latin typeface="Trebuchet MS" pitchFamily="34" charset="0"/>
              </a:rPr>
            </a:br>
            <a:r>
              <a:rPr lang="en-US" sz="4000" dirty="0" smtClean="0">
                <a:latin typeface="Trebuchet MS" pitchFamily="34" charset="0"/>
              </a:rPr>
              <a:t>(copy</a:t>
            </a:r>
            <a:r>
              <a:rPr lang="en-US" sz="4000" baseline="0" dirty="0" smtClean="0">
                <a:latin typeface="Trebuchet MS" pitchFamily="34" charset="0"/>
              </a:rPr>
              <a:t> and paste the link into your web browser).</a:t>
            </a:r>
          </a:p>
          <a:p>
            <a:pPr defTabSz="4389219"/>
            <a:endParaRPr lang="en-US" sz="4000" dirty="0" smtClean="0">
              <a:latin typeface="Trebuchet MS" pitchFamily="34" charset="0"/>
            </a:endParaRPr>
          </a:p>
          <a:p>
            <a:pPr defTabSz="4389219"/>
            <a:r>
              <a:rPr lang="en-US" sz="4000" dirty="0" smtClean="0">
                <a:latin typeface="Trebuchet MS" pitchFamily="34" charset="0"/>
              </a:rPr>
              <a:t>For assistance and to order your printed poster</a:t>
            </a:r>
            <a:r>
              <a:rPr lang="en-US" sz="4000" dirty="0" smtClean="0">
                <a:solidFill>
                  <a:schemeClr val="bg1"/>
                </a:solidFill>
                <a:latin typeface="Trebuchet MS" pitchFamily="34" charset="0"/>
              </a:rPr>
              <a:t> call </a:t>
            </a:r>
            <a:r>
              <a:rPr lang="en-US" sz="4000" b="1" dirty="0" smtClean="0">
                <a:solidFill>
                  <a:srgbClr val="FFFF00"/>
                </a:solidFill>
                <a:latin typeface="Trebuchet MS" pitchFamily="34" charset="0"/>
              </a:rPr>
              <a:t>PosterPresentations.com</a:t>
            </a:r>
            <a:r>
              <a:rPr lang="en-US" sz="4000" dirty="0" smtClean="0">
                <a:solidFill>
                  <a:srgbClr val="FFFF00"/>
                </a:solidFill>
                <a:latin typeface="Trebuchet MS" pitchFamily="34" charset="0"/>
              </a:rPr>
              <a:t> </a:t>
            </a:r>
            <a:r>
              <a:rPr lang="en-US" sz="4000" dirty="0" smtClean="0">
                <a:latin typeface="Trebuchet MS" pitchFamily="34" charset="0"/>
              </a:rPr>
              <a:t>at </a:t>
            </a:r>
            <a:r>
              <a:rPr lang="en-US" sz="4800" b="1" dirty="0" smtClean="0">
                <a:solidFill>
                  <a:srgbClr val="FFFF00"/>
                </a:solidFill>
                <a:latin typeface="Trebuchet MS" pitchFamily="34" charset="0"/>
              </a:rPr>
              <a:t>1.866.649.3004</a:t>
            </a:r>
          </a:p>
          <a:p>
            <a:pPr defTabSz="4389219"/>
            <a:endParaRPr lang="en-US" sz="4800" b="1" dirty="0" smtClean="0">
              <a:solidFill>
                <a:srgbClr val="FFFF00"/>
              </a:solidFill>
              <a:latin typeface="Trebuchet MS" pitchFamily="34" charset="0"/>
            </a:endParaRPr>
          </a:p>
          <a:p>
            <a:pPr defTabSz="4389219"/>
            <a:endParaRPr lang="en-US" sz="4800" b="1" dirty="0" smtClean="0">
              <a:solidFill>
                <a:srgbClr val="FFFF00"/>
              </a:solidFill>
              <a:latin typeface="Trebuchet MS" pitchFamily="34" charset="0"/>
            </a:endParaRPr>
          </a:p>
          <a:p>
            <a:pPr algn="ctr"/>
            <a:r>
              <a:rPr lang="en-US" sz="5400" b="1" dirty="0" smtClean="0">
                <a:solidFill>
                  <a:schemeClr val="bg1"/>
                </a:solidFill>
                <a:latin typeface="Trebuchet MS" pitchFamily="34" charset="0"/>
              </a:rPr>
              <a:t>Object Placeholders</a:t>
            </a:r>
          </a:p>
          <a:p>
            <a:pPr algn="ctr"/>
            <a:endParaRPr lang="en-US" sz="5400" b="1" dirty="0" smtClean="0">
              <a:solidFill>
                <a:schemeClr val="bg1"/>
              </a:solidFill>
              <a:latin typeface="Trebuchet MS" pitchFamily="34" charset="0"/>
            </a:endParaRPr>
          </a:p>
          <a:p>
            <a:pPr defTabSz="4389219"/>
            <a:r>
              <a:rPr lang="en-US" sz="4000" dirty="0" smtClean="0">
                <a:latin typeface="Trebuchet MS" pitchFamily="34" charset="0"/>
              </a:rPr>
              <a:t>Use the placeholders provided below to add new elements to your poster:</a:t>
            </a:r>
            <a:r>
              <a:rPr lang="en-US" sz="4000" baseline="0" dirty="0" smtClean="0">
                <a:latin typeface="Trebuchet MS" pitchFamily="34" charset="0"/>
              </a:rPr>
              <a:t> </a:t>
            </a:r>
            <a:r>
              <a:rPr lang="en-US" sz="4000" dirty="0" smtClean="0">
                <a:latin typeface="Trebuchet MS" pitchFamily="34" charset="0"/>
              </a:rPr>
              <a:t>Drag a placeholder onto the</a:t>
            </a:r>
            <a:r>
              <a:rPr lang="en-US" sz="4000" baseline="0" dirty="0" smtClean="0">
                <a:latin typeface="Trebuchet MS" pitchFamily="34" charset="0"/>
              </a:rPr>
              <a:t> poster area,</a:t>
            </a:r>
            <a:r>
              <a:rPr lang="en-US" sz="4000" dirty="0" smtClean="0">
                <a:latin typeface="Trebuchet MS" pitchFamily="34" charset="0"/>
              </a:rPr>
              <a:t> size it, and click it to edit.</a:t>
            </a:r>
          </a:p>
          <a:p>
            <a:pPr defTabSz="4389219"/>
            <a:endParaRPr lang="en-US" sz="4000" dirty="0" smtClean="0">
              <a:latin typeface="Trebuchet MS" pitchFamily="34" charset="0"/>
            </a:endParaRPr>
          </a:p>
          <a:p>
            <a:pPr defTabSz="4389219"/>
            <a:r>
              <a:rPr lang="en-US" sz="4000" b="1" dirty="0" smtClean="0">
                <a:solidFill>
                  <a:srgbClr val="FFFF00"/>
                </a:solidFill>
                <a:latin typeface="Trebuchet MS" pitchFamily="34" charset="0"/>
              </a:rPr>
              <a:t>Section Header placeholder</a:t>
            </a:r>
          </a:p>
          <a:p>
            <a:pPr defTabSz="4389219"/>
            <a:r>
              <a:rPr lang="en-US" sz="4000" dirty="0" smtClean="0">
                <a:latin typeface="Trebuchet MS" pitchFamily="34" charset="0"/>
              </a:rPr>
              <a:t>Move</a:t>
            </a:r>
            <a:r>
              <a:rPr lang="en-US" sz="40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4389219"/>
            <a:endParaRPr lang="en-US" sz="4000" baseline="0" dirty="0" smtClean="0">
              <a:latin typeface="Trebuchet MS" pitchFamily="34" charset="0"/>
            </a:endParaRPr>
          </a:p>
          <a:p>
            <a:pPr defTabSz="4389219"/>
            <a:endParaRPr lang="en-US" sz="4000" dirty="0" smtClean="0">
              <a:latin typeface="Trebuchet MS" pitchFamily="34" charset="0"/>
            </a:endParaRPr>
          </a:p>
          <a:p>
            <a:pPr defTabSz="4389219"/>
            <a:endParaRPr lang="en-US" sz="4000" b="1" dirty="0" smtClean="0">
              <a:solidFill>
                <a:srgbClr val="FFFF00"/>
              </a:solidFill>
              <a:latin typeface="Trebuchet MS" pitchFamily="34" charset="0"/>
            </a:endParaRPr>
          </a:p>
          <a:p>
            <a:pPr defTabSz="4389219"/>
            <a:r>
              <a:rPr lang="en-US" sz="4000" b="1" dirty="0" smtClean="0">
                <a:solidFill>
                  <a:srgbClr val="FFFF00"/>
                </a:solidFill>
                <a:latin typeface="Trebuchet MS" pitchFamily="34" charset="0"/>
              </a:rPr>
              <a:t>Text placeholder</a:t>
            </a:r>
          </a:p>
          <a:p>
            <a:pPr defTabSz="4389219"/>
            <a:r>
              <a:rPr lang="en-US" sz="4000" baseline="0" dirty="0" smtClean="0">
                <a:latin typeface="Trebuchet MS" pitchFamily="34" charset="0"/>
              </a:rPr>
              <a:t>Move this preformatted text placeholder to the poster to add a new body of text.</a:t>
            </a:r>
          </a:p>
          <a:p>
            <a:pPr defTabSz="4389219"/>
            <a:endParaRPr lang="en-US" sz="4000" baseline="0" dirty="0" smtClean="0">
              <a:latin typeface="Trebuchet MS" pitchFamily="34" charset="0"/>
            </a:endParaRPr>
          </a:p>
          <a:p>
            <a:pPr defTabSz="4389219"/>
            <a:endParaRPr lang="en-US" sz="4000" baseline="0" dirty="0" smtClean="0">
              <a:latin typeface="Trebuchet MS" pitchFamily="34" charset="0"/>
            </a:endParaRPr>
          </a:p>
          <a:p>
            <a:pPr defTabSz="4389219"/>
            <a:endParaRPr lang="en-US" sz="4000" baseline="0" dirty="0" smtClean="0">
              <a:latin typeface="Trebuchet MS" pitchFamily="34" charset="0"/>
            </a:endParaRPr>
          </a:p>
          <a:p>
            <a:pPr defTabSz="4389219"/>
            <a:endParaRPr lang="en-US" sz="4000" b="1" baseline="0" dirty="0" smtClean="0">
              <a:solidFill>
                <a:srgbClr val="FFFF00"/>
              </a:solidFill>
              <a:latin typeface="Trebuchet MS" pitchFamily="34" charset="0"/>
            </a:endParaRPr>
          </a:p>
          <a:p>
            <a:pPr defTabSz="4389219"/>
            <a:r>
              <a:rPr lang="en-US" sz="4000" b="1" baseline="0" dirty="0" smtClean="0">
                <a:solidFill>
                  <a:srgbClr val="FFFF00"/>
                </a:solidFill>
                <a:latin typeface="Trebuchet MS" pitchFamily="34" charset="0"/>
              </a:rPr>
              <a:t>Picture placeholder</a:t>
            </a:r>
          </a:p>
          <a:p>
            <a:pPr defTabSz="4389219"/>
            <a:r>
              <a:rPr lang="en-US" sz="4000" baseline="0" dirty="0" smtClean="0">
                <a:latin typeface="Trebuchet MS" pitchFamily="34" charset="0"/>
              </a:rPr>
              <a:t>Move this graphic placeholder onto your poster, size it first, and then click it to add a picture to the poster.</a:t>
            </a: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baseline="0" dirty="0" smtClean="0">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algn="ctr"/>
            <a:endParaRPr lang="en-US" sz="4400" b="1" dirty="0" smtClean="0">
              <a:solidFill>
                <a:schemeClr val="bg1"/>
              </a:solidFill>
              <a:latin typeface="Trebuchet MS" pitchFamily="34" charset="0"/>
            </a:endParaRPr>
          </a:p>
          <a:p>
            <a:pPr defTabSz="4389219"/>
            <a:endParaRPr lang="en-US" sz="3200" dirty="0" smtClean="0">
              <a:latin typeface="Trebuchet MS" pitchFamily="34" charset="0"/>
            </a:endParaRPr>
          </a:p>
          <a:p>
            <a:pPr algn="ctr"/>
            <a:endParaRPr lang="en-US" sz="3200" b="1" dirty="0" smtClean="0">
              <a:solidFill>
                <a:schemeClr val="bg1"/>
              </a:solidFill>
              <a:latin typeface="Trebuchet MS" pitchFamily="34" charset="0"/>
            </a:endParaRPr>
          </a:p>
          <a:p>
            <a:pPr defTabSz="4389219"/>
            <a:endParaRPr lang="en-US" sz="3200" b="1" dirty="0" smtClean="0">
              <a:solidFill>
                <a:srgbClr val="FFFF00"/>
              </a:solidFill>
              <a:latin typeface="Trebuchet MS" pitchFamily="34" charset="0"/>
            </a:endParaRPr>
          </a:p>
          <a:p>
            <a:pPr algn="ctr"/>
            <a:endParaRPr lang="en-US" sz="4400" b="1" dirty="0">
              <a:latin typeface="Trebuchet MS" pitchFamily="34" charset="0"/>
            </a:endParaRPr>
          </a:p>
        </p:txBody>
      </p:sp>
      <p:sp>
        <p:nvSpPr>
          <p:cNvPr id="23" name="Rectangle 22"/>
          <p:cNvSpPr/>
          <p:nvPr/>
        </p:nvSpPr>
        <p:spPr>
          <a:xfrm>
            <a:off x="-13929363" y="26460450"/>
            <a:ext cx="13577437" cy="1036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sp>
        <p:nvSpPr>
          <p:cNvPr id="25" name="TextBox 24"/>
          <p:cNvSpPr txBox="1"/>
          <p:nvPr/>
        </p:nvSpPr>
        <p:spPr>
          <a:xfrm>
            <a:off x="44563940" y="40385026"/>
            <a:ext cx="9160286" cy="2923871"/>
          </a:xfrm>
          <a:prstGeom prst="rect">
            <a:avLst/>
          </a:prstGeom>
          <a:noFill/>
        </p:spPr>
        <p:txBody>
          <a:bodyPr wrap="square" lIns="91436" tIns="45717" rIns="91436" bIns="45717" rtlCol="0">
            <a:spAutoFit/>
          </a:bodyPr>
          <a:lstStyle/>
          <a:p>
            <a:r>
              <a:rPr lang="en-US" sz="4800" dirty="0" smtClean="0">
                <a:solidFill>
                  <a:schemeClr val="bg1"/>
                </a:solidFill>
              </a:rPr>
              <a:t>© 2012 PosterPresentations.com</a:t>
            </a:r>
            <a:br>
              <a:rPr lang="en-US" sz="4800" dirty="0" smtClean="0">
                <a:solidFill>
                  <a:schemeClr val="bg1"/>
                </a:solidFill>
              </a:rPr>
            </a:br>
            <a:r>
              <a:rPr lang="en-US" sz="4800" dirty="0" smtClean="0">
                <a:solidFill>
                  <a:schemeClr val="bg1"/>
                </a:solidFill>
              </a:rPr>
              <a:t>    </a:t>
            </a:r>
            <a:r>
              <a:rPr lang="en-US" sz="4400" dirty="0" smtClean="0">
                <a:solidFill>
                  <a:schemeClr val="bg1"/>
                </a:solidFill>
              </a:rPr>
              <a:t>2117 Fourth Street ,</a:t>
            </a:r>
            <a:r>
              <a:rPr lang="en-US" sz="4400" baseline="0" dirty="0" smtClean="0">
                <a:solidFill>
                  <a:schemeClr val="bg1"/>
                </a:solidFill>
              </a:rPr>
              <a:t> Unit C</a:t>
            </a:r>
            <a:br>
              <a:rPr lang="en-US" sz="4400" baseline="0" dirty="0" smtClean="0">
                <a:solidFill>
                  <a:schemeClr val="bg1"/>
                </a:solidFill>
              </a:rPr>
            </a:br>
            <a:r>
              <a:rPr lang="en-US" sz="4400" baseline="0" dirty="0" smtClean="0">
                <a:solidFill>
                  <a:schemeClr val="bg1"/>
                </a:solidFill>
              </a:rPr>
              <a:t>    Berkeley CA 94710</a:t>
            </a:r>
            <a:br>
              <a:rPr lang="en-US" sz="4400" baseline="0" dirty="0" smtClean="0">
                <a:solidFill>
                  <a:schemeClr val="bg1"/>
                </a:solidFill>
              </a:rPr>
            </a:br>
            <a:r>
              <a:rPr lang="en-US" sz="4400" baseline="0" dirty="0" smtClean="0">
                <a:solidFill>
                  <a:schemeClr val="bg1"/>
                </a:solidFill>
              </a:rPr>
              <a:t>    </a:t>
            </a:r>
            <a:r>
              <a:rPr lang="en-US" sz="4400" b="1" baseline="0" dirty="0" smtClean="0">
                <a:solidFill>
                  <a:srgbClr val="FFFF00"/>
                </a:solidFill>
              </a:rPr>
              <a:t>posterpresenter@gmail.com</a:t>
            </a:r>
            <a:endParaRPr lang="en-US" sz="4800" b="1" dirty="0">
              <a:solidFill>
                <a:srgbClr val="FFFF00"/>
              </a:solidFill>
            </a:endParaRPr>
          </a:p>
        </p:txBody>
      </p:sp>
      <p:grpSp>
        <p:nvGrpSpPr>
          <p:cNvPr id="26" name="Group 25"/>
          <p:cNvGrpSpPr/>
          <p:nvPr/>
        </p:nvGrpSpPr>
        <p:grpSpPr>
          <a:xfrm>
            <a:off x="-12744450" y="42064018"/>
            <a:ext cx="11601450" cy="1807643"/>
            <a:chOff x="44242388" y="28054064"/>
            <a:chExt cx="9771398" cy="1442799"/>
          </a:xfrm>
        </p:grpSpPr>
        <p:sp>
          <p:nvSpPr>
            <p:cNvPr id="40" name="Rounded Rectangle 3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7" descr="http://t2.gstatic.com/images?q=tbn:ANd9GcR4APHC6TT9w54M2zn_pvCiBxUNcspYPoVxirLRphBoJabfSvu7zw">
              <a:hlinkClick r:id="rId3"/>
            </p:cNvPr>
            <p:cNvPicPr>
              <a:picLocks noChangeAspect="1" noChangeArrowheads="1"/>
            </p:cNvPicPr>
            <p:nvPr userDrawn="1"/>
          </p:nvPicPr>
          <p:blipFill>
            <a:blip r:embed="rId4" cstate="print"/>
            <a:srcRect/>
            <a:stretch>
              <a:fillRect/>
            </a:stretch>
          </p:blipFill>
          <p:spPr bwMode="auto">
            <a:xfrm>
              <a:off x="44368327" y="28152425"/>
              <a:ext cx="914400" cy="914400"/>
            </a:xfrm>
            <a:prstGeom prst="rect">
              <a:avLst/>
            </a:prstGeom>
            <a:noFill/>
          </p:spPr>
        </p:pic>
        <p:sp>
          <p:nvSpPr>
            <p:cNvPr id="42" name="TextBox 41"/>
            <p:cNvSpPr txBox="1"/>
            <p:nvPr userDrawn="1"/>
          </p:nvSpPr>
          <p:spPr>
            <a:xfrm>
              <a:off x="45342598" y="28244014"/>
              <a:ext cx="8671188" cy="1252849"/>
            </a:xfrm>
            <a:prstGeom prst="rect">
              <a:avLst/>
            </a:prstGeom>
            <a:noFill/>
          </p:spPr>
          <p:txBody>
            <a:bodyPr wrap="square" rtlCol="0">
              <a:spAutoFit/>
            </a:bodyPr>
            <a:lstStyle/>
            <a:p>
              <a:r>
                <a:rPr lang="en-US" sz="3200" dirty="0" smtClean="0">
                  <a:solidFill>
                    <a:schemeClr val="tx2"/>
                  </a:solidFill>
                  <a:latin typeface="Trebuchet MS" pitchFamily="34" charset="0"/>
                </a:rPr>
                <a:t>Student</a:t>
              </a:r>
              <a:r>
                <a:rPr lang="en-US" sz="3200" baseline="0" dirty="0" smtClean="0">
                  <a:solidFill>
                    <a:schemeClr val="tx2"/>
                  </a:solidFill>
                  <a:latin typeface="Trebuchet MS" pitchFamily="34" charset="0"/>
                </a:rPr>
                <a:t> discounts are available on our </a:t>
              </a:r>
              <a:r>
                <a:rPr lang="en-US" sz="3200" baseline="0" dirty="0" err="1" smtClean="0">
                  <a:solidFill>
                    <a:schemeClr val="tx2"/>
                  </a:solidFill>
                  <a:latin typeface="Trebuchet MS" pitchFamily="34" charset="0"/>
                </a:rPr>
                <a:t>Facebook</a:t>
              </a:r>
              <a:r>
                <a:rPr lang="en-US" sz="3200" baseline="0" dirty="0" smtClean="0">
                  <a:solidFill>
                    <a:schemeClr val="tx2"/>
                  </a:solidFill>
                  <a:latin typeface="Trebuchet MS" pitchFamily="34" charset="0"/>
                </a:rPr>
                <a:t> page.</a:t>
              </a:r>
              <a:br>
                <a:rPr lang="en-US" sz="3200" baseline="0" dirty="0" smtClean="0">
                  <a:solidFill>
                    <a:schemeClr val="tx2"/>
                  </a:solidFill>
                  <a:latin typeface="Trebuchet MS" pitchFamily="34" charset="0"/>
                </a:rPr>
              </a:br>
              <a:r>
                <a:rPr lang="en-US" sz="3200" baseline="0" dirty="0" smtClean="0">
                  <a:solidFill>
                    <a:schemeClr val="tx2"/>
                  </a:solidFill>
                  <a:latin typeface="Trebuchet MS" pitchFamily="34" charset="0"/>
                </a:rPr>
                <a:t>Go to </a:t>
              </a:r>
              <a:r>
                <a:rPr lang="en-US" sz="3200" u="sng" baseline="0" dirty="0" smtClean="0">
                  <a:solidFill>
                    <a:schemeClr val="tx2"/>
                  </a:solidFill>
                  <a:latin typeface="Trebuchet MS" pitchFamily="34" charset="0"/>
                </a:rPr>
                <a:t>PosterPresentations.com</a:t>
              </a:r>
              <a:r>
                <a:rPr lang="en-US" sz="3200" baseline="0" dirty="0" smtClean="0">
                  <a:solidFill>
                    <a:schemeClr val="tx2"/>
                  </a:solidFill>
                  <a:latin typeface="Trebuchet MS" pitchFamily="34" charset="0"/>
                </a:rPr>
                <a:t> and click on the FB icon. </a:t>
              </a:r>
              <a:endParaRPr lang="en-US" sz="3200" dirty="0">
                <a:solidFill>
                  <a:schemeClr val="tx2"/>
                </a:solidFill>
                <a:latin typeface="Trebuchet MS" pitchFamily="34" charset="0"/>
              </a:endParaRPr>
            </a:p>
          </p:txBody>
        </p:sp>
      </p:grpSp>
      <p:cxnSp>
        <p:nvCxnSpPr>
          <p:cNvPr id="43" name="Straight Connector 42"/>
          <p:cNvCxnSpPr/>
          <p:nvPr/>
        </p:nvCxnSpPr>
        <p:spPr>
          <a:xfrm>
            <a:off x="44222126" y="39466694"/>
            <a:ext cx="13590289" cy="43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929363" y="14363700"/>
            <a:ext cx="13558387" cy="158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4234978" y="6112909"/>
            <a:ext cx="13577437" cy="214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64" name="Picture 2"/>
          <p:cNvPicPr>
            <a:picLocks noChangeAspect="1" noChangeArrowheads="1"/>
          </p:cNvPicPr>
          <p:nvPr/>
        </p:nvPicPr>
        <p:blipFill>
          <a:blip r:embed="rId5" cstate="print"/>
          <a:srcRect/>
          <a:stretch>
            <a:fillRect/>
          </a:stretch>
        </p:blipFill>
        <p:spPr bwMode="auto">
          <a:xfrm>
            <a:off x="52626667" y="19761233"/>
            <a:ext cx="4741366" cy="3098867"/>
          </a:xfrm>
          <a:prstGeom prst="rect">
            <a:avLst/>
          </a:prstGeom>
          <a:noFill/>
          <a:ln w="9525">
            <a:noFill/>
            <a:miter lim="800000"/>
            <a:headEnd/>
            <a:tailEnd/>
          </a:ln>
          <a:effectLst/>
        </p:spPr>
      </p:pic>
      <p:pic>
        <p:nvPicPr>
          <p:cNvPr id="65" name="Picture 2"/>
          <p:cNvPicPr>
            <a:picLocks noChangeAspect="1" noChangeArrowheads="1"/>
          </p:cNvPicPr>
          <p:nvPr/>
        </p:nvPicPr>
        <p:blipFill>
          <a:blip r:embed="rId6" cstate="print"/>
          <a:srcRect/>
          <a:stretch>
            <a:fillRect/>
          </a:stretch>
        </p:blipFill>
        <p:spPr bwMode="auto">
          <a:xfrm>
            <a:off x="55996433" y="16332199"/>
            <a:ext cx="876300" cy="442861"/>
          </a:xfrm>
          <a:prstGeom prst="rect">
            <a:avLst/>
          </a:prstGeom>
          <a:noFill/>
          <a:ln w="9525">
            <a:solidFill>
              <a:schemeClr val="tx1"/>
            </a:solidFill>
            <a:miter lim="800000"/>
            <a:headEnd/>
            <a:tailEnd/>
          </a:ln>
          <a:effectLst/>
        </p:spPr>
      </p:pic>
      <p:sp>
        <p:nvSpPr>
          <p:cNvPr id="8" name="Rectangle 33"/>
          <p:cNvSpPr>
            <a:spLocks noChangeArrowheads="1"/>
          </p:cNvSpPr>
          <p:nvPr/>
        </p:nvSpPr>
        <p:spPr bwMode="auto">
          <a:xfrm>
            <a:off x="934199" y="7010400"/>
            <a:ext cx="13585371" cy="35661600"/>
          </a:xfrm>
          <a:prstGeom prst="roundRect">
            <a:avLst>
              <a:gd name="adj" fmla="val 5898"/>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27" name="Rectangle 33"/>
          <p:cNvSpPr>
            <a:spLocks noChangeArrowheads="1"/>
          </p:cNvSpPr>
          <p:nvPr userDrawn="1"/>
        </p:nvSpPr>
        <p:spPr bwMode="auto">
          <a:xfrm>
            <a:off x="15152915" y="7010400"/>
            <a:ext cx="13585371" cy="35661600"/>
          </a:xfrm>
          <a:prstGeom prst="roundRect">
            <a:avLst>
              <a:gd name="adj" fmla="val 5898"/>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28" name="Rectangle 33"/>
          <p:cNvSpPr>
            <a:spLocks noChangeArrowheads="1"/>
          </p:cNvSpPr>
          <p:nvPr userDrawn="1"/>
        </p:nvSpPr>
        <p:spPr bwMode="auto">
          <a:xfrm>
            <a:off x="29371631" y="7010400"/>
            <a:ext cx="13585371" cy="35661600"/>
          </a:xfrm>
          <a:prstGeom prst="roundRect">
            <a:avLst>
              <a:gd name="adj" fmla="val 5898"/>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29" name="Rectangle 28"/>
          <p:cNvSpPr/>
          <p:nvPr userDrawn="1"/>
        </p:nvSpPr>
        <p:spPr>
          <a:xfrm>
            <a:off x="-13929363" y="22341940"/>
            <a:ext cx="13577437" cy="1036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6400800"/>
          </a:xfrm>
          <a:prstGeom prst="rect">
            <a:avLst/>
          </a:prstGeom>
          <a:solidFill>
            <a:schemeClr val="accent5">
              <a:lumMod val="75000"/>
            </a:schemeClr>
          </a:solidFill>
          <a:ln w="9525">
            <a:solidFill>
              <a:schemeClr val="tx1"/>
            </a:solidFill>
            <a:miter lim="800000"/>
            <a:headEnd/>
            <a:tailEnd/>
          </a:ln>
          <a:effectLst/>
        </p:spPr>
        <p:txBody>
          <a:bodyPr wrap="none" lIns="91436" tIns="45717" rIns="91436" bIns="45717" anchor="ctr"/>
          <a:lstStyle/>
          <a:p>
            <a:pPr>
              <a:defRPr/>
            </a:pPr>
            <a:endParaRPr lang="en-US" dirty="0"/>
          </a:p>
        </p:txBody>
      </p:sp>
      <p:sp>
        <p:nvSpPr>
          <p:cNvPr id="8" name="Rectangle 33"/>
          <p:cNvSpPr>
            <a:spLocks noChangeArrowheads="1"/>
          </p:cNvSpPr>
          <p:nvPr/>
        </p:nvSpPr>
        <p:spPr bwMode="auto">
          <a:xfrm>
            <a:off x="914400" y="7010400"/>
            <a:ext cx="42057638" cy="35661600"/>
          </a:xfrm>
          <a:prstGeom prst="roundRect">
            <a:avLst>
              <a:gd name="adj" fmla="val 2137"/>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6407151"/>
            <a:ext cx="43891200" cy="203200"/>
          </a:xfrm>
          <a:prstGeom prst="rect">
            <a:avLst/>
          </a:prstGeom>
          <a:solidFill>
            <a:schemeClr val="accent5">
              <a:lumMod val="50000"/>
            </a:schemeClr>
          </a:solidFill>
          <a:ln w="152400">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843091" y="42972078"/>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smtClean="0">
                <a:solidFill>
                  <a:schemeClr val="bg1">
                    <a:lumMod val="75000"/>
                  </a:schemeClr>
                </a:solidFill>
                <a:latin typeface="Arial" charset="0"/>
              </a:rPr>
              <a:t>RESEARCH POSTER PRESENTATION </a:t>
            </a:r>
            <a:r>
              <a:rPr lang="en-US" sz="500" b="1" dirty="0">
                <a:solidFill>
                  <a:schemeClr val="bg1">
                    <a:lumMod val="75000"/>
                  </a:schemeClr>
                </a:solidFill>
                <a:latin typeface="Arial" charset="0"/>
              </a:rPr>
              <a:t>DESIGN © </a:t>
            </a:r>
            <a:r>
              <a:rPr lang="en-US" sz="500" b="1" dirty="0" smtClean="0">
                <a:solidFill>
                  <a:schemeClr val="bg1">
                    <a:lumMod val="75000"/>
                  </a:schemeClr>
                </a:solidFill>
                <a:latin typeface="Arial" charset="0"/>
              </a:rPr>
              <a:t>2012</a:t>
            </a:r>
            <a:endParaRPr lang="en-US" sz="500" b="1" dirty="0">
              <a:solidFill>
                <a:schemeClr val="bg1">
                  <a:lumMod val="75000"/>
                </a:schemeClr>
              </a:solidFill>
              <a:latin typeface="Arial" charset="0"/>
            </a:endParaRP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1" name="Rectangle 20"/>
          <p:cNvSpPr/>
          <p:nvPr/>
        </p:nvSpPr>
        <p:spPr>
          <a:xfrm>
            <a:off x="44222126" y="0"/>
            <a:ext cx="20872306" cy="43891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5400" b="1" dirty="0" smtClean="0">
                <a:solidFill>
                  <a:schemeClr val="bg1"/>
                </a:solidFill>
                <a:latin typeface="Trebuchet MS" pitchFamily="34" charset="0"/>
              </a:rPr>
              <a:t>QUICK</a:t>
            </a:r>
            <a:r>
              <a:rPr lang="en-US" sz="5400" b="1" baseline="0" dirty="0" smtClean="0">
                <a:solidFill>
                  <a:schemeClr val="bg1"/>
                </a:solidFill>
                <a:latin typeface="Trebuchet MS" pitchFamily="34" charset="0"/>
              </a:rPr>
              <a:t> TIPS</a:t>
            </a:r>
            <a:endParaRPr lang="en-US" sz="5400" b="1" dirty="0" smtClean="0">
              <a:solidFill>
                <a:schemeClr val="bg1"/>
              </a:solidFill>
              <a:latin typeface="Trebuchet MS" pitchFamily="34" charset="0"/>
            </a:endParaRPr>
          </a:p>
          <a:p>
            <a:pPr algn="ctr"/>
            <a:r>
              <a:rPr lang="en-US" sz="5400" b="1" dirty="0" smtClean="0">
                <a:solidFill>
                  <a:srgbClr val="FFFF00"/>
                </a:solidFill>
                <a:latin typeface="Trebuchet MS" pitchFamily="34" charset="0"/>
              </a:rPr>
              <a:t>(--THIS SECTION DOES NOT PRINT--)</a:t>
            </a:r>
          </a:p>
          <a:p>
            <a:pPr algn="ctr"/>
            <a:endParaRPr lang="en-US" sz="4400" b="1" dirty="0" smtClean="0">
              <a:latin typeface="Trebuchet MS" pitchFamily="34" charset="0"/>
            </a:endParaRPr>
          </a:p>
          <a:p>
            <a:pPr defTabSz="3134780"/>
            <a:r>
              <a:rPr lang="en-US" sz="4400" dirty="0" smtClean="0">
                <a:latin typeface="Trebuchet MS" pitchFamily="34" charset="0"/>
              </a:rPr>
              <a:t>This PowerPoint</a:t>
            </a:r>
            <a:r>
              <a:rPr lang="en-US" sz="4400" baseline="0" dirty="0" smtClean="0">
                <a:latin typeface="Trebuchet MS" pitchFamily="34" charset="0"/>
              </a:rPr>
              <a:t> template requires basic PowerPoint (version 2007 or newer) skills. Below is a list of commonly asked questions specific to this template. </a:t>
            </a:r>
            <a:br>
              <a:rPr lang="en-US" sz="4400" baseline="0" dirty="0" smtClean="0">
                <a:latin typeface="Trebuchet MS" pitchFamily="34" charset="0"/>
              </a:rPr>
            </a:br>
            <a:r>
              <a:rPr lang="en-US" sz="4400" baseline="0" dirty="0" smtClean="0">
                <a:latin typeface="Trebuchet MS" pitchFamily="34" charset="0"/>
              </a:rPr>
              <a:t>If you are using an older version of PowerPoint some template features may not work </a:t>
            </a:r>
            <a:r>
              <a:rPr lang="en-US" sz="4400" baseline="0" smtClean="0">
                <a:latin typeface="Trebuchet MS" pitchFamily="34" charset="0"/>
              </a:rPr>
              <a:t>properly.</a:t>
            </a:r>
          </a:p>
          <a:p>
            <a:pPr defTabSz="3134780"/>
            <a:endParaRPr lang="en-US" sz="5400" b="1" dirty="0" smtClean="0">
              <a:solidFill>
                <a:srgbClr val="FFFF00"/>
              </a:solidFill>
              <a:latin typeface="Trebuchet MS" pitchFamily="34" charset="0"/>
            </a:endParaRPr>
          </a:p>
          <a:p>
            <a:pPr defTabSz="3134780"/>
            <a:endParaRPr lang="en-US" sz="5400" b="1" dirty="0" smtClean="0">
              <a:solidFill>
                <a:srgbClr val="FFFF00"/>
              </a:solidFill>
              <a:latin typeface="Trebuchet MS" pitchFamily="34" charset="0"/>
            </a:endParaRPr>
          </a:p>
          <a:p>
            <a:pPr algn="ctr"/>
            <a:r>
              <a:rPr lang="en-US" sz="5400" b="1" dirty="0" smtClean="0">
                <a:solidFill>
                  <a:schemeClr val="bg1"/>
                </a:solidFill>
                <a:latin typeface="Trebuchet MS" pitchFamily="34" charset="0"/>
              </a:rPr>
              <a:t>Using the template</a:t>
            </a:r>
            <a:endParaRPr lang="en-US" sz="5400" b="1" baseline="0" dirty="0" smtClean="0">
              <a:solidFill>
                <a:schemeClr val="bg1"/>
              </a:solidFill>
              <a:latin typeface="Trebuchet MS" pitchFamily="34" charset="0"/>
            </a:endParaRPr>
          </a:p>
          <a:p>
            <a:pPr algn="ctr"/>
            <a:endParaRPr lang="en-US" sz="44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4400" b="1" dirty="0" smtClean="0">
                <a:solidFill>
                  <a:srgbClr val="FFFF00"/>
                </a:solidFill>
                <a:latin typeface="Trebuchet MS" pitchFamily="34" charset="0"/>
              </a:rPr>
              <a:t>Verifying the quality of your graphics</a:t>
            </a:r>
          </a:p>
          <a:p>
            <a:pPr defTabSz="3134780"/>
            <a:r>
              <a:rPr lang="en-US" sz="4400" dirty="0" smtClean="0">
                <a:latin typeface="Trebuchet MS" pitchFamily="34" charset="0"/>
              </a:rPr>
              <a:t>Go to the </a:t>
            </a:r>
            <a:r>
              <a:rPr lang="en-US" sz="44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4400" baseline="0" dirty="0" smtClean="0">
                <a:latin typeface="Trebuchet MS" pitchFamily="34" charset="0"/>
              </a:rPr>
            </a:br>
            <a:endParaRPr lang="en-US" sz="4400" baseline="0" dirty="0" smtClean="0">
              <a:latin typeface="Trebuchet MS" pitchFamily="34" charset="0"/>
            </a:endParaRPr>
          </a:p>
          <a:p>
            <a:pPr defTabSz="3134780"/>
            <a:r>
              <a:rPr lang="en-US" sz="4400" b="1" dirty="0" smtClean="0">
                <a:solidFill>
                  <a:srgbClr val="FFFF00"/>
                </a:solidFill>
                <a:latin typeface="Trebuchet MS" pitchFamily="34" charset="0"/>
              </a:rPr>
              <a:t>Using the placeholders</a:t>
            </a:r>
          </a:p>
          <a:p>
            <a:pPr defTabSz="3134780"/>
            <a:r>
              <a:rPr lang="en-US" sz="4400" baseline="0" dirty="0" smtClean="0">
                <a:latin typeface="Trebuchet MS" pitchFamily="34" charset="0"/>
              </a:rPr>
              <a:t>To add text to this template click inside a placeholder and type in or paste your text. To move a placeholder, click on it </a:t>
            </a:r>
            <a:r>
              <a:rPr lang="en-US" sz="4400" u="sng" baseline="0" dirty="0" smtClean="0">
                <a:latin typeface="Trebuchet MS" pitchFamily="34" charset="0"/>
              </a:rPr>
              <a:t>once</a:t>
            </a:r>
            <a:r>
              <a:rPr lang="en-US" sz="4400" baseline="0" dirty="0" smtClean="0">
                <a:latin typeface="Trebuchet MS" pitchFamily="34" charset="0"/>
              </a:rPr>
              <a:t> (to select it), place your cursor on its frame and your cursor will change to this symbol:         Then, click </a:t>
            </a:r>
            <a:r>
              <a:rPr lang="en-US" sz="4400" u="sng" baseline="0" dirty="0" smtClean="0">
                <a:latin typeface="Trebuchet MS" pitchFamily="34" charset="0"/>
              </a:rPr>
              <a:t>once</a:t>
            </a:r>
            <a:r>
              <a:rPr lang="en-US" sz="44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4400" b="1" baseline="0" dirty="0" smtClean="0">
              <a:solidFill>
                <a:srgbClr val="FFFF00"/>
              </a:solidFill>
              <a:latin typeface="Trebuchet MS" pitchFamily="34" charset="0"/>
            </a:endParaRPr>
          </a:p>
          <a:p>
            <a:pPr defTabSz="3134780"/>
            <a:r>
              <a:rPr lang="en-US" sz="4400" b="1" baseline="0" dirty="0" smtClean="0">
                <a:solidFill>
                  <a:srgbClr val="FFFF00"/>
                </a:solidFill>
                <a:latin typeface="Trebuchet MS" pitchFamily="34" charset="0"/>
              </a:rPr>
              <a:t>Modifying the layout</a:t>
            </a:r>
          </a:p>
          <a:p>
            <a:pPr defTabSz="3134780"/>
            <a:r>
              <a:rPr lang="en-US" sz="4400" dirty="0" smtClean="0">
                <a:latin typeface="Trebuchet MS" pitchFamily="34" charset="0"/>
              </a:rPr>
              <a:t>This template has four </a:t>
            </a:r>
            <a:r>
              <a:rPr lang="en-US" sz="4400" baseline="0" dirty="0" smtClean="0">
                <a:latin typeface="Trebuchet MS" pitchFamily="34" charset="0"/>
              </a:rPr>
              <a:t>different column layouts. </a:t>
            </a:r>
          </a:p>
          <a:p>
            <a:pPr defTabSz="3134780"/>
            <a:r>
              <a:rPr lang="en-US" sz="4400" u="sng" baseline="0" dirty="0" smtClean="0">
                <a:latin typeface="Trebuchet MS" pitchFamily="34" charset="0"/>
              </a:rPr>
              <a:t>Right-click</a:t>
            </a:r>
            <a:r>
              <a:rPr lang="en-US" sz="4400" baseline="0" dirty="0" smtClean="0">
                <a:latin typeface="Trebuchet MS" pitchFamily="34" charset="0"/>
              </a:rPr>
              <a:t> your mouse on the background and </a:t>
            </a:r>
          </a:p>
          <a:p>
            <a:pPr defTabSz="3134780"/>
            <a:r>
              <a:rPr lang="en-US" sz="4400" baseline="0" dirty="0" smtClean="0">
                <a:latin typeface="Trebuchet MS" pitchFamily="34" charset="0"/>
              </a:rPr>
              <a:t>click on “Layout” to </a:t>
            </a:r>
            <a:r>
              <a:rPr lang="en-US" sz="4400" baseline="0" smtClean="0">
                <a:latin typeface="Trebuchet MS" pitchFamily="34" charset="0"/>
              </a:rPr>
              <a:t>see the </a:t>
            </a:r>
            <a:r>
              <a:rPr lang="en-US" sz="4400" baseline="0" dirty="0" smtClean="0">
                <a:latin typeface="Trebuchet MS" pitchFamily="34" charset="0"/>
              </a:rPr>
              <a:t>layout options.</a:t>
            </a:r>
            <a:endParaRPr lang="en-US" sz="4400" dirty="0" smtClean="0">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4400" baseline="0" dirty="0" smtClean="0">
                <a:latin typeface="Trebuchet MS" pitchFamily="34" charset="0"/>
              </a:rPr>
              <a:t>The columns in the provided layouts are fixed </a:t>
            </a:r>
            <a:r>
              <a:rPr lang="en-US" sz="4400" baseline="0" smtClean="0">
                <a:latin typeface="Trebuchet MS" pitchFamily="34" charset="0"/>
              </a:rPr>
              <a:t>and </a:t>
            </a:r>
          </a:p>
          <a:p>
            <a:pPr marL="0" marR="0" indent="0" algn="l" defTabSz="3134780" rtl="0" eaLnBrk="1" fontAlgn="auto" latinLnBrk="0" hangingPunct="1">
              <a:lnSpc>
                <a:spcPct val="100000"/>
              </a:lnSpc>
              <a:spcBef>
                <a:spcPts val="0"/>
              </a:spcBef>
              <a:spcAft>
                <a:spcPts val="0"/>
              </a:spcAft>
              <a:buClrTx/>
              <a:buSzTx/>
              <a:buFontTx/>
              <a:buNone/>
              <a:tabLst/>
              <a:defRPr/>
            </a:pPr>
            <a:r>
              <a:rPr lang="en-US" sz="4400" baseline="0" smtClean="0">
                <a:latin typeface="Trebuchet MS" pitchFamily="34" charset="0"/>
              </a:rPr>
              <a:t>cannot </a:t>
            </a:r>
            <a:r>
              <a:rPr lang="en-US" sz="4400" baseline="0" dirty="0" smtClean="0">
                <a:latin typeface="Trebuchet MS" pitchFamily="34" charset="0"/>
              </a:rPr>
              <a:t>be moved but advanced users can </a:t>
            </a:r>
            <a:r>
              <a:rPr lang="en-US" sz="4400" baseline="0" smtClean="0">
                <a:latin typeface="Trebuchet MS" pitchFamily="34" charset="0"/>
              </a:rPr>
              <a:t>modify </a:t>
            </a:r>
          </a:p>
          <a:p>
            <a:pPr marL="0" marR="0" indent="0" algn="l" defTabSz="3134780" rtl="0" eaLnBrk="1" fontAlgn="auto" latinLnBrk="0" hangingPunct="1">
              <a:lnSpc>
                <a:spcPct val="100000"/>
              </a:lnSpc>
              <a:spcBef>
                <a:spcPts val="0"/>
              </a:spcBef>
              <a:spcAft>
                <a:spcPts val="0"/>
              </a:spcAft>
              <a:buClrTx/>
              <a:buSzTx/>
              <a:buFontTx/>
              <a:buNone/>
              <a:tabLst/>
              <a:defRPr/>
            </a:pPr>
            <a:r>
              <a:rPr lang="en-US" sz="4400" baseline="0" smtClean="0">
                <a:latin typeface="Trebuchet MS" pitchFamily="34" charset="0"/>
              </a:rPr>
              <a:t>any </a:t>
            </a:r>
            <a:r>
              <a:rPr lang="en-US" sz="4400" baseline="0" dirty="0" smtClean="0">
                <a:latin typeface="Trebuchet MS" pitchFamily="34" charset="0"/>
              </a:rPr>
              <a:t>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4400" baseline="0" dirty="0" smtClean="0">
              <a:latin typeface="Trebuchet MS" pitchFamily="34" charset="0"/>
            </a:endParaRPr>
          </a:p>
          <a:p>
            <a:pPr defTabSz="3134780"/>
            <a:r>
              <a:rPr lang="en-US" sz="4400" b="1" baseline="0" dirty="0" smtClean="0">
                <a:solidFill>
                  <a:srgbClr val="FFFF00"/>
                </a:solidFill>
                <a:latin typeface="Trebuchet MS" pitchFamily="34" charset="0"/>
              </a:rPr>
              <a:t>Importing text and graphics from external sources</a:t>
            </a:r>
          </a:p>
          <a:p>
            <a:pPr defTabSz="3134780"/>
            <a:r>
              <a:rPr lang="en-US" sz="4400" b="1" u="sng" baseline="0" dirty="0" smtClean="0">
                <a:latin typeface="Trebuchet MS" pitchFamily="34" charset="0"/>
              </a:rPr>
              <a:t>TEXT: </a:t>
            </a:r>
            <a:r>
              <a:rPr lang="en-US" sz="44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4400" b="1" u="sng" baseline="0" dirty="0" smtClean="0">
                <a:latin typeface="Trebuchet MS" pitchFamily="34" charset="0"/>
              </a:rPr>
              <a:t>PHOTOS: </a:t>
            </a:r>
            <a:r>
              <a:rPr lang="en-US" sz="4400" baseline="0" dirty="0" smtClean="0">
                <a:latin typeface="Trebuchet MS" pitchFamily="34" charset="0"/>
              </a:rPr>
              <a:t>Drag in a picture placeholder, size it </a:t>
            </a:r>
            <a:r>
              <a:rPr lang="en-US" sz="4400" u="sng" baseline="0" dirty="0" smtClean="0">
                <a:latin typeface="Trebuchet MS" pitchFamily="34" charset="0"/>
              </a:rPr>
              <a:t>first</a:t>
            </a:r>
            <a:r>
              <a:rPr lang="en-US" sz="4400" baseline="0" dirty="0" smtClean="0">
                <a:latin typeface="Trebuchet MS" pitchFamily="34" charset="0"/>
              </a:rPr>
              <a:t>, click in it and insert a photo from the menu.</a:t>
            </a:r>
          </a:p>
          <a:p>
            <a:pPr defTabSz="3134780"/>
            <a:r>
              <a:rPr lang="en-US" sz="4400" b="1" u="sng" baseline="0" dirty="0" smtClean="0">
                <a:latin typeface="Trebuchet MS" pitchFamily="34" charset="0"/>
              </a:rPr>
              <a:t>TABLES: </a:t>
            </a:r>
            <a:r>
              <a:rPr lang="en-US" sz="4400" baseline="0" dirty="0" smtClean="0">
                <a:latin typeface="Trebuchet MS" pitchFamily="34" charset="0"/>
              </a:rPr>
              <a:t>You can copy and paste a table from an external document onto this poster template. To adjust  the way the text fits within the cells of a table that has been pasted, </a:t>
            </a:r>
            <a:r>
              <a:rPr lang="en-US" sz="4400" u="sng" baseline="0" dirty="0" smtClean="0">
                <a:latin typeface="Trebuchet MS" pitchFamily="34" charset="0"/>
              </a:rPr>
              <a:t>right-click</a:t>
            </a:r>
            <a:r>
              <a:rPr lang="en-US" sz="4400" baseline="0" dirty="0" smtClean="0">
                <a:latin typeface="Trebuchet MS" pitchFamily="34" charset="0"/>
              </a:rPr>
              <a:t> on the table, click FORMAT SHAPE  then click on TEXT BOX and change the INTERNAL MARGIN values to 0.25</a:t>
            </a:r>
          </a:p>
          <a:p>
            <a:pPr defTabSz="3134780"/>
            <a:endParaRPr lang="en-US" sz="4400" baseline="0" dirty="0" smtClean="0">
              <a:latin typeface="Trebuchet MS" pitchFamily="34" charset="0"/>
            </a:endParaRPr>
          </a:p>
          <a:p>
            <a:pPr defTabSz="3134780"/>
            <a:r>
              <a:rPr lang="en-US" sz="4400" b="1" baseline="0" dirty="0" smtClean="0">
                <a:solidFill>
                  <a:srgbClr val="FFFF00"/>
                </a:solidFill>
                <a:latin typeface="Trebuchet MS" pitchFamily="34" charset="0"/>
              </a:rPr>
              <a:t>Modifying the color scheme</a:t>
            </a:r>
          </a:p>
          <a:p>
            <a:pPr defTabSz="3134780"/>
            <a:r>
              <a:rPr lang="en-US" sz="44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4400" baseline="0" dirty="0" smtClean="0">
              <a:latin typeface="Trebuchet MS" pitchFamily="34" charset="0"/>
            </a:endParaRPr>
          </a:p>
          <a:p>
            <a:pPr defTabSz="3134780"/>
            <a:endParaRPr lang="en-US" sz="4400" baseline="0" dirty="0" smtClean="0">
              <a:latin typeface="Trebuchet MS" pitchFamily="34" charset="0"/>
            </a:endParaRPr>
          </a:p>
          <a:p>
            <a:pPr defTabSz="4389219"/>
            <a:endParaRPr lang="en-US" sz="3200" baseline="0" dirty="0" smtClean="0">
              <a:latin typeface="Trebuchet MS" pitchFamily="34" charset="0"/>
            </a:endParaRPr>
          </a:p>
          <a:p>
            <a:pPr defTabSz="4389219"/>
            <a:endParaRPr lang="en-US" sz="3200" dirty="0" smtClean="0">
              <a:latin typeface="Trebuchet MS" pitchFamily="34" charset="0"/>
            </a:endParaRPr>
          </a:p>
          <a:p>
            <a:pPr algn="ctr"/>
            <a:endParaRPr lang="en-US" sz="3200" b="1" dirty="0" smtClean="0">
              <a:solidFill>
                <a:schemeClr val="bg1"/>
              </a:solidFill>
              <a:latin typeface="Trebuchet MS" pitchFamily="34" charset="0"/>
            </a:endParaRPr>
          </a:p>
          <a:p>
            <a:pPr defTabSz="4389219"/>
            <a:endParaRPr lang="en-US" sz="3200" b="1" dirty="0" smtClean="0">
              <a:solidFill>
                <a:srgbClr val="FFFF00"/>
              </a:solidFill>
              <a:latin typeface="Trebuchet MS" pitchFamily="34" charset="0"/>
            </a:endParaRPr>
          </a:p>
          <a:p>
            <a:pPr algn="ctr"/>
            <a:endParaRPr lang="en-US" sz="4400" b="1" dirty="0">
              <a:latin typeface="Trebuchet MS" pitchFamily="34" charset="0"/>
            </a:endParaRPr>
          </a:p>
        </p:txBody>
      </p:sp>
      <p:sp>
        <p:nvSpPr>
          <p:cNvPr id="22" name="Rectangle 21"/>
          <p:cNvSpPr/>
          <p:nvPr/>
        </p:nvSpPr>
        <p:spPr>
          <a:xfrm>
            <a:off x="-21058822" y="-26128"/>
            <a:ext cx="20706895" cy="43891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2" tIns="365741" rIns="182872" bIns="182872" rtlCol="0" anchor="t" anchorCtr="0"/>
          <a:lstStyle/>
          <a:p>
            <a:pPr algn="ctr"/>
            <a:r>
              <a:rPr lang="en-US" sz="6000" b="1" dirty="0" smtClean="0">
                <a:solidFill>
                  <a:schemeClr val="bg1"/>
                </a:solidFill>
                <a:latin typeface="Trebuchet MS" pitchFamily="34" charset="0"/>
              </a:rPr>
              <a:t>QUICK DESIGN</a:t>
            </a:r>
            <a:r>
              <a:rPr lang="en-US" sz="6000" b="1" baseline="0" dirty="0" smtClean="0">
                <a:solidFill>
                  <a:schemeClr val="bg1"/>
                </a:solidFill>
                <a:latin typeface="Trebuchet MS" pitchFamily="34" charset="0"/>
              </a:rPr>
              <a:t> </a:t>
            </a:r>
            <a:r>
              <a:rPr lang="en-US" sz="6000" b="1" dirty="0" smtClean="0">
                <a:solidFill>
                  <a:schemeClr val="bg1"/>
                </a:solidFill>
                <a:latin typeface="Trebuchet MS" pitchFamily="34" charset="0"/>
              </a:rPr>
              <a:t>GUIDE</a:t>
            </a:r>
          </a:p>
          <a:p>
            <a:pPr algn="ctr"/>
            <a:r>
              <a:rPr lang="en-US" sz="5400" b="1" dirty="0" smtClean="0">
                <a:solidFill>
                  <a:srgbClr val="FFFF00"/>
                </a:solidFill>
                <a:latin typeface="Trebuchet MS" pitchFamily="34" charset="0"/>
              </a:rPr>
              <a:t>(--THIS SECTION DOES NOT PRINT--)</a:t>
            </a:r>
          </a:p>
          <a:p>
            <a:pPr algn="ctr"/>
            <a:endParaRPr lang="en-US" sz="4400" b="1" dirty="0" smtClean="0">
              <a:latin typeface="Trebuchet MS" pitchFamily="34" charset="0"/>
            </a:endParaRPr>
          </a:p>
          <a:p>
            <a:pPr defTabSz="4389219"/>
            <a:r>
              <a:rPr lang="en-US" sz="4400" dirty="0" smtClean="0">
                <a:latin typeface="Trebuchet MS" pitchFamily="34" charset="0"/>
              </a:rPr>
              <a:t>This PowerPoint</a:t>
            </a:r>
            <a:r>
              <a:rPr lang="en-US" sz="4400" baseline="0" dirty="0" smtClean="0">
                <a:latin typeface="Trebuchet MS" pitchFamily="34" charset="0"/>
              </a:rPr>
              <a:t> </a:t>
            </a:r>
            <a:r>
              <a:rPr lang="en-US" sz="4400" dirty="0" smtClean="0">
                <a:latin typeface="Trebuchet MS" pitchFamily="34" charset="0"/>
              </a:rPr>
              <a:t>2007 template produces</a:t>
            </a:r>
            <a:r>
              <a:rPr lang="en-US" sz="4400" baseline="0" dirty="0" smtClean="0">
                <a:latin typeface="Trebuchet MS" pitchFamily="34" charset="0"/>
              </a:rPr>
              <a:t> </a:t>
            </a:r>
            <a:r>
              <a:rPr lang="en-US" sz="4400" dirty="0" smtClean="0">
                <a:latin typeface="Trebuchet MS" pitchFamily="34" charset="0"/>
              </a:rPr>
              <a:t>a 48”x48” professional  poster. It</a:t>
            </a:r>
            <a:r>
              <a:rPr lang="en-US" sz="4400" baseline="0" dirty="0" smtClean="0">
                <a:latin typeface="Trebuchet MS" pitchFamily="34" charset="0"/>
              </a:rPr>
              <a:t> </a:t>
            </a:r>
            <a:r>
              <a:rPr lang="en-US" sz="4400" dirty="0" smtClean="0">
                <a:latin typeface="Trebuchet MS" pitchFamily="34" charset="0"/>
              </a:rPr>
              <a:t>will save you valuable time placing titles, subtitles,</a:t>
            </a:r>
            <a:r>
              <a:rPr lang="en-US" sz="4400" baseline="0" dirty="0" smtClean="0">
                <a:latin typeface="Trebuchet MS" pitchFamily="34" charset="0"/>
              </a:rPr>
              <a:t> text, and graphics</a:t>
            </a:r>
            <a:r>
              <a:rPr lang="en-US" sz="4400" dirty="0" smtClean="0">
                <a:latin typeface="Trebuchet MS" pitchFamily="34" charset="0"/>
              </a:rPr>
              <a:t>. </a:t>
            </a:r>
          </a:p>
          <a:p>
            <a:pPr defTabSz="4389219"/>
            <a:endParaRPr lang="en-US" sz="4400" dirty="0" smtClean="0">
              <a:latin typeface="Trebuchet MS" pitchFamily="34" charset="0"/>
            </a:endParaRPr>
          </a:p>
          <a:p>
            <a:pPr defTabSz="4389219"/>
            <a:r>
              <a:rPr lang="en-US" sz="4400" dirty="0" smtClean="0">
                <a:latin typeface="Trebuchet MS" pitchFamily="34" charset="0"/>
              </a:rPr>
              <a:t>Use it to create your presentation. Then send</a:t>
            </a:r>
            <a:r>
              <a:rPr lang="en-US" sz="4400" baseline="0" dirty="0" smtClean="0">
                <a:latin typeface="Trebuchet MS" pitchFamily="34" charset="0"/>
              </a:rPr>
              <a:t> it </a:t>
            </a:r>
            <a:r>
              <a:rPr lang="en-US" sz="4400" dirty="0" smtClean="0">
                <a:latin typeface="Trebuchet MS" pitchFamily="34" charset="0"/>
              </a:rPr>
              <a:t>to </a:t>
            </a:r>
            <a:r>
              <a:rPr lang="en-US" sz="4400" b="1" dirty="0" smtClean="0">
                <a:latin typeface="Trebuchet MS" pitchFamily="34" charset="0"/>
              </a:rPr>
              <a:t>PosterPresentations.com</a:t>
            </a:r>
            <a:r>
              <a:rPr lang="en-US" sz="4400" dirty="0" smtClean="0">
                <a:latin typeface="Trebuchet MS" pitchFamily="34" charset="0"/>
              </a:rPr>
              <a:t> for premium quality, same day affordable printing.</a:t>
            </a:r>
            <a:br>
              <a:rPr lang="en-US" sz="4400" dirty="0" smtClean="0">
                <a:latin typeface="Trebuchet MS" pitchFamily="34" charset="0"/>
              </a:rPr>
            </a:br>
            <a:endParaRPr lang="en-US" sz="4400" dirty="0" smtClean="0">
              <a:latin typeface="Trebuchet MS" pitchFamily="34" charset="0"/>
            </a:endParaRPr>
          </a:p>
          <a:p>
            <a:pPr defTabSz="4389219"/>
            <a:r>
              <a:rPr lang="en-US" sz="4400" dirty="0" smtClean="0">
                <a:latin typeface="Trebuchet MS" pitchFamily="34" charset="0"/>
              </a:rPr>
              <a:t>We provide a series of </a:t>
            </a:r>
            <a:r>
              <a:rPr lang="en-US" sz="4400" b="1" dirty="0" smtClean="0">
                <a:latin typeface="Trebuchet MS" pitchFamily="34" charset="0"/>
              </a:rPr>
              <a:t>online tutorials</a:t>
            </a:r>
            <a:r>
              <a:rPr lang="en-US" sz="4400" dirty="0" smtClean="0">
                <a:latin typeface="Trebuchet MS" pitchFamily="34" charset="0"/>
              </a:rPr>
              <a:t> that will guide you through the poster design process and answer your poster production questions. </a:t>
            </a:r>
          </a:p>
          <a:p>
            <a:pPr defTabSz="4389219"/>
            <a:endParaRPr lang="en-US" sz="4400" dirty="0" smtClean="0">
              <a:latin typeface="Trebuchet MS" pitchFamily="34" charset="0"/>
            </a:endParaRPr>
          </a:p>
          <a:p>
            <a:pPr defTabSz="4389219"/>
            <a:r>
              <a:rPr lang="en-US" sz="4400" dirty="0" smtClean="0">
                <a:latin typeface="Trebuchet MS" pitchFamily="34" charset="0"/>
              </a:rPr>
              <a:t>View our online</a:t>
            </a:r>
            <a:r>
              <a:rPr lang="en-US" sz="4400" baseline="0" dirty="0" smtClean="0">
                <a:latin typeface="Trebuchet MS" pitchFamily="34" charset="0"/>
              </a:rPr>
              <a:t> tutorials at:</a:t>
            </a:r>
            <a:r>
              <a:rPr lang="en-US" sz="4400" dirty="0" smtClean="0">
                <a:latin typeface="Trebuchet MS" pitchFamily="34" charset="0"/>
              </a:rPr>
              <a:t/>
            </a:r>
            <a:br>
              <a:rPr lang="en-US" sz="4400" dirty="0" smtClean="0">
                <a:latin typeface="Trebuchet MS" pitchFamily="34" charset="0"/>
              </a:rPr>
            </a:br>
            <a:r>
              <a:rPr lang="en-US" sz="4400" dirty="0" smtClean="0">
                <a:solidFill>
                  <a:srgbClr val="FFFF00"/>
                </a:solidFill>
                <a:latin typeface="Trebuchet MS" pitchFamily="34" charset="0"/>
              </a:rPr>
              <a:t> http://bit.ly/Poster_creation_help </a:t>
            </a:r>
            <a:r>
              <a:rPr lang="en-US" sz="4400" dirty="0" smtClean="0">
                <a:latin typeface="Trebuchet MS" pitchFamily="34" charset="0"/>
              </a:rPr>
              <a:t/>
            </a:r>
            <a:br>
              <a:rPr lang="en-US" sz="4400" dirty="0" smtClean="0">
                <a:latin typeface="Trebuchet MS" pitchFamily="34" charset="0"/>
              </a:rPr>
            </a:br>
            <a:r>
              <a:rPr lang="en-US" sz="4400" dirty="0" smtClean="0">
                <a:latin typeface="Trebuchet MS" pitchFamily="34" charset="0"/>
              </a:rPr>
              <a:t>(copy</a:t>
            </a:r>
            <a:r>
              <a:rPr lang="en-US" sz="4400" baseline="0" dirty="0" smtClean="0">
                <a:latin typeface="Trebuchet MS" pitchFamily="34" charset="0"/>
              </a:rPr>
              <a:t> and paste the link into your web browser).</a:t>
            </a:r>
          </a:p>
          <a:p>
            <a:pPr defTabSz="4389219"/>
            <a:endParaRPr lang="en-US" sz="4400" dirty="0" smtClean="0">
              <a:latin typeface="Trebuchet MS" pitchFamily="34" charset="0"/>
            </a:endParaRPr>
          </a:p>
          <a:p>
            <a:pPr defTabSz="4389219"/>
            <a:r>
              <a:rPr lang="en-US" sz="4400" dirty="0" smtClean="0">
                <a:latin typeface="Trebuchet MS" pitchFamily="34" charset="0"/>
              </a:rPr>
              <a:t>For assistance and to order your printed poster</a:t>
            </a:r>
            <a:r>
              <a:rPr lang="en-US" sz="4400" dirty="0" smtClean="0">
                <a:solidFill>
                  <a:schemeClr val="bg1"/>
                </a:solidFill>
                <a:latin typeface="Trebuchet MS" pitchFamily="34" charset="0"/>
              </a:rPr>
              <a:t> call </a:t>
            </a:r>
            <a:r>
              <a:rPr lang="en-US" sz="4400" b="1" dirty="0" smtClean="0">
                <a:solidFill>
                  <a:srgbClr val="FFFF00"/>
                </a:solidFill>
                <a:latin typeface="Trebuchet MS" pitchFamily="34" charset="0"/>
              </a:rPr>
              <a:t>PosterPresentations.com</a:t>
            </a:r>
            <a:r>
              <a:rPr lang="en-US" sz="4400" dirty="0" smtClean="0">
                <a:solidFill>
                  <a:srgbClr val="FFFF00"/>
                </a:solidFill>
                <a:latin typeface="Trebuchet MS" pitchFamily="34" charset="0"/>
              </a:rPr>
              <a:t> </a:t>
            </a:r>
            <a:r>
              <a:rPr lang="en-US" sz="4400" dirty="0" smtClean="0">
                <a:latin typeface="Trebuchet MS" pitchFamily="34" charset="0"/>
              </a:rPr>
              <a:t>at </a:t>
            </a:r>
            <a:r>
              <a:rPr lang="en-US" sz="5400" b="1" dirty="0" smtClean="0">
                <a:solidFill>
                  <a:srgbClr val="FFFF00"/>
                </a:solidFill>
                <a:latin typeface="Trebuchet MS" pitchFamily="34" charset="0"/>
              </a:rPr>
              <a:t>1.866.649.3004</a:t>
            </a:r>
          </a:p>
          <a:p>
            <a:pPr defTabSz="4389219"/>
            <a:endParaRPr lang="en-US" sz="5400" b="1" dirty="0" smtClean="0">
              <a:solidFill>
                <a:srgbClr val="FFFF00"/>
              </a:solidFill>
              <a:latin typeface="Trebuchet MS" pitchFamily="34" charset="0"/>
            </a:endParaRPr>
          </a:p>
          <a:p>
            <a:pPr algn="ctr"/>
            <a:r>
              <a:rPr lang="en-US" sz="6000" b="1" dirty="0" smtClean="0">
                <a:solidFill>
                  <a:schemeClr val="bg1"/>
                </a:solidFill>
                <a:latin typeface="Trebuchet MS" pitchFamily="34" charset="0"/>
              </a:rPr>
              <a:t>Object Placeholders</a:t>
            </a:r>
          </a:p>
          <a:p>
            <a:pPr algn="ctr"/>
            <a:endParaRPr lang="en-US" sz="6000" b="1" dirty="0" smtClean="0">
              <a:solidFill>
                <a:schemeClr val="bg1"/>
              </a:solidFill>
              <a:latin typeface="Trebuchet MS" pitchFamily="34" charset="0"/>
            </a:endParaRPr>
          </a:p>
          <a:p>
            <a:pPr defTabSz="4389219"/>
            <a:r>
              <a:rPr lang="en-US" sz="4400" dirty="0" smtClean="0">
                <a:latin typeface="Trebuchet MS" pitchFamily="34" charset="0"/>
              </a:rPr>
              <a:t>Use the placeholders provided below to add new elements to your poster:</a:t>
            </a:r>
            <a:r>
              <a:rPr lang="en-US" sz="4400" baseline="0" dirty="0" smtClean="0">
                <a:latin typeface="Trebuchet MS" pitchFamily="34" charset="0"/>
              </a:rPr>
              <a:t> </a:t>
            </a:r>
            <a:r>
              <a:rPr lang="en-US" sz="4400" dirty="0" smtClean="0">
                <a:latin typeface="Trebuchet MS" pitchFamily="34" charset="0"/>
              </a:rPr>
              <a:t>Drag a placeholder onto the</a:t>
            </a:r>
            <a:r>
              <a:rPr lang="en-US" sz="4400" baseline="0" dirty="0" smtClean="0">
                <a:latin typeface="Trebuchet MS" pitchFamily="34" charset="0"/>
              </a:rPr>
              <a:t> poster area,</a:t>
            </a:r>
            <a:r>
              <a:rPr lang="en-US" sz="4400" dirty="0" smtClean="0">
                <a:latin typeface="Trebuchet MS" pitchFamily="34" charset="0"/>
              </a:rPr>
              <a:t> size it, and click it to edit.</a:t>
            </a:r>
          </a:p>
          <a:p>
            <a:pPr defTabSz="4389219"/>
            <a:endParaRPr lang="en-US" sz="4400" dirty="0" smtClean="0">
              <a:latin typeface="Trebuchet MS" pitchFamily="34" charset="0"/>
            </a:endParaRPr>
          </a:p>
          <a:p>
            <a:pPr defTabSz="4389219"/>
            <a:r>
              <a:rPr lang="en-US" sz="4400" b="1" dirty="0" smtClean="0">
                <a:solidFill>
                  <a:srgbClr val="FFFF00"/>
                </a:solidFill>
                <a:latin typeface="Trebuchet MS" pitchFamily="34" charset="0"/>
              </a:rPr>
              <a:t>Section Header placeholder</a:t>
            </a:r>
          </a:p>
          <a:p>
            <a:pPr defTabSz="4389219"/>
            <a:r>
              <a:rPr lang="en-US" sz="4400" dirty="0" smtClean="0">
                <a:latin typeface="Trebuchet MS" pitchFamily="34" charset="0"/>
              </a:rPr>
              <a:t>Move</a:t>
            </a:r>
            <a:r>
              <a:rPr lang="en-US" sz="4400" baseline="0" dirty="0" smtClean="0">
                <a:latin typeface="Trebuchet MS" pitchFamily="34" charset="0"/>
              </a:rPr>
              <a:t> this preformatted section header placeholder to the poster area to add another section header. Use section headers to separate topics or concepts within your presentation. </a:t>
            </a:r>
            <a:endParaRPr lang="el-GR" sz="4400" baseline="0" dirty="0" smtClean="0">
              <a:latin typeface="Trebuchet MS" pitchFamily="34" charset="0"/>
            </a:endParaRPr>
          </a:p>
          <a:p>
            <a:pPr defTabSz="4389219"/>
            <a:endParaRPr lang="el-GR" sz="4400" baseline="0" dirty="0" smtClean="0">
              <a:latin typeface="Trebuchet MS" pitchFamily="34" charset="0"/>
            </a:endParaRPr>
          </a:p>
          <a:p>
            <a:pPr defTabSz="4389219"/>
            <a:endParaRPr lang="en-US" sz="4400" baseline="0" dirty="0" smtClean="0">
              <a:latin typeface="Trebuchet MS" pitchFamily="34" charset="0"/>
            </a:endParaRPr>
          </a:p>
          <a:p>
            <a:pPr defTabSz="4389219"/>
            <a:endParaRPr lang="en-US" sz="4400" baseline="0" dirty="0" smtClean="0">
              <a:latin typeface="Trebuchet MS" pitchFamily="34" charset="0"/>
            </a:endParaRPr>
          </a:p>
          <a:p>
            <a:pPr defTabSz="4389219"/>
            <a:endParaRPr lang="en-US" sz="4400" dirty="0" smtClean="0">
              <a:latin typeface="Trebuchet MS" pitchFamily="34" charset="0"/>
            </a:endParaRPr>
          </a:p>
          <a:p>
            <a:pPr defTabSz="4389219"/>
            <a:endParaRPr lang="en-US" sz="4400" b="1" dirty="0" smtClean="0">
              <a:solidFill>
                <a:srgbClr val="FFFF00"/>
              </a:solidFill>
              <a:latin typeface="Trebuchet MS" pitchFamily="34" charset="0"/>
            </a:endParaRPr>
          </a:p>
          <a:p>
            <a:pPr defTabSz="4389219"/>
            <a:r>
              <a:rPr lang="en-US" sz="4400" b="1" dirty="0" smtClean="0">
                <a:solidFill>
                  <a:srgbClr val="FFFF00"/>
                </a:solidFill>
                <a:latin typeface="Trebuchet MS" pitchFamily="34" charset="0"/>
              </a:rPr>
              <a:t>Text placeholder</a:t>
            </a:r>
          </a:p>
          <a:p>
            <a:pPr defTabSz="4389219"/>
            <a:r>
              <a:rPr lang="en-US" sz="4400" baseline="0" dirty="0" smtClean="0">
                <a:latin typeface="Trebuchet MS" pitchFamily="34" charset="0"/>
              </a:rPr>
              <a:t>Move this preformatted text placeholder to the poster to add a new body of text.</a:t>
            </a:r>
            <a:endParaRPr lang="el-GR" sz="4400" baseline="0" dirty="0" smtClean="0">
              <a:latin typeface="Trebuchet MS" pitchFamily="34" charset="0"/>
            </a:endParaRPr>
          </a:p>
          <a:p>
            <a:pPr defTabSz="4389219"/>
            <a:endParaRPr lang="el-GR" sz="4400" baseline="0" dirty="0" smtClean="0">
              <a:latin typeface="Trebuchet MS" pitchFamily="34" charset="0"/>
            </a:endParaRPr>
          </a:p>
          <a:p>
            <a:pPr defTabSz="4389219"/>
            <a:endParaRPr lang="en-US" sz="4400" baseline="0" dirty="0" smtClean="0">
              <a:latin typeface="Trebuchet MS" pitchFamily="34" charset="0"/>
            </a:endParaRPr>
          </a:p>
          <a:p>
            <a:pPr defTabSz="4389219"/>
            <a:endParaRPr lang="en-US" sz="4400" baseline="0" dirty="0" smtClean="0">
              <a:latin typeface="Trebuchet MS" pitchFamily="34" charset="0"/>
            </a:endParaRPr>
          </a:p>
          <a:p>
            <a:pPr defTabSz="4389219"/>
            <a:endParaRPr lang="en-US" sz="4400" baseline="0" dirty="0" smtClean="0">
              <a:latin typeface="Trebuchet MS" pitchFamily="34" charset="0"/>
            </a:endParaRPr>
          </a:p>
          <a:p>
            <a:pPr defTabSz="4389219"/>
            <a:endParaRPr lang="en-US" sz="4400" baseline="0" dirty="0" smtClean="0">
              <a:latin typeface="Trebuchet MS" pitchFamily="34" charset="0"/>
            </a:endParaRPr>
          </a:p>
          <a:p>
            <a:pPr defTabSz="4389219"/>
            <a:endParaRPr lang="en-US" sz="4400" b="1" baseline="0" dirty="0" smtClean="0">
              <a:solidFill>
                <a:srgbClr val="FFFF00"/>
              </a:solidFill>
              <a:latin typeface="Trebuchet MS" pitchFamily="34" charset="0"/>
            </a:endParaRPr>
          </a:p>
          <a:p>
            <a:pPr defTabSz="4389219"/>
            <a:r>
              <a:rPr lang="en-US" sz="4400" b="1" baseline="0" dirty="0" smtClean="0">
                <a:solidFill>
                  <a:srgbClr val="FFFF00"/>
                </a:solidFill>
                <a:latin typeface="Trebuchet MS" pitchFamily="34" charset="0"/>
              </a:rPr>
              <a:t>Picture placeholder</a:t>
            </a:r>
          </a:p>
          <a:p>
            <a:pPr defTabSz="4389219"/>
            <a:r>
              <a:rPr lang="en-US" sz="4400" baseline="0" dirty="0" smtClean="0">
                <a:latin typeface="Trebuchet MS" pitchFamily="34" charset="0"/>
              </a:rPr>
              <a:t>Move this graphic placeholder onto your poster, size it first, and then click it to add a picture to the poster.</a:t>
            </a:r>
          </a:p>
          <a:p>
            <a:pPr defTabSz="4389219"/>
            <a:endParaRPr lang="en-US" sz="3600" baseline="0" dirty="0" smtClean="0">
              <a:latin typeface="Trebuchet MS" pitchFamily="34" charset="0"/>
            </a:endParaRPr>
          </a:p>
          <a:p>
            <a:pPr defTabSz="4389219"/>
            <a:endParaRPr lang="en-US" sz="3600" baseline="0" dirty="0" smtClean="0">
              <a:latin typeface="Trebuchet MS" pitchFamily="34" charset="0"/>
            </a:endParaRPr>
          </a:p>
          <a:p>
            <a:pPr defTabSz="4389219"/>
            <a:endParaRPr lang="en-US" sz="3600" baseline="0" dirty="0" smtClean="0">
              <a:latin typeface="Trebuchet MS" pitchFamily="34" charset="0"/>
            </a:endParaRPr>
          </a:p>
          <a:p>
            <a:pPr algn="ctr"/>
            <a:endParaRPr lang="en-US" sz="4800" b="1" dirty="0" smtClean="0">
              <a:solidFill>
                <a:schemeClr val="bg1"/>
              </a:solidFill>
              <a:latin typeface="Trebuchet MS" pitchFamily="34" charset="0"/>
            </a:endParaRPr>
          </a:p>
          <a:p>
            <a:pPr algn="ctr"/>
            <a:endParaRPr lang="en-US" sz="4800" b="1" dirty="0" smtClean="0">
              <a:solidFill>
                <a:schemeClr val="bg1"/>
              </a:solidFill>
              <a:latin typeface="Trebuchet MS" pitchFamily="34" charset="0"/>
            </a:endParaRPr>
          </a:p>
          <a:p>
            <a:pPr algn="ctr"/>
            <a:endParaRPr lang="en-US" sz="4800" b="1" dirty="0" smtClean="0">
              <a:solidFill>
                <a:schemeClr val="bg1"/>
              </a:solidFill>
              <a:latin typeface="Trebuchet MS" pitchFamily="34" charset="0"/>
            </a:endParaRPr>
          </a:p>
          <a:p>
            <a:pPr algn="ctr"/>
            <a:endParaRPr lang="en-US" sz="4800" b="1" dirty="0" smtClean="0">
              <a:solidFill>
                <a:schemeClr val="bg1"/>
              </a:solidFill>
              <a:latin typeface="Trebuchet MS" pitchFamily="34" charset="0"/>
            </a:endParaRPr>
          </a:p>
          <a:p>
            <a:pPr defTabSz="4389219"/>
            <a:endParaRPr lang="en-US" sz="3600" dirty="0" smtClean="0">
              <a:latin typeface="Trebuchet MS" pitchFamily="34" charset="0"/>
            </a:endParaRPr>
          </a:p>
          <a:p>
            <a:pPr algn="ctr"/>
            <a:endParaRPr lang="en-US" sz="3600" b="1" dirty="0" smtClean="0">
              <a:solidFill>
                <a:schemeClr val="bg1"/>
              </a:solidFill>
              <a:latin typeface="Trebuchet MS" pitchFamily="34" charset="0"/>
            </a:endParaRPr>
          </a:p>
          <a:p>
            <a:pPr defTabSz="4389219"/>
            <a:endParaRPr lang="en-US" sz="3600" b="1" dirty="0" smtClean="0">
              <a:solidFill>
                <a:srgbClr val="FFFF00"/>
              </a:solidFill>
              <a:latin typeface="Trebuchet MS" pitchFamily="34" charset="0"/>
            </a:endParaRPr>
          </a:p>
          <a:p>
            <a:pPr algn="ctr"/>
            <a:endParaRPr lang="en-US" sz="4800" b="1" dirty="0">
              <a:latin typeface="Trebuchet MS" pitchFamily="34" charset="0"/>
            </a:endParaRPr>
          </a:p>
        </p:txBody>
      </p:sp>
      <p:sp>
        <p:nvSpPr>
          <p:cNvPr id="23" name="Rectangle 22"/>
          <p:cNvSpPr/>
          <p:nvPr/>
        </p:nvSpPr>
        <p:spPr>
          <a:xfrm>
            <a:off x="-21058822" y="27774900"/>
            <a:ext cx="20706895" cy="1036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pic>
        <p:nvPicPr>
          <p:cNvPr id="24" name="Picture 2"/>
          <p:cNvPicPr>
            <a:picLocks noChangeAspect="1" noChangeArrowheads="1"/>
          </p:cNvPicPr>
          <p:nvPr/>
        </p:nvPicPr>
        <p:blipFill>
          <a:blip r:embed="rId3" cstate="print"/>
          <a:srcRect/>
          <a:stretch>
            <a:fillRect/>
          </a:stretch>
        </p:blipFill>
        <p:spPr bwMode="auto">
          <a:xfrm>
            <a:off x="58114209" y="19352869"/>
            <a:ext cx="4741366" cy="3098867"/>
          </a:xfrm>
          <a:prstGeom prst="rect">
            <a:avLst/>
          </a:prstGeom>
          <a:noFill/>
          <a:ln w="9525">
            <a:noFill/>
            <a:miter lim="800000"/>
            <a:headEnd/>
            <a:tailEnd/>
          </a:ln>
          <a:effectLst/>
        </p:spPr>
      </p:pic>
      <p:pic>
        <p:nvPicPr>
          <p:cNvPr id="25" name="Picture 2"/>
          <p:cNvPicPr>
            <a:picLocks noChangeAspect="1" noChangeArrowheads="1"/>
          </p:cNvPicPr>
          <p:nvPr/>
        </p:nvPicPr>
        <p:blipFill>
          <a:blip r:embed="rId4" cstate="print"/>
          <a:srcRect/>
          <a:stretch>
            <a:fillRect/>
          </a:stretch>
        </p:blipFill>
        <p:spPr bwMode="auto">
          <a:xfrm>
            <a:off x="57790358" y="15307574"/>
            <a:ext cx="921741" cy="465826"/>
          </a:xfrm>
          <a:prstGeom prst="rect">
            <a:avLst/>
          </a:prstGeom>
          <a:noFill/>
          <a:ln w="9525">
            <a:solidFill>
              <a:schemeClr val="tx1"/>
            </a:solidFill>
            <a:miter lim="800000"/>
            <a:headEnd/>
            <a:tailEnd/>
          </a:ln>
          <a:effectLst/>
        </p:spPr>
      </p:pic>
      <p:sp>
        <p:nvSpPr>
          <p:cNvPr id="26" name="TextBox 25"/>
          <p:cNvSpPr txBox="1"/>
          <p:nvPr/>
        </p:nvSpPr>
        <p:spPr>
          <a:xfrm>
            <a:off x="44563940" y="40385026"/>
            <a:ext cx="9160286" cy="2923871"/>
          </a:xfrm>
          <a:prstGeom prst="rect">
            <a:avLst/>
          </a:prstGeom>
          <a:noFill/>
        </p:spPr>
        <p:txBody>
          <a:bodyPr wrap="square" lIns="91436" tIns="45717" rIns="91436" bIns="45717" rtlCol="0">
            <a:spAutoFit/>
          </a:bodyPr>
          <a:lstStyle/>
          <a:p>
            <a:r>
              <a:rPr lang="en-US" sz="4800" dirty="0" smtClean="0">
                <a:solidFill>
                  <a:schemeClr val="bg1"/>
                </a:solidFill>
              </a:rPr>
              <a:t>© 2012 PosterPresentations.com</a:t>
            </a:r>
            <a:br>
              <a:rPr lang="en-US" sz="4800" dirty="0" smtClean="0">
                <a:solidFill>
                  <a:schemeClr val="bg1"/>
                </a:solidFill>
              </a:rPr>
            </a:br>
            <a:r>
              <a:rPr lang="en-US" sz="4800" dirty="0" smtClean="0">
                <a:solidFill>
                  <a:schemeClr val="bg1"/>
                </a:solidFill>
              </a:rPr>
              <a:t>    </a:t>
            </a:r>
            <a:r>
              <a:rPr lang="en-US" sz="4400" dirty="0" smtClean="0">
                <a:solidFill>
                  <a:schemeClr val="bg1"/>
                </a:solidFill>
              </a:rPr>
              <a:t>2117 Fourth Street ,</a:t>
            </a:r>
            <a:r>
              <a:rPr lang="en-US" sz="4400" baseline="0" dirty="0" smtClean="0">
                <a:solidFill>
                  <a:schemeClr val="bg1"/>
                </a:solidFill>
              </a:rPr>
              <a:t> Unit C</a:t>
            </a:r>
            <a:br>
              <a:rPr lang="en-US" sz="4400" baseline="0" dirty="0" smtClean="0">
                <a:solidFill>
                  <a:schemeClr val="bg1"/>
                </a:solidFill>
              </a:rPr>
            </a:br>
            <a:r>
              <a:rPr lang="en-US" sz="4400" baseline="0" dirty="0" smtClean="0">
                <a:solidFill>
                  <a:schemeClr val="bg1"/>
                </a:solidFill>
              </a:rPr>
              <a:t>    Berkeley CA 94710</a:t>
            </a:r>
            <a:br>
              <a:rPr lang="en-US" sz="4400" baseline="0" dirty="0" smtClean="0">
                <a:solidFill>
                  <a:schemeClr val="bg1"/>
                </a:solidFill>
              </a:rPr>
            </a:br>
            <a:r>
              <a:rPr lang="en-US" sz="4400" baseline="0" dirty="0" smtClean="0">
                <a:solidFill>
                  <a:schemeClr val="bg1"/>
                </a:solidFill>
              </a:rPr>
              <a:t>    </a:t>
            </a:r>
            <a:r>
              <a:rPr lang="en-US" sz="4400" b="1" baseline="0" dirty="0" smtClean="0">
                <a:solidFill>
                  <a:srgbClr val="FFFF00"/>
                </a:solidFill>
              </a:rPr>
              <a:t>posterpresenter@gmail.com</a:t>
            </a:r>
            <a:endParaRPr lang="en-US" sz="4800" b="1" dirty="0">
              <a:solidFill>
                <a:srgbClr val="FFFF00"/>
              </a:solidFill>
            </a:endParaRPr>
          </a:p>
        </p:txBody>
      </p:sp>
      <p:grpSp>
        <p:nvGrpSpPr>
          <p:cNvPr id="40" name="Group 39"/>
          <p:cNvGrpSpPr/>
          <p:nvPr/>
        </p:nvGrpSpPr>
        <p:grpSpPr>
          <a:xfrm>
            <a:off x="-20473477" y="41133509"/>
            <a:ext cx="19501928" cy="2296921"/>
            <a:chOff x="44242388" y="28054064"/>
            <a:chExt cx="9771398" cy="1090621"/>
          </a:xfrm>
        </p:grpSpPr>
        <p:sp>
          <p:nvSpPr>
            <p:cNvPr id="41" name="Rounded Rectangle 4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7" descr="http://t2.gstatic.com/images?q=tbn:ANd9GcR4APHC6TT9w54M2zn_pvCiBxUNcspYPoVxirLRphBoJabfSvu7zw">
              <a:hlinkClick r:id="rId5"/>
            </p:cNvPr>
            <p:cNvPicPr>
              <a:picLocks noChangeAspect="1" noChangeArrowheads="1"/>
            </p:cNvPicPr>
            <p:nvPr userDrawn="1"/>
          </p:nvPicPr>
          <p:blipFill>
            <a:blip r:embed="rId6" cstate="print"/>
            <a:srcRect/>
            <a:stretch>
              <a:fillRect/>
            </a:stretch>
          </p:blipFill>
          <p:spPr bwMode="auto">
            <a:xfrm>
              <a:off x="44368327" y="28152425"/>
              <a:ext cx="914400" cy="914400"/>
            </a:xfrm>
            <a:prstGeom prst="rect">
              <a:avLst/>
            </a:prstGeom>
            <a:noFill/>
          </p:spPr>
        </p:pic>
        <p:sp>
          <p:nvSpPr>
            <p:cNvPr id="43" name="TextBox 42"/>
            <p:cNvSpPr txBox="1"/>
            <p:nvPr userDrawn="1"/>
          </p:nvSpPr>
          <p:spPr>
            <a:xfrm>
              <a:off x="45342598" y="28244015"/>
              <a:ext cx="8671188" cy="745304"/>
            </a:xfrm>
            <a:prstGeom prst="rect">
              <a:avLst/>
            </a:prstGeom>
            <a:noFill/>
          </p:spPr>
          <p:txBody>
            <a:bodyPr wrap="square" rtlCol="0">
              <a:spAutoFit/>
            </a:bodyPr>
            <a:lstStyle/>
            <a:p>
              <a:r>
                <a:rPr lang="en-US" sz="4800" dirty="0" smtClean="0">
                  <a:solidFill>
                    <a:schemeClr val="tx2"/>
                  </a:solidFill>
                  <a:latin typeface="Trebuchet MS" pitchFamily="34" charset="0"/>
                </a:rPr>
                <a:t>Student</a:t>
              </a:r>
              <a:r>
                <a:rPr lang="en-US" sz="4800" baseline="0" dirty="0" smtClean="0">
                  <a:solidFill>
                    <a:schemeClr val="tx2"/>
                  </a:solidFill>
                  <a:latin typeface="Trebuchet MS" pitchFamily="34" charset="0"/>
                </a:rPr>
                <a:t> discounts are available on our </a:t>
              </a:r>
              <a:r>
                <a:rPr lang="en-US" sz="4800" baseline="0" dirty="0" err="1" smtClean="0">
                  <a:solidFill>
                    <a:schemeClr val="tx2"/>
                  </a:solidFill>
                  <a:latin typeface="Trebuchet MS" pitchFamily="34" charset="0"/>
                </a:rPr>
                <a:t>Facebook</a:t>
              </a:r>
              <a:r>
                <a:rPr lang="en-US" sz="4800" baseline="0" dirty="0" smtClean="0">
                  <a:solidFill>
                    <a:schemeClr val="tx2"/>
                  </a:solidFill>
                  <a:latin typeface="Trebuchet MS" pitchFamily="34" charset="0"/>
                </a:rPr>
                <a:t> page.</a:t>
              </a:r>
              <a:br>
                <a:rPr lang="en-US" sz="4800" baseline="0" dirty="0" smtClean="0">
                  <a:solidFill>
                    <a:schemeClr val="tx2"/>
                  </a:solidFill>
                  <a:latin typeface="Trebuchet MS" pitchFamily="34" charset="0"/>
                </a:rPr>
              </a:br>
              <a:r>
                <a:rPr lang="en-US" sz="4800" baseline="0" dirty="0" smtClean="0">
                  <a:solidFill>
                    <a:schemeClr val="tx2"/>
                  </a:solidFill>
                  <a:latin typeface="Trebuchet MS" pitchFamily="34" charset="0"/>
                </a:rPr>
                <a:t>Go to </a:t>
              </a:r>
              <a:r>
                <a:rPr lang="en-US" sz="4800" u="sng" baseline="0" dirty="0" smtClean="0">
                  <a:solidFill>
                    <a:schemeClr val="tx2"/>
                  </a:solidFill>
                  <a:latin typeface="Trebuchet MS" pitchFamily="34" charset="0"/>
                </a:rPr>
                <a:t>PosterPresentations.com</a:t>
              </a:r>
              <a:r>
                <a:rPr lang="en-US" sz="4800" baseline="0" dirty="0" smtClean="0">
                  <a:solidFill>
                    <a:schemeClr val="tx2"/>
                  </a:solidFill>
                  <a:latin typeface="Trebuchet MS" pitchFamily="34" charset="0"/>
                </a:rPr>
                <a:t> and click on the FB icon. </a:t>
              </a:r>
              <a:endParaRPr lang="en-US" sz="4800" dirty="0">
                <a:solidFill>
                  <a:schemeClr val="tx2"/>
                </a:solidFill>
                <a:latin typeface="Trebuchet MS" pitchFamily="34" charset="0"/>
              </a:endParaRPr>
            </a:p>
          </p:txBody>
        </p:sp>
      </p:grpSp>
      <p:cxnSp>
        <p:nvCxnSpPr>
          <p:cNvPr id="44" name="Straight Connector 43"/>
          <p:cNvCxnSpPr/>
          <p:nvPr/>
        </p:nvCxnSpPr>
        <p:spPr>
          <a:xfrm>
            <a:off x="44222126" y="39809594"/>
            <a:ext cx="20872306" cy="43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187218" y="13387697"/>
            <a:ext cx="20816242" cy="445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4234978" y="5998609"/>
            <a:ext cx="20859454" cy="214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5765463" y="26224230"/>
            <a:ext cx="10050463" cy="10363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emf"/><Relationship Id="rId26" Type="http://schemas.openxmlformats.org/officeDocument/2006/relationships/image" Target="../media/image26.png"/><Relationship Id="rId39" Type="http://schemas.openxmlformats.org/officeDocument/2006/relationships/image" Target="../media/image39.emf"/><Relationship Id="rId21" Type="http://schemas.openxmlformats.org/officeDocument/2006/relationships/image" Target="../media/image22.png"/><Relationship Id="rId34" Type="http://schemas.openxmlformats.org/officeDocument/2006/relationships/image" Target="../media/image34.png"/><Relationship Id="rId42" Type="http://schemas.openxmlformats.org/officeDocument/2006/relationships/image" Target="../media/image42.png"/><Relationship Id="rId7" Type="http://schemas.openxmlformats.org/officeDocument/2006/relationships/image" Target="../media/image9.png"/><Relationship Id="rId2" Type="http://schemas.openxmlformats.org/officeDocument/2006/relationships/image" Target="../media/image4.png"/><Relationship Id="rId16" Type="http://schemas.openxmlformats.org/officeDocument/2006/relationships/image" Target="../media/image18.emf"/><Relationship Id="rId20" Type="http://schemas.microsoft.com/office/2007/relationships/hdphoto" Target="../media/hdphoto1.wdp"/><Relationship Id="rId29" Type="http://schemas.openxmlformats.org/officeDocument/2006/relationships/image" Target="../media/image29.png"/><Relationship Id="rId41" Type="http://schemas.openxmlformats.org/officeDocument/2006/relationships/image" Target="../media/image41.emf"/><Relationship Id="rId1" Type="http://schemas.openxmlformats.org/officeDocument/2006/relationships/slideLayout" Target="../slideLayouts/slideLayout1.xml"/><Relationship Id="rId6" Type="http://schemas.openxmlformats.org/officeDocument/2006/relationships/image" Target="../media/image8.emf"/><Relationship Id="rId11" Type="http://schemas.openxmlformats.org/officeDocument/2006/relationships/image" Target="../media/image13.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emf"/><Relationship Id="rId40" Type="http://schemas.openxmlformats.org/officeDocument/2006/relationships/image" Target="../media/image40.emf"/><Relationship Id="rId5" Type="http://schemas.openxmlformats.org/officeDocument/2006/relationships/image" Target="../media/image7.emf"/><Relationship Id="rId15" Type="http://schemas.openxmlformats.org/officeDocument/2006/relationships/image" Target="../media/image17.png"/><Relationship Id="rId23" Type="http://schemas.openxmlformats.org/officeDocument/2006/relationships/image" Target="../media/image23.png"/><Relationship Id="rId28" Type="http://schemas.openxmlformats.org/officeDocument/2006/relationships/image" Target="../media/image28.emf"/><Relationship Id="rId36" Type="http://schemas.openxmlformats.org/officeDocument/2006/relationships/image" Target="../media/image36.emf"/><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1.png"/><Relationship Id="rId44" Type="http://schemas.openxmlformats.org/officeDocument/2006/relationships/image" Target="../media/image44.emf"/><Relationship Id="rId4" Type="http://schemas.openxmlformats.org/officeDocument/2006/relationships/image" Target="../media/image6.emf"/><Relationship Id="rId9" Type="http://schemas.openxmlformats.org/officeDocument/2006/relationships/image" Target="../media/image11.png"/><Relationship Id="rId14" Type="http://schemas.openxmlformats.org/officeDocument/2006/relationships/image" Target="../media/image16.png"/><Relationship Id="rId22" Type="http://schemas.microsoft.com/office/2007/relationships/hdphoto" Target="../media/hdphoto2.wdp"/><Relationship Id="rId27" Type="http://schemas.openxmlformats.org/officeDocument/2006/relationships/image" Target="../media/image27.emf"/><Relationship Id="rId30" Type="http://schemas.openxmlformats.org/officeDocument/2006/relationships/image" Target="../media/image30.png"/><Relationship Id="rId35" Type="http://schemas.openxmlformats.org/officeDocument/2006/relationships/image" Target="../media/image35.png"/><Relationship Id="rId43" Type="http://schemas.openxmlformats.org/officeDocument/2006/relationships/image" Target="../media/image43.emf"/><Relationship Id="rId8" Type="http://schemas.openxmlformats.org/officeDocument/2006/relationships/image" Target="../media/image10.png"/><Relationship Id="rId3" Type="http://schemas.openxmlformats.org/officeDocument/2006/relationships/image" Target="../media/image5.jpeg"/><Relationship Id="rId12" Type="http://schemas.openxmlformats.org/officeDocument/2006/relationships/image" Target="../media/image14.png"/><Relationship Id="rId17" Type="http://schemas.openxmlformats.org/officeDocument/2006/relationships/image" Target="../media/image19.emf"/><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56594" y="13979373"/>
            <a:ext cx="4959345" cy="9071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a:xfrm>
            <a:off x="904189" y="7714109"/>
            <a:ext cx="20730060" cy="4167272"/>
          </a:xfrm>
        </p:spPr>
        <p:txBody>
          <a:bodyPr/>
          <a:lstStyle/>
          <a:p>
            <a:r>
              <a:rPr lang="en-US" altLang="zh-CN" dirty="0"/>
              <a:t>Cyber Physical </a:t>
            </a:r>
            <a:r>
              <a:rPr lang="en-US" altLang="zh-CN" dirty="0" smtClean="0"/>
              <a:t>Systems(CPS) integrate </a:t>
            </a:r>
            <a:r>
              <a:rPr lang="en-US" altLang="zh-CN" dirty="0">
                <a:solidFill>
                  <a:srgbClr val="0000FF"/>
                </a:solidFill>
              </a:rPr>
              <a:t>physical devices</a:t>
            </a:r>
            <a:r>
              <a:rPr lang="en-US" altLang="zh-CN" dirty="0"/>
              <a:t> (e.g., sensors, cameras) with </a:t>
            </a:r>
            <a:r>
              <a:rPr lang="en-US" altLang="zh-CN" dirty="0">
                <a:solidFill>
                  <a:srgbClr val="0000FF"/>
                </a:solidFill>
              </a:rPr>
              <a:t>cyber components </a:t>
            </a:r>
            <a:r>
              <a:rPr lang="en-US" altLang="zh-CN" dirty="0"/>
              <a:t>to form a </a:t>
            </a:r>
            <a:r>
              <a:rPr lang="en-US" altLang="zh-CN" dirty="0" smtClean="0"/>
              <a:t>situation-aware </a:t>
            </a:r>
            <a:r>
              <a:rPr lang="en-US" altLang="zh-CN" dirty="0"/>
              <a:t>analytical </a:t>
            </a:r>
            <a:r>
              <a:rPr lang="en-US" altLang="zh-CN" dirty="0" smtClean="0"/>
              <a:t>system. The rich information within CPS proliferates the research community in the </a:t>
            </a:r>
            <a:r>
              <a:rPr lang="en-US" altLang="zh-CN" dirty="0"/>
              <a:t>study and application of </a:t>
            </a:r>
            <a:r>
              <a:rPr lang="en-US" altLang="zh-CN" dirty="0" smtClean="0"/>
              <a:t>CPS innovations.</a:t>
            </a:r>
          </a:p>
          <a:p>
            <a:r>
              <a:rPr lang="en-US" dirty="0" smtClean="0"/>
              <a:t>Here we provide an overview of our recent research achievements addressing the following issues:</a:t>
            </a:r>
          </a:p>
          <a:p>
            <a:pPr marL="457200" indent="-457200">
              <a:buFont typeface="Arial"/>
              <a:buChar char="•"/>
            </a:pPr>
            <a:r>
              <a:rPr lang="en-US" dirty="0" smtClean="0"/>
              <a:t>Rare </a:t>
            </a:r>
            <a:r>
              <a:rPr lang="en-US" dirty="0"/>
              <a:t>event detection and analysis in cyber-physical data streams, including trajectory discovery from untrustworthy sensor data[KDD’13], </a:t>
            </a:r>
            <a:r>
              <a:rPr lang="en-US" dirty="0" smtClean="0"/>
              <a:t>attraction </a:t>
            </a:r>
            <a:r>
              <a:rPr lang="en-US" dirty="0"/>
              <a:t>and </a:t>
            </a:r>
            <a:r>
              <a:rPr lang="en-US" dirty="0" smtClean="0"/>
              <a:t>avoidance detection[VLDB’14], periodic event detection [KDD’12], reliable and trusted data analysis [VLDB’12]</a:t>
            </a:r>
          </a:p>
          <a:p>
            <a:pPr marL="457200" indent="-457200">
              <a:buFont typeface="Arial"/>
              <a:buChar char="•"/>
            </a:pPr>
            <a:r>
              <a:rPr lang="en-US" dirty="0" err="1" smtClean="0"/>
              <a:t>MoveMine</a:t>
            </a:r>
            <a:r>
              <a:rPr lang="en-US" dirty="0" smtClean="0"/>
              <a:t> system and Movebank system integration</a:t>
            </a:r>
          </a:p>
        </p:txBody>
      </p:sp>
      <p:sp>
        <p:nvSpPr>
          <p:cNvPr id="3" name="Text Placeholder 2"/>
          <p:cNvSpPr>
            <a:spLocks noGrp="1"/>
          </p:cNvSpPr>
          <p:nvPr>
            <p:ph type="body" sz="quarter" idx="11"/>
          </p:nvPr>
        </p:nvSpPr>
        <p:spPr/>
        <p:txBody>
          <a:bodyPr/>
          <a:lstStyle/>
          <a:p>
            <a:r>
              <a:rPr lang="en-US" dirty="0" smtClean="0"/>
              <a:t>Overview</a:t>
            </a:r>
            <a:endParaRPr lang="en-US" dirty="0"/>
          </a:p>
        </p:txBody>
      </p:sp>
      <p:sp>
        <p:nvSpPr>
          <p:cNvPr id="6" name="Text Placeholder 5"/>
          <p:cNvSpPr>
            <a:spLocks noGrp="1"/>
          </p:cNvSpPr>
          <p:nvPr>
            <p:ph type="body" sz="quarter" idx="25"/>
          </p:nvPr>
        </p:nvSpPr>
        <p:spPr>
          <a:xfrm>
            <a:off x="22300520" y="27508824"/>
            <a:ext cx="20713429" cy="800211"/>
          </a:xfrm>
        </p:spPr>
        <p:txBody>
          <a:bodyPr/>
          <a:lstStyle/>
          <a:p>
            <a:r>
              <a:rPr lang="en-US" dirty="0"/>
              <a:t>Attraction and Avoidance Detection from Movements</a:t>
            </a:r>
          </a:p>
        </p:txBody>
      </p:sp>
      <p:sp>
        <p:nvSpPr>
          <p:cNvPr id="10" name="Text Placeholder 9"/>
          <p:cNvSpPr>
            <a:spLocks noGrp="1"/>
          </p:cNvSpPr>
          <p:nvPr>
            <p:ph type="body" sz="quarter" idx="29"/>
          </p:nvPr>
        </p:nvSpPr>
        <p:spPr>
          <a:xfrm>
            <a:off x="22797980" y="37888568"/>
            <a:ext cx="20697372" cy="800211"/>
          </a:xfrm>
        </p:spPr>
        <p:txBody>
          <a:bodyPr/>
          <a:lstStyle/>
          <a:p>
            <a:pPr algn="l"/>
            <a:r>
              <a:rPr lang="en-US" dirty="0" err="1" smtClean="0"/>
              <a:t>MoveMine</a:t>
            </a:r>
            <a:r>
              <a:rPr lang="en-US" dirty="0" smtClean="0"/>
              <a:t> + MoveBank Integration</a:t>
            </a:r>
            <a:endParaRPr lang="en-US" dirty="0"/>
          </a:p>
        </p:txBody>
      </p:sp>
      <p:sp>
        <p:nvSpPr>
          <p:cNvPr id="12" name="Text Placeholder 11"/>
          <p:cNvSpPr>
            <a:spLocks noGrp="1"/>
          </p:cNvSpPr>
          <p:nvPr>
            <p:ph type="body" sz="quarter" idx="95"/>
          </p:nvPr>
        </p:nvSpPr>
        <p:spPr/>
        <p:txBody>
          <a:bodyPr/>
          <a:lstStyle/>
          <a:p>
            <a:endParaRPr lang="en-US"/>
          </a:p>
        </p:txBody>
      </p:sp>
      <p:sp>
        <p:nvSpPr>
          <p:cNvPr id="14" name="Text Placeholder 13"/>
          <p:cNvSpPr>
            <a:spLocks noGrp="1"/>
          </p:cNvSpPr>
          <p:nvPr>
            <p:ph type="body" sz="quarter" idx="107"/>
          </p:nvPr>
        </p:nvSpPr>
        <p:spPr/>
        <p:txBody>
          <a:bodyPr/>
          <a:lstStyle/>
          <a:p>
            <a:endParaRPr lang="en-US"/>
          </a:p>
        </p:txBody>
      </p:sp>
      <p:sp>
        <p:nvSpPr>
          <p:cNvPr id="15" name="Text Placeholder 14"/>
          <p:cNvSpPr>
            <a:spLocks noGrp="1"/>
          </p:cNvSpPr>
          <p:nvPr>
            <p:ph type="body" sz="quarter" idx="116"/>
          </p:nvPr>
        </p:nvSpPr>
        <p:spPr/>
        <p:txBody>
          <a:bodyPr/>
          <a:lstStyle/>
          <a:p>
            <a:endParaRPr lang="en-US"/>
          </a:p>
        </p:txBody>
      </p:sp>
      <p:sp>
        <p:nvSpPr>
          <p:cNvPr id="16" name="Text Placeholder 15"/>
          <p:cNvSpPr>
            <a:spLocks noGrp="1"/>
          </p:cNvSpPr>
          <p:nvPr>
            <p:ph type="body" sz="quarter" idx="117"/>
          </p:nvPr>
        </p:nvSpPr>
        <p:spPr/>
        <p:txBody>
          <a:bodyPr/>
          <a:lstStyle/>
          <a:p>
            <a:endParaRPr lang="en-US"/>
          </a:p>
        </p:txBody>
      </p:sp>
      <p:sp>
        <p:nvSpPr>
          <p:cNvPr id="17" name="Text Placeholder 16"/>
          <p:cNvSpPr>
            <a:spLocks noGrp="1"/>
          </p:cNvSpPr>
          <p:nvPr>
            <p:ph type="body" sz="quarter" idx="118"/>
          </p:nvPr>
        </p:nvSpPr>
        <p:spPr/>
        <p:txBody>
          <a:bodyPr/>
          <a:lstStyle/>
          <a:p>
            <a:endParaRPr lang="en-US"/>
          </a:p>
        </p:txBody>
      </p:sp>
      <p:sp>
        <p:nvSpPr>
          <p:cNvPr id="18" name="Text Placeholder 17"/>
          <p:cNvSpPr>
            <a:spLocks noGrp="1"/>
          </p:cNvSpPr>
          <p:nvPr>
            <p:ph type="body" sz="quarter" idx="119"/>
          </p:nvPr>
        </p:nvSpPr>
        <p:spPr/>
        <p:txBody>
          <a:bodyPr/>
          <a:lstStyle/>
          <a:p>
            <a:endParaRPr lang="en-US"/>
          </a:p>
        </p:txBody>
      </p:sp>
      <p:sp>
        <p:nvSpPr>
          <p:cNvPr id="19" name="Text Placeholder 18"/>
          <p:cNvSpPr>
            <a:spLocks noGrp="1"/>
          </p:cNvSpPr>
          <p:nvPr>
            <p:ph type="body" sz="quarter" idx="120"/>
          </p:nvPr>
        </p:nvSpPr>
        <p:spPr/>
        <p:txBody>
          <a:bodyPr/>
          <a:lstStyle/>
          <a:p>
            <a:endParaRPr lang="en-US"/>
          </a:p>
        </p:txBody>
      </p:sp>
      <p:sp>
        <p:nvSpPr>
          <p:cNvPr id="20" name="Text Placeholder 19"/>
          <p:cNvSpPr>
            <a:spLocks noGrp="1"/>
          </p:cNvSpPr>
          <p:nvPr>
            <p:ph type="body" sz="quarter" idx="121"/>
          </p:nvPr>
        </p:nvSpPr>
        <p:spPr/>
        <p:txBody>
          <a:bodyPr/>
          <a:lstStyle/>
          <a:p>
            <a:endParaRPr lang="en-US"/>
          </a:p>
        </p:txBody>
      </p:sp>
      <p:sp>
        <p:nvSpPr>
          <p:cNvPr id="21" name="Text Placeholder 20"/>
          <p:cNvSpPr>
            <a:spLocks noGrp="1"/>
          </p:cNvSpPr>
          <p:nvPr>
            <p:ph type="body" sz="quarter" idx="122"/>
          </p:nvPr>
        </p:nvSpPr>
        <p:spPr/>
        <p:txBody>
          <a:bodyPr/>
          <a:lstStyle/>
          <a:p>
            <a:endParaRPr lang="en-US"/>
          </a:p>
        </p:txBody>
      </p:sp>
      <p:sp>
        <p:nvSpPr>
          <p:cNvPr id="22" name="Text Placeholder 21"/>
          <p:cNvSpPr>
            <a:spLocks noGrp="1"/>
          </p:cNvSpPr>
          <p:nvPr>
            <p:ph type="body" sz="quarter" idx="123"/>
          </p:nvPr>
        </p:nvSpPr>
        <p:spPr/>
        <p:txBody>
          <a:bodyPr/>
          <a:lstStyle/>
          <a:p>
            <a:endParaRPr lang="en-US"/>
          </a:p>
        </p:txBody>
      </p:sp>
      <p:sp>
        <p:nvSpPr>
          <p:cNvPr id="23" name="Text Placeholder 22"/>
          <p:cNvSpPr>
            <a:spLocks noGrp="1"/>
          </p:cNvSpPr>
          <p:nvPr>
            <p:ph type="body" sz="quarter" idx="124"/>
          </p:nvPr>
        </p:nvSpPr>
        <p:spPr/>
        <p:txBody>
          <a:bodyPr/>
          <a:lstStyle/>
          <a:p>
            <a:endParaRPr lang="en-US"/>
          </a:p>
        </p:txBody>
      </p:sp>
      <p:sp>
        <p:nvSpPr>
          <p:cNvPr id="24" name="Text Placeholder 23"/>
          <p:cNvSpPr>
            <a:spLocks noGrp="1"/>
          </p:cNvSpPr>
          <p:nvPr>
            <p:ph type="body" sz="quarter" idx="125"/>
          </p:nvPr>
        </p:nvSpPr>
        <p:spPr/>
        <p:txBody>
          <a:bodyPr/>
          <a:lstStyle/>
          <a:p>
            <a:endParaRPr lang="en-US"/>
          </a:p>
        </p:txBody>
      </p:sp>
      <p:pic>
        <p:nvPicPr>
          <p:cNvPr id="224" name="Picture Placeholder 223"/>
          <p:cNvPicPr>
            <a:picLocks noGrp="1" noChangeAspect="1"/>
          </p:cNvPicPr>
          <p:nvPr>
            <p:ph type="pic" sz="quarter" idx="115"/>
          </p:nvPr>
        </p:nvPicPr>
        <p:blipFill>
          <a:blip r:embed="rId2"/>
          <a:srcRect l="22575" r="22575"/>
          <a:stretch>
            <a:fillRect/>
          </a:stretch>
        </p:blipFill>
        <p:spPr/>
      </p:pic>
      <p:pic>
        <p:nvPicPr>
          <p:cNvPr id="229" name="Picture Placeholder 228"/>
          <p:cNvPicPr>
            <a:picLocks noGrp="1" noChangeAspect="1"/>
          </p:cNvPicPr>
          <p:nvPr>
            <p:ph type="pic" sz="quarter" idx="126"/>
          </p:nvPr>
        </p:nvPicPr>
        <p:blipFill>
          <a:blip r:embed="rId2"/>
          <a:srcRect l="22575" r="22575"/>
          <a:stretch>
            <a:fillRect/>
          </a:stretch>
        </p:blipFill>
        <p:spPr/>
      </p:pic>
      <p:sp>
        <p:nvSpPr>
          <p:cNvPr id="28" name="Picture Placeholder 27"/>
          <p:cNvSpPr>
            <a:spLocks noGrp="1"/>
          </p:cNvSpPr>
          <p:nvPr>
            <p:ph type="pic" sz="quarter" idx="128"/>
          </p:nvPr>
        </p:nvSpPr>
        <p:spPr/>
      </p:sp>
      <p:sp>
        <p:nvSpPr>
          <p:cNvPr id="29" name="Picture Placeholder 28"/>
          <p:cNvSpPr>
            <a:spLocks noGrp="1"/>
          </p:cNvSpPr>
          <p:nvPr>
            <p:ph type="pic" sz="quarter" idx="129"/>
          </p:nvPr>
        </p:nvSpPr>
        <p:spPr/>
      </p:sp>
      <p:sp>
        <p:nvSpPr>
          <p:cNvPr id="30" name="Picture Placeholder 29"/>
          <p:cNvSpPr>
            <a:spLocks noGrp="1"/>
          </p:cNvSpPr>
          <p:nvPr>
            <p:ph type="pic" sz="quarter" idx="130"/>
          </p:nvPr>
        </p:nvSpPr>
        <p:spPr/>
      </p:sp>
      <p:sp>
        <p:nvSpPr>
          <p:cNvPr id="31" name="Picture Placeholder 30"/>
          <p:cNvSpPr>
            <a:spLocks noGrp="1"/>
          </p:cNvSpPr>
          <p:nvPr>
            <p:ph type="pic" sz="quarter" idx="131"/>
          </p:nvPr>
        </p:nvSpPr>
        <p:spPr/>
      </p:sp>
      <p:sp>
        <p:nvSpPr>
          <p:cNvPr id="32" name="Picture Placeholder 31"/>
          <p:cNvSpPr>
            <a:spLocks noGrp="1"/>
          </p:cNvSpPr>
          <p:nvPr>
            <p:ph type="pic" sz="quarter" idx="132"/>
          </p:nvPr>
        </p:nvSpPr>
        <p:spPr/>
      </p:sp>
      <p:sp>
        <p:nvSpPr>
          <p:cNvPr id="33" name="Picture Placeholder 32"/>
          <p:cNvSpPr>
            <a:spLocks noGrp="1"/>
          </p:cNvSpPr>
          <p:nvPr>
            <p:ph type="pic" sz="quarter" idx="133"/>
          </p:nvPr>
        </p:nvSpPr>
        <p:spPr/>
      </p:sp>
      <p:sp>
        <p:nvSpPr>
          <p:cNvPr id="34" name="Picture Placeholder 33"/>
          <p:cNvSpPr>
            <a:spLocks noGrp="1"/>
          </p:cNvSpPr>
          <p:nvPr>
            <p:ph type="pic" sz="quarter" idx="134"/>
          </p:nvPr>
        </p:nvSpPr>
        <p:spPr/>
      </p:sp>
      <p:sp>
        <p:nvSpPr>
          <p:cNvPr id="35" name="Picture Placeholder 34"/>
          <p:cNvSpPr>
            <a:spLocks noGrp="1"/>
          </p:cNvSpPr>
          <p:nvPr>
            <p:ph type="pic" sz="quarter" idx="135"/>
          </p:nvPr>
        </p:nvSpPr>
        <p:spPr/>
      </p:sp>
      <p:sp>
        <p:nvSpPr>
          <p:cNvPr id="36" name="Text Placeholder 35"/>
          <p:cNvSpPr>
            <a:spLocks noGrp="1"/>
          </p:cNvSpPr>
          <p:nvPr>
            <p:ph type="body" sz="quarter" idx="136"/>
          </p:nvPr>
        </p:nvSpPr>
        <p:spPr/>
        <p:txBody>
          <a:bodyPr/>
          <a:lstStyle/>
          <a:p>
            <a:endParaRPr lang="en-US"/>
          </a:p>
        </p:txBody>
      </p:sp>
      <p:sp>
        <p:nvSpPr>
          <p:cNvPr id="37" name="Text Placeholder 36"/>
          <p:cNvSpPr>
            <a:spLocks noGrp="1"/>
          </p:cNvSpPr>
          <p:nvPr>
            <p:ph type="body" sz="quarter" idx="137"/>
          </p:nvPr>
        </p:nvSpPr>
        <p:spPr/>
        <p:txBody>
          <a:bodyPr/>
          <a:lstStyle/>
          <a:p>
            <a:endParaRPr lang="en-US"/>
          </a:p>
        </p:txBody>
      </p:sp>
      <p:sp>
        <p:nvSpPr>
          <p:cNvPr id="38" name="Text Placeholder 37"/>
          <p:cNvSpPr>
            <a:spLocks noGrp="1"/>
          </p:cNvSpPr>
          <p:nvPr>
            <p:ph type="body" sz="quarter" idx="138"/>
          </p:nvPr>
        </p:nvSpPr>
        <p:spPr/>
        <p:txBody>
          <a:bodyPr/>
          <a:lstStyle/>
          <a:p>
            <a:endParaRPr lang="en-US"/>
          </a:p>
        </p:txBody>
      </p:sp>
      <p:sp>
        <p:nvSpPr>
          <p:cNvPr id="39" name="Text Placeholder 38"/>
          <p:cNvSpPr>
            <a:spLocks noGrp="1"/>
          </p:cNvSpPr>
          <p:nvPr>
            <p:ph type="body" sz="quarter" idx="139"/>
          </p:nvPr>
        </p:nvSpPr>
        <p:spPr/>
        <p:txBody>
          <a:bodyPr/>
          <a:lstStyle/>
          <a:p>
            <a:endParaRPr lang="en-US"/>
          </a:p>
        </p:txBody>
      </p:sp>
      <p:sp>
        <p:nvSpPr>
          <p:cNvPr id="40" name="Text Placeholder 39"/>
          <p:cNvSpPr>
            <a:spLocks noGrp="1"/>
          </p:cNvSpPr>
          <p:nvPr>
            <p:ph type="body" sz="quarter" idx="140"/>
          </p:nvPr>
        </p:nvSpPr>
        <p:spPr/>
        <p:txBody>
          <a:bodyPr/>
          <a:lstStyle/>
          <a:p>
            <a:endParaRPr lang="en-US"/>
          </a:p>
        </p:txBody>
      </p:sp>
      <p:sp>
        <p:nvSpPr>
          <p:cNvPr id="41" name="Text Placeholder 40"/>
          <p:cNvSpPr>
            <a:spLocks noGrp="1"/>
          </p:cNvSpPr>
          <p:nvPr>
            <p:ph type="body" sz="quarter" idx="141"/>
          </p:nvPr>
        </p:nvSpPr>
        <p:spPr/>
        <p:txBody>
          <a:bodyPr/>
          <a:lstStyle/>
          <a:p>
            <a:endParaRPr lang="en-US"/>
          </a:p>
        </p:txBody>
      </p:sp>
      <p:sp>
        <p:nvSpPr>
          <p:cNvPr id="42" name="Text Placeholder 41"/>
          <p:cNvSpPr>
            <a:spLocks noGrp="1"/>
          </p:cNvSpPr>
          <p:nvPr>
            <p:ph type="body" sz="quarter" idx="142"/>
          </p:nvPr>
        </p:nvSpPr>
        <p:spPr/>
        <p:txBody>
          <a:bodyPr/>
          <a:lstStyle/>
          <a:p>
            <a:endParaRPr lang="en-US"/>
          </a:p>
        </p:txBody>
      </p:sp>
      <p:sp>
        <p:nvSpPr>
          <p:cNvPr id="43" name="Text Placeholder 42"/>
          <p:cNvSpPr>
            <a:spLocks noGrp="1"/>
          </p:cNvSpPr>
          <p:nvPr>
            <p:ph type="body" sz="quarter" idx="143"/>
          </p:nvPr>
        </p:nvSpPr>
        <p:spPr/>
        <p:txBody>
          <a:bodyPr/>
          <a:lstStyle/>
          <a:p>
            <a:endParaRPr lang="en-US"/>
          </a:p>
        </p:txBody>
      </p:sp>
      <p:sp>
        <p:nvSpPr>
          <p:cNvPr id="44" name="Text Placeholder 43"/>
          <p:cNvSpPr>
            <a:spLocks noGrp="1"/>
          </p:cNvSpPr>
          <p:nvPr>
            <p:ph type="body" sz="quarter" idx="144"/>
          </p:nvPr>
        </p:nvSpPr>
        <p:spPr/>
        <p:txBody>
          <a:bodyPr/>
          <a:lstStyle/>
          <a:p>
            <a:endParaRPr lang="en-US"/>
          </a:p>
        </p:txBody>
      </p:sp>
      <p:sp>
        <p:nvSpPr>
          <p:cNvPr id="45" name="Text Placeholder 44"/>
          <p:cNvSpPr>
            <a:spLocks noGrp="1"/>
          </p:cNvSpPr>
          <p:nvPr>
            <p:ph type="body" sz="quarter" idx="145"/>
          </p:nvPr>
        </p:nvSpPr>
        <p:spPr/>
        <p:txBody>
          <a:bodyPr/>
          <a:lstStyle/>
          <a:p>
            <a:endParaRPr lang="en-US"/>
          </a:p>
        </p:txBody>
      </p:sp>
      <p:sp>
        <p:nvSpPr>
          <p:cNvPr id="46" name="Text Placeholder 45"/>
          <p:cNvSpPr>
            <a:spLocks noGrp="1"/>
          </p:cNvSpPr>
          <p:nvPr>
            <p:ph type="body" sz="quarter" idx="146"/>
          </p:nvPr>
        </p:nvSpPr>
        <p:spPr/>
        <p:txBody>
          <a:bodyPr/>
          <a:lstStyle/>
          <a:p>
            <a:endParaRPr lang="en-US"/>
          </a:p>
        </p:txBody>
      </p:sp>
      <p:sp>
        <p:nvSpPr>
          <p:cNvPr id="47" name="Text Placeholder 46"/>
          <p:cNvSpPr>
            <a:spLocks noGrp="1"/>
          </p:cNvSpPr>
          <p:nvPr>
            <p:ph type="body" sz="quarter" idx="147"/>
          </p:nvPr>
        </p:nvSpPr>
        <p:spPr/>
        <p:txBody>
          <a:bodyPr/>
          <a:lstStyle/>
          <a:p>
            <a:endParaRPr lang="en-US"/>
          </a:p>
        </p:txBody>
      </p:sp>
      <p:sp>
        <p:nvSpPr>
          <p:cNvPr id="48" name="Text Placeholder 47"/>
          <p:cNvSpPr>
            <a:spLocks noGrp="1"/>
          </p:cNvSpPr>
          <p:nvPr>
            <p:ph type="body" sz="quarter" idx="148"/>
          </p:nvPr>
        </p:nvSpPr>
        <p:spPr/>
        <p:txBody>
          <a:bodyPr/>
          <a:lstStyle/>
          <a:p>
            <a:endParaRPr lang="en-US"/>
          </a:p>
        </p:txBody>
      </p:sp>
      <p:sp>
        <p:nvSpPr>
          <p:cNvPr id="49" name="Text Placeholder 48"/>
          <p:cNvSpPr>
            <a:spLocks noGrp="1"/>
          </p:cNvSpPr>
          <p:nvPr>
            <p:ph type="body" sz="quarter" idx="149"/>
          </p:nvPr>
        </p:nvSpPr>
        <p:spPr/>
        <p:txBody>
          <a:bodyPr/>
          <a:lstStyle/>
          <a:p>
            <a:endParaRPr lang="en-US"/>
          </a:p>
        </p:txBody>
      </p:sp>
      <p:sp>
        <p:nvSpPr>
          <p:cNvPr id="50" name="Text Placeholder 49"/>
          <p:cNvSpPr>
            <a:spLocks noGrp="1"/>
          </p:cNvSpPr>
          <p:nvPr>
            <p:ph type="body" sz="quarter" idx="150"/>
          </p:nvPr>
        </p:nvSpPr>
        <p:spPr>
          <a:xfrm>
            <a:off x="6730567" y="4417236"/>
            <a:ext cx="32232600" cy="1712519"/>
          </a:xfrm>
        </p:spPr>
        <p:txBody>
          <a:bodyPr>
            <a:normAutofit fontScale="92500" lnSpcReduction="20000"/>
          </a:bodyPr>
          <a:lstStyle/>
          <a:p>
            <a:r>
              <a:rPr lang="en-US" dirty="0"/>
              <a:t>University of Illinois at </a:t>
            </a:r>
            <a:r>
              <a:rPr lang="en-US" dirty="0" smtClean="0"/>
              <a:t>Urbana-Champaign</a:t>
            </a:r>
            <a:r>
              <a:rPr lang="en-US" baseline="30000" dirty="0" smtClean="0"/>
              <a:t>1</a:t>
            </a:r>
          </a:p>
          <a:p>
            <a:r>
              <a:rPr lang="en-US" dirty="0"/>
              <a:t>Pennsylvania State </a:t>
            </a:r>
            <a:r>
              <a:rPr lang="en-US" dirty="0" smtClean="0"/>
              <a:t>University</a:t>
            </a:r>
            <a:r>
              <a:rPr lang="en-US" baseline="30000" dirty="0" smtClean="0"/>
              <a:t>2</a:t>
            </a:r>
            <a:endParaRPr lang="en-US" dirty="0" smtClean="0"/>
          </a:p>
          <a:p>
            <a:endParaRPr lang="en-US" dirty="0"/>
          </a:p>
        </p:txBody>
      </p:sp>
      <p:sp>
        <p:nvSpPr>
          <p:cNvPr id="51" name="Text Placeholder 50"/>
          <p:cNvSpPr>
            <a:spLocks noGrp="1"/>
          </p:cNvSpPr>
          <p:nvPr>
            <p:ph type="body" sz="quarter" idx="151"/>
          </p:nvPr>
        </p:nvSpPr>
        <p:spPr>
          <a:xfrm>
            <a:off x="7645728" y="2850986"/>
            <a:ext cx="34648421" cy="1086260"/>
          </a:xfrm>
        </p:spPr>
        <p:txBody>
          <a:bodyPr>
            <a:normAutofit fontScale="77500" lnSpcReduction="20000"/>
          </a:bodyPr>
          <a:lstStyle/>
          <a:p>
            <a:r>
              <a:rPr lang="en-US" dirty="0" smtClean="0"/>
              <a:t>Jiawei Han</a:t>
            </a:r>
            <a:r>
              <a:rPr lang="en-US" baseline="30000" dirty="0"/>
              <a:t>1</a:t>
            </a:r>
            <a:r>
              <a:rPr lang="en-US" dirty="0" smtClean="0"/>
              <a:t>   Tobias Kin Hou Lei</a:t>
            </a:r>
            <a:r>
              <a:rPr lang="en-US" baseline="30000" dirty="0" smtClean="0"/>
              <a:t>1</a:t>
            </a:r>
            <a:r>
              <a:rPr lang="en-US" dirty="0" smtClean="0"/>
              <a:t>    Zhenhui Jessie Li</a:t>
            </a:r>
            <a:r>
              <a:rPr lang="en-US" baseline="30000" dirty="0"/>
              <a:t>2</a:t>
            </a:r>
            <a:r>
              <a:rPr lang="en-US" dirty="0" smtClean="0"/>
              <a:t>    Lu An Tang</a:t>
            </a:r>
            <a:r>
              <a:rPr lang="en-US" baseline="30000" dirty="0" smtClean="0"/>
              <a:t>1</a:t>
            </a:r>
            <a:r>
              <a:rPr lang="en-US" dirty="0" smtClean="0"/>
              <a:t>    </a:t>
            </a:r>
            <a:r>
              <a:rPr lang="en-US" dirty="0" err="1" smtClean="0"/>
              <a:t>Jingjing</a:t>
            </a:r>
            <a:r>
              <a:rPr lang="en-US" dirty="0" smtClean="0"/>
              <a:t> Wang</a:t>
            </a:r>
            <a:r>
              <a:rPr lang="en-US" baseline="30000" dirty="0" smtClean="0"/>
              <a:t>1</a:t>
            </a:r>
            <a:r>
              <a:rPr lang="en-US" dirty="0" smtClean="0"/>
              <a:t>    Chao Zhang</a:t>
            </a:r>
            <a:r>
              <a:rPr lang="en-US" baseline="30000" dirty="0"/>
              <a:t>1</a:t>
            </a:r>
            <a:endParaRPr lang="en-US" dirty="0"/>
          </a:p>
        </p:txBody>
      </p:sp>
      <p:sp>
        <p:nvSpPr>
          <p:cNvPr id="52" name="Text Placeholder 51"/>
          <p:cNvSpPr>
            <a:spLocks noGrp="1"/>
          </p:cNvSpPr>
          <p:nvPr>
            <p:ph type="body" sz="quarter" idx="153"/>
          </p:nvPr>
        </p:nvSpPr>
        <p:spPr>
          <a:xfrm>
            <a:off x="5829299" y="947214"/>
            <a:ext cx="36780066" cy="1774160"/>
          </a:xfrm>
        </p:spPr>
        <p:txBody>
          <a:bodyPr>
            <a:noAutofit/>
          </a:bodyPr>
          <a:lstStyle/>
          <a:p>
            <a:r>
              <a:rPr lang="en-US" sz="8000" dirty="0" smtClean="0"/>
              <a:t>NSF CPS: Small: Collaborative Research: Foundations of Cyber-Physical Networks</a:t>
            </a:r>
            <a:endParaRPr lang="en-US" sz="8000" dirty="0"/>
          </a:p>
        </p:txBody>
      </p:sp>
      <p:pic>
        <p:nvPicPr>
          <p:cNvPr id="598" name="Picture Placeholder 597" descr="nsf1.jpeg"/>
          <p:cNvPicPr>
            <a:picLocks noGrp="1" noChangeAspect="1"/>
          </p:cNvPicPr>
          <p:nvPr>
            <p:ph type="pic" sz="quarter" idx="154"/>
          </p:nvPr>
        </p:nvPicPr>
        <p:blipFill>
          <a:blip r:embed="rId3" cstate="print">
            <a:extLst>
              <a:ext uri="{28A0092B-C50C-407E-A947-70E740481C1C}">
                <a14:useLocalDpi xmlns:a14="http://schemas.microsoft.com/office/drawing/2010/main" val="0"/>
              </a:ext>
            </a:extLst>
          </a:blip>
          <a:srcRect t="12296" b="12296"/>
          <a:stretch>
            <a:fillRect/>
          </a:stretch>
        </p:blipFill>
        <p:spPr>
          <a:xfrm>
            <a:off x="904189" y="907194"/>
            <a:ext cx="5450294" cy="4134706"/>
          </a:xfrm>
        </p:spPr>
      </p:pic>
      <p:sp>
        <p:nvSpPr>
          <p:cNvPr id="223" name="Rectangle 2"/>
          <p:cNvSpPr>
            <a:spLocks noGrp="1" noChangeArrowheads="1"/>
          </p:cNvSpPr>
          <p:nvPr>
            <p:ph type="body" sz="quarter" idx="20"/>
          </p:nvPr>
        </p:nvSpPr>
        <p:spPr>
          <a:xfrm>
            <a:off x="922342" y="12024996"/>
            <a:ext cx="20718758" cy="615553"/>
          </a:xfrm>
          <a:noFill/>
        </p:spPr>
        <p:txBody>
          <a:bodyPr lIns="0" tIns="0" rIns="0" bIns="0"/>
          <a:lstStyle/>
          <a:p>
            <a:pPr eaLnBrk="1" hangingPunct="1"/>
            <a:r>
              <a:rPr lang="en-US" altLang="zh-TW" dirty="0"/>
              <a:t>Mining Event Periodicity from Incomplete Observations</a:t>
            </a:r>
          </a:p>
        </p:txBody>
      </p:sp>
      <p:sp>
        <p:nvSpPr>
          <p:cNvPr id="225" name="Title 1"/>
          <p:cNvSpPr txBox="1">
            <a:spLocks/>
          </p:cNvSpPr>
          <p:nvPr/>
        </p:nvSpPr>
        <p:spPr>
          <a:xfrm>
            <a:off x="22680558" y="8202859"/>
            <a:ext cx="9346197" cy="646074"/>
          </a:xfrm>
          <a:prstGeom prst="rect">
            <a:avLst/>
          </a:prstGeom>
        </p:spPr>
        <p:txBody>
          <a:bodyPr/>
          <a:lst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a:lstStyle>
          <a:p>
            <a:pPr algn="l"/>
            <a:r>
              <a:rPr lang="en-US" sz="3200" dirty="0">
                <a:solidFill>
                  <a:srgbClr val="0070C0"/>
                </a:solidFill>
                <a:latin typeface="Calibri" charset="0"/>
              </a:rPr>
              <a:t>Motivation: Mining Lines in the Sand</a:t>
            </a:r>
          </a:p>
        </p:txBody>
      </p:sp>
      <p:pic>
        <p:nvPicPr>
          <p:cNvPr id="498" name="Content Placeholder 7" descr="intuitionPosFewNeg.eps"/>
          <p:cNvPicPr>
            <a:picLocks noChangeAspect="1"/>
          </p:cNvPicPr>
          <p:nvPr/>
        </p:nvPicPr>
        <p:blipFill>
          <a:blip r:embed="rId4" cstate="print">
            <a:extLst>
              <a:ext uri="{28A0092B-C50C-407E-A947-70E740481C1C}">
                <a14:useLocalDpi xmlns:a14="http://schemas.microsoft.com/office/drawing/2010/main" val="0"/>
              </a:ext>
            </a:extLst>
          </a:blip>
          <a:srcRect t="-7945" b="7690"/>
          <a:stretch>
            <a:fillRect/>
          </a:stretch>
        </p:blipFill>
        <p:spPr bwMode="auto">
          <a:xfrm>
            <a:off x="11265617" y="22242676"/>
            <a:ext cx="9909095" cy="5686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514" name="Picture 108" descr="case_r.eps"/>
          <p:cNvPicPr>
            <a:picLocks noChangeAspect="1"/>
          </p:cNvPicPr>
          <p:nvPr/>
        </p:nvPicPr>
        <p:blipFill>
          <a:blip r:embed="rId5" cstate="print">
            <a:extLst>
              <a:ext uri="{28A0092B-C50C-407E-A947-70E740481C1C}">
                <a14:useLocalDpi xmlns:a14="http://schemas.microsoft.com/office/drawing/2010/main" val="0"/>
              </a:ext>
            </a:extLst>
          </a:blip>
          <a:srcRect b="6329"/>
          <a:stretch>
            <a:fillRect/>
          </a:stretch>
        </p:blipFill>
        <p:spPr bwMode="auto">
          <a:xfrm>
            <a:off x="11639968" y="33229713"/>
            <a:ext cx="4693941" cy="3360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0" name="TextBox 13"/>
          <p:cNvSpPr txBox="1">
            <a:spLocks noChangeArrowheads="1"/>
          </p:cNvSpPr>
          <p:nvPr/>
        </p:nvSpPr>
        <p:spPr bwMode="auto">
          <a:xfrm>
            <a:off x="13277349" y="36505295"/>
            <a:ext cx="176713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8700">
                <a:solidFill>
                  <a:schemeClr val="tx1"/>
                </a:solidFill>
                <a:latin typeface="Arial" charset="0"/>
                <a:ea typeface="新細明體" charset="0"/>
                <a:cs typeface="新細明體" charset="0"/>
              </a:defRPr>
            </a:lvl1pPr>
            <a:lvl2pPr marL="742950" indent="-285750" eaLnBrk="0" hangingPunct="0">
              <a:defRPr kumimoji="1" sz="8700">
                <a:solidFill>
                  <a:schemeClr val="tx1"/>
                </a:solidFill>
                <a:latin typeface="Arial" charset="0"/>
                <a:ea typeface="新細明體" charset="0"/>
                <a:cs typeface="新細明體" charset="0"/>
              </a:defRPr>
            </a:lvl2pPr>
            <a:lvl3pPr marL="1143000" indent="-228600" eaLnBrk="0" hangingPunct="0">
              <a:defRPr kumimoji="1" sz="8700">
                <a:solidFill>
                  <a:schemeClr val="tx1"/>
                </a:solidFill>
                <a:latin typeface="Arial" charset="0"/>
                <a:ea typeface="新細明體" charset="0"/>
                <a:cs typeface="新細明體" charset="0"/>
              </a:defRPr>
            </a:lvl3pPr>
            <a:lvl4pPr marL="1600200" indent="-228600" eaLnBrk="0" hangingPunct="0">
              <a:defRPr kumimoji="1" sz="8700">
                <a:solidFill>
                  <a:schemeClr val="tx1"/>
                </a:solidFill>
                <a:latin typeface="Arial" charset="0"/>
                <a:ea typeface="新細明體" charset="0"/>
                <a:cs typeface="新細明體" charset="0"/>
              </a:defRPr>
            </a:lvl4pPr>
            <a:lvl5pPr marL="2057400" indent="-228600" eaLnBrk="0" hangingPunct="0">
              <a:defRPr kumimoji="1" sz="8700">
                <a:solidFill>
                  <a:schemeClr val="tx1"/>
                </a:solidFill>
                <a:latin typeface="Arial" charset="0"/>
                <a:ea typeface="新細明體" charset="0"/>
                <a:cs typeface="新細明體" charset="0"/>
              </a:defRPr>
            </a:lvl5pPr>
            <a:lvl6pPr marL="2514600" indent="-228600" eaLnBrk="0" fontAlgn="base" hangingPunct="0">
              <a:spcBef>
                <a:spcPct val="0"/>
              </a:spcBef>
              <a:spcAft>
                <a:spcPct val="0"/>
              </a:spcAft>
              <a:defRPr kumimoji="1" sz="8700">
                <a:solidFill>
                  <a:schemeClr val="tx1"/>
                </a:solidFill>
                <a:latin typeface="Arial" charset="0"/>
                <a:ea typeface="新細明體" charset="0"/>
                <a:cs typeface="新細明體" charset="0"/>
              </a:defRPr>
            </a:lvl6pPr>
            <a:lvl7pPr marL="2971800" indent="-228600" eaLnBrk="0" fontAlgn="base" hangingPunct="0">
              <a:spcBef>
                <a:spcPct val="0"/>
              </a:spcBef>
              <a:spcAft>
                <a:spcPct val="0"/>
              </a:spcAft>
              <a:defRPr kumimoji="1" sz="8700">
                <a:solidFill>
                  <a:schemeClr val="tx1"/>
                </a:solidFill>
                <a:latin typeface="Arial" charset="0"/>
                <a:ea typeface="新細明體" charset="0"/>
                <a:cs typeface="新細明體" charset="0"/>
              </a:defRPr>
            </a:lvl7pPr>
            <a:lvl8pPr marL="3429000" indent="-228600" eaLnBrk="0" fontAlgn="base" hangingPunct="0">
              <a:spcBef>
                <a:spcPct val="0"/>
              </a:spcBef>
              <a:spcAft>
                <a:spcPct val="0"/>
              </a:spcAft>
              <a:defRPr kumimoji="1" sz="8700">
                <a:solidFill>
                  <a:schemeClr val="tx1"/>
                </a:solidFill>
                <a:latin typeface="Arial" charset="0"/>
                <a:ea typeface="新細明體" charset="0"/>
                <a:cs typeface="新細明體" charset="0"/>
              </a:defRPr>
            </a:lvl8pPr>
            <a:lvl9pPr marL="3886200" indent="-228600" eaLnBrk="0" fontAlgn="base" hangingPunct="0">
              <a:spcBef>
                <a:spcPct val="0"/>
              </a:spcBef>
              <a:spcAft>
                <a:spcPct val="0"/>
              </a:spcAft>
              <a:defRPr kumimoji="1" sz="8700">
                <a:solidFill>
                  <a:schemeClr val="tx1"/>
                </a:solidFill>
                <a:latin typeface="Arial" charset="0"/>
                <a:ea typeface="新細明體" charset="0"/>
                <a:cs typeface="新細明體" charset="0"/>
              </a:defRPr>
            </a:lvl9pPr>
          </a:lstStyle>
          <a:p>
            <a:pPr eaLnBrk="1" hangingPunct="1"/>
            <a:r>
              <a:rPr lang="en-US" sz="2000" dirty="0"/>
              <a:t>Sampling rate</a:t>
            </a:r>
          </a:p>
        </p:txBody>
      </p:sp>
      <p:sp>
        <p:nvSpPr>
          <p:cNvPr id="544" name="TextBox 543"/>
          <p:cNvSpPr txBox="1"/>
          <p:nvPr/>
        </p:nvSpPr>
        <p:spPr>
          <a:xfrm>
            <a:off x="13523080" y="16788115"/>
            <a:ext cx="3349450" cy="2246769"/>
          </a:xfrm>
          <a:prstGeom prst="rect">
            <a:avLst/>
          </a:prstGeom>
          <a:ln>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a:defRPr/>
            </a:pPr>
            <a:r>
              <a:rPr lang="en-US" sz="2000" dirty="0">
                <a:latin typeface="Courier"/>
                <a:cs typeface="Courier"/>
              </a:rPr>
              <a:t>2009-05-02 01:03 </a:t>
            </a:r>
            <a:r>
              <a:rPr lang="en-US" sz="2000" dirty="0">
                <a:solidFill>
                  <a:srgbClr val="3366FF"/>
                </a:solidFill>
                <a:latin typeface="Courier"/>
                <a:cs typeface="Courier"/>
              </a:rPr>
              <a:t>in</a:t>
            </a:r>
          </a:p>
          <a:p>
            <a:pPr>
              <a:defRPr/>
            </a:pPr>
            <a:r>
              <a:rPr lang="en-US" sz="2000" dirty="0">
                <a:latin typeface="Courier"/>
                <a:cs typeface="Courier"/>
              </a:rPr>
              <a:t>2009-05-03 11:30 </a:t>
            </a:r>
            <a:r>
              <a:rPr lang="en-US" sz="2000" dirty="0">
                <a:solidFill>
                  <a:srgbClr val="3366FF"/>
                </a:solidFill>
                <a:latin typeface="Courier"/>
                <a:cs typeface="Courier"/>
              </a:rPr>
              <a:t>out</a:t>
            </a:r>
          </a:p>
          <a:p>
            <a:pPr>
              <a:defRPr/>
            </a:pPr>
            <a:r>
              <a:rPr lang="en-US" sz="2000" dirty="0">
                <a:latin typeface="Courier"/>
                <a:cs typeface="Courier"/>
              </a:rPr>
              <a:t>2009-05-05 03:12 </a:t>
            </a:r>
            <a:r>
              <a:rPr lang="en-US" sz="2000" dirty="0">
                <a:solidFill>
                  <a:srgbClr val="3366FF"/>
                </a:solidFill>
                <a:latin typeface="Courier"/>
                <a:cs typeface="Courier"/>
              </a:rPr>
              <a:t>in</a:t>
            </a:r>
          </a:p>
          <a:p>
            <a:pPr>
              <a:defRPr/>
            </a:pPr>
            <a:r>
              <a:rPr lang="en-US" sz="2000" dirty="0">
                <a:latin typeface="Courier"/>
                <a:cs typeface="Courier"/>
              </a:rPr>
              <a:t>2009-05-09 12:03 </a:t>
            </a:r>
            <a:r>
              <a:rPr lang="en-US" sz="2000" dirty="0">
                <a:solidFill>
                  <a:srgbClr val="3366FF"/>
                </a:solidFill>
                <a:latin typeface="Courier"/>
                <a:cs typeface="Courier"/>
              </a:rPr>
              <a:t>in</a:t>
            </a:r>
          </a:p>
          <a:p>
            <a:pPr>
              <a:defRPr/>
            </a:pPr>
            <a:r>
              <a:rPr lang="en-US" sz="2000" dirty="0">
                <a:latin typeface="Courier"/>
                <a:cs typeface="Courier"/>
              </a:rPr>
              <a:t>2009-05-10 11:14 </a:t>
            </a:r>
            <a:r>
              <a:rPr lang="en-US" sz="2000" dirty="0">
                <a:solidFill>
                  <a:srgbClr val="3366FF"/>
                </a:solidFill>
                <a:latin typeface="Courier"/>
                <a:cs typeface="Courier"/>
              </a:rPr>
              <a:t>out</a:t>
            </a:r>
          </a:p>
          <a:p>
            <a:pPr>
              <a:defRPr/>
            </a:pPr>
            <a:r>
              <a:rPr lang="en-US" sz="2000" dirty="0">
                <a:latin typeface="Courier"/>
                <a:cs typeface="Courier"/>
              </a:rPr>
              <a:t>2009-05-11 02:15 </a:t>
            </a:r>
            <a:r>
              <a:rPr lang="en-US" sz="2000" dirty="0">
                <a:solidFill>
                  <a:srgbClr val="3366FF"/>
                </a:solidFill>
                <a:latin typeface="Courier"/>
                <a:cs typeface="Courier"/>
              </a:rPr>
              <a:t>in</a:t>
            </a:r>
          </a:p>
          <a:p>
            <a:pPr>
              <a:defRPr/>
            </a:pPr>
            <a:r>
              <a:rPr lang="en-US" sz="2000" dirty="0">
                <a:latin typeface="Courier"/>
                <a:cs typeface="Courier"/>
              </a:rPr>
              <a:t>…</a:t>
            </a:r>
          </a:p>
        </p:txBody>
      </p:sp>
      <p:sp>
        <p:nvSpPr>
          <p:cNvPr id="546" name="Up Arrow 15"/>
          <p:cNvSpPr>
            <a:spLocks noChangeArrowheads="1"/>
          </p:cNvSpPr>
          <p:nvPr/>
        </p:nvSpPr>
        <p:spPr bwMode="auto">
          <a:xfrm rot="10800000">
            <a:off x="15793318" y="18891456"/>
            <a:ext cx="426847" cy="562079"/>
          </a:xfrm>
          <a:prstGeom prst="upArrow">
            <a:avLst>
              <a:gd name="adj1" fmla="val 50000"/>
              <a:gd name="adj2" fmla="val 50030"/>
            </a:avLst>
          </a:prstGeom>
          <a:solidFill>
            <a:srgbClr val="FFFF00"/>
          </a:solidFill>
          <a:ln w="9525">
            <a:solidFill>
              <a:schemeClr val="tx1"/>
            </a:solidFill>
            <a:round/>
            <a:headEnd/>
            <a:tailEnd/>
          </a:ln>
        </p:spPr>
        <p:txBody>
          <a:bodyPr/>
          <a:lstStyle/>
          <a:p>
            <a:pPr defTabSz="4400550"/>
            <a:endParaRPr lang="en-US"/>
          </a:p>
        </p:txBody>
      </p:sp>
      <p:pic>
        <p:nvPicPr>
          <p:cNvPr id="547" name="Picture 18" descr="sequenceWithNegWithNotation.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21697" y="18990104"/>
            <a:ext cx="8143240" cy="1113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8" name="Rectangle 2"/>
          <p:cNvSpPr>
            <a:spLocks noChangeArrowheads="1"/>
          </p:cNvSpPr>
          <p:nvPr/>
        </p:nvSpPr>
        <p:spPr bwMode="auto">
          <a:xfrm>
            <a:off x="1528618" y="13816756"/>
            <a:ext cx="9377653"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4400550"/>
            <a:r>
              <a:rPr lang="en-US" altLang="zh-TW" sz="3200" dirty="0" smtClean="0">
                <a:solidFill>
                  <a:srgbClr val="0070C0"/>
                </a:solidFill>
                <a:latin typeface="Calibri" charset="0"/>
              </a:rPr>
              <a:t>1.1. Motivation</a:t>
            </a:r>
            <a:endParaRPr lang="en-US" sz="3200" dirty="0">
              <a:solidFill>
                <a:schemeClr val="accent4"/>
              </a:solidFill>
            </a:endParaRPr>
          </a:p>
          <a:p>
            <a:pPr defTabSz="4400550"/>
            <a:r>
              <a:rPr lang="en-US" sz="3200" dirty="0" smtClean="0"/>
              <a:t>A fundamental problem. Useful for prediction, summarization, and abnormal event detection.</a:t>
            </a:r>
          </a:p>
        </p:txBody>
      </p:sp>
      <p:sp>
        <p:nvSpPr>
          <p:cNvPr id="563" name="TextBox 12"/>
          <p:cNvSpPr txBox="1">
            <a:spLocks noChangeArrowheads="1"/>
          </p:cNvSpPr>
          <p:nvPr/>
        </p:nvSpPr>
        <p:spPr bwMode="auto">
          <a:xfrm>
            <a:off x="6544790" y="38096958"/>
            <a:ext cx="15016931"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8700">
                <a:solidFill>
                  <a:schemeClr val="tx1"/>
                </a:solidFill>
                <a:latin typeface="Arial" charset="0"/>
                <a:ea typeface="新細明體" charset="0"/>
                <a:cs typeface="新細明體" charset="0"/>
              </a:defRPr>
            </a:lvl1pPr>
            <a:lvl2pPr marL="742950" indent="-285750" eaLnBrk="0" hangingPunct="0">
              <a:defRPr kumimoji="1" sz="8700">
                <a:solidFill>
                  <a:schemeClr val="tx1"/>
                </a:solidFill>
                <a:latin typeface="Arial" charset="0"/>
                <a:ea typeface="新細明體" charset="0"/>
                <a:cs typeface="新細明體" charset="0"/>
              </a:defRPr>
            </a:lvl2pPr>
            <a:lvl3pPr marL="1143000" indent="-228600" eaLnBrk="0" hangingPunct="0">
              <a:defRPr kumimoji="1" sz="8700">
                <a:solidFill>
                  <a:schemeClr val="tx1"/>
                </a:solidFill>
                <a:latin typeface="Arial" charset="0"/>
                <a:ea typeface="新細明體" charset="0"/>
                <a:cs typeface="新細明體" charset="0"/>
              </a:defRPr>
            </a:lvl3pPr>
            <a:lvl4pPr marL="1600200" indent="-228600" eaLnBrk="0" hangingPunct="0">
              <a:defRPr kumimoji="1" sz="8700">
                <a:solidFill>
                  <a:schemeClr val="tx1"/>
                </a:solidFill>
                <a:latin typeface="Arial" charset="0"/>
                <a:ea typeface="新細明體" charset="0"/>
                <a:cs typeface="新細明體" charset="0"/>
              </a:defRPr>
            </a:lvl4pPr>
            <a:lvl5pPr marL="2057400" indent="-228600" eaLnBrk="0" hangingPunct="0">
              <a:defRPr kumimoji="1" sz="8700">
                <a:solidFill>
                  <a:schemeClr val="tx1"/>
                </a:solidFill>
                <a:latin typeface="Arial" charset="0"/>
                <a:ea typeface="新細明體" charset="0"/>
                <a:cs typeface="新細明體" charset="0"/>
              </a:defRPr>
            </a:lvl5pPr>
            <a:lvl6pPr marL="2514600" indent="-228600" eaLnBrk="0" fontAlgn="base" hangingPunct="0">
              <a:spcBef>
                <a:spcPct val="0"/>
              </a:spcBef>
              <a:spcAft>
                <a:spcPct val="0"/>
              </a:spcAft>
              <a:defRPr kumimoji="1" sz="8700">
                <a:solidFill>
                  <a:schemeClr val="tx1"/>
                </a:solidFill>
                <a:latin typeface="Arial" charset="0"/>
                <a:ea typeface="新細明體" charset="0"/>
                <a:cs typeface="新細明體" charset="0"/>
              </a:defRPr>
            </a:lvl6pPr>
            <a:lvl7pPr marL="2971800" indent="-228600" eaLnBrk="0" fontAlgn="base" hangingPunct="0">
              <a:spcBef>
                <a:spcPct val="0"/>
              </a:spcBef>
              <a:spcAft>
                <a:spcPct val="0"/>
              </a:spcAft>
              <a:defRPr kumimoji="1" sz="8700">
                <a:solidFill>
                  <a:schemeClr val="tx1"/>
                </a:solidFill>
                <a:latin typeface="Arial" charset="0"/>
                <a:ea typeface="新細明體" charset="0"/>
                <a:cs typeface="新細明體" charset="0"/>
              </a:defRPr>
            </a:lvl7pPr>
            <a:lvl8pPr marL="3429000" indent="-228600" eaLnBrk="0" fontAlgn="base" hangingPunct="0">
              <a:spcBef>
                <a:spcPct val="0"/>
              </a:spcBef>
              <a:spcAft>
                <a:spcPct val="0"/>
              </a:spcAft>
              <a:defRPr kumimoji="1" sz="8700">
                <a:solidFill>
                  <a:schemeClr val="tx1"/>
                </a:solidFill>
                <a:latin typeface="Arial" charset="0"/>
                <a:ea typeface="新細明體" charset="0"/>
                <a:cs typeface="新細明體" charset="0"/>
              </a:defRPr>
            </a:lvl8pPr>
            <a:lvl9pPr marL="3886200" indent="-228600" eaLnBrk="0" fontAlgn="base" hangingPunct="0">
              <a:spcBef>
                <a:spcPct val="0"/>
              </a:spcBef>
              <a:spcAft>
                <a:spcPct val="0"/>
              </a:spcAft>
              <a:defRPr kumimoji="1" sz="8700">
                <a:solidFill>
                  <a:schemeClr val="tx1"/>
                </a:solidFill>
                <a:latin typeface="Arial" charset="0"/>
                <a:ea typeface="新細明體" charset="0"/>
                <a:cs typeface="新細明體" charset="0"/>
              </a:defRPr>
            </a:lvl9pPr>
          </a:lstStyle>
          <a:p>
            <a:pPr eaLnBrk="1" hangingPunct="1"/>
            <a:r>
              <a:rPr lang="en-US" sz="3200" u="sng" dirty="0" smtClean="0">
                <a:latin typeface="Calibri"/>
                <a:cs typeface="Calibri"/>
              </a:rPr>
              <a:t>Problem</a:t>
            </a:r>
            <a:r>
              <a:rPr lang="en-US" sz="3200" dirty="0" smtClean="0">
                <a:latin typeface="Calibri"/>
                <a:cs typeface="Calibri"/>
              </a:rPr>
              <a:t>: given historical movement and current time and location, predict next location.</a:t>
            </a:r>
          </a:p>
          <a:p>
            <a:pPr eaLnBrk="1" hangingPunct="1"/>
            <a:r>
              <a:rPr lang="en-US" sz="3200" u="sng" dirty="0" smtClean="0">
                <a:latin typeface="Calibri"/>
                <a:cs typeface="Calibri"/>
              </a:rPr>
              <a:t>Model intuition</a:t>
            </a:r>
            <a:r>
              <a:rPr lang="en-US" sz="3200" dirty="0" smtClean="0">
                <a:latin typeface="Calibri"/>
                <a:cs typeface="Calibri"/>
              </a:rPr>
              <a:t>: human movements are strongly determined by periodic behaviors.</a:t>
            </a:r>
          </a:p>
          <a:p>
            <a:pPr marL="457200" indent="-457200" eaLnBrk="1" hangingPunct="1">
              <a:buFont typeface="Arial"/>
              <a:buChar char="•"/>
            </a:pPr>
            <a:r>
              <a:rPr lang="en-US" sz="3200" dirty="0" smtClean="0">
                <a:solidFill>
                  <a:srgbClr val="FF0000"/>
                </a:solidFill>
                <a:latin typeface="Calibri"/>
                <a:cs typeface="Calibri"/>
              </a:rPr>
              <a:t>Periodicity-based features</a:t>
            </a:r>
            <a:r>
              <a:rPr lang="en-US" sz="3200" dirty="0" smtClean="0">
                <a:latin typeface="Calibri"/>
                <a:cs typeface="Calibri"/>
              </a:rPr>
              <a:t>: day of week, hour of day, hour of week, weekend, weekday, morning, noon, afternoon, evening, midnight.</a:t>
            </a:r>
          </a:p>
          <a:p>
            <a:pPr marL="457200" indent="-457200" eaLnBrk="1" hangingPunct="1">
              <a:buFont typeface="Arial"/>
              <a:buChar char="•"/>
            </a:pPr>
            <a:r>
              <a:rPr lang="en-US" sz="3200" dirty="0" smtClean="0">
                <a:latin typeface="Calibri"/>
                <a:cs typeface="Calibri"/>
              </a:rPr>
              <a:t>Classification model: Support Vector Machine.</a:t>
            </a:r>
          </a:p>
          <a:p>
            <a:pPr eaLnBrk="1" hangingPunct="1"/>
            <a:r>
              <a:rPr lang="en-US" sz="3200" u="sng" dirty="0" smtClean="0">
                <a:latin typeface="Calibri"/>
                <a:cs typeface="Calibri"/>
              </a:rPr>
              <a:t>Result</a:t>
            </a:r>
            <a:r>
              <a:rPr lang="en-US" sz="3200" dirty="0" smtClean="0">
                <a:latin typeface="Calibri"/>
                <a:cs typeface="Calibri"/>
              </a:rPr>
              <a:t>: Our method gets </a:t>
            </a:r>
            <a:r>
              <a:rPr lang="en-US" sz="3200" dirty="0" smtClean="0">
                <a:solidFill>
                  <a:srgbClr val="FF0000"/>
                </a:solidFill>
                <a:latin typeface="Calibri"/>
                <a:cs typeface="Calibri"/>
              </a:rPr>
              <a:t>52.83% </a:t>
            </a:r>
            <a:r>
              <a:rPr lang="en-US" sz="3200" dirty="0" smtClean="0">
                <a:latin typeface="Calibri"/>
                <a:cs typeface="Calibri"/>
              </a:rPr>
              <a:t>accuracy, ranked</a:t>
            </a:r>
            <a:r>
              <a:rPr lang="en-US" sz="3200" dirty="0" smtClean="0">
                <a:solidFill>
                  <a:srgbClr val="FF0000"/>
                </a:solidFill>
                <a:latin typeface="Calibri"/>
                <a:cs typeface="Calibri"/>
              </a:rPr>
              <a:t> 2</a:t>
            </a:r>
            <a:r>
              <a:rPr lang="en-US" sz="3200" baseline="30000" dirty="0" smtClean="0">
                <a:solidFill>
                  <a:srgbClr val="FF0000"/>
                </a:solidFill>
                <a:latin typeface="Calibri"/>
                <a:cs typeface="Calibri"/>
              </a:rPr>
              <a:t>nd</a:t>
            </a:r>
            <a:r>
              <a:rPr lang="en-US" sz="3200" dirty="0" smtClean="0">
                <a:solidFill>
                  <a:srgbClr val="FF0000"/>
                </a:solidFill>
                <a:latin typeface="Calibri"/>
                <a:cs typeface="Calibri"/>
              </a:rPr>
              <a:t> place</a:t>
            </a:r>
            <a:r>
              <a:rPr lang="en-US" sz="3200" dirty="0" smtClean="0">
                <a:latin typeface="Calibri"/>
                <a:cs typeface="Calibri"/>
              </a:rPr>
              <a:t> in the competition. This demonstrates the importance of periodicity in movement prediction.</a:t>
            </a:r>
            <a:endParaRPr lang="en-US" sz="3200" dirty="0">
              <a:latin typeface="Calibri"/>
              <a:cs typeface="Calibri"/>
            </a:endParaRPr>
          </a:p>
        </p:txBody>
      </p:sp>
      <p:sp>
        <p:nvSpPr>
          <p:cNvPr id="575" name="Rectangle 574"/>
          <p:cNvSpPr/>
          <p:nvPr/>
        </p:nvSpPr>
        <p:spPr>
          <a:xfrm>
            <a:off x="22790674" y="38713761"/>
            <a:ext cx="8559325" cy="3108543"/>
          </a:xfrm>
          <a:prstGeom prst="rect">
            <a:avLst/>
          </a:prstGeom>
        </p:spPr>
        <p:txBody>
          <a:bodyPr wrap="square">
            <a:spAutoFit/>
          </a:bodyPr>
          <a:lstStyle/>
          <a:p>
            <a:r>
              <a:rPr lang="en-US" sz="2800" dirty="0" smtClean="0">
                <a:solidFill>
                  <a:srgbClr val="0070C0"/>
                </a:solidFill>
                <a:ea typeface="ＭＳ Ｐゴシック" charset="0"/>
                <a:cs typeface="+mj-cs"/>
              </a:rPr>
              <a:t>Motivation: </a:t>
            </a:r>
            <a:r>
              <a:rPr lang="en-US" altLang="zh-CN" sz="2800" dirty="0" smtClean="0">
                <a:ea typeface="宋体" charset="0"/>
                <a:cs typeface="Arial"/>
              </a:rPr>
              <a:t>Animal </a:t>
            </a:r>
            <a:r>
              <a:rPr lang="en-US" altLang="zh-CN" sz="2800" dirty="0">
                <a:ea typeface="宋体" charset="0"/>
                <a:cs typeface="Arial"/>
              </a:rPr>
              <a:t>scientists want advanced data mining methods on moving object </a:t>
            </a:r>
            <a:r>
              <a:rPr lang="en-US" altLang="zh-CN" sz="2800" dirty="0" smtClean="0">
                <a:ea typeface="宋体" charset="0"/>
                <a:cs typeface="Arial"/>
              </a:rPr>
              <a:t>data.</a:t>
            </a:r>
          </a:p>
          <a:p>
            <a:r>
              <a:rPr lang="en-US" sz="2800" dirty="0" smtClean="0">
                <a:solidFill>
                  <a:srgbClr val="0070C0"/>
                </a:solidFill>
                <a:ea typeface="宋体" charset="0"/>
                <a:cs typeface="Arial"/>
              </a:rPr>
              <a:t>Movebank: </a:t>
            </a:r>
            <a:r>
              <a:rPr lang="en-US" altLang="zh-CN" sz="2800" dirty="0" smtClean="0">
                <a:ea typeface="宋体" charset="0"/>
                <a:cs typeface="Arial"/>
              </a:rPr>
              <a:t>Free </a:t>
            </a:r>
            <a:r>
              <a:rPr lang="en-US" altLang="zh-CN" sz="2800" dirty="0">
                <a:ea typeface="宋体" charset="0"/>
                <a:cs typeface="Arial"/>
              </a:rPr>
              <a:t>online database of animal tracking data</a:t>
            </a:r>
            <a:r>
              <a:rPr lang="en-US" altLang="zh-CN" sz="2800" dirty="0" smtClean="0">
                <a:ea typeface="宋体" charset="0"/>
                <a:cs typeface="Arial"/>
              </a:rPr>
              <a:t>.</a:t>
            </a:r>
          </a:p>
          <a:p>
            <a:r>
              <a:rPr lang="en-US" altLang="zh-CN" sz="2800" dirty="0" err="1" smtClean="0">
                <a:solidFill>
                  <a:srgbClr val="0070C0"/>
                </a:solidFill>
                <a:ea typeface="宋体" charset="0"/>
                <a:cs typeface="Arial"/>
              </a:rPr>
              <a:t>MoveMine</a:t>
            </a:r>
            <a:r>
              <a:rPr lang="en-US" altLang="zh-CN" sz="2800" dirty="0" smtClean="0">
                <a:solidFill>
                  <a:srgbClr val="0070C0"/>
                </a:solidFill>
                <a:ea typeface="宋体" charset="0"/>
                <a:cs typeface="Arial"/>
              </a:rPr>
              <a:t>: </a:t>
            </a:r>
            <a:r>
              <a:rPr lang="en-US" altLang="zh-CN" sz="2800" dirty="0" smtClean="0">
                <a:ea typeface="宋体" charset="0"/>
                <a:cs typeface="Arial"/>
              </a:rPr>
              <a:t>A </a:t>
            </a:r>
            <a:r>
              <a:rPr lang="en-US" altLang="zh-CN" sz="2800" dirty="0">
                <a:ea typeface="宋体" charset="0"/>
                <a:cs typeface="Arial"/>
              </a:rPr>
              <a:t>rich set of spatial and temporal algorithms</a:t>
            </a:r>
            <a:r>
              <a:rPr lang="en-US" altLang="zh-CN" sz="2800" dirty="0" smtClean="0">
                <a:ea typeface="宋体" charset="0"/>
                <a:cs typeface="Arial"/>
              </a:rPr>
              <a:t>.</a:t>
            </a:r>
          </a:p>
          <a:p>
            <a:r>
              <a:rPr lang="en-US" altLang="zh-CN" sz="2800" dirty="0" smtClean="0">
                <a:solidFill>
                  <a:srgbClr val="0070C0"/>
                </a:solidFill>
              </a:rPr>
              <a:t>Benefits: </a:t>
            </a:r>
            <a:r>
              <a:rPr lang="en-US" altLang="zh-CN" sz="2800" dirty="0" smtClean="0">
                <a:ea typeface="宋体" charset="0"/>
                <a:cs typeface="Arial"/>
              </a:rPr>
              <a:t>A </a:t>
            </a:r>
            <a:r>
              <a:rPr lang="en-US" altLang="zh-CN" sz="2800" dirty="0">
                <a:ea typeface="宋体" charset="0"/>
                <a:cs typeface="Arial"/>
              </a:rPr>
              <a:t>general framework to integrate more spatial and temporal mining algorithms </a:t>
            </a:r>
            <a:r>
              <a:rPr lang="en-US" altLang="zh-CN" sz="2800" dirty="0" smtClean="0">
                <a:ea typeface="宋体" charset="0"/>
                <a:cs typeface="Arial"/>
              </a:rPr>
              <a:t>together; </a:t>
            </a:r>
            <a:r>
              <a:rPr lang="en-US" sz="2800" dirty="0" smtClean="0">
                <a:ea typeface="宋体" charset="0"/>
                <a:cs typeface="Arial"/>
              </a:rPr>
              <a:t>Solve </a:t>
            </a:r>
            <a:r>
              <a:rPr lang="en-US" sz="2800" dirty="0">
                <a:ea typeface="宋体" charset="0"/>
                <a:cs typeface="Arial"/>
              </a:rPr>
              <a:t>real problems using real </a:t>
            </a:r>
            <a:r>
              <a:rPr lang="en-US" sz="2800" dirty="0" smtClean="0">
                <a:ea typeface="宋体" charset="0"/>
                <a:cs typeface="Arial"/>
              </a:rPr>
              <a:t>datasets.</a:t>
            </a:r>
            <a:endParaRPr lang="en-US" sz="2800" dirty="0">
              <a:solidFill>
                <a:srgbClr val="0070C0"/>
              </a:solidFill>
              <a:latin typeface="+mj-lt"/>
              <a:ea typeface="ＭＳ Ｐゴシック" charset="0"/>
              <a:cs typeface="+mj-cs"/>
            </a:endParaRPr>
          </a:p>
        </p:txBody>
      </p:sp>
      <p:sp>
        <p:nvSpPr>
          <p:cNvPr id="599" name="Text Placeholder 49"/>
          <p:cNvSpPr>
            <a:spLocks noGrp="1"/>
          </p:cNvSpPr>
          <p:nvPr>
            <p:ph type="body" sz="quarter" idx="150"/>
          </p:nvPr>
        </p:nvSpPr>
        <p:spPr>
          <a:xfrm>
            <a:off x="4103675" y="42586299"/>
            <a:ext cx="29146591" cy="1280160"/>
          </a:xfrm>
        </p:spPr>
        <p:txBody>
          <a:bodyPr>
            <a:normAutofit/>
          </a:bodyPr>
          <a:lstStyle/>
          <a:p>
            <a:r>
              <a:rPr lang="en-US" dirty="0"/>
              <a:t>National Science Foundation Award Number: NSF CNS 0931975 (</a:t>
            </a:r>
            <a:r>
              <a:rPr lang="en-US" dirty="0" smtClean="0"/>
              <a:t>09-01-2009—08-31-2014)</a:t>
            </a:r>
            <a:endParaRPr lang="en-US" dirty="0"/>
          </a:p>
        </p:txBody>
      </p:sp>
      <p:pic>
        <p:nvPicPr>
          <p:cNvPr id="602" name="Picture Placeholder 597" descr="nsf1.jpeg"/>
          <p:cNvPicPr>
            <a:picLocks noGrp="1" noChangeAspect="1"/>
          </p:cNvPicPr>
          <p:nvPr>
            <p:ph type="pic" sz="quarter" idx="154"/>
          </p:nvPr>
        </p:nvPicPr>
        <p:blipFill>
          <a:blip r:embed="rId3" cstate="print">
            <a:extLst>
              <a:ext uri="{28A0092B-C50C-407E-A947-70E740481C1C}">
                <a14:useLocalDpi xmlns:a14="http://schemas.microsoft.com/office/drawing/2010/main" val="0"/>
              </a:ext>
            </a:extLst>
          </a:blip>
          <a:srcRect t="12296" b="12296"/>
          <a:stretch>
            <a:fillRect/>
          </a:stretch>
        </p:blipFill>
        <p:spPr>
          <a:xfrm>
            <a:off x="1631291" y="42727510"/>
            <a:ext cx="2665792" cy="1046048"/>
          </a:xfrm>
        </p:spPr>
      </p:pic>
      <p:sp>
        <p:nvSpPr>
          <p:cNvPr id="5" name="Rectangle 4"/>
          <p:cNvSpPr/>
          <p:nvPr/>
        </p:nvSpPr>
        <p:spPr>
          <a:xfrm>
            <a:off x="1529602" y="12942460"/>
            <a:ext cx="8336913" cy="769441"/>
          </a:xfrm>
          <a:prstGeom prst="rect">
            <a:avLst/>
          </a:prstGeom>
        </p:spPr>
        <p:txBody>
          <a:bodyPr wrap="none">
            <a:spAutoFit/>
          </a:bodyPr>
          <a:lstStyle/>
          <a:p>
            <a:pPr defTabSz="4400550">
              <a:spcBef>
                <a:spcPct val="20000"/>
              </a:spcBef>
            </a:pPr>
            <a:r>
              <a:rPr lang="en-US" altLang="zh-TW" sz="4400" dirty="0">
                <a:solidFill>
                  <a:srgbClr val="0070C0"/>
                </a:solidFill>
                <a:latin typeface="Calibri" charset="0"/>
              </a:rPr>
              <a:t>1. </a:t>
            </a:r>
            <a:r>
              <a:rPr lang="en-US" altLang="zh-TW" sz="4400" dirty="0" smtClean="0">
                <a:solidFill>
                  <a:srgbClr val="0070C0"/>
                </a:solidFill>
                <a:latin typeface="Calibri" charset="0"/>
              </a:rPr>
              <a:t>Mining Periodicity in Movements</a:t>
            </a:r>
            <a:endParaRPr lang="en-US" altLang="zh-TW" sz="4400" dirty="0">
              <a:solidFill>
                <a:srgbClr val="0070C0"/>
              </a:solidFill>
              <a:latin typeface="Calibri" charset="0"/>
            </a:endParaRPr>
          </a:p>
        </p:txBody>
      </p:sp>
      <p:pic>
        <p:nvPicPr>
          <p:cNvPr id="185" name="Picture 2"/>
          <p:cNvPicPr>
            <a:picLocks noChangeAspect="1" noChangeArrowheads="1"/>
          </p:cNvPicPr>
          <p:nvPr/>
        </p:nvPicPr>
        <p:blipFill>
          <a:blip r:embed="rId7"/>
          <a:srcRect/>
          <a:stretch>
            <a:fillRect/>
          </a:stretch>
        </p:blipFill>
        <p:spPr bwMode="auto">
          <a:xfrm>
            <a:off x="2080943" y="15638466"/>
            <a:ext cx="550292" cy="446484"/>
          </a:xfrm>
          <a:prstGeom prst="rect">
            <a:avLst/>
          </a:prstGeom>
          <a:noFill/>
          <a:ln w="12700" cap="flat">
            <a:noFill/>
            <a:miter lim="800000"/>
            <a:headEnd/>
            <a:tailEnd/>
          </a:ln>
        </p:spPr>
      </p:pic>
      <p:sp>
        <p:nvSpPr>
          <p:cNvPr id="186" name="Rectangle 3"/>
          <p:cNvSpPr>
            <a:spLocks/>
          </p:cNvSpPr>
          <p:nvPr/>
        </p:nvSpPr>
        <p:spPr bwMode="auto">
          <a:xfrm>
            <a:off x="1529602" y="16319301"/>
            <a:ext cx="2961270" cy="1107959"/>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ctr"/>
            <a:r>
              <a:rPr lang="en-US" sz="2800" u="sng" dirty="0">
                <a:ea typeface="Gill Sans" pitchFamily="-65" charset="0"/>
                <a:cs typeface="Gill Sans" pitchFamily="-65" charset="0"/>
              </a:rPr>
              <a:t>Bee example:</a:t>
            </a:r>
          </a:p>
          <a:p>
            <a:pPr algn="ctr"/>
            <a:r>
              <a:rPr lang="en-US" sz="2800" dirty="0">
                <a:ea typeface="Gill Sans" pitchFamily="-65" charset="0"/>
                <a:cs typeface="Gill Sans" pitchFamily="-65" charset="0"/>
              </a:rPr>
              <a:t>8 hours in hive</a:t>
            </a:r>
          </a:p>
          <a:p>
            <a:pPr algn="ctr"/>
            <a:r>
              <a:rPr lang="en-US" sz="2800" dirty="0">
                <a:ea typeface="Gill Sans" pitchFamily="-65" charset="0"/>
                <a:cs typeface="Gill Sans" pitchFamily="-65" charset="0"/>
              </a:rPr>
              <a:t>16 hours fly nearby</a:t>
            </a:r>
          </a:p>
        </p:txBody>
      </p:sp>
      <p:grpSp>
        <p:nvGrpSpPr>
          <p:cNvPr id="187" name="Group 4"/>
          <p:cNvGrpSpPr>
            <a:grpSpLocks/>
          </p:cNvGrpSpPr>
          <p:nvPr/>
        </p:nvGrpSpPr>
        <p:grpSpPr bwMode="auto">
          <a:xfrm>
            <a:off x="4634598" y="15313643"/>
            <a:ext cx="3872817" cy="3028369"/>
            <a:chOff x="0" y="0"/>
            <a:chExt cx="2659" cy="2080"/>
          </a:xfrm>
        </p:grpSpPr>
        <p:pic>
          <p:nvPicPr>
            <p:cNvPr id="188" name="Picture 5"/>
            <p:cNvPicPr>
              <a:picLocks noChangeAspect="1" noChangeArrowheads="1"/>
            </p:cNvPicPr>
            <p:nvPr/>
          </p:nvPicPr>
          <p:blipFill>
            <a:blip r:embed="rId8"/>
            <a:srcRect/>
            <a:stretch>
              <a:fillRect/>
            </a:stretch>
          </p:blipFill>
          <p:spPr bwMode="auto">
            <a:xfrm>
              <a:off x="0" y="0"/>
              <a:ext cx="2659" cy="2080"/>
            </a:xfrm>
            <a:prstGeom prst="rect">
              <a:avLst/>
            </a:prstGeom>
            <a:noFill/>
            <a:ln w="12700" cap="flat">
              <a:noFill/>
              <a:miter lim="800000"/>
              <a:headEnd/>
              <a:tailEnd/>
            </a:ln>
          </p:spPr>
        </p:pic>
        <p:pic>
          <p:nvPicPr>
            <p:cNvPr id="189" name="Picture 6"/>
            <p:cNvPicPr>
              <a:picLocks noChangeAspect="1" noChangeArrowheads="1"/>
            </p:cNvPicPr>
            <p:nvPr/>
          </p:nvPicPr>
          <p:blipFill>
            <a:blip r:embed="rId7"/>
            <a:srcRect/>
            <a:stretch>
              <a:fillRect/>
            </a:stretch>
          </p:blipFill>
          <p:spPr bwMode="auto">
            <a:xfrm>
              <a:off x="1251" y="948"/>
              <a:ext cx="115" cy="93"/>
            </a:xfrm>
            <a:prstGeom prst="rect">
              <a:avLst/>
            </a:prstGeom>
            <a:noFill/>
            <a:ln w="12700" cap="flat">
              <a:noFill/>
              <a:miter lim="800000"/>
              <a:headEnd/>
              <a:tailEnd/>
            </a:ln>
          </p:spPr>
        </p:pic>
        <p:pic>
          <p:nvPicPr>
            <p:cNvPr id="190" name="Picture 7"/>
            <p:cNvPicPr>
              <a:picLocks noChangeAspect="1" noChangeArrowheads="1"/>
            </p:cNvPicPr>
            <p:nvPr/>
          </p:nvPicPr>
          <p:blipFill>
            <a:blip r:embed="rId9"/>
            <a:srcRect/>
            <a:stretch>
              <a:fillRect/>
            </a:stretch>
          </p:blipFill>
          <p:spPr bwMode="auto">
            <a:xfrm>
              <a:off x="607" y="575"/>
              <a:ext cx="193" cy="145"/>
            </a:xfrm>
            <a:prstGeom prst="rect">
              <a:avLst/>
            </a:prstGeom>
            <a:noFill/>
            <a:ln w="12700" cap="flat">
              <a:noFill/>
              <a:miter lim="800000"/>
              <a:headEnd/>
              <a:tailEnd/>
            </a:ln>
          </p:spPr>
        </p:pic>
        <p:pic>
          <p:nvPicPr>
            <p:cNvPr id="191" name="Picture 8"/>
            <p:cNvPicPr>
              <a:picLocks noChangeAspect="1" noChangeArrowheads="1"/>
            </p:cNvPicPr>
            <p:nvPr/>
          </p:nvPicPr>
          <p:blipFill>
            <a:blip r:embed="rId10"/>
            <a:srcRect/>
            <a:stretch>
              <a:fillRect/>
            </a:stretch>
          </p:blipFill>
          <p:spPr bwMode="auto">
            <a:xfrm>
              <a:off x="712" y="1247"/>
              <a:ext cx="202" cy="136"/>
            </a:xfrm>
            <a:prstGeom prst="rect">
              <a:avLst/>
            </a:prstGeom>
            <a:noFill/>
            <a:ln w="12700" cap="flat">
              <a:noFill/>
              <a:miter lim="800000"/>
              <a:headEnd/>
              <a:tailEnd/>
            </a:ln>
          </p:spPr>
        </p:pic>
        <p:pic>
          <p:nvPicPr>
            <p:cNvPr id="192" name="Picture 9"/>
            <p:cNvPicPr>
              <a:picLocks noChangeAspect="1" noChangeArrowheads="1"/>
            </p:cNvPicPr>
            <p:nvPr/>
          </p:nvPicPr>
          <p:blipFill>
            <a:blip r:embed="rId11"/>
            <a:srcRect/>
            <a:stretch>
              <a:fillRect/>
            </a:stretch>
          </p:blipFill>
          <p:spPr bwMode="auto">
            <a:xfrm>
              <a:off x="1783" y="434"/>
              <a:ext cx="147" cy="140"/>
            </a:xfrm>
            <a:prstGeom prst="rect">
              <a:avLst/>
            </a:prstGeom>
            <a:noFill/>
            <a:ln w="12700" cap="flat">
              <a:noFill/>
              <a:miter lim="800000"/>
              <a:headEnd/>
              <a:tailEnd/>
            </a:ln>
          </p:spPr>
        </p:pic>
        <p:pic>
          <p:nvPicPr>
            <p:cNvPr id="193" name="Picture 10"/>
            <p:cNvPicPr>
              <a:picLocks noChangeAspect="1" noChangeArrowheads="1"/>
            </p:cNvPicPr>
            <p:nvPr/>
          </p:nvPicPr>
          <p:blipFill>
            <a:blip r:embed="rId12"/>
            <a:srcRect/>
            <a:stretch>
              <a:fillRect/>
            </a:stretch>
          </p:blipFill>
          <p:spPr bwMode="auto">
            <a:xfrm>
              <a:off x="1311" y="1395"/>
              <a:ext cx="181" cy="145"/>
            </a:xfrm>
            <a:prstGeom prst="rect">
              <a:avLst/>
            </a:prstGeom>
            <a:noFill/>
            <a:ln w="12700" cap="flat">
              <a:noFill/>
              <a:miter lim="800000"/>
              <a:headEnd/>
              <a:tailEnd/>
            </a:ln>
          </p:spPr>
        </p:pic>
        <p:pic>
          <p:nvPicPr>
            <p:cNvPr id="194" name="Picture 11"/>
            <p:cNvPicPr>
              <a:picLocks noChangeAspect="1" noChangeArrowheads="1"/>
            </p:cNvPicPr>
            <p:nvPr/>
          </p:nvPicPr>
          <p:blipFill>
            <a:blip r:embed="rId13"/>
            <a:srcRect/>
            <a:stretch>
              <a:fillRect/>
            </a:stretch>
          </p:blipFill>
          <p:spPr bwMode="auto">
            <a:xfrm>
              <a:off x="1791" y="1146"/>
              <a:ext cx="196" cy="122"/>
            </a:xfrm>
            <a:prstGeom prst="rect">
              <a:avLst/>
            </a:prstGeom>
            <a:noFill/>
            <a:ln w="12700" cap="flat">
              <a:noFill/>
              <a:miter lim="800000"/>
              <a:headEnd/>
              <a:tailEnd/>
            </a:ln>
          </p:spPr>
        </p:pic>
        <p:pic>
          <p:nvPicPr>
            <p:cNvPr id="195" name="Picture 12"/>
            <p:cNvPicPr>
              <a:picLocks noChangeAspect="1" noChangeArrowheads="1"/>
            </p:cNvPicPr>
            <p:nvPr/>
          </p:nvPicPr>
          <p:blipFill>
            <a:blip r:embed="rId14"/>
            <a:srcRect/>
            <a:stretch>
              <a:fillRect/>
            </a:stretch>
          </p:blipFill>
          <p:spPr bwMode="auto">
            <a:xfrm>
              <a:off x="1968" y="788"/>
              <a:ext cx="106" cy="156"/>
            </a:xfrm>
            <a:prstGeom prst="rect">
              <a:avLst/>
            </a:prstGeom>
            <a:noFill/>
            <a:ln w="12700" cap="flat">
              <a:noFill/>
              <a:miter lim="800000"/>
              <a:headEnd/>
              <a:tailEnd/>
            </a:ln>
          </p:spPr>
        </p:pic>
        <p:pic>
          <p:nvPicPr>
            <p:cNvPr id="196" name="Picture 13"/>
            <p:cNvPicPr>
              <a:picLocks noChangeAspect="1" noChangeArrowheads="1"/>
            </p:cNvPicPr>
            <p:nvPr/>
          </p:nvPicPr>
          <p:blipFill>
            <a:blip r:embed="rId15"/>
            <a:srcRect/>
            <a:stretch>
              <a:fillRect/>
            </a:stretch>
          </p:blipFill>
          <p:spPr bwMode="auto">
            <a:xfrm>
              <a:off x="1214" y="868"/>
              <a:ext cx="233" cy="249"/>
            </a:xfrm>
            <a:prstGeom prst="rect">
              <a:avLst/>
            </a:prstGeom>
            <a:noFill/>
            <a:ln w="12700" cap="flat">
              <a:noFill/>
              <a:miter lim="800000"/>
              <a:headEnd/>
              <a:tailEnd/>
            </a:ln>
          </p:spPr>
        </p:pic>
      </p:grpSp>
      <p:sp>
        <p:nvSpPr>
          <p:cNvPr id="234" name="Rectangle 233"/>
          <p:cNvSpPr/>
          <p:nvPr/>
        </p:nvSpPr>
        <p:spPr>
          <a:xfrm>
            <a:off x="1872676" y="18439022"/>
            <a:ext cx="7854234" cy="3046988"/>
          </a:xfrm>
          <a:prstGeom prst="rect">
            <a:avLst/>
          </a:prstGeom>
        </p:spPr>
        <p:txBody>
          <a:bodyPr wrap="none">
            <a:spAutoFit/>
          </a:bodyPr>
          <a:lstStyle/>
          <a:p>
            <a:r>
              <a:rPr lang="en-US" altLang="zh-CN" sz="3200" dirty="0"/>
              <a:t>Raw movement sequence</a:t>
            </a:r>
            <a:r>
              <a:rPr lang="en-US" altLang="zh-CN" sz="3200" dirty="0" smtClean="0"/>
              <a:t>:</a:t>
            </a:r>
          </a:p>
          <a:p>
            <a:endParaRPr lang="en-US" sz="3200" dirty="0"/>
          </a:p>
          <a:p>
            <a:r>
              <a:rPr lang="en-US" altLang="zh-CN" sz="3200" dirty="0"/>
              <a:t>Transform points to </a:t>
            </a:r>
            <a:r>
              <a:rPr lang="en-US" altLang="zh-CN" sz="3200" dirty="0">
                <a:solidFill>
                  <a:srgbClr val="FF0000"/>
                </a:solidFill>
              </a:rPr>
              <a:t>complex numbers</a:t>
            </a:r>
            <a:r>
              <a:rPr lang="en-US" altLang="zh-CN" sz="3200" dirty="0"/>
              <a:t>:</a:t>
            </a:r>
            <a:endParaRPr lang="en-US" sz="3200" dirty="0"/>
          </a:p>
          <a:p>
            <a:endParaRPr lang="en-US" sz="3200" dirty="0" smtClean="0"/>
          </a:p>
          <a:p>
            <a:r>
              <a:rPr lang="en-US" altLang="zh-CN" sz="3200" dirty="0"/>
              <a:t>Apply Fourier Transform on complex numbers</a:t>
            </a:r>
            <a:endParaRPr lang="en-US" sz="3200" dirty="0"/>
          </a:p>
          <a:p>
            <a:endParaRPr lang="en-US" sz="3200" dirty="0"/>
          </a:p>
        </p:txBody>
      </p:sp>
      <p:grpSp>
        <p:nvGrpSpPr>
          <p:cNvPr id="222" name="Group 221"/>
          <p:cNvGrpSpPr/>
          <p:nvPr/>
        </p:nvGrpSpPr>
        <p:grpSpPr>
          <a:xfrm>
            <a:off x="2721012" y="19149904"/>
            <a:ext cx="5058283" cy="2264201"/>
            <a:chOff x="4131666" y="1978928"/>
            <a:chExt cx="4102100" cy="1659485"/>
          </a:xfrm>
        </p:grpSpPr>
        <p:pic>
          <p:nvPicPr>
            <p:cNvPr id="235" name="Picture 234"/>
            <p:cNvPicPr>
              <a:picLocks noChangeAspect="1"/>
            </p:cNvPicPr>
            <p:nvPr/>
          </p:nvPicPr>
          <p:blipFill>
            <a:blip r:embed="rId16"/>
            <a:stretch>
              <a:fillRect/>
            </a:stretch>
          </p:blipFill>
          <p:spPr>
            <a:xfrm>
              <a:off x="4131666" y="2674039"/>
              <a:ext cx="4102100" cy="203200"/>
            </a:xfrm>
            <a:prstGeom prst="rect">
              <a:avLst/>
            </a:prstGeom>
          </p:spPr>
        </p:pic>
        <p:pic>
          <p:nvPicPr>
            <p:cNvPr id="236" name="Picture 235"/>
            <p:cNvPicPr>
              <a:picLocks noChangeAspect="1"/>
            </p:cNvPicPr>
            <p:nvPr/>
          </p:nvPicPr>
          <p:blipFill>
            <a:blip r:embed="rId17"/>
            <a:stretch>
              <a:fillRect/>
            </a:stretch>
          </p:blipFill>
          <p:spPr>
            <a:xfrm>
              <a:off x="4376141" y="1978928"/>
              <a:ext cx="3613150" cy="228600"/>
            </a:xfrm>
            <a:prstGeom prst="rect">
              <a:avLst/>
            </a:prstGeom>
          </p:spPr>
        </p:pic>
        <p:pic>
          <p:nvPicPr>
            <p:cNvPr id="237" name="Picture 236"/>
            <p:cNvPicPr>
              <a:picLocks noChangeAspect="1"/>
            </p:cNvPicPr>
            <p:nvPr/>
          </p:nvPicPr>
          <p:blipFill>
            <a:blip r:embed="rId18"/>
            <a:stretch>
              <a:fillRect/>
            </a:stretch>
          </p:blipFill>
          <p:spPr>
            <a:xfrm>
              <a:off x="4967236" y="3343751"/>
              <a:ext cx="2430960" cy="294662"/>
            </a:xfrm>
            <a:prstGeom prst="rect">
              <a:avLst/>
            </a:prstGeom>
          </p:spPr>
        </p:pic>
      </p:grpSp>
      <p:pic>
        <p:nvPicPr>
          <p:cNvPr id="238" name="Picture 16"/>
          <p:cNvPicPr>
            <a:picLocks noChangeAspect="1" noChangeArrowheads="1"/>
          </p:cNvPicPr>
          <p:nvPr/>
        </p:nvPicPr>
        <p:blipFill>
          <a:blip r:embed="rId19">
            <a:extLst>
              <a:ext uri="{BEBA8EAE-BF5A-486C-A8C5-ECC9F3942E4B}">
                <a14:imgProps xmlns:a14="http://schemas.microsoft.com/office/drawing/2010/main">
                  <a14:imgLayer r:embed="rId20">
                    <a14:imgEffect>
                      <a14:sharpenSoften amount="100000"/>
                    </a14:imgEffect>
                    <a14:imgEffect>
                      <a14:brightnessContrast bright="-100000" contrast="100000"/>
                    </a14:imgEffect>
                  </a14:imgLayer>
                </a14:imgProps>
              </a:ext>
            </a:extLst>
          </a:blip>
          <a:srcRect/>
          <a:stretch>
            <a:fillRect/>
          </a:stretch>
        </p:blipFill>
        <p:spPr bwMode="auto">
          <a:xfrm>
            <a:off x="1774341" y="21629879"/>
            <a:ext cx="3362978" cy="2644570"/>
          </a:xfrm>
          <a:prstGeom prst="rect">
            <a:avLst/>
          </a:prstGeom>
          <a:noFill/>
          <a:ln w="12700" cap="flat">
            <a:noFill/>
            <a:miter lim="800000"/>
            <a:headEnd/>
            <a:tailEnd/>
          </a:ln>
        </p:spPr>
      </p:pic>
      <p:sp>
        <p:nvSpPr>
          <p:cNvPr id="240" name="Rectangle 239"/>
          <p:cNvSpPr/>
          <p:nvPr/>
        </p:nvSpPr>
        <p:spPr>
          <a:xfrm>
            <a:off x="5229294" y="21724323"/>
            <a:ext cx="3550999" cy="2554545"/>
          </a:xfrm>
          <a:prstGeom prst="rect">
            <a:avLst/>
          </a:prstGeom>
        </p:spPr>
        <p:txBody>
          <a:bodyPr wrap="square">
            <a:spAutoFit/>
          </a:bodyPr>
          <a:lstStyle/>
          <a:p>
            <a:r>
              <a:rPr lang="en-US" altLang="zh-CN" sz="3200" dirty="0" smtClean="0">
                <a:ea typeface="Helvetica" pitchFamily="-65" charset="0"/>
                <a:cs typeface="Helvetica" pitchFamily="-65" charset="0"/>
                <a:sym typeface="Wingdings"/>
              </a:rPr>
              <a:t> </a:t>
            </a:r>
            <a:r>
              <a:rPr lang="en-US" altLang="zh-CN" sz="3200" dirty="0" smtClean="0">
                <a:ea typeface="Helvetica" pitchFamily="-65" charset="0"/>
                <a:cs typeface="Helvetica" pitchFamily="-65" charset="0"/>
                <a:sym typeface="Helvetica" pitchFamily="-65" charset="0"/>
              </a:rPr>
              <a:t>Fail</a:t>
            </a:r>
            <a:r>
              <a:rPr lang="en-US" sz="3200" dirty="0" smtClean="0">
                <a:ea typeface="Helvetica" pitchFamily="-65" charset="0"/>
                <a:cs typeface="Helvetica" pitchFamily="-65" charset="0"/>
                <a:sym typeface="Helvetica" pitchFamily="-65" charset="0"/>
              </a:rPr>
              <a:t> </a:t>
            </a:r>
            <a:r>
              <a:rPr lang="en-US" sz="3200" dirty="0">
                <a:ea typeface="Helvetica" pitchFamily="-65" charset="0"/>
                <a:cs typeface="Helvetica" pitchFamily="-65" charset="0"/>
                <a:sym typeface="Helvetica" pitchFamily="-65" charset="0"/>
              </a:rPr>
              <a:t>to detect the period of one </a:t>
            </a:r>
            <a:r>
              <a:rPr lang="en-US" sz="3200" dirty="0" smtClean="0">
                <a:ea typeface="Helvetica" pitchFamily="-65" charset="0"/>
                <a:cs typeface="Helvetica" pitchFamily="-65" charset="0"/>
                <a:sym typeface="Helvetica" pitchFamily="-65" charset="0"/>
              </a:rPr>
              <a:t>day because </a:t>
            </a:r>
            <a:r>
              <a:rPr lang="en-US" sz="3200" dirty="0" smtClean="0">
                <a:solidFill>
                  <a:srgbClr val="FF0000"/>
                </a:solidFill>
                <a:ea typeface="Helvetica" pitchFamily="-65" charset="0"/>
                <a:cs typeface="Helvetica" pitchFamily="-65" charset="0"/>
                <a:sym typeface="Helvetica" pitchFamily="-65" charset="0"/>
              </a:rPr>
              <a:t>the raw movement is not periodic</a:t>
            </a:r>
            <a:endParaRPr lang="en-US" sz="3200" dirty="0">
              <a:solidFill>
                <a:srgbClr val="FF0000"/>
              </a:solidFill>
              <a:ea typeface="Helvetica" pitchFamily="-65" charset="0"/>
              <a:cs typeface="Helvetica" pitchFamily="-65" charset="0"/>
              <a:sym typeface="Helvetica" pitchFamily="-65" charset="0"/>
            </a:endParaRPr>
          </a:p>
        </p:txBody>
      </p:sp>
      <p:grpSp>
        <p:nvGrpSpPr>
          <p:cNvPr id="241" name="Group 240"/>
          <p:cNvGrpSpPr/>
          <p:nvPr/>
        </p:nvGrpSpPr>
        <p:grpSpPr>
          <a:xfrm>
            <a:off x="1687822" y="26188075"/>
            <a:ext cx="8209843" cy="2637137"/>
            <a:chOff x="4057065" y="2930055"/>
            <a:chExt cx="6647576" cy="2135311"/>
          </a:xfrm>
        </p:grpSpPr>
        <p:pic>
          <p:nvPicPr>
            <p:cNvPr id="242" name="Picture 13"/>
            <p:cNvPicPr>
              <a:picLocks noChangeAspect="1" noChangeArrowheads="1"/>
            </p:cNvPicPr>
            <p:nvPr/>
          </p:nvPicPr>
          <p:blipFill>
            <a:blip r:embed="rId21">
              <a:extLst>
                <a:ext uri="{BEBA8EAE-BF5A-486C-A8C5-ECC9F3942E4B}">
                  <a14:imgProps xmlns:a14="http://schemas.microsoft.com/office/drawing/2010/main">
                    <a14:imgLayer r:embed="rId22">
                      <a14:imgEffect>
                        <a14:sharpenSoften amount="100000"/>
                      </a14:imgEffect>
                      <a14:imgEffect>
                        <a14:brightnessContrast bright="-100000" contrast="100000"/>
                      </a14:imgEffect>
                    </a14:imgLayer>
                  </a14:imgProps>
                </a:ext>
              </a:extLst>
            </a:blip>
            <a:srcRect/>
            <a:stretch>
              <a:fillRect/>
            </a:stretch>
          </p:blipFill>
          <p:spPr bwMode="auto">
            <a:xfrm>
              <a:off x="5649516" y="2930055"/>
              <a:ext cx="2732484" cy="2135311"/>
            </a:xfrm>
            <a:prstGeom prst="rect">
              <a:avLst/>
            </a:prstGeom>
            <a:noFill/>
            <a:ln w="12700" cap="flat">
              <a:noFill/>
              <a:miter lim="800000"/>
              <a:headEnd/>
              <a:tailEnd/>
            </a:ln>
          </p:spPr>
        </p:pic>
        <p:pic>
          <p:nvPicPr>
            <p:cNvPr id="243" name="Picture 15"/>
            <p:cNvPicPr>
              <a:picLocks noChangeAspect="1" noChangeArrowheads="1"/>
            </p:cNvPicPr>
            <p:nvPr/>
          </p:nvPicPr>
          <p:blipFill>
            <a:blip r:embed="rId15"/>
            <a:srcRect/>
            <a:stretch>
              <a:fillRect/>
            </a:stretch>
          </p:blipFill>
          <p:spPr bwMode="auto">
            <a:xfrm>
              <a:off x="5174456" y="3292822"/>
              <a:ext cx="464344" cy="495598"/>
            </a:xfrm>
            <a:prstGeom prst="rect">
              <a:avLst/>
            </a:prstGeom>
            <a:noFill/>
            <a:ln w="12700" cap="flat">
              <a:noFill/>
              <a:miter lim="800000"/>
              <a:headEnd/>
              <a:tailEnd/>
            </a:ln>
          </p:spPr>
        </p:pic>
        <p:sp>
          <p:nvSpPr>
            <p:cNvPr id="244" name="Rectangle 16"/>
            <p:cNvSpPr>
              <a:spLocks/>
            </p:cNvSpPr>
            <p:nvPr/>
          </p:nvSpPr>
          <p:spPr bwMode="auto">
            <a:xfrm>
              <a:off x="4120515" y="3303984"/>
              <a:ext cx="984885" cy="625078"/>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2800" dirty="0">
                  <a:ea typeface="Gill Sans" pitchFamily="-65" charset="0"/>
                  <a:cs typeface="Gill Sans" pitchFamily="-65" charset="0"/>
                </a:rPr>
                <a:t>in hive</a:t>
              </a:r>
            </a:p>
          </p:txBody>
        </p:sp>
        <p:grpSp>
          <p:nvGrpSpPr>
            <p:cNvPr id="245" name="Group 244"/>
            <p:cNvGrpSpPr/>
            <p:nvPr/>
          </p:nvGrpSpPr>
          <p:grpSpPr>
            <a:xfrm>
              <a:off x="5200129" y="4143375"/>
              <a:ext cx="438671" cy="484436"/>
              <a:chOff x="4947047" y="4143375"/>
              <a:chExt cx="438671" cy="484436"/>
            </a:xfrm>
          </p:grpSpPr>
          <p:pic>
            <p:nvPicPr>
              <p:cNvPr id="248" name="Picture 17"/>
              <p:cNvPicPr>
                <a:picLocks noChangeAspect="1" noChangeArrowheads="1"/>
              </p:cNvPicPr>
              <p:nvPr/>
            </p:nvPicPr>
            <p:blipFill>
              <a:blip r:embed="rId15"/>
              <a:srcRect/>
              <a:stretch>
                <a:fillRect/>
              </a:stretch>
            </p:blipFill>
            <p:spPr bwMode="auto">
              <a:xfrm>
                <a:off x="4947047" y="4143375"/>
                <a:ext cx="438671" cy="466576"/>
              </a:xfrm>
              <a:prstGeom prst="rect">
                <a:avLst/>
              </a:prstGeom>
              <a:noFill/>
              <a:ln w="12700" cap="flat">
                <a:noFill/>
                <a:miter lim="800000"/>
                <a:headEnd/>
                <a:tailEnd/>
              </a:ln>
            </p:spPr>
          </p:pic>
          <p:sp>
            <p:nvSpPr>
              <p:cNvPr id="249" name="Line 18"/>
              <p:cNvSpPr>
                <a:spLocks noChangeShapeType="1"/>
              </p:cNvSpPr>
              <p:nvPr/>
            </p:nvSpPr>
            <p:spPr bwMode="auto">
              <a:xfrm>
                <a:off x="4953744" y="4209232"/>
                <a:ext cx="411882" cy="407417"/>
              </a:xfrm>
              <a:prstGeom prst="line">
                <a:avLst/>
              </a:prstGeom>
              <a:noFill/>
              <a:ln w="38100" cap="flat">
                <a:solidFill>
                  <a:srgbClr val="FF0000"/>
                </a:solidFill>
                <a:prstDash val="solid"/>
                <a:miter lim="800000"/>
                <a:headEnd type="none" w="med" len="med"/>
                <a:tailEnd type="none" w="med" len="med"/>
              </a:ln>
            </p:spPr>
            <p:txBody>
              <a:bodyPr lIns="0" tIns="0" rIns="0" bIns="0">
                <a:prstTxWarp prst="textNoShape">
                  <a:avLst/>
                </a:prstTxWarp>
              </a:bodyPr>
              <a:lstStyle/>
              <a:p>
                <a:endParaRPr lang="en-US"/>
              </a:p>
            </p:txBody>
          </p:sp>
          <p:sp>
            <p:nvSpPr>
              <p:cNvPr id="250" name="Line 19"/>
              <p:cNvSpPr>
                <a:spLocks noChangeShapeType="1"/>
              </p:cNvSpPr>
              <p:nvPr/>
            </p:nvSpPr>
            <p:spPr bwMode="auto">
              <a:xfrm rot="10800000" flipH="1">
                <a:off x="4971604" y="4215930"/>
                <a:ext cx="346025" cy="411881"/>
              </a:xfrm>
              <a:prstGeom prst="line">
                <a:avLst/>
              </a:prstGeom>
              <a:noFill/>
              <a:ln w="38100" cap="flat">
                <a:solidFill>
                  <a:srgbClr val="FF0000"/>
                </a:solidFill>
                <a:prstDash val="solid"/>
                <a:miter lim="800000"/>
                <a:headEnd type="none" w="med" len="med"/>
                <a:tailEnd type="none" w="med" len="med"/>
              </a:ln>
            </p:spPr>
            <p:txBody>
              <a:bodyPr lIns="0" tIns="0" rIns="0" bIns="0">
                <a:prstTxWarp prst="textNoShape">
                  <a:avLst/>
                </a:prstTxWarp>
              </a:bodyPr>
              <a:lstStyle/>
              <a:p>
                <a:endParaRPr lang="en-US"/>
              </a:p>
            </p:txBody>
          </p:sp>
        </p:grpSp>
        <p:sp>
          <p:nvSpPr>
            <p:cNvPr id="246" name="Rectangle 20"/>
            <p:cNvSpPr>
              <a:spLocks/>
            </p:cNvSpPr>
            <p:nvPr/>
          </p:nvSpPr>
          <p:spPr bwMode="auto">
            <a:xfrm>
              <a:off x="4057065" y="4211464"/>
              <a:ext cx="1048335" cy="464344"/>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2800" dirty="0">
                  <a:ea typeface="Gill Sans" pitchFamily="-65" charset="0"/>
                  <a:cs typeface="Gill Sans" pitchFamily="-65" charset="0"/>
                </a:rPr>
                <a:t>outside hive</a:t>
              </a:r>
            </a:p>
          </p:txBody>
        </p:sp>
        <p:sp>
          <p:nvSpPr>
            <p:cNvPr id="247" name="Rounded Rectangular Callout 246"/>
            <p:cNvSpPr/>
            <p:nvPr/>
          </p:nvSpPr>
          <p:spPr>
            <a:xfrm>
              <a:off x="8437860" y="3169741"/>
              <a:ext cx="2266781" cy="1651386"/>
            </a:xfrm>
            <a:prstGeom prst="wedgeRoundRectCallout">
              <a:avLst>
                <a:gd name="adj1" fmla="val -67497"/>
                <a:gd name="adj2" fmla="val 10004"/>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smtClean="0">
                  <a:solidFill>
                    <a:schemeClr val="tx1"/>
                  </a:solidFill>
                </a:rPr>
                <a:t>Use Hive as the reference spot to observe the movement. Easy to see the periodicity.</a:t>
              </a:r>
              <a:endParaRPr lang="en-US" sz="2400" dirty="0">
                <a:solidFill>
                  <a:schemeClr val="tx1"/>
                </a:solidFill>
              </a:endParaRPr>
            </a:p>
          </p:txBody>
        </p:sp>
      </p:grpSp>
      <p:sp>
        <p:nvSpPr>
          <p:cNvPr id="252" name="Rectangle 2"/>
          <p:cNvSpPr>
            <a:spLocks noChangeArrowheads="1"/>
          </p:cNvSpPr>
          <p:nvPr/>
        </p:nvSpPr>
        <p:spPr bwMode="auto">
          <a:xfrm>
            <a:off x="1557705" y="24656463"/>
            <a:ext cx="10273516"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4400550"/>
            <a:r>
              <a:rPr lang="en-US" altLang="zh-TW" sz="3200" dirty="0" smtClean="0">
                <a:solidFill>
                  <a:srgbClr val="0070C0"/>
                </a:solidFill>
                <a:latin typeface="Calibri" charset="0"/>
              </a:rPr>
              <a:t>1.2. </a:t>
            </a:r>
            <a:r>
              <a:rPr lang="en-US" altLang="zh-TW" sz="3200" dirty="0">
                <a:solidFill>
                  <a:srgbClr val="0070C0"/>
                </a:solidFill>
                <a:latin typeface="Calibri" charset="0"/>
              </a:rPr>
              <a:t>Method </a:t>
            </a:r>
            <a:endParaRPr lang="en-US" sz="3200" dirty="0" smtClean="0">
              <a:solidFill>
                <a:schemeClr val="accent4"/>
              </a:solidFill>
            </a:endParaRPr>
          </a:p>
          <a:p>
            <a:pPr defTabSz="4400550"/>
            <a:r>
              <a:rPr lang="en-US" sz="3200" dirty="0" smtClean="0"/>
              <a:t>Observe the movement from </a:t>
            </a:r>
            <a:r>
              <a:rPr lang="en-US" sz="3200" dirty="0" smtClean="0">
                <a:solidFill>
                  <a:srgbClr val="FF0000"/>
                </a:solidFill>
              </a:rPr>
              <a:t>reference spots</a:t>
            </a:r>
          </a:p>
          <a:p>
            <a:pPr defTabSz="4400550"/>
            <a:r>
              <a:rPr lang="en-US" sz="3200" dirty="0" smtClean="0"/>
              <a:t>Transform the movement into binary sequence</a:t>
            </a:r>
          </a:p>
        </p:txBody>
      </p:sp>
      <p:pic>
        <p:nvPicPr>
          <p:cNvPr id="254" name="Picture 2"/>
          <p:cNvPicPr>
            <a:picLocks noChangeAspect="1" noChangeArrowheads="1"/>
          </p:cNvPicPr>
          <p:nvPr/>
        </p:nvPicPr>
        <p:blipFill>
          <a:blip r:embed="rId23"/>
          <a:srcRect/>
          <a:stretch>
            <a:fillRect/>
          </a:stretch>
        </p:blipFill>
        <p:spPr bwMode="auto">
          <a:xfrm>
            <a:off x="1430573" y="29546190"/>
            <a:ext cx="3337083" cy="2383630"/>
          </a:xfrm>
          <a:prstGeom prst="rect">
            <a:avLst/>
          </a:prstGeom>
          <a:noFill/>
          <a:ln w="12700" cap="flat">
            <a:noFill/>
            <a:miter lim="800000"/>
            <a:headEnd/>
            <a:tailEnd/>
          </a:ln>
        </p:spPr>
      </p:pic>
      <p:pic>
        <p:nvPicPr>
          <p:cNvPr id="255" name="Picture 7"/>
          <p:cNvPicPr>
            <a:picLocks noChangeAspect="1" noChangeArrowheads="1"/>
          </p:cNvPicPr>
          <p:nvPr/>
        </p:nvPicPr>
        <p:blipFill>
          <a:blip r:embed="rId24"/>
          <a:srcRect l="8876" t="2872" b="7658"/>
          <a:stretch>
            <a:fillRect/>
          </a:stretch>
        </p:blipFill>
        <p:spPr bwMode="auto">
          <a:xfrm>
            <a:off x="1783169" y="31155465"/>
            <a:ext cx="631775" cy="465460"/>
          </a:xfrm>
          <a:prstGeom prst="rect">
            <a:avLst/>
          </a:prstGeom>
          <a:noFill/>
          <a:ln w="12700" cap="flat">
            <a:noFill/>
            <a:miter lim="800000"/>
            <a:headEnd/>
            <a:tailEnd/>
          </a:ln>
        </p:spPr>
      </p:pic>
      <p:sp>
        <p:nvSpPr>
          <p:cNvPr id="256" name="Rectangle 6"/>
          <p:cNvSpPr>
            <a:spLocks/>
          </p:cNvSpPr>
          <p:nvPr/>
        </p:nvSpPr>
        <p:spPr bwMode="auto">
          <a:xfrm>
            <a:off x="4953260" y="30208099"/>
            <a:ext cx="5049148" cy="1321594"/>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marL="285750" indent="-285750">
              <a:buFont typeface="Arial"/>
              <a:buChar char="•"/>
            </a:pPr>
            <a:r>
              <a:rPr lang="en-US" sz="2800" dirty="0" smtClean="0">
                <a:ea typeface="Gill Sans" pitchFamily="-65" charset="0"/>
                <a:cs typeface="Gill Sans" pitchFamily="-65" charset="0"/>
              </a:rPr>
              <a:t>Bald Eagle</a:t>
            </a:r>
          </a:p>
          <a:p>
            <a:pPr marL="285750" indent="-285750">
              <a:buFont typeface="Arial"/>
              <a:buChar char="•"/>
            </a:pPr>
            <a:r>
              <a:rPr lang="en-US" sz="2800" dirty="0" smtClean="0">
                <a:ea typeface="Gill Sans" pitchFamily="-65" charset="0"/>
                <a:cs typeface="Gill Sans" pitchFamily="-65" charset="0"/>
              </a:rPr>
              <a:t>Tracking time: Jan</a:t>
            </a:r>
            <a:r>
              <a:rPr lang="en-US" sz="2800" dirty="0">
                <a:ea typeface="Gill Sans" pitchFamily="-65" charset="0"/>
                <a:cs typeface="Gill Sans" pitchFamily="-65" charset="0"/>
              </a:rPr>
              <a:t>, 2006 to Dec., 2008</a:t>
            </a:r>
          </a:p>
          <a:p>
            <a:pPr marL="285750" indent="-285750">
              <a:buFont typeface="Arial"/>
              <a:buChar char="•"/>
            </a:pPr>
            <a:r>
              <a:rPr lang="en-US" sz="2800" dirty="0" smtClean="0">
                <a:ea typeface="Gill Sans" pitchFamily="-65" charset="0"/>
                <a:cs typeface="Gill Sans" pitchFamily="-65" charset="0"/>
              </a:rPr>
              <a:t>Number of locations: 2204</a:t>
            </a:r>
            <a:endParaRPr lang="en-US" sz="2800" dirty="0">
              <a:ea typeface="Gill Sans" pitchFamily="-65" charset="0"/>
              <a:cs typeface="Gill Sans" pitchFamily="-65" charset="0"/>
            </a:endParaRPr>
          </a:p>
        </p:txBody>
      </p:sp>
      <p:pic>
        <p:nvPicPr>
          <p:cNvPr id="257" name="Picture 3"/>
          <p:cNvPicPr>
            <a:picLocks noChangeAspect="1" noChangeArrowheads="1"/>
          </p:cNvPicPr>
          <p:nvPr/>
        </p:nvPicPr>
        <p:blipFill>
          <a:blip r:embed="rId25"/>
          <a:srcRect l="3116" t="4135" r="1558" b="3151"/>
          <a:stretch>
            <a:fillRect/>
          </a:stretch>
        </p:blipFill>
        <p:spPr bwMode="auto">
          <a:xfrm>
            <a:off x="1329604" y="32187981"/>
            <a:ext cx="3410543" cy="2500220"/>
          </a:xfrm>
          <a:prstGeom prst="rect">
            <a:avLst/>
          </a:prstGeom>
          <a:noFill/>
          <a:ln w="12700" cap="flat">
            <a:noFill/>
            <a:miter lim="800000"/>
            <a:headEnd/>
            <a:tailEnd/>
          </a:ln>
        </p:spPr>
      </p:pic>
      <p:pic>
        <p:nvPicPr>
          <p:cNvPr id="258" name="Picture 4"/>
          <p:cNvPicPr>
            <a:picLocks noChangeAspect="1" noChangeArrowheads="1"/>
          </p:cNvPicPr>
          <p:nvPr/>
        </p:nvPicPr>
        <p:blipFill>
          <a:blip r:embed="rId26"/>
          <a:srcRect/>
          <a:stretch>
            <a:fillRect/>
          </a:stretch>
        </p:blipFill>
        <p:spPr bwMode="auto">
          <a:xfrm>
            <a:off x="5292100" y="32187981"/>
            <a:ext cx="2997336" cy="2382713"/>
          </a:xfrm>
          <a:prstGeom prst="rect">
            <a:avLst/>
          </a:prstGeom>
          <a:noFill/>
          <a:ln w="12700" cap="flat">
            <a:noFill/>
            <a:miter lim="800000"/>
            <a:headEnd/>
            <a:tailEnd/>
          </a:ln>
        </p:spPr>
      </p:pic>
      <p:sp>
        <p:nvSpPr>
          <p:cNvPr id="260" name="Rectangle 10"/>
          <p:cNvSpPr>
            <a:spLocks/>
          </p:cNvSpPr>
          <p:nvPr/>
        </p:nvSpPr>
        <p:spPr bwMode="auto">
          <a:xfrm>
            <a:off x="1521533" y="35390744"/>
            <a:ext cx="3316718" cy="821531"/>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2800" dirty="0" smtClean="0">
                <a:ea typeface="Gill Sans" pitchFamily="-65" charset="0"/>
                <a:cs typeface="Gill Sans" pitchFamily="-65" charset="0"/>
              </a:rPr>
              <a:t>Periods </a:t>
            </a:r>
            <a:r>
              <a:rPr lang="en-US" sz="2800" dirty="0">
                <a:ea typeface="Gill Sans" pitchFamily="-65" charset="0"/>
                <a:cs typeface="Gill Sans" pitchFamily="-65" charset="0"/>
              </a:rPr>
              <a:t>detected using Fourier transform and autocorrelation:</a:t>
            </a:r>
          </a:p>
        </p:txBody>
      </p:sp>
      <p:graphicFrame>
        <p:nvGraphicFramePr>
          <p:cNvPr id="261" name="Group 11"/>
          <p:cNvGraphicFramePr>
            <a:graphicFrameLocks noGrp="1"/>
          </p:cNvGraphicFramePr>
          <p:nvPr>
            <p:extLst>
              <p:ext uri="{D42A27DB-BD31-4B8C-83A1-F6EECF244321}">
                <p14:modId xmlns:p14="http://schemas.microsoft.com/office/powerpoint/2010/main" val="3407259992"/>
              </p:ext>
            </p:extLst>
          </p:nvPr>
        </p:nvGraphicFramePr>
        <p:xfrm>
          <a:off x="5125461" y="34944834"/>
          <a:ext cx="2934266" cy="1748792"/>
        </p:xfrm>
        <a:graphic>
          <a:graphicData uri="http://schemas.openxmlformats.org/drawingml/2006/table">
            <a:tbl>
              <a:tblPr/>
              <a:tblGrid>
                <a:gridCol w="1467133"/>
                <a:gridCol w="1467133"/>
              </a:tblGrid>
              <a:tr h="339328">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r>
                        <a:rPr kumimoji="0" lang="en-US" sz="2400" b="0" i="0" u="none" strike="noStrike" cap="none" normalizeH="0" baseline="0" dirty="0">
                          <a:ln>
                            <a:noFill/>
                          </a:ln>
                          <a:solidFill>
                            <a:schemeClr val="tx1"/>
                          </a:solidFill>
                          <a:effectLst/>
                          <a:latin typeface="Gill Sans" pitchFamily="-65" charset="0"/>
                          <a:ea typeface="ヒラギノ角ゴ ProN W3" pitchFamily="-65" charset="-128"/>
                          <a:cs typeface="ヒラギノ角ゴ ProN W3" pitchFamily="-65" charset="-128"/>
                          <a:sym typeface="Gill Sans" pitchFamily="-65" charset="0"/>
                        </a:rPr>
                        <a:t>ref. spot</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r>
                        <a:rPr kumimoji="0" lang="en-US" sz="2400" b="0" i="0" u="none" strike="noStrike" cap="none" normalizeH="0" baseline="0" dirty="0">
                          <a:ln>
                            <a:noFill/>
                          </a:ln>
                          <a:solidFill>
                            <a:schemeClr val="tx1"/>
                          </a:solidFill>
                          <a:effectLst/>
                          <a:latin typeface="Gill Sans" pitchFamily="-65" charset="0"/>
                          <a:ea typeface="ヒラギノ角ゴ ProN W3" pitchFamily="-65" charset="-128"/>
                          <a:cs typeface="ヒラギノ角ゴ ProN W3" pitchFamily="-65" charset="-128"/>
                          <a:sym typeface="Gill Sans" pitchFamily="-65" charset="0"/>
                        </a:rPr>
                        <a:t>period</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39328">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r>
                        <a:rPr kumimoji="0" lang="en-US" sz="2400" b="0" i="0" u="none" strike="noStrike" cap="none" normalizeH="0" baseline="0" dirty="0">
                          <a:ln>
                            <a:noFill/>
                          </a:ln>
                          <a:solidFill>
                            <a:schemeClr val="tx1"/>
                          </a:solidFill>
                          <a:effectLst/>
                          <a:latin typeface="Gill Sans" pitchFamily="-65" charset="0"/>
                          <a:ea typeface="ヒラギノ角ゴ ProN W3" pitchFamily="-65" charset="-128"/>
                          <a:cs typeface="ヒラギノ角ゴ ProN W3" pitchFamily="-65" charset="-128"/>
                          <a:sym typeface="Gill Sans" pitchFamily="-65" charset="0"/>
                        </a:rPr>
                        <a:t>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r>
                        <a:rPr kumimoji="0" lang="en-US" sz="2400" b="0" i="0" u="none" strike="noStrike" cap="none" normalizeH="0" baseline="0" dirty="0">
                          <a:ln>
                            <a:noFill/>
                          </a:ln>
                          <a:solidFill>
                            <a:srgbClr val="FF0000"/>
                          </a:solidFill>
                          <a:effectLst/>
                          <a:latin typeface="Gill Sans" pitchFamily="-65" charset="0"/>
                          <a:ea typeface="ヒラギノ角ゴ ProN W3" pitchFamily="-65" charset="-128"/>
                          <a:cs typeface="ヒラギノ角ゴ ProN W3" pitchFamily="-65" charset="-128"/>
                          <a:sym typeface="Gill Sans" pitchFamily="-65" charset="0"/>
                        </a:rPr>
                        <a:t>363</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39328">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r>
                        <a:rPr kumimoji="0" lang="en-US" sz="2400" b="0" i="0" u="none" strike="noStrike" cap="none" normalizeH="0" baseline="0">
                          <a:ln>
                            <a:noFill/>
                          </a:ln>
                          <a:solidFill>
                            <a:schemeClr val="tx1"/>
                          </a:solidFill>
                          <a:effectLst/>
                          <a:latin typeface="Gill Sans" pitchFamily="-65" charset="0"/>
                          <a:ea typeface="ヒラギノ角ゴ ProN W3" pitchFamily="-65" charset="-128"/>
                          <a:cs typeface="ヒラギノ角ゴ ProN W3" pitchFamily="-65" charset="-128"/>
                          <a:sym typeface="Gill Sans" pitchFamily="-65" charset="0"/>
                        </a:rPr>
                        <a:t>2</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r>
                        <a:rPr kumimoji="0" lang="en-US" sz="2400" b="0" i="0" u="none" strike="noStrike" cap="none" normalizeH="0" baseline="0" dirty="0">
                          <a:ln>
                            <a:noFill/>
                          </a:ln>
                          <a:solidFill>
                            <a:srgbClr val="FF0000"/>
                          </a:solidFill>
                          <a:effectLst/>
                          <a:latin typeface="Gill Sans" pitchFamily="-65" charset="0"/>
                          <a:ea typeface="ヒラギノ角ゴ ProN W3" pitchFamily="-65" charset="-128"/>
                          <a:cs typeface="ヒラギノ角ゴ ProN W3" pitchFamily="-65" charset="-128"/>
                          <a:sym typeface="Gill Sans" pitchFamily="-65" charset="0"/>
                        </a:rPr>
                        <a:t>363</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39328">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r>
                        <a:rPr kumimoji="0" lang="en-US" sz="2400" b="0" i="0" u="none" strike="noStrike" cap="none" normalizeH="0" baseline="0" dirty="0">
                          <a:ln>
                            <a:noFill/>
                          </a:ln>
                          <a:solidFill>
                            <a:schemeClr val="tx1"/>
                          </a:solidFill>
                          <a:effectLst/>
                          <a:latin typeface="Gill Sans" pitchFamily="-65" charset="0"/>
                          <a:ea typeface="ヒラギノ角ゴ ProN W3" pitchFamily="-65" charset="-128"/>
                          <a:cs typeface="ヒラギノ角ゴ ProN W3" pitchFamily="-65" charset="-128"/>
                          <a:sym typeface="Gill Sans" pitchFamily="-65" charset="0"/>
                        </a:rPr>
                        <a:t>3</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pitchFamily="-65" charset="0"/>
                        <a:buNone/>
                        <a:tabLst>
                          <a:tab pos="914400" algn="l"/>
                        </a:tabLst>
                      </a:pPr>
                      <a:r>
                        <a:rPr kumimoji="0" lang="en-US" sz="2400" b="0" i="0" u="none" strike="noStrike" cap="none" normalizeH="0" baseline="0" dirty="0">
                          <a:ln>
                            <a:noFill/>
                          </a:ln>
                          <a:solidFill>
                            <a:srgbClr val="FF0000"/>
                          </a:solidFill>
                          <a:effectLst/>
                          <a:latin typeface="Gill Sans" pitchFamily="-65" charset="0"/>
                          <a:ea typeface="ヒラギノ角ゴ ProN W3" pitchFamily="-65" charset="-128"/>
                          <a:cs typeface="ヒラギノ角ゴ ProN W3" pitchFamily="-65" charset="-128"/>
                          <a:sym typeface="Gill Sans" pitchFamily="-65" charset="0"/>
                        </a:rPr>
                        <a:t>364</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62" name="Rectangle 10"/>
          <p:cNvSpPr>
            <a:spLocks/>
          </p:cNvSpPr>
          <p:nvPr/>
        </p:nvSpPr>
        <p:spPr bwMode="auto">
          <a:xfrm>
            <a:off x="1709991" y="32069145"/>
            <a:ext cx="1640289" cy="821531"/>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2000" dirty="0" smtClean="0">
                <a:ea typeface="Gill Sans" pitchFamily="-65" charset="0"/>
                <a:cs typeface="Gill Sans" pitchFamily="-65" charset="0"/>
              </a:rPr>
              <a:t>Density Map</a:t>
            </a:r>
            <a:endParaRPr lang="en-US" sz="2000" dirty="0">
              <a:ea typeface="Gill Sans" pitchFamily="-65" charset="0"/>
              <a:cs typeface="Gill Sans" pitchFamily="-65" charset="0"/>
            </a:endParaRPr>
          </a:p>
        </p:txBody>
      </p:sp>
      <p:sp>
        <p:nvSpPr>
          <p:cNvPr id="263" name="Rectangle 10"/>
          <p:cNvSpPr>
            <a:spLocks/>
          </p:cNvSpPr>
          <p:nvPr/>
        </p:nvSpPr>
        <p:spPr bwMode="auto">
          <a:xfrm>
            <a:off x="5584218" y="32217557"/>
            <a:ext cx="1640289" cy="821531"/>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2000" dirty="0" smtClean="0">
                <a:ea typeface="Gill Sans" pitchFamily="-65" charset="0"/>
                <a:cs typeface="Gill Sans" pitchFamily="-65" charset="0"/>
              </a:rPr>
              <a:t>Reference Spots</a:t>
            </a:r>
            <a:endParaRPr lang="en-US" sz="2000" dirty="0">
              <a:ea typeface="Gill Sans" pitchFamily="-65" charset="0"/>
              <a:cs typeface="Gill Sans" pitchFamily="-65" charset="0"/>
            </a:endParaRPr>
          </a:p>
        </p:txBody>
      </p:sp>
      <p:sp>
        <p:nvSpPr>
          <p:cNvPr id="264" name="Rectangle 2"/>
          <p:cNvSpPr>
            <a:spLocks noChangeArrowheads="1"/>
          </p:cNvSpPr>
          <p:nvPr/>
        </p:nvSpPr>
        <p:spPr bwMode="auto">
          <a:xfrm>
            <a:off x="1407303" y="28913855"/>
            <a:ext cx="10273516"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4400550"/>
            <a:r>
              <a:rPr lang="en-US" altLang="zh-TW" sz="3200" dirty="0" smtClean="0">
                <a:solidFill>
                  <a:srgbClr val="0070C0"/>
                </a:solidFill>
                <a:latin typeface="Calibri" charset="0"/>
              </a:rPr>
              <a:t>1.3. Experiment</a:t>
            </a:r>
            <a:endParaRPr lang="en-US" sz="3200" dirty="0">
              <a:solidFill>
                <a:schemeClr val="accent4"/>
              </a:solidFill>
            </a:endParaRPr>
          </a:p>
        </p:txBody>
      </p:sp>
      <p:sp>
        <p:nvSpPr>
          <p:cNvPr id="265" name="Rectangle 264"/>
          <p:cNvSpPr/>
          <p:nvPr/>
        </p:nvSpPr>
        <p:spPr>
          <a:xfrm>
            <a:off x="11022945" y="12951240"/>
            <a:ext cx="9135083" cy="769441"/>
          </a:xfrm>
          <a:prstGeom prst="rect">
            <a:avLst/>
          </a:prstGeom>
        </p:spPr>
        <p:txBody>
          <a:bodyPr wrap="none">
            <a:spAutoFit/>
          </a:bodyPr>
          <a:lstStyle/>
          <a:p>
            <a:pPr defTabSz="4400550">
              <a:spcBef>
                <a:spcPct val="20000"/>
              </a:spcBef>
            </a:pPr>
            <a:r>
              <a:rPr lang="en-US" altLang="zh-TW" sz="4400" dirty="0">
                <a:solidFill>
                  <a:srgbClr val="0070C0"/>
                </a:solidFill>
                <a:latin typeface="Calibri" charset="0"/>
              </a:rPr>
              <a:t>2</a:t>
            </a:r>
            <a:r>
              <a:rPr lang="en-US" altLang="zh-TW" sz="4400" dirty="0" smtClean="0">
                <a:solidFill>
                  <a:srgbClr val="0070C0"/>
                </a:solidFill>
                <a:latin typeface="Calibri" charset="0"/>
              </a:rPr>
              <a:t>. Sparse and Incomplete Observations</a:t>
            </a:r>
            <a:endParaRPr lang="en-US" altLang="zh-TW" sz="4400" dirty="0">
              <a:solidFill>
                <a:srgbClr val="0070C0"/>
              </a:solidFill>
              <a:latin typeface="Calibri" charset="0"/>
            </a:endParaRPr>
          </a:p>
        </p:txBody>
      </p:sp>
      <p:sp>
        <p:nvSpPr>
          <p:cNvPr id="280" name="Rectangle 2"/>
          <p:cNvSpPr>
            <a:spLocks noChangeArrowheads="1"/>
          </p:cNvSpPr>
          <p:nvPr/>
        </p:nvSpPr>
        <p:spPr bwMode="auto">
          <a:xfrm>
            <a:off x="11091032" y="13816756"/>
            <a:ext cx="9748736"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4400550"/>
            <a:r>
              <a:rPr lang="en-US" altLang="zh-TW" sz="3200" dirty="0">
                <a:solidFill>
                  <a:srgbClr val="0070C0"/>
                </a:solidFill>
                <a:latin typeface="Calibri" charset="0"/>
              </a:rPr>
              <a:t>2</a:t>
            </a:r>
            <a:r>
              <a:rPr lang="en-US" altLang="zh-TW" sz="3200" dirty="0" smtClean="0">
                <a:solidFill>
                  <a:srgbClr val="0070C0"/>
                </a:solidFill>
                <a:latin typeface="Calibri" charset="0"/>
              </a:rPr>
              <a:t>.1. Motivation</a:t>
            </a:r>
            <a:endParaRPr lang="en-US" sz="3200" dirty="0">
              <a:solidFill>
                <a:schemeClr val="accent4"/>
              </a:solidFill>
            </a:endParaRPr>
          </a:p>
          <a:p>
            <a:r>
              <a:rPr lang="en-US" sz="3200" dirty="0" smtClean="0">
                <a:solidFill>
                  <a:srgbClr val="FF0000"/>
                </a:solidFill>
              </a:rPr>
              <a:t>A </a:t>
            </a:r>
            <a:r>
              <a:rPr lang="en-US" sz="3200" dirty="0">
                <a:solidFill>
                  <a:srgbClr val="FF0000"/>
                </a:solidFill>
              </a:rPr>
              <a:t>big challenge</a:t>
            </a:r>
            <a:r>
              <a:rPr lang="en-US" sz="3200" dirty="0"/>
              <a:t>: </a:t>
            </a:r>
            <a:r>
              <a:rPr lang="en-US" sz="3200" dirty="0" smtClean="0"/>
              <a:t>Sparse and incomplete observations</a:t>
            </a:r>
            <a:endParaRPr lang="en-US" sz="3200" dirty="0"/>
          </a:p>
          <a:p>
            <a:r>
              <a:rPr lang="en-US" sz="3200" dirty="0"/>
              <a:t>Birds movement data: 2~3 recorded locations in 3~5 days</a:t>
            </a:r>
          </a:p>
          <a:p>
            <a:r>
              <a:rPr lang="en-US" sz="3200" dirty="0"/>
              <a:t>Human movement data: only report locations when making calls or using location-based services</a:t>
            </a:r>
          </a:p>
          <a:p>
            <a:pPr defTabSz="4400550"/>
            <a:endParaRPr lang="en-US" sz="3200" dirty="0" smtClean="0"/>
          </a:p>
        </p:txBody>
      </p:sp>
      <p:sp>
        <p:nvSpPr>
          <p:cNvPr id="281" name="Rectangle 3"/>
          <p:cNvSpPr>
            <a:spLocks/>
          </p:cNvSpPr>
          <p:nvPr/>
        </p:nvSpPr>
        <p:spPr bwMode="auto">
          <a:xfrm>
            <a:off x="17175205" y="17170127"/>
            <a:ext cx="2867247" cy="1107959"/>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2800" dirty="0" smtClean="0">
                <a:ea typeface="Gill Sans" pitchFamily="-65" charset="0"/>
                <a:cs typeface="Gill Sans" pitchFamily="-65" charset="0"/>
                <a:sym typeface="Wingdings"/>
              </a:rPr>
              <a:t> </a:t>
            </a:r>
            <a:r>
              <a:rPr lang="en-US" sz="2800" dirty="0" smtClean="0">
                <a:ea typeface="Gill Sans" pitchFamily="-65" charset="0"/>
                <a:cs typeface="Gill Sans" pitchFamily="-65" charset="0"/>
              </a:rPr>
              <a:t>Observations are incomplete and sparse</a:t>
            </a:r>
            <a:endParaRPr lang="en-US" sz="2800" dirty="0">
              <a:ea typeface="Gill Sans" pitchFamily="-65" charset="0"/>
              <a:cs typeface="Gill Sans" pitchFamily="-65" charset="0"/>
            </a:endParaRPr>
          </a:p>
        </p:txBody>
      </p:sp>
      <p:sp>
        <p:nvSpPr>
          <p:cNvPr id="282" name="Rounded Rectangular Callout 281"/>
          <p:cNvSpPr/>
          <p:nvPr/>
        </p:nvSpPr>
        <p:spPr>
          <a:xfrm>
            <a:off x="10027920" y="17598056"/>
            <a:ext cx="2475438" cy="1793019"/>
          </a:xfrm>
          <a:prstGeom prst="wedgeRoundRectCallout">
            <a:avLst>
              <a:gd name="adj1" fmla="val 74816"/>
              <a:gd name="adj2" fmla="val 50219"/>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smtClean="0">
                <a:solidFill>
                  <a:schemeClr val="tx1"/>
                </a:solidFill>
              </a:rPr>
              <a:t>Hard to detect periodicity when observations are sparse</a:t>
            </a:r>
            <a:endParaRPr lang="en-US" sz="2400" dirty="0">
              <a:solidFill>
                <a:schemeClr val="tx1"/>
              </a:solidFill>
            </a:endParaRPr>
          </a:p>
        </p:txBody>
      </p:sp>
      <p:sp>
        <p:nvSpPr>
          <p:cNvPr id="283" name="Rectangle 2"/>
          <p:cNvSpPr>
            <a:spLocks noChangeArrowheads="1"/>
          </p:cNvSpPr>
          <p:nvPr/>
        </p:nvSpPr>
        <p:spPr bwMode="auto">
          <a:xfrm>
            <a:off x="11345797" y="20564783"/>
            <a:ext cx="9748736"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4400550"/>
            <a:r>
              <a:rPr lang="en-US" altLang="zh-TW" sz="3200" dirty="0">
                <a:solidFill>
                  <a:srgbClr val="0070C0"/>
                </a:solidFill>
                <a:latin typeface="Calibri" charset="0"/>
              </a:rPr>
              <a:t>2</a:t>
            </a:r>
            <a:r>
              <a:rPr lang="en-US" altLang="zh-TW" sz="3200" dirty="0" smtClean="0">
                <a:solidFill>
                  <a:srgbClr val="0070C0"/>
                </a:solidFill>
                <a:latin typeface="Calibri" charset="0"/>
              </a:rPr>
              <a:t>.2. </a:t>
            </a:r>
            <a:r>
              <a:rPr lang="en-US" altLang="zh-TW" sz="3200" dirty="0">
                <a:solidFill>
                  <a:srgbClr val="0070C0"/>
                </a:solidFill>
                <a:latin typeface="Calibri" charset="0"/>
              </a:rPr>
              <a:t>Method </a:t>
            </a:r>
            <a:endParaRPr lang="en-US" sz="3200" dirty="0" smtClean="0">
              <a:solidFill>
                <a:schemeClr val="accent4"/>
              </a:solidFill>
            </a:endParaRPr>
          </a:p>
          <a:p>
            <a:pPr defTabSz="4400550"/>
            <a:r>
              <a:rPr lang="en-US" sz="3200" dirty="0" smtClean="0"/>
              <a:t>Overlay the segments with a potential period T, and measure the </a:t>
            </a:r>
            <a:r>
              <a:rPr lang="en-US" sz="3200" dirty="0" err="1" smtClean="0"/>
              <a:t>skewness</a:t>
            </a:r>
            <a:r>
              <a:rPr lang="en-US" sz="3200" dirty="0" smtClean="0"/>
              <a:t> of distribution</a:t>
            </a:r>
          </a:p>
        </p:txBody>
      </p:sp>
      <p:pic>
        <p:nvPicPr>
          <p:cNvPr id="284" name="Picture 283" descr="24PosNeg.eps"/>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1513627" y="28658812"/>
            <a:ext cx="3688080" cy="2891790"/>
          </a:xfrm>
          <a:prstGeom prst="rect">
            <a:avLst/>
          </a:prstGeom>
        </p:spPr>
      </p:pic>
      <p:pic>
        <p:nvPicPr>
          <p:cNvPr id="285" name="Picture 284" descr="23PosNeg.eps"/>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6295924" y="28658812"/>
            <a:ext cx="3688080" cy="2891790"/>
          </a:xfrm>
          <a:prstGeom prst="rect">
            <a:avLst/>
          </a:prstGeom>
        </p:spPr>
      </p:pic>
      <p:cxnSp>
        <p:nvCxnSpPr>
          <p:cNvPr id="57" name="Straight Arrow Connector 56"/>
          <p:cNvCxnSpPr/>
          <p:nvPr/>
        </p:nvCxnSpPr>
        <p:spPr>
          <a:xfrm>
            <a:off x="13504883" y="28012606"/>
            <a:ext cx="0" cy="6462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6" name="Straight Arrow Connector 285"/>
          <p:cNvCxnSpPr/>
          <p:nvPr/>
        </p:nvCxnSpPr>
        <p:spPr>
          <a:xfrm>
            <a:off x="17550465" y="27928743"/>
            <a:ext cx="0" cy="6462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8" name="Rectangle 3"/>
          <p:cNvSpPr>
            <a:spLocks/>
          </p:cNvSpPr>
          <p:nvPr/>
        </p:nvSpPr>
        <p:spPr bwMode="auto">
          <a:xfrm>
            <a:off x="10385121" y="31725550"/>
            <a:ext cx="5153245" cy="551605"/>
          </a:xfrm>
          <a:prstGeom prst="rect">
            <a:avLst/>
          </a:prstGeom>
          <a:solidFill>
            <a:schemeClr val="accent3"/>
          </a:solidFill>
          <a:ln w="12700" cap="flat">
            <a:noFill/>
            <a:miter lim="800000"/>
            <a:headEnd type="none" w="med" len="med"/>
            <a:tailEnd type="none" w="med" len="med"/>
          </a:ln>
        </p:spPr>
        <p:txBody>
          <a:bodyPr lIns="0" tIns="0" rIns="0" bIns="0" anchor="ctr">
            <a:prstTxWarp prst="textNoShape">
              <a:avLst/>
            </a:prstTxWarp>
          </a:bodyPr>
          <a:lstStyle/>
          <a:p>
            <a:pPr algn="ctr"/>
            <a:r>
              <a:rPr lang="en-US" sz="2800" dirty="0">
                <a:ea typeface="Gill Sans" pitchFamily="-65" charset="0"/>
                <a:cs typeface="Gill Sans" pitchFamily="-65" charset="0"/>
              </a:rPr>
              <a:t>s</a:t>
            </a:r>
            <a:r>
              <a:rPr lang="en-US" sz="2800" dirty="0" smtClean="0">
                <a:ea typeface="Gill Sans" pitchFamily="-65" charset="0"/>
                <a:cs typeface="Gill Sans" pitchFamily="-65" charset="0"/>
              </a:rPr>
              <a:t>kewed distribution </a:t>
            </a:r>
            <a:r>
              <a:rPr lang="en-US" sz="2800" dirty="0" smtClean="0">
                <a:ea typeface="Gill Sans" pitchFamily="-65" charset="0"/>
                <a:cs typeface="Gill Sans" pitchFamily="-65" charset="0"/>
                <a:sym typeface="Wingdings"/>
              </a:rPr>
              <a:t> true period</a:t>
            </a:r>
            <a:endParaRPr lang="en-US" sz="2800" dirty="0">
              <a:ea typeface="Gill Sans" pitchFamily="-65" charset="0"/>
              <a:cs typeface="Gill Sans" pitchFamily="-65" charset="0"/>
            </a:endParaRPr>
          </a:p>
        </p:txBody>
      </p:sp>
      <p:sp>
        <p:nvSpPr>
          <p:cNvPr id="289" name="Rectangle 3"/>
          <p:cNvSpPr>
            <a:spLocks/>
          </p:cNvSpPr>
          <p:nvPr/>
        </p:nvSpPr>
        <p:spPr bwMode="auto">
          <a:xfrm>
            <a:off x="15872397" y="31714892"/>
            <a:ext cx="5026422" cy="562263"/>
          </a:xfrm>
          <a:prstGeom prst="rect">
            <a:avLst/>
          </a:prstGeom>
          <a:solidFill>
            <a:srgbClr val="FEB80A"/>
          </a:solidFill>
          <a:ln w="12700" cap="flat">
            <a:noFill/>
            <a:miter lim="800000"/>
            <a:headEnd type="none" w="med" len="med"/>
            <a:tailEnd type="none" w="med" len="med"/>
          </a:ln>
        </p:spPr>
        <p:txBody>
          <a:bodyPr lIns="0" tIns="0" rIns="0" bIns="0" anchor="ctr">
            <a:prstTxWarp prst="textNoShape">
              <a:avLst/>
            </a:prstTxWarp>
          </a:bodyPr>
          <a:lstStyle/>
          <a:p>
            <a:pPr algn="ctr"/>
            <a:r>
              <a:rPr lang="en-US" sz="2800" dirty="0">
                <a:ea typeface="Gill Sans" pitchFamily="-65" charset="0"/>
                <a:cs typeface="Gill Sans" pitchFamily="-65" charset="0"/>
              </a:rPr>
              <a:t>e</a:t>
            </a:r>
            <a:r>
              <a:rPr lang="en-US" sz="2800" dirty="0" smtClean="0">
                <a:ea typeface="Gill Sans" pitchFamily="-65" charset="0"/>
                <a:cs typeface="Gill Sans" pitchFamily="-65" charset="0"/>
              </a:rPr>
              <a:t>ven distribution</a:t>
            </a:r>
            <a:r>
              <a:rPr lang="en-US" sz="2800" dirty="0" smtClean="0">
                <a:ea typeface="Gill Sans" pitchFamily="-65" charset="0"/>
                <a:cs typeface="Gill Sans" pitchFamily="-65" charset="0"/>
                <a:sym typeface="Wingdings"/>
              </a:rPr>
              <a:t> false period</a:t>
            </a:r>
            <a:endParaRPr lang="en-US" sz="2800" dirty="0">
              <a:ea typeface="Gill Sans" pitchFamily="-65" charset="0"/>
              <a:cs typeface="Gill Sans" pitchFamily="-65" charset="0"/>
            </a:endParaRPr>
          </a:p>
        </p:txBody>
      </p:sp>
      <p:sp>
        <p:nvSpPr>
          <p:cNvPr id="290" name="Rectangle 2"/>
          <p:cNvSpPr>
            <a:spLocks noChangeArrowheads="1"/>
          </p:cNvSpPr>
          <p:nvPr/>
        </p:nvSpPr>
        <p:spPr bwMode="auto">
          <a:xfrm>
            <a:off x="10824561" y="32579066"/>
            <a:ext cx="10273516"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4400550"/>
            <a:r>
              <a:rPr lang="en-US" altLang="zh-TW" sz="3200" dirty="0" smtClean="0">
                <a:solidFill>
                  <a:srgbClr val="0070C0"/>
                </a:solidFill>
                <a:latin typeface="Calibri" charset="0"/>
              </a:rPr>
              <a:t>2.3. Experiment</a:t>
            </a:r>
            <a:endParaRPr lang="en-US" sz="3200" dirty="0" smtClean="0"/>
          </a:p>
        </p:txBody>
      </p:sp>
      <p:sp>
        <p:nvSpPr>
          <p:cNvPr id="292" name="Rectangle 10"/>
          <p:cNvSpPr>
            <a:spLocks/>
          </p:cNvSpPr>
          <p:nvPr/>
        </p:nvSpPr>
        <p:spPr bwMode="auto">
          <a:xfrm>
            <a:off x="16676471" y="33533075"/>
            <a:ext cx="3804813" cy="275336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2800" dirty="0" smtClean="0">
                <a:ea typeface="Gill Sans" pitchFamily="-65" charset="0"/>
                <a:cs typeface="Gill Sans" pitchFamily="-65" charset="0"/>
                <a:sym typeface="Wingdings"/>
              </a:rPr>
              <a:t> </a:t>
            </a:r>
            <a:r>
              <a:rPr lang="en-US" sz="2800" dirty="0" smtClean="0">
                <a:ea typeface="Gill Sans" pitchFamily="-65" charset="0"/>
                <a:cs typeface="Gill Sans" pitchFamily="-65" charset="0"/>
              </a:rPr>
              <a:t>Our method is more robust than Fourier Transform and Auto-correlation when the observations are very sparse</a:t>
            </a:r>
            <a:endParaRPr lang="en-US" sz="2800" dirty="0">
              <a:ea typeface="Gill Sans" pitchFamily="-65" charset="0"/>
              <a:cs typeface="Gill Sans" pitchFamily="-65" charset="0"/>
            </a:endParaRPr>
          </a:p>
        </p:txBody>
      </p:sp>
      <p:sp>
        <p:nvSpPr>
          <p:cNvPr id="293" name="Rectangle 292"/>
          <p:cNvSpPr/>
          <p:nvPr/>
        </p:nvSpPr>
        <p:spPr>
          <a:xfrm>
            <a:off x="1506582" y="37113724"/>
            <a:ext cx="9584450" cy="769441"/>
          </a:xfrm>
          <a:prstGeom prst="rect">
            <a:avLst/>
          </a:prstGeom>
        </p:spPr>
        <p:txBody>
          <a:bodyPr wrap="none">
            <a:spAutoFit/>
          </a:bodyPr>
          <a:lstStyle/>
          <a:p>
            <a:pPr defTabSz="4400550">
              <a:spcBef>
                <a:spcPct val="20000"/>
              </a:spcBef>
            </a:pPr>
            <a:r>
              <a:rPr lang="en-US" altLang="zh-TW" sz="4400" dirty="0">
                <a:solidFill>
                  <a:srgbClr val="0070C0"/>
                </a:solidFill>
                <a:latin typeface="Calibri" charset="0"/>
              </a:rPr>
              <a:t>3</a:t>
            </a:r>
            <a:r>
              <a:rPr lang="en-US" altLang="zh-TW" sz="4400" dirty="0" smtClean="0">
                <a:solidFill>
                  <a:srgbClr val="0070C0"/>
                </a:solidFill>
                <a:latin typeface="Calibri" charset="0"/>
              </a:rPr>
              <a:t>. Nokia Location Prediction Competition</a:t>
            </a:r>
            <a:endParaRPr lang="en-US" altLang="zh-TW" sz="4400" dirty="0">
              <a:solidFill>
                <a:srgbClr val="0070C0"/>
              </a:solidFill>
              <a:latin typeface="Calibri" charset="0"/>
            </a:endParaRPr>
          </a:p>
        </p:txBody>
      </p:sp>
      <p:pic>
        <p:nvPicPr>
          <p:cNvPr id="165" name="Picture 164" descr="google_earth.bmp"/>
          <p:cNvPicPr>
            <a:picLocks noChangeAspect="1"/>
          </p:cNvPicPr>
          <p:nvPr/>
        </p:nvPicPr>
        <p:blipFill rotWithShape="1">
          <a:blip r:embed="rId29">
            <a:extLst>
              <a:ext uri="{28A0092B-C50C-407E-A947-70E740481C1C}">
                <a14:useLocalDpi xmlns:a14="http://schemas.microsoft.com/office/drawing/2010/main" val="0"/>
              </a:ext>
            </a:extLst>
          </a:blip>
          <a:srcRect l="34236" t="21436" r="7310" b="28650"/>
          <a:stretch/>
        </p:blipFill>
        <p:spPr>
          <a:xfrm>
            <a:off x="1433520" y="38275834"/>
            <a:ext cx="4969261" cy="3394670"/>
          </a:xfrm>
          <a:prstGeom prst="rect">
            <a:avLst/>
          </a:prstGeom>
        </p:spPr>
      </p:pic>
      <p:sp>
        <p:nvSpPr>
          <p:cNvPr id="166" name="Rectangle 3"/>
          <p:cNvSpPr>
            <a:spLocks/>
          </p:cNvSpPr>
          <p:nvPr/>
        </p:nvSpPr>
        <p:spPr bwMode="auto">
          <a:xfrm>
            <a:off x="1473178" y="41788139"/>
            <a:ext cx="6182187" cy="497553"/>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2800" dirty="0" smtClean="0">
                <a:ea typeface="Gill Sans" pitchFamily="-65" charset="0"/>
                <a:cs typeface="Gill Sans" pitchFamily="-65" charset="0"/>
              </a:rPr>
              <a:t>A human trajectory near Lake Geneva</a:t>
            </a:r>
            <a:endParaRPr lang="en-US" sz="2800" dirty="0">
              <a:ea typeface="Gill Sans" pitchFamily="-65" charset="0"/>
              <a:cs typeface="Gill Sans" pitchFamily="-65" charset="0"/>
            </a:endParaRPr>
          </a:p>
        </p:txBody>
      </p:sp>
      <p:sp>
        <p:nvSpPr>
          <p:cNvPr id="167" name="Rectangle 166"/>
          <p:cNvSpPr>
            <a:spLocks noChangeArrowheads="1"/>
          </p:cNvSpPr>
          <p:nvPr/>
        </p:nvSpPr>
        <p:spPr bwMode="auto">
          <a:xfrm>
            <a:off x="22741646" y="8931157"/>
            <a:ext cx="7166896" cy="4401205"/>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2800" dirty="0">
                <a:solidFill>
                  <a:srgbClr val="0070C0"/>
                </a:solidFill>
                <a:cs typeface="Times New Roman" pitchFamily="18" charset="0"/>
              </a:rPr>
              <a:t>Battlefield CPS</a:t>
            </a:r>
            <a:r>
              <a:rPr lang="en-US" altLang="zh-CN" sz="2800" dirty="0">
                <a:cs typeface="Times New Roman" pitchFamily="18" charset="0"/>
              </a:rPr>
              <a:t>: monitoring designated </a:t>
            </a:r>
            <a:r>
              <a:rPr lang="en-US" altLang="zh-CN" sz="2800" dirty="0" smtClean="0">
                <a:cs typeface="Times New Roman" pitchFamily="18" charset="0"/>
              </a:rPr>
              <a:t>region </a:t>
            </a:r>
            <a:r>
              <a:rPr lang="en-US" altLang="zh-CN" sz="2800" dirty="0">
                <a:cs typeface="Times New Roman" pitchFamily="18" charset="0"/>
              </a:rPr>
              <a:t>and detect </a:t>
            </a:r>
            <a:r>
              <a:rPr lang="en-US" altLang="zh-CN" sz="2800" dirty="0">
                <a:solidFill>
                  <a:srgbClr val="0070C0"/>
                </a:solidFill>
                <a:cs typeface="Times New Roman" pitchFamily="18" charset="0"/>
              </a:rPr>
              <a:t>intruders</a:t>
            </a:r>
          </a:p>
          <a:p>
            <a:pPr lvl="1" indent="-457200">
              <a:buFont typeface="Arial" panose="020B0604020202020204" pitchFamily="34" charset="0"/>
              <a:buChar char="•"/>
            </a:pPr>
            <a:r>
              <a:rPr lang="en-US" altLang="zh-CN" sz="2800" dirty="0">
                <a:cs typeface="Times New Roman" pitchFamily="18" charset="0"/>
              </a:rPr>
              <a:t>Igloo White</a:t>
            </a:r>
          </a:p>
          <a:p>
            <a:pPr lvl="1" indent="-457200">
              <a:buFont typeface="Arial" panose="020B0604020202020204" pitchFamily="34" charset="0"/>
              <a:buChar char="•"/>
            </a:pPr>
            <a:r>
              <a:rPr lang="en-US" altLang="zh-CN" sz="2800" dirty="0" smtClean="0">
                <a:cs typeface="Times New Roman" pitchFamily="18" charset="0"/>
              </a:rPr>
              <a:t>Ground </a:t>
            </a:r>
            <a:r>
              <a:rPr lang="en-US" altLang="zh-CN" sz="2800" dirty="0">
                <a:cs typeface="Times New Roman" pitchFamily="18" charset="0"/>
              </a:rPr>
              <a:t>Tactical </a:t>
            </a:r>
            <a:r>
              <a:rPr lang="en-US" altLang="zh-CN" sz="2800" dirty="0" smtClean="0">
                <a:cs typeface="Times New Roman" pitchFamily="18" charset="0"/>
              </a:rPr>
              <a:t>System</a:t>
            </a:r>
          </a:p>
          <a:p>
            <a:pPr lvl="1" indent="-457200">
              <a:buFont typeface="Arial" panose="020B0604020202020204" pitchFamily="34" charset="0"/>
              <a:buChar char="•"/>
            </a:pPr>
            <a:r>
              <a:rPr lang="en-US" altLang="zh-CN" sz="2800" dirty="0" smtClean="0">
                <a:cs typeface="Times New Roman" pitchFamily="18" charset="0"/>
              </a:rPr>
              <a:t>REMBASS</a:t>
            </a:r>
            <a:br>
              <a:rPr lang="en-US" altLang="zh-CN" sz="2800" dirty="0" smtClean="0">
                <a:cs typeface="Times New Roman" pitchFamily="18" charset="0"/>
              </a:rPr>
            </a:br>
            <a:r>
              <a:rPr lang="en-US" altLang="zh-CN" sz="2800" dirty="0" smtClean="0">
                <a:cs typeface="Times New Roman" pitchFamily="18" charset="0"/>
              </a:rPr>
              <a:t>(</a:t>
            </a:r>
            <a:r>
              <a:rPr lang="en-US" altLang="zh-CN" sz="2800" dirty="0" err="1">
                <a:cs typeface="Times New Roman" pitchFamily="18" charset="0"/>
              </a:rPr>
              <a:t>REmotely</a:t>
            </a:r>
            <a:r>
              <a:rPr lang="en-US" altLang="zh-CN" sz="2800" dirty="0">
                <a:cs typeface="Times New Roman" pitchFamily="18" charset="0"/>
              </a:rPr>
              <a:t> Monitored </a:t>
            </a:r>
            <a:r>
              <a:rPr lang="en-US" altLang="zh-CN" sz="2800" dirty="0" err="1">
                <a:cs typeface="Times New Roman" pitchFamily="18" charset="0"/>
              </a:rPr>
              <a:t>BAttlefield</a:t>
            </a:r>
            <a:r>
              <a:rPr lang="en-US" altLang="zh-CN" sz="2800" dirty="0">
                <a:cs typeface="Times New Roman" pitchFamily="18" charset="0"/>
              </a:rPr>
              <a:t> Sensor </a:t>
            </a:r>
            <a:r>
              <a:rPr lang="en-US" altLang="zh-CN" sz="2800" dirty="0" smtClean="0">
                <a:cs typeface="Times New Roman" pitchFamily="18" charset="0"/>
              </a:rPr>
              <a:t>System)</a:t>
            </a:r>
            <a:endParaRPr lang="en-US" altLang="zh-CN" sz="2800" dirty="0">
              <a:cs typeface="Times New Roman" pitchFamily="18" charset="0"/>
            </a:endParaRPr>
          </a:p>
          <a:p>
            <a:r>
              <a:rPr lang="en-US" altLang="zh-CN" sz="2800" dirty="0">
                <a:cs typeface="Times New Roman" pitchFamily="18" charset="0"/>
              </a:rPr>
              <a:t>1. Deploy larger number of sensors</a:t>
            </a:r>
          </a:p>
          <a:p>
            <a:r>
              <a:rPr lang="en-US" altLang="zh-CN" sz="2800" dirty="0">
                <a:cs typeface="Times New Roman" pitchFamily="18" charset="0"/>
              </a:rPr>
              <a:t>2. Collect seismic, </a:t>
            </a:r>
            <a:r>
              <a:rPr lang="en-US" altLang="zh-CN" sz="2800" dirty="0" smtClean="0">
                <a:cs typeface="Times New Roman" pitchFamily="18" charset="0"/>
              </a:rPr>
              <a:t>acoustic</a:t>
            </a:r>
          </a:p>
          <a:p>
            <a:r>
              <a:rPr lang="en-US" altLang="zh-CN" sz="2800" dirty="0">
                <a:cs typeface="Times New Roman" pitchFamily="18" charset="0"/>
              </a:rPr>
              <a:t> </a:t>
            </a:r>
            <a:r>
              <a:rPr lang="en-US" altLang="zh-CN" sz="2800" dirty="0" smtClean="0">
                <a:cs typeface="Times New Roman" pitchFamily="18" charset="0"/>
              </a:rPr>
              <a:t>   and magnetic </a:t>
            </a:r>
            <a:r>
              <a:rPr lang="en-US" altLang="zh-CN" sz="2800" dirty="0">
                <a:cs typeface="Times New Roman" pitchFamily="18" charset="0"/>
              </a:rPr>
              <a:t>signals from the </a:t>
            </a:r>
            <a:r>
              <a:rPr lang="en-US" altLang="zh-CN" sz="2800" dirty="0" smtClean="0">
                <a:cs typeface="Times New Roman" pitchFamily="18" charset="0"/>
              </a:rPr>
              <a:t>field</a:t>
            </a:r>
            <a:endParaRPr lang="en-US" altLang="zh-CN" sz="2800" dirty="0">
              <a:cs typeface="Times New Roman" pitchFamily="18" charset="0"/>
            </a:endParaRPr>
          </a:p>
        </p:txBody>
      </p:sp>
      <p:sp>
        <p:nvSpPr>
          <p:cNvPr id="339" name="Text Placeholder 5"/>
          <p:cNvSpPr>
            <a:spLocks noGrp="1"/>
          </p:cNvSpPr>
          <p:nvPr>
            <p:ph type="body" sz="quarter" idx="25"/>
          </p:nvPr>
        </p:nvSpPr>
        <p:spPr>
          <a:xfrm>
            <a:off x="22410739" y="7173386"/>
            <a:ext cx="20713429" cy="800211"/>
          </a:xfrm>
        </p:spPr>
        <p:txBody>
          <a:bodyPr/>
          <a:lstStyle/>
          <a:p>
            <a:r>
              <a:rPr lang="en-US" dirty="0" smtClean="0">
                <a:latin typeface="+mj-lt"/>
              </a:rPr>
              <a:t>Trajectory </a:t>
            </a:r>
            <a:r>
              <a:rPr lang="en-US" dirty="0">
                <a:latin typeface="+mj-lt"/>
              </a:rPr>
              <a:t>Discovery From Untrustworthy Sensor Data</a:t>
            </a:r>
          </a:p>
        </p:txBody>
      </p:sp>
      <p:sp>
        <p:nvSpPr>
          <p:cNvPr id="340" name="Title 1"/>
          <p:cNvSpPr txBox="1">
            <a:spLocks/>
          </p:cNvSpPr>
          <p:nvPr/>
        </p:nvSpPr>
        <p:spPr>
          <a:xfrm>
            <a:off x="22868945" y="28114637"/>
            <a:ext cx="5494339" cy="677863"/>
          </a:xfrm>
          <a:prstGeom prst="rect">
            <a:avLst/>
          </a:prstGeom>
        </p:spPr>
        <p:txBody>
          <a:bodyPr/>
          <a:lst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a:lstStyle>
          <a:p>
            <a:pPr algn="l"/>
            <a:r>
              <a:rPr lang="en-US" sz="4400" dirty="0" smtClean="0">
                <a:solidFill>
                  <a:srgbClr val="0070C0"/>
                </a:solidFill>
                <a:latin typeface="Calibri" charset="0"/>
              </a:rPr>
              <a:t>Motivation</a:t>
            </a:r>
            <a:endParaRPr lang="en-US" sz="4400" dirty="0">
              <a:solidFill>
                <a:srgbClr val="0070C0"/>
              </a:solidFill>
              <a:latin typeface="Calibri" charset="0"/>
            </a:endParaRPr>
          </a:p>
        </p:txBody>
      </p:sp>
      <p:sp>
        <p:nvSpPr>
          <p:cNvPr id="341" name="Rectangle 340"/>
          <p:cNvSpPr>
            <a:spLocks noChangeArrowheads="1"/>
          </p:cNvSpPr>
          <p:nvPr/>
        </p:nvSpPr>
        <p:spPr bwMode="auto">
          <a:xfrm>
            <a:off x="22865882" y="28894283"/>
            <a:ext cx="7042659" cy="2308324"/>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lnSpc>
                <a:spcPct val="90000"/>
              </a:lnSpc>
            </a:pPr>
            <a:r>
              <a:rPr lang="en-US" sz="3200" dirty="0" smtClean="0">
                <a:ea typeface="ＭＳ Ｐゴシック"/>
                <a:cs typeface="Times New Roman" pitchFamily="18" charset="0"/>
              </a:rPr>
              <a:t>No </a:t>
            </a:r>
            <a:r>
              <a:rPr lang="en-US" sz="3200" dirty="0">
                <a:ea typeface="ＭＳ Ｐゴシック"/>
                <a:cs typeface="Times New Roman" pitchFamily="18" charset="0"/>
              </a:rPr>
              <a:t>existing method </a:t>
            </a:r>
            <a:r>
              <a:rPr lang="en-US" sz="3200" dirty="0" smtClean="0">
                <a:ea typeface="ＭＳ Ｐゴシック"/>
                <a:cs typeface="Times New Roman" pitchFamily="18" charset="0"/>
              </a:rPr>
              <a:t>addresses </a:t>
            </a:r>
            <a:r>
              <a:rPr lang="en-US" sz="3200" dirty="0">
                <a:ea typeface="ＭＳ Ｐゴシック"/>
                <a:cs typeface="Times New Roman" pitchFamily="18" charset="0"/>
              </a:rPr>
              <a:t>the problem of mining significant </a:t>
            </a:r>
            <a:r>
              <a:rPr lang="en-US" sz="3200" dirty="0" smtClean="0">
                <a:ea typeface="ＭＳ Ｐゴシック"/>
                <a:cs typeface="Times New Roman" pitchFamily="18" charset="0"/>
              </a:rPr>
              <a:t>attraction </a:t>
            </a:r>
            <a:r>
              <a:rPr lang="en-US" sz="3200" dirty="0">
                <a:ea typeface="ＭＳ Ｐゴシック"/>
                <a:cs typeface="Times New Roman" pitchFamily="18" charset="0"/>
              </a:rPr>
              <a:t>and avoidance relationships in a well-defined and unified </a:t>
            </a:r>
            <a:r>
              <a:rPr lang="en-US" sz="3200" dirty="0" smtClean="0">
                <a:ea typeface="ＭＳ Ｐゴシック"/>
                <a:cs typeface="Times New Roman" pitchFamily="18" charset="0"/>
              </a:rPr>
              <a:t>framework.</a:t>
            </a:r>
          </a:p>
          <a:p>
            <a:pPr marL="457200" indent="-457200" eaLnBrk="0" hangingPunct="0">
              <a:lnSpc>
                <a:spcPct val="90000"/>
              </a:lnSpc>
              <a:buFont typeface="Arial" panose="020B0604020202020204" pitchFamily="34" charset="0"/>
              <a:buChar char="•"/>
            </a:pPr>
            <a:endParaRPr lang="en-US" sz="3200" dirty="0">
              <a:ea typeface="ＭＳ Ｐゴシック"/>
              <a:cs typeface="Times New Roman" pitchFamily="18" charset="0"/>
            </a:endParaRPr>
          </a:p>
        </p:txBody>
      </p:sp>
      <p:sp>
        <p:nvSpPr>
          <p:cNvPr id="342" name="Title 1"/>
          <p:cNvSpPr txBox="1">
            <a:spLocks/>
          </p:cNvSpPr>
          <p:nvPr/>
        </p:nvSpPr>
        <p:spPr>
          <a:xfrm>
            <a:off x="22814424" y="32544560"/>
            <a:ext cx="4464080" cy="692231"/>
          </a:xfrm>
          <a:prstGeom prst="rect">
            <a:avLst/>
          </a:prstGeom>
        </p:spPr>
        <p:txBody>
          <a:bodyPr/>
          <a:lst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a:lstStyle>
          <a:p>
            <a:pPr algn="l"/>
            <a:r>
              <a:rPr lang="en-US" sz="4400" dirty="0" smtClean="0">
                <a:solidFill>
                  <a:srgbClr val="0070C0"/>
                </a:solidFill>
                <a:latin typeface="Calibri" charset="0"/>
              </a:rPr>
              <a:t>New Measure</a:t>
            </a:r>
            <a:endParaRPr lang="en-US" sz="4400" dirty="0">
              <a:solidFill>
                <a:srgbClr val="0070C0"/>
              </a:solidFill>
              <a:latin typeface="Calibri" charset="0"/>
            </a:endParaRPr>
          </a:p>
        </p:txBody>
      </p:sp>
      <p:sp>
        <p:nvSpPr>
          <p:cNvPr id="343" name="Rectangle 342"/>
          <p:cNvSpPr>
            <a:spLocks noChangeArrowheads="1"/>
          </p:cNvSpPr>
          <p:nvPr/>
        </p:nvSpPr>
        <p:spPr bwMode="auto">
          <a:xfrm>
            <a:off x="22777876" y="33213949"/>
            <a:ext cx="5982379" cy="4524315"/>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eaLnBrk="0" hangingPunct="0">
              <a:lnSpc>
                <a:spcPct val="90000"/>
              </a:lnSpc>
              <a:buFont typeface="Arial" panose="020B0604020202020204" pitchFamily="34" charset="0"/>
              <a:buChar char="•"/>
            </a:pPr>
            <a:r>
              <a:rPr lang="en-US" sz="3200" dirty="0" smtClean="0">
                <a:ea typeface="ＭＳ Ｐゴシック"/>
                <a:cs typeface="Times New Roman" pitchFamily="18" charset="0"/>
              </a:rPr>
              <a:t>Detect </a:t>
            </a:r>
            <a:r>
              <a:rPr lang="en-US" sz="3200" dirty="0">
                <a:ea typeface="ＭＳ Ｐゴシック"/>
                <a:cs typeface="Times New Roman" pitchFamily="18" charset="0"/>
              </a:rPr>
              <a:t>the relationships through the </a:t>
            </a:r>
            <a:r>
              <a:rPr lang="en-US" sz="3200" i="1" dirty="0">
                <a:solidFill>
                  <a:srgbClr val="FF0000"/>
                </a:solidFill>
                <a:ea typeface="ＭＳ Ｐゴシック"/>
                <a:cs typeface="Times New Roman" pitchFamily="18" charset="0"/>
              </a:rPr>
              <a:t>comparison</a:t>
            </a:r>
            <a:r>
              <a:rPr lang="en-US" sz="3200" dirty="0">
                <a:solidFill>
                  <a:srgbClr val="FF0000"/>
                </a:solidFill>
                <a:ea typeface="ＭＳ Ｐゴシック"/>
                <a:cs typeface="Times New Roman" pitchFamily="18" charset="0"/>
              </a:rPr>
              <a:t> </a:t>
            </a:r>
            <a:r>
              <a:rPr lang="en-US" sz="3200" dirty="0">
                <a:ea typeface="ＭＳ Ｐゴシック"/>
                <a:cs typeface="Times New Roman" pitchFamily="18" charset="0"/>
              </a:rPr>
              <a:t>between </a:t>
            </a:r>
            <a:r>
              <a:rPr lang="en-US" sz="3200" i="1" dirty="0">
                <a:solidFill>
                  <a:srgbClr val="FF0000"/>
                </a:solidFill>
                <a:ea typeface="ＭＳ Ｐゴシック"/>
                <a:cs typeface="Times New Roman" pitchFamily="18" charset="0"/>
              </a:rPr>
              <a:t>how </a:t>
            </a:r>
            <a:r>
              <a:rPr lang="en-US" sz="3200" i="1" dirty="0" smtClean="0">
                <a:solidFill>
                  <a:srgbClr val="FF0000"/>
                </a:solidFill>
                <a:ea typeface="ＭＳ Ｐゴシック"/>
                <a:cs typeface="Times New Roman" pitchFamily="18" charset="0"/>
              </a:rPr>
              <a:t>two </a:t>
            </a:r>
            <a:r>
              <a:rPr lang="en-US" sz="3200" i="1" dirty="0">
                <a:solidFill>
                  <a:srgbClr val="FF0000"/>
                </a:solidFill>
                <a:ea typeface="ＭＳ Ｐゴシック"/>
                <a:cs typeface="Times New Roman" pitchFamily="18" charset="0"/>
              </a:rPr>
              <a:t>objects are expected to meet</a:t>
            </a:r>
            <a:r>
              <a:rPr lang="en-US" sz="3200" dirty="0">
                <a:ea typeface="ＭＳ Ｐゴシック"/>
                <a:cs typeface="Times New Roman" pitchFamily="18" charset="0"/>
              </a:rPr>
              <a:t> and </a:t>
            </a:r>
            <a:r>
              <a:rPr lang="en-US" sz="3200" i="1" dirty="0">
                <a:solidFill>
                  <a:srgbClr val="FF0000"/>
                </a:solidFill>
                <a:ea typeface="ＭＳ Ｐゴシック"/>
                <a:cs typeface="Times New Roman" pitchFamily="18" charset="0"/>
              </a:rPr>
              <a:t>the </a:t>
            </a:r>
            <a:r>
              <a:rPr lang="en-US" sz="3200" i="1" dirty="0" smtClean="0">
                <a:solidFill>
                  <a:srgbClr val="FF0000"/>
                </a:solidFill>
                <a:ea typeface="ＭＳ Ｐゴシック"/>
                <a:cs typeface="Times New Roman" pitchFamily="18" charset="0"/>
              </a:rPr>
              <a:t>actual </a:t>
            </a:r>
            <a:r>
              <a:rPr lang="en-US" sz="3200" i="1" dirty="0">
                <a:solidFill>
                  <a:srgbClr val="FF0000"/>
                </a:solidFill>
                <a:ea typeface="ＭＳ Ｐゴシック"/>
                <a:cs typeface="Times New Roman" pitchFamily="18" charset="0"/>
              </a:rPr>
              <a:t>meeting </a:t>
            </a:r>
            <a:r>
              <a:rPr lang="en-US" sz="3200" i="1" dirty="0" smtClean="0">
                <a:solidFill>
                  <a:srgbClr val="FF0000"/>
                </a:solidFill>
                <a:ea typeface="ＭＳ Ｐゴシック"/>
                <a:cs typeface="Times New Roman" pitchFamily="18" charset="0"/>
              </a:rPr>
              <a:t>frequency they have</a:t>
            </a:r>
            <a:r>
              <a:rPr lang="en-US" sz="3200" dirty="0" smtClean="0">
                <a:ea typeface="ＭＳ Ｐゴシック"/>
                <a:cs typeface="Times New Roman" pitchFamily="18" charset="0"/>
              </a:rPr>
              <a:t>.</a:t>
            </a:r>
          </a:p>
          <a:p>
            <a:pPr marL="457200" indent="-457200" eaLnBrk="0" hangingPunct="0">
              <a:lnSpc>
                <a:spcPct val="90000"/>
              </a:lnSpc>
              <a:buFont typeface="Arial" panose="020B0604020202020204" pitchFamily="34" charset="0"/>
              <a:buChar char="•"/>
            </a:pPr>
            <a:r>
              <a:rPr lang="en-US" sz="3200" dirty="0" smtClean="0">
                <a:ea typeface="ＭＳ Ｐゴシック"/>
                <a:cs typeface="Times New Roman" pitchFamily="18" charset="0"/>
              </a:rPr>
              <a:t>The </a:t>
            </a:r>
            <a:r>
              <a:rPr lang="en-US" sz="3200" dirty="0">
                <a:ea typeface="ＭＳ Ｐゴシック"/>
                <a:cs typeface="Times New Roman" pitchFamily="18" charset="0"/>
              </a:rPr>
              <a:t>degree of a relationship using </a:t>
            </a:r>
            <a:r>
              <a:rPr lang="en-US" sz="3200" dirty="0" smtClean="0">
                <a:ea typeface="ＭＳ Ｐゴシック"/>
                <a:cs typeface="Times New Roman" pitchFamily="18" charset="0"/>
              </a:rPr>
              <a:t>significance </a:t>
            </a:r>
            <a:r>
              <a:rPr lang="en-US" sz="3200" dirty="0">
                <a:ea typeface="ＭＳ Ｐゴシック"/>
                <a:cs typeface="Times New Roman" pitchFamily="18" charset="0"/>
              </a:rPr>
              <a:t>value of the </a:t>
            </a:r>
            <a:r>
              <a:rPr lang="en-US" sz="3200" dirty="0" smtClean="0">
                <a:ea typeface="ＭＳ Ｐゴシック"/>
                <a:cs typeface="Times New Roman" pitchFamily="18" charset="0"/>
              </a:rPr>
              <a:t>relationship</a:t>
            </a:r>
          </a:p>
          <a:p>
            <a:pPr marL="914400" lvl="1" indent="-457200" eaLnBrk="0" hangingPunct="0">
              <a:lnSpc>
                <a:spcPct val="90000"/>
              </a:lnSpc>
              <a:buFont typeface="Arial" panose="020B0604020202020204" pitchFamily="34" charset="0"/>
              <a:buChar char="•"/>
            </a:pPr>
            <a:r>
              <a:rPr lang="en-US" sz="3200" dirty="0" smtClean="0">
                <a:ea typeface="ＭＳ Ｐゴシック"/>
                <a:cs typeface="Times New Roman" pitchFamily="18" charset="0"/>
              </a:rPr>
              <a:t>The </a:t>
            </a:r>
            <a:r>
              <a:rPr lang="en-US" sz="3200" dirty="0">
                <a:ea typeface="ＭＳ Ｐゴシック"/>
                <a:cs typeface="Times New Roman" pitchFamily="18" charset="0"/>
              </a:rPr>
              <a:t>exact significance value is a #</a:t>
            </a:r>
            <a:r>
              <a:rPr lang="en-US" sz="3200" dirty="0" smtClean="0">
                <a:ea typeface="ＭＳ Ｐゴシック"/>
                <a:cs typeface="Times New Roman" pitchFamily="18" charset="0"/>
              </a:rPr>
              <a:t>P-hard problem</a:t>
            </a:r>
          </a:p>
        </p:txBody>
      </p:sp>
      <p:pic>
        <p:nvPicPr>
          <p:cNvPr id="53" name="Picture 52"/>
          <p:cNvPicPr>
            <a:picLocks noChangeAspect="1"/>
          </p:cNvPicPr>
          <p:nvPr/>
        </p:nvPicPr>
        <p:blipFill>
          <a:blip r:embed="rId30"/>
          <a:stretch>
            <a:fillRect/>
          </a:stretch>
        </p:blipFill>
        <p:spPr>
          <a:xfrm>
            <a:off x="30452687" y="28930528"/>
            <a:ext cx="7055829" cy="3293985"/>
          </a:xfrm>
          <a:prstGeom prst="rect">
            <a:avLst/>
          </a:prstGeom>
        </p:spPr>
      </p:pic>
      <p:sp>
        <p:nvSpPr>
          <p:cNvPr id="54" name="TextBox 53"/>
          <p:cNvSpPr txBox="1"/>
          <p:nvPr/>
        </p:nvSpPr>
        <p:spPr>
          <a:xfrm>
            <a:off x="38052662" y="28825212"/>
            <a:ext cx="4552631" cy="3970318"/>
          </a:xfrm>
          <a:prstGeom prst="rect">
            <a:avLst/>
          </a:prstGeom>
          <a:noFill/>
        </p:spPr>
        <p:txBody>
          <a:bodyPr wrap="square" rtlCol="0">
            <a:spAutoFit/>
          </a:bodyPr>
          <a:lstStyle/>
          <a:p>
            <a:r>
              <a:rPr lang="en-US" sz="2800" dirty="0" smtClean="0"/>
              <a:t>40 </a:t>
            </a:r>
            <a:r>
              <a:rPr lang="en-US" sz="2800" dirty="0"/>
              <a:t>co-locating (red) points on both moving object but two objects could be in own territories or same the same territories. We see that </a:t>
            </a:r>
            <a:r>
              <a:rPr lang="en-US" sz="2800" dirty="0">
                <a:solidFill>
                  <a:srgbClr val="FF0000"/>
                </a:solidFill>
              </a:rPr>
              <a:t>co-locating frequency is not a good measure for attraction and avoidance relationships.</a:t>
            </a:r>
          </a:p>
          <a:p>
            <a:endParaRPr lang="en-US" sz="2800" dirty="0"/>
          </a:p>
        </p:txBody>
      </p:sp>
      <p:sp>
        <p:nvSpPr>
          <p:cNvPr id="345" name="Title 1"/>
          <p:cNvSpPr txBox="1">
            <a:spLocks/>
          </p:cNvSpPr>
          <p:nvPr/>
        </p:nvSpPr>
        <p:spPr>
          <a:xfrm>
            <a:off x="28796803" y="32548018"/>
            <a:ext cx="3874633" cy="739118"/>
          </a:xfrm>
          <a:prstGeom prst="rect">
            <a:avLst/>
          </a:prstGeom>
        </p:spPr>
        <p:txBody>
          <a:bodyPr/>
          <a:lst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a:lstStyle>
          <a:p>
            <a:pPr algn="l"/>
            <a:r>
              <a:rPr lang="en-US" sz="4400" dirty="0" smtClean="0">
                <a:solidFill>
                  <a:srgbClr val="0070C0"/>
                </a:solidFill>
                <a:latin typeface="Calibri" charset="0"/>
              </a:rPr>
              <a:t>Method</a:t>
            </a:r>
            <a:endParaRPr lang="en-US" sz="4400" dirty="0">
              <a:solidFill>
                <a:srgbClr val="0070C0"/>
              </a:solidFill>
              <a:latin typeface="Calibri" charset="0"/>
            </a:endParaRPr>
          </a:p>
        </p:txBody>
      </p:sp>
      <p:sp>
        <p:nvSpPr>
          <p:cNvPr id="346" name="Rectangle 345"/>
          <p:cNvSpPr>
            <a:spLocks noChangeArrowheads="1"/>
          </p:cNvSpPr>
          <p:nvPr/>
        </p:nvSpPr>
        <p:spPr bwMode="auto">
          <a:xfrm>
            <a:off x="28760255" y="33359938"/>
            <a:ext cx="5740719" cy="4524315"/>
          </a:xfrm>
          <a:prstGeom prst="rect">
            <a:avLst/>
          </a:prstGeom>
          <a:noFill/>
          <a:ln w="9525">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eaLnBrk="0" hangingPunct="0">
              <a:lnSpc>
                <a:spcPct val="90000"/>
              </a:lnSpc>
              <a:buFont typeface="Arial" panose="020B0604020202020204" pitchFamily="34" charset="0"/>
              <a:buChar char="•"/>
            </a:pPr>
            <a:r>
              <a:rPr lang="en-US" sz="3200" dirty="0" smtClean="0">
                <a:ea typeface="ＭＳ Ｐゴシック"/>
                <a:cs typeface="Times New Roman" pitchFamily="18" charset="0"/>
              </a:rPr>
              <a:t>Design two </a:t>
            </a:r>
            <a:r>
              <a:rPr lang="en-US" sz="3200" dirty="0">
                <a:ea typeface="ＭＳ Ｐゴシック"/>
                <a:cs typeface="Times New Roman" pitchFamily="18" charset="0"/>
              </a:rPr>
              <a:t>pruning rules </a:t>
            </a:r>
            <a:r>
              <a:rPr lang="en-US" sz="3200" dirty="0" smtClean="0">
                <a:ea typeface="ＭＳ Ｐゴシック"/>
                <a:cs typeface="Times New Roman" pitchFamily="18" charset="0"/>
              </a:rPr>
              <a:t>to </a:t>
            </a:r>
            <a:r>
              <a:rPr lang="en-US" sz="3200" dirty="0">
                <a:ea typeface="ＭＳ Ｐゴシック"/>
                <a:cs typeface="Times New Roman" pitchFamily="18" charset="0"/>
              </a:rPr>
              <a:t>speed up the permutation </a:t>
            </a:r>
            <a:r>
              <a:rPr lang="en-US" sz="3200" dirty="0" smtClean="0">
                <a:ea typeface="ＭＳ Ｐゴシック"/>
                <a:cs typeface="Times New Roman" pitchFamily="18" charset="0"/>
              </a:rPr>
              <a:t>test</a:t>
            </a:r>
          </a:p>
          <a:p>
            <a:pPr marL="971550" lvl="1" indent="-514350" eaLnBrk="0" hangingPunct="0">
              <a:lnSpc>
                <a:spcPct val="90000"/>
              </a:lnSpc>
              <a:buFont typeface="+mj-lt"/>
              <a:buAutoNum type="arabicPeriod"/>
            </a:pPr>
            <a:r>
              <a:rPr lang="en-US" sz="3200" dirty="0">
                <a:ea typeface="ＭＳ Ｐゴシック"/>
                <a:cs typeface="Times New Roman" pitchFamily="18" charset="0"/>
              </a:rPr>
              <a:t>Eliminating </a:t>
            </a:r>
            <a:r>
              <a:rPr lang="en-US" sz="3200" dirty="0" err="1">
                <a:ea typeface="ＭＳ Ｐゴシック"/>
                <a:cs typeface="Times New Roman" pitchFamily="18" charset="0"/>
              </a:rPr>
              <a:t>nonoverlapping</a:t>
            </a:r>
            <a:r>
              <a:rPr lang="en-US" sz="3200" dirty="0">
                <a:ea typeface="ＭＳ Ｐゴシック"/>
                <a:cs typeface="Times New Roman" pitchFamily="18" charset="0"/>
              </a:rPr>
              <a:t> </a:t>
            </a:r>
            <a:r>
              <a:rPr lang="en-US" sz="3200" dirty="0" smtClean="0">
                <a:ea typeface="ＭＳ Ｐゴシック"/>
                <a:cs typeface="Times New Roman" pitchFamily="18" charset="0"/>
              </a:rPr>
              <a:t>locations</a:t>
            </a:r>
          </a:p>
          <a:p>
            <a:pPr marL="971550" lvl="1" indent="-514350" eaLnBrk="0" hangingPunct="0">
              <a:lnSpc>
                <a:spcPct val="90000"/>
              </a:lnSpc>
              <a:buFont typeface="+mj-lt"/>
              <a:buAutoNum type="arabicPeriod"/>
            </a:pPr>
            <a:r>
              <a:rPr lang="en-US" sz="3200" dirty="0">
                <a:ea typeface="ＭＳ Ｐゴシック"/>
                <a:cs typeface="Times New Roman" pitchFamily="18" charset="0"/>
              </a:rPr>
              <a:t>Early termination </a:t>
            </a:r>
            <a:r>
              <a:rPr lang="en-US" sz="3200" dirty="0" smtClean="0">
                <a:ea typeface="ＭＳ Ｐゴシック"/>
                <a:cs typeface="Times New Roman" pitchFamily="18" charset="0"/>
              </a:rPr>
              <a:t>conditions</a:t>
            </a:r>
          </a:p>
          <a:p>
            <a:pPr marL="514350" indent="-514350" eaLnBrk="0" hangingPunct="0">
              <a:lnSpc>
                <a:spcPct val="90000"/>
              </a:lnSpc>
              <a:buFont typeface="Arial" panose="020B0604020202020204" pitchFamily="34" charset="0"/>
              <a:buChar char="•"/>
            </a:pPr>
            <a:r>
              <a:rPr lang="en-US" sz="3200" dirty="0" smtClean="0">
                <a:ea typeface="ＭＳ Ｐゴシック"/>
                <a:cs typeface="Times New Roman" pitchFamily="18" charset="0"/>
              </a:rPr>
              <a:t>Efficiently </a:t>
            </a:r>
            <a:r>
              <a:rPr lang="en-US" sz="3200" dirty="0">
                <a:ea typeface="ＭＳ Ｐゴシック"/>
                <a:cs typeface="Times New Roman" pitchFamily="18" charset="0"/>
              </a:rPr>
              <a:t>retrieve all the objects with significance values above </a:t>
            </a:r>
            <a:r>
              <a:rPr lang="en-US" sz="3200" dirty="0" smtClean="0">
                <a:ea typeface="ＭＳ Ｐゴシック"/>
                <a:cs typeface="Times New Roman" pitchFamily="18" charset="0"/>
              </a:rPr>
              <a:t>certain threshold </a:t>
            </a:r>
            <a:r>
              <a:rPr lang="el-GR" sz="3200" dirty="0"/>
              <a:t>Λ</a:t>
            </a:r>
            <a:endParaRPr lang="en-US" sz="3200" dirty="0">
              <a:ea typeface="ＭＳ Ｐゴシック"/>
              <a:cs typeface="Times New Roman" pitchFamily="18" charset="0"/>
            </a:endParaRPr>
          </a:p>
        </p:txBody>
      </p:sp>
      <p:sp>
        <p:nvSpPr>
          <p:cNvPr id="137" name="Title 1"/>
          <p:cNvSpPr txBox="1">
            <a:spLocks/>
          </p:cNvSpPr>
          <p:nvPr/>
        </p:nvSpPr>
        <p:spPr>
          <a:xfrm>
            <a:off x="34671735" y="32551349"/>
            <a:ext cx="8342214" cy="739118"/>
          </a:xfrm>
          <a:prstGeom prst="rect">
            <a:avLst/>
          </a:prstGeom>
        </p:spPr>
        <p:txBody>
          <a:bodyPr/>
          <a:lst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a:lstStyle>
          <a:p>
            <a:pPr algn="l"/>
            <a:r>
              <a:rPr lang="en-US" sz="4400" dirty="0" smtClean="0">
                <a:solidFill>
                  <a:srgbClr val="0070C0"/>
                </a:solidFill>
                <a:latin typeface="Calibri" charset="0"/>
              </a:rPr>
              <a:t>Experiment</a:t>
            </a:r>
            <a:endParaRPr lang="en-US" sz="4400" dirty="0">
              <a:solidFill>
                <a:srgbClr val="0070C0"/>
              </a:solidFill>
              <a:latin typeface="Calibri" charset="0"/>
            </a:endParaRPr>
          </a:p>
        </p:txBody>
      </p:sp>
      <p:sp>
        <p:nvSpPr>
          <p:cNvPr id="139" name="Rectangle 10"/>
          <p:cNvSpPr>
            <a:spLocks/>
          </p:cNvSpPr>
          <p:nvPr/>
        </p:nvSpPr>
        <p:spPr bwMode="auto">
          <a:xfrm>
            <a:off x="34816740" y="36627302"/>
            <a:ext cx="3703581" cy="1289706"/>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2800" dirty="0" smtClean="0"/>
              <a:t>Estimated significance</a:t>
            </a:r>
            <a:endParaRPr lang="en-US" sz="2800" dirty="0"/>
          </a:p>
          <a:p>
            <a:r>
              <a:rPr lang="en-US" sz="2800" dirty="0"/>
              <a:t>value converges fast to its </a:t>
            </a:r>
            <a:r>
              <a:rPr lang="en-US" sz="2800" dirty="0" smtClean="0"/>
              <a:t>true value.</a:t>
            </a:r>
            <a:endParaRPr lang="en-US" sz="2800" dirty="0">
              <a:ea typeface="Gill Sans" pitchFamily="-65" charset="0"/>
              <a:cs typeface="Gill Sans" pitchFamily="-65" charset="0"/>
            </a:endParaRPr>
          </a:p>
        </p:txBody>
      </p:sp>
      <p:sp>
        <p:nvSpPr>
          <p:cNvPr id="143" name="Rectangle 10"/>
          <p:cNvSpPr>
            <a:spLocks/>
          </p:cNvSpPr>
          <p:nvPr/>
        </p:nvSpPr>
        <p:spPr bwMode="auto">
          <a:xfrm>
            <a:off x="38963168" y="36768654"/>
            <a:ext cx="3623750" cy="1211296"/>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2800" dirty="0" smtClean="0"/>
              <a:t>Our method is much faster with the pruning rules for different threshold </a:t>
            </a:r>
            <a:r>
              <a:rPr lang="el-GR" sz="2800" dirty="0" smtClean="0"/>
              <a:t>Λ</a:t>
            </a:r>
            <a:endParaRPr lang="en-US" sz="2800" dirty="0">
              <a:ea typeface="Gill Sans" pitchFamily="-65" charset="0"/>
              <a:cs typeface="Gill Sans" pitchFamily="-65" charset="0"/>
            </a:endParaRPr>
          </a:p>
        </p:txBody>
      </p:sp>
      <p:pic>
        <p:nvPicPr>
          <p:cNvPr id="56" name="Picture 55"/>
          <p:cNvPicPr>
            <a:picLocks noChangeAspect="1"/>
          </p:cNvPicPr>
          <p:nvPr/>
        </p:nvPicPr>
        <p:blipFill>
          <a:blip r:embed="rId31"/>
          <a:stretch>
            <a:fillRect/>
          </a:stretch>
        </p:blipFill>
        <p:spPr>
          <a:xfrm>
            <a:off x="34719121" y="33364335"/>
            <a:ext cx="3746772" cy="2879614"/>
          </a:xfrm>
          <a:prstGeom prst="rect">
            <a:avLst/>
          </a:prstGeom>
        </p:spPr>
      </p:pic>
      <p:pic>
        <p:nvPicPr>
          <p:cNvPr id="25" name="Picture 24"/>
          <p:cNvPicPr>
            <a:picLocks noChangeAspect="1"/>
          </p:cNvPicPr>
          <p:nvPr/>
        </p:nvPicPr>
        <p:blipFill>
          <a:blip r:embed="rId32"/>
          <a:stretch>
            <a:fillRect/>
          </a:stretch>
        </p:blipFill>
        <p:spPr>
          <a:xfrm>
            <a:off x="38465893" y="33374751"/>
            <a:ext cx="4066596" cy="2869198"/>
          </a:xfrm>
          <a:prstGeom prst="rect">
            <a:avLst/>
          </a:prstGeom>
        </p:spPr>
      </p:pic>
      <p:pic>
        <p:nvPicPr>
          <p:cNvPr id="63" name="Picture Placeholder 62"/>
          <p:cNvPicPr>
            <a:picLocks noGrp="1" noChangeAspect="1"/>
          </p:cNvPicPr>
          <p:nvPr>
            <p:ph type="pic" sz="quarter" idx="127"/>
          </p:nvPr>
        </p:nvPicPr>
        <p:blipFill>
          <a:blip r:embed="rId33">
            <a:extLst>
              <a:ext uri="{28A0092B-C50C-407E-A947-70E740481C1C}">
                <a14:useLocalDpi xmlns:a14="http://schemas.microsoft.com/office/drawing/2010/main" val="0"/>
              </a:ext>
            </a:extLst>
          </a:blip>
          <a:srcRect t="9199" b="9199"/>
          <a:stretch>
            <a:fillRect/>
          </a:stretch>
        </p:blipFill>
        <p:spPr/>
      </p:pic>
      <p:grpSp>
        <p:nvGrpSpPr>
          <p:cNvPr id="11" name="Group 10"/>
          <p:cNvGrpSpPr/>
          <p:nvPr/>
        </p:nvGrpSpPr>
        <p:grpSpPr>
          <a:xfrm>
            <a:off x="31297461" y="38564018"/>
            <a:ext cx="7373707" cy="3640283"/>
            <a:chOff x="32379785" y="36212275"/>
            <a:chExt cx="9187315" cy="4535633"/>
          </a:xfrm>
        </p:grpSpPr>
        <p:sp>
          <p:nvSpPr>
            <p:cNvPr id="452" name="Rectangle 451"/>
            <p:cNvSpPr/>
            <p:nvPr/>
          </p:nvSpPr>
          <p:spPr>
            <a:xfrm>
              <a:off x="32379785" y="36212275"/>
              <a:ext cx="9187315" cy="4535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4"/>
            <a:stretch>
              <a:fillRect/>
            </a:stretch>
          </p:blipFill>
          <p:spPr>
            <a:xfrm>
              <a:off x="36966952" y="36458429"/>
              <a:ext cx="4302851" cy="3914399"/>
            </a:xfrm>
            <a:prstGeom prst="rect">
              <a:avLst/>
            </a:prstGeom>
          </p:spPr>
        </p:pic>
        <p:pic>
          <p:nvPicPr>
            <p:cNvPr id="448" name="Picture 447"/>
            <p:cNvPicPr>
              <a:picLocks noChangeAspect="1"/>
            </p:cNvPicPr>
            <p:nvPr/>
          </p:nvPicPr>
          <p:blipFill>
            <a:blip r:embed="rId35"/>
            <a:stretch>
              <a:fillRect/>
            </a:stretch>
          </p:blipFill>
          <p:spPr>
            <a:xfrm>
              <a:off x="32717390" y="36458430"/>
              <a:ext cx="3925632" cy="3914399"/>
            </a:xfrm>
            <a:prstGeom prst="rect">
              <a:avLst/>
            </a:prstGeom>
          </p:spPr>
        </p:pic>
      </p:grpSp>
      <p:sp>
        <p:nvSpPr>
          <p:cNvPr id="155" name="TextBox 154"/>
          <p:cNvSpPr txBox="1"/>
          <p:nvPr/>
        </p:nvSpPr>
        <p:spPr>
          <a:xfrm>
            <a:off x="39184490" y="38725226"/>
            <a:ext cx="3593480" cy="3170099"/>
          </a:xfrm>
          <a:prstGeom prst="rect">
            <a:avLst/>
          </a:prstGeom>
          <a:noFill/>
        </p:spPr>
        <p:txBody>
          <a:bodyPr wrap="square" rtlCol="0">
            <a:spAutoFit/>
          </a:bodyPr>
          <a:lstStyle/>
          <a:p>
            <a:r>
              <a:rPr lang="en-US" sz="2500" dirty="0" smtClean="0"/>
              <a:t>Home range of the six monkey study groups </a:t>
            </a:r>
            <a:r>
              <a:rPr lang="en-US" sz="2500" dirty="0"/>
              <a:t>and the </a:t>
            </a:r>
            <a:r>
              <a:rPr lang="en-US" sz="2500" dirty="0" smtClean="0"/>
              <a:t>mined results </a:t>
            </a:r>
            <a:r>
              <a:rPr lang="en-US" sz="2500" dirty="0"/>
              <a:t>for mining </a:t>
            </a:r>
            <a:r>
              <a:rPr lang="en-US" sz="2500" dirty="0" smtClean="0"/>
              <a:t>significant </a:t>
            </a:r>
            <a:r>
              <a:rPr lang="en-US" sz="2500" dirty="0"/>
              <a:t>relationships for the monkey data (green line: attraction, red line: avoidance</a:t>
            </a:r>
            <a:r>
              <a:rPr lang="en-US" sz="2500" dirty="0" smtClean="0"/>
              <a:t>).</a:t>
            </a:r>
            <a:endParaRPr lang="en-US" sz="2500" dirty="0"/>
          </a:p>
        </p:txBody>
      </p:sp>
      <p:sp>
        <p:nvSpPr>
          <p:cNvPr id="148" name="Text Box 92"/>
          <p:cNvSpPr txBox="1">
            <a:spLocks noChangeArrowheads="1"/>
          </p:cNvSpPr>
          <p:nvPr/>
        </p:nvSpPr>
        <p:spPr bwMode="auto">
          <a:xfrm>
            <a:off x="34837662" y="8558649"/>
            <a:ext cx="6640182" cy="1815882"/>
          </a:xfrm>
          <a:prstGeom prst="rect">
            <a:avLst/>
          </a:prstGeom>
          <a:noFill/>
          <a:ln w="9525">
            <a:noFill/>
            <a:miter lim="800000"/>
            <a:headEnd/>
            <a:tailEnd/>
          </a:ln>
        </p:spPr>
        <p:txBody>
          <a:bodyPr wrap="square">
            <a:spAutoFit/>
          </a:bodyPr>
          <a:lstStyle/>
          <a:p>
            <a:r>
              <a:rPr lang="en-US" sz="2800" dirty="0" smtClean="0">
                <a:solidFill>
                  <a:srgbClr val="FF0000"/>
                </a:solidFill>
                <a:cs typeface="Times New Roman" pitchFamily="18" charset="0"/>
              </a:rPr>
              <a:t>Challenges</a:t>
            </a:r>
            <a:r>
              <a:rPr lang="en-US" sz="2800" dirty="0" smtClean="0">
                <a:cs typeface="Times New Roman" pitchFamily="18" charset="0"/>
              </a:rPr>
              <a:t>: </a:t>
            </a:r>
          </a:p>
          <a:p>
            <a:pPr marL="457200" indent="-457200">
              <a:buFont typeface="Arial" pitchFamily="34" charset="0"/>
              <a:buChar char="•"/>
            </a:pPr>
            <a:r>
              <a:rPr lang="en-US" altLang="zh-CN" sz="2800" dirty="0" smtClean="0">
                <a:cs typeface="Times New Roman" pitchFamily="18" charset="0"/>
              </a:rPr>
              <a:t>Massive and streaming data</a:t>
            </a:r>
          </a:p>
          <a:p>
            <a:pPr marL="457200" indent="-457200">
              <a:buFont typeface="Arial" pitchFamily="34" charset="0"/>
              <a:buChar char="•"/>
            </a:pPr>
            <a:r>
              <a:rPr lang="en-US" sz="2800" dirty="0" smtClean="0">
                <a:cs typeface="Times New Roman" pitchFamily="18" charset="0"/>
              </a:rPr>
              <a:t>Untrustworthy data</a:t>
            </a:r>
          </a:p>
          <a:p>
            <a:pPr marL="457200" indent="-457200">
              <a:buFont typeface="Arial" pitchFamily="34" charset="0"/>
              <a:buChar char="•"/>
            </a:pPr>
            <a:r>
              <a:rPr lang="en-US" altLang="zh-CN" sz="2800" dirty="0" smtClean="0">
                <a:cs typeface="Times New Roman" pitchFamily="18" charset="0"/>
              </a:rPr>
              <a:t>Tracking multiple intruders</a:t>
            </a:r>
            <a:endParaRPr lang="en-US" sz="2800" dirty="0">
              <a:cs typeface="Times New Roman" pitchFamily="18" charset="0"/>
            </a:endParaRPr>
          </a:p>
        </p:txBody>
      </p:sp>
      <p:sp>
        <p:nvSpPr>
          <p:cNvPr id="153" name="Text Placeholder 136"/>
          <p:cNvSpPr>
            <a:spLocks noGrp="1"/>
          </p:cNvSpPr>
          <p:nvPr>
            <p:ph type="body" sz="quarter" idx="10"/>
          </p:nvPr>
        </p:nvSpPr>
        <p:spPr>
          <a:xfrm>
            <a:off x="34719121" y="10485761"/>
            <a:ext cx="7159961" cy="3108521"/>
          </a:xfrm>
        </p:spPr>
        <p:txBody>
          <a:bodyPr/>
          <a:lstStyle/>
          <a:p>
            <a:r>
              <a:rPr lang="en-US" altLang="zh-CN" sz="3200" b="1" dirty="0" smtClean="0">
                <a:solidFill>
                  <a:srgbClr val="0070C0"/>
                </a:solidFill>
                <a:latin typeface="+mn-lt"/>
                <a:cs typeface="Times New Roman" pitchFamily="18" charset="0"/>
              </a:rPr>
              <a:t>Problem Statement</a:t>
            </a:r>
            <a:r>
              <a:rPr lang="en-US" altLang="zh-CN" sz="3200" dirty="0" smtClean="0">
                <a:solidFill>
                  <a:srgbClr val="0070C0"/>
                </a:solidFill>
                <a:latin typeface="+mn-lt"/>
                <a:cs typeface="Times New Roman" pitchFamily="18" charset="0"/>
              </a:rPr>
              <a:t>:</a:t>
            </a:r>
            <a:r>
              <a:rPr lang="en-US" altLang="zh-CN" sz="3200" b="1" dirty="0" smtClean="0">
                <a:solidFill>
                  <a:srgbClr val="0070C0"/>
                </a:solidFill>
                <a:latin typeface="+mn-lt"/>
                <a:cs typeface="Times New Roman" pitchFamily="18" charset="0"/>
              </a:rPr>
              <a:t> </a:t>
            </a:r>
            <a:r>
              <a:rPr lang="en-US" altLang="zh-CN" sz="2500" dirty="0" smtClean="0">
                <a:latin typeface="+mn-lt"/>
                <a:cs typeface="Times New Roman" pitchFamily="18" charset="0"/>
              </a:rPr>
              <a:t>Mining Lines in the Sand</a:t>
            </a:r>
          </a:p>
          <a:p>
            <a:r>
              <a:rPr lang="en-US" altLang="zh-CN" sz="2500" dirty="0" smtClean="0">
                <a:latin typeface="+mn-lt"/>
                <a:cs typeface="Times New Roman" pitchFamily="18" charset="0"/>
              </a:rPr>
              <a:t>Input: sensor network </a:t>
            </a:r>
            <a:r>
              <a:rPr lang="en-US" altLang="zh-CN" sz="2500" i="1" dirty="0" smtClean="0">
                <a:latin typeface="+mn-lt"/>
                <a:cs typeface="Times New Roman" pitchFamily="18" charset="0"/>
              </a:rPr>
              <a:t>S</a:t>
            </a:r>
            <a:r>
              <a:rPr lang="en-US" altLang="zh-CN" sz="2500" dirty="0" smtClean="0">
                <a:latin typeface="+mn-lt"/>
                <a:cs typeface="Times New Roman" pitchFamily="18" charset="0"/>
              </a:rPr>
              <a:t>; sensor data arriving by time, </a:t>
            </a:r>
            <a:r>
              <a:rPr lang="en-US" altLang="zh-CN" sz="2500" i="1" dirty="0" smtClean="0">
                <a:latin typeface="+mn-lt"/>
                <a:cs typeface="Times New Roman" pitchFamily="18" charset="0"/>
              </a:rPr>
              <a:t>R</a:t>
            </a:r>
            <a:r>
              <a:rPr lang="en-US" altLang="zh-CN" sz="2500" dirty="0" smtClean="0">
                <a:latin typeface="+mn-lt"/>
                <a:cs typeface="Times New Roman" pitchFamily="18" charset="0"/>
              </a:rPr>
              <a:t> ={</a:t>
            </a:r>
            <a:r>
              <a:rPr lang="en-US" altLang="zh-CN" sz="2500" i="1" dirty="0" smtClean="0">
                <a:latin typeface="+mn-lt"/>
                <a:cs typeface="Times New Roman" pitchFamily="18" charset="0"/>
              </a:rPr>
              <a:t>R</a:t>
            </a:r>
            <a:r>
              <a:rPr lang="en-US" altLang="zh-CN" sz="2500" baseline="-25000" dirty="0" smtClean="0">
                <a:latin typeface="+mn-lt"/>
                <a:cs typeface="Times New Roman" pitchFamily="18" charset="0"/>
              </a:rPr>
              <a:t>1</a:t>
            </a:r>
            <a:r>
              <a:rPr lang="en-US" altLang="zh-CN" sz="2500" dirty="0" smtClean="0">
                <a:latin typeface="+mn-lt"/>
                <a:cs typeface="Times New Roman" pitchFamily="18" charset="0"/>
              </a:rPr>
              <a:t>, </a:t>
            </a:r>
            <a:r>
              <a:rPr lang="en-US" altLang="zh-CN" sz="2500" i="1" dirty="0" smtClean="0">
                <a:latin typeface="+mn-lt"/>
                <a:cs typeface="Times New Roman" pitchFamily="18" charset="0"/>
              </a:rPr>
              <a:t>R</a:t>
            </a:r>
            <a:r>
              <a:rPr lang="en-US" altLang="zh-CN" sz="2500" baseline="-25000" dirty="0" smtClean="0">
                <a:latin typeface="+mn-lt"/>
                <a:cs typeface="Times New Roman" pitchFamily="18" charset="0"/>
              </a:rPr>
              <a:t>2</a:t>
            </a:r>
            <a:r>
              <a:rPr lang="en-US" altLang="zh-CN" sz="2500" dirty="0" smtClean="0">
                <a:latin typeface="+mn-lt"/>
                <a:cs typeface="Times New Roman" pitchFamily="18" charset="0"/>
              </a:rPr>
              <a:t>, …, </a:t>
            </a:r>
            <a:r>
              <a:rPr lang="en-US" altLang="zh-CN" sz="2500" i="1" dirty="0" err="1" smtClean="0">
                <a:latin typeface="+mn-lt"/>
                <a:cs typeface="Times New Roman" pitchFamily="18" charset="0"/>
              </a:rPr>
              <a:t>R</a:t>
            </a:r>
            <a:r>
              <a:rPr lang="en-US" altLang="zh-CN" sz="2500" baseline="-25000" dirty="0" err="1" smtClean="0">
                <a:latin typeface="+mn-lt"/>
                <a:cs typeface="Times New Roman" pitchFamily="18" charset="0"/>
              </a:rPr>
              <a:t>m</a:t>
            </a:r>
            <a:r>
              <a:rPr lang="en-US" altLang="zh-CN" sz="2500" dirty="0" smtClean="0">
                <a:latin typeface="+mn-lt"/>
                <a:cs typeface="Times New Roman" pitchFamily="18" charset="0"/>
              </a:rPr>
              <a:t>}. </a:t>
            </a:r>
          </a:p>
          <a:p>
            <a:r>
              <a:rPr lang="en-US" altLang="zh-CN" sz="2500" dirty="0" smtClean="0">
                <a:latin typeface="+mn-lt"/>
                <a:cs typeface="Times New Roman" pitchFamily="18" charset="0"/>
              </a:rPr>
              <a:t>Output: a set of intruder trajectories {</a:t>
            </a:r>
            <a:r>
              <a:rPr lang="en-US" altLang="zh-CN" sz="2500" i="1" dirty="0" smtClean="0">
                <a:latin typeface="+mn-lt"/>
                <a:cs typeface="Times New Roman" pitchFamily="18" charset="0"/>
              </a:rPr>
              <a:t>L</a:t>
            </a:r>
            <a:r>
              <a:rPr lang="en-US" altLang="zh-CN" sz="2500" baseline="-25000" dirty="0" smtClean="0">
                <a:latin typeface="+mn-lt"/>
                <a:cs typeface="Times New Roman" pitchFamily="18" charset="0"/>
              </a:rPr>
              <a:t>1</a:t>
            </a:r>
            <a:r>
              <a:rPr lang="en-US" altLang="zh-CN" sz="2500" dirty="0" smtClean="0">
                <a:latin typeface="+mn-lt"/>
                <a:cs typeface="Times New Roman" pitchFamily="18" charset="0"/>
              </a:rPr>
              <a:t>, </a:t>
            </a:r>
            <a:r>
              <a:rPr lang="en-US" altLang="zh-CN" sz="2500" i="1" dirty="0" smtClean="0">
                <a:latin typeface="+mn-lt"/>
                <a:cs typeface="Times New Roman" pitchFamily="18" charset="0"/>
              </a:rPr>
              <a:t>L</a:t>
            </a:r>
            <a:r>
              <a:rPr lang="en-US" altLang="zh-CN" sz="2500" baseline="-25000" dirty="0" smtClean="0">
                <a:latin typeface="+mn-lt"/>
                <a:cs typeface="Times New Roman" pitchFamily="18" charset="0"/>
              </a:rPr>
              <a:t>2</a:t>
            </a:r>
            <a:r>
              <a:rPr lang="en-US" altLang="zh-CN" sz="2500" dirty="0" smtClean="0">
                <a:latin typeface="+mn-lt"/>
                <a:cs typeface="Times New Roman" pitchFamily="18" charset="0"/>
              </a:rPr>
              <a:t>, … </a:t>
            </a:r>
            <a:r>
              <a:rPr lang="en-US" altLang="zh-CN" sz="2500" i="1" dirty="0" err="1" smtClean="0">
                <a:latin typeface="+mn-lt"/>
                <a:cs typeface="Times New Roman" pitchFamily="18" charset="0"/>
              </a:rPr>
              <a:t>L</a:t>
            </a:r>
            <a:r>
              <a:rPr lang="en-US" altLang="zh-CN" sz="2500" i="1" baseline="-25000" dirty="0" err="1" smtClean="0">
                <a:latin typeface="+mn-lt"/>
                <a:cs typeface="Times New Roman" pitchFamily="18" charset="0"/>
              </a:rPr>
              <a:t>k</a:t>
            </a:r>
            <a:r>
              <a:rPr lang="en-US" altLang="zh-CN" sz="2500" dirty="0" smtClean="0">
                <a:latin typeface="+mn-lt"/>
                <a:cs typeface="Times New Roman" pitchFamily="18" charset="0"/>
              </a:rPr>
              <a:t>}</a:t>
            </a:r>
          </a:p>
          <a:p>
            <a:r>
              <a:rPr lang="en-US" altLang="zh-CN" sz="2500" dirty="0" smtClean="0">
                <a:latin typeface="+mn-lt"/>
                <a:cs typeface="Times New Roman" pitchFamily="18" charset="0"/>
              </a:rPr>
              <a:t>Two sub-problems: (1). </a:t>
            </a:r>
            <a:r>
              <a:rPr lang="en-US" altLang="zh-CN" sz="2500" dirty="0" smtClean="0">
                <a:solidFill>
                  <a:srgbClr val="0070C0"/>
                </a:solidFill>
                <a:latin typeface="+mn-lt"/>
                <a:cs typeface="Times New Roman" pitchFamily="18" charset="0"/>
              </a:rPr>
              <a:t>Mining dots in the sand</a:t>
            </a:r>
            <a:r>
              <a:rPr lang="en-US" altLang="zh-CN" sz="2500" dirty="0" smtClean="0">
                <a:latin typeface="+mn-lt"/>
                <a:cs typeface="Times New Roman" pitchFamily="18" charset="0"/>
              </a:rPr>
              <a:t>; (2). </a:t>
            </a:r>
            <a:r>
              <a:rPr lang="en-US" altLang="zh-CN" sz="2500" dirty="0" smtClean="0">
                <a:solidFill>
                  <a:srgbClr val="0070C0"/>
                </a:solidFill>
                <a:latin typeface="+mn-lt"/>
                <a:cs typeface="Times New Roman" pitchFamily="18" charset="0"/>
              </a:rPr>
              <a:t>Connecting dots as lines</a:t>
            </a:r>
            <a:endParaRPr lang="en-US" sz="2500" dirty="0">
              <a:solidFill>
                <a:srgbClr val="0070C0"/>
              </a:solidFill>
              <a:latin typeface="+mn-lt"/>
              <a:cs typeface="Times New Roman" pitchFamily="18" charset="0"/>
            </a:endParaRPr>
          </a:p>
        </p:txBody>
      </p:sp>
      <p:sp>
        <p:nvSpPr>
          <p:cNvPr id="9" name="Text Placeholder 8"/>
          <p:cNvSpPr>
            <a:spLocks noGrp="1"/>
          </p:cNvSpPr>
          <p:nvPr>
            <p:ph type="body" sz="quarter" idx="11"/>
          </p:nvPr>
        </p:nvSpPr>
        <p:spPr/>
        <p:txBody>
          <a:bodyPr/>
          <a:lstStyle/>
          <a:p>
            <a:endParaRPr lang="en-US"/>
          </a:p>
        </p:txBody>
      </p:sp>
      <p:sp>
        <p:nvSpPr>
          <p:cNvPr id="13" name="Text Placeholder 12"/>
          <p:cNvSpPr>
            <a:spLocks noGrp="1"/>
          </p:cNvSpPr>
          <p:nvPr>
            <p:ph type="body" sz="quarter" idx="10"/>
          </p:nvPr>
        </p:nvSpPr>
        <p:spPr/>
        <p:txBody>
          <a:bodyPr/>
          <a:lstStyle/>
          <a:p>
            <a:endParaRPr lang="en-US"/>
          </a:p>
        </p:txBody>
      </p:sp>
      <p:sp>
        <p:nvSpPr>
          <p:cNvPr id="173" name="Text Placeholder 2"/>
          <p:cNvSpPr>
            <a:spLocks noGrp="1"/>
          </p:cNvSpPr>
          <p:nvPr>
            <p:ph type="body" sz="quarter" idx="26"/>
          </p:nvPr>
        </p:nvSpPr>
        <p:spPr>
          <a:xfrm>
            <a:off x="22637677" y="13816756"/>
            <a:ext cx="6495832" cy="2646856"/>
          </a:xfrm>
        </p:spPr>
        <p:txBody>
          <a:bodyPr/>
          <a:lstStyle/>
          <a:p>
            <a:pPr algn="just"/>
            <a:r>
              <a:rPr lang="en-US" altLang="zh-CN" sz="3200" b="1" dirty="0" smtClean="0">
                <a:solidFill>
                  <a:srgbClr val="0070C0"/>
                </a:solidFill>
                <a:latin typeface="+mj-lt"/>
                <a:cs typeface="Times New Roman" pitchFamily="18" charset="0"/>
              </a:rPr>
              <a:t>Mining dots in the sand:</a:t>
            </a:r>
          </a:p>
          <a:p>
            <a:pPr marL="273600" indent="-273600">
              <a:buFont typeface="Arial" pitchFamily="34" charset="0"/>
              <a:buChar char="•"/>
            </a:pPr>
            <a:r>
              <a:rPr lang="en-US" altLang="zh-CN" sz="2500" dirty="0" smtClean="0">
                <a:latin typeface="+mn-lt"/>
                <a:cs typeface="Times New Roman" pitchFamily="18" charset="0"/>
              </a:rPr>
              <a:t>Input: </a:t>
            </a:r>
            <a:r>
              <a:rPr lang="en-US" altLang="zh-CN" sz="2500" dirty="0" smtClean="0">
                <a:solidFill>
                  <a:srgbClr val="0070C0"/>
                </a:solidFill>
                <a:latin typeface="+mn-lt"/>
                <a:cs typeface="Times New Roman" pitchFamily="18" charset="0"/>
              </a:rPr>
              <a:t>sensor network</a:t>
            </a:r>
            <a:r>
              <a:rPr lang="en-US" altLang="zh-CN" sz="2500" dirty="0" smtClean="0">
                <a:latin typeface="+mn-lt"/>
                <a:cs typeface="Times New Roman" pitchFamily="18" charset="0"/>
              </a:rPr>
              <a:t> </a:t>
            </a:r>
            <a:r>
              <a:rPr lang="en-US" altLang="zh-CN" sz="2500" i="1" dirty="0" smtClean="0">
                <a:latin typeface="+mn-lt"/>
                <a:cs typeface="Times New Roman" pitchFamily="18" charset="0"/>
              </a:rPr>
              <a:t>S</a:t>
            </a:r>
            <a:r>
              <a:rPr lang="en-US" altLang="zh-CN" sz="2500" dirty="0" smtClean="0">
                <a:latin typeface="+mn-lt"/>
                <a:cs typeface="Times New Roman" pitchFamily="18" charset="0"/>
              </a:rPr>
              <a:t>; </a:t>
            </a:r>
            <a:r>
              <a:rPr lang="en-US" altLang="zh-CN" sz="2500" dirty="0" smtClean="0">
                <a:solidFill>
                  <a:srgbClr val="0070C0"/>
                </a:solidFill>
                <a:latin typeface="+mn-lt"/>
                <a:cs typeface="Times New Roman" pitchFamily="18" charset="0"/>
              </a:rPr>
              <a:t>sensor data</a:t>
            </a:r>
            <a:r>
              <a:rPr lang="en-US" altLang="zh-CN" sz="2500" dirty="0" smtClean="0">
                <a:latin typeface="+mn-lt"/>
                <a:cs typeface="Times New Roman" pitchFamily="18" charset="0"/>
              </a:rPr>
              <a:t> in time </a:t>
            </a:r>
            <a:r>
              <a:rPr lang="en-US" altLang="zh-CN" sz="2500" i="1" dirty="0" err="1" smtClean="0">
                <a:latin typeface="+mn-lt"/>
                <a:cs typeface="Times New Roman" pitchFamily="18" charset="0"/>
              </a:rPr>
              <a:t>t</a:t>
            </a:r>
            <a:r>
              <a:rPr lang="en-US" altLang="zh-CN" sz="2500" i="1" baseline="-25000" dirty="0" err="1" smtClean="0">
                <a:latin typeface="+mn-lt"/>
                <a:cs typeface="Times New Roman" pitchFamily="18" charset="0"/>
              </a:rPr>
              <a:t>j</a:t>
            </a:r>
            <a:r>
              <a:rPr lang="en-US" altLang="zh-CN" sz="2500" dirty="0" smtClean="0">
                <a:latin typeface="+mn-lt"/>
                <a:cs typeface="Times New Roman" pitchFamily="18" charset="0"/>
              </a:rPr>
              <a:t>, </a:t>
            </a:r>
            <a:r>
              <a:rPr lang="en-US" altLang="zh-CN" sz="2500" i="1" dirty="0" err="1" smtClean="0">
                <a:latin typeface="+mn-lt"/>
                <a:cs typeface="Times New Roman" pitchFamily="18" charset="0"/>
              </a:rPr>
              <a:t>R</a:t>
            </a:r>
            <a:r>
              <a:rPr lang="en-US" altLang="zh-CN" sz="2500" baseline="-25000" dirty="0" err="1" smtClean="0">
                <a:latin typeface="+mn-lt"/>
                <a:cs typeface="Times New Roman" pitchFamily="18" charset="0"/>
              </a:rPr>
              <a:t>j</a:t>
            </a:r>
            <a:r>
              <a:rPr lang="en-US" altLang="zh-CN" sz="2500" dirty="0" smtClean="0">
                <a:latin typeface="+mn-lt"/>
                <a:cs typeface="Times New Roman" pitchFamily="18" charset="0"/>
              </a:rPr>
              <a:t> = {</a:t>
            </a:r>
            <a:r>
              <a:rPr lang="en-US" altLang="zh-CN" sz="2500" i="1" dirty="0" smtClean="0">
                <a:latin typeface="+mn-lt"/>
                <a:cs typeface="Times New Roman" pitchFamily="18" charset="0"/>
              </a:rPr>
              <a:t>r</a:t>
            </a:r>
            <a:r>
              <a:rPr lang="en-US" altLang="zh-CN" sz="2500" baseline="-25000" dirty="0" smtClean="0">
                <a:latin typeface="+mn-lt"/>
                <a:cs typeface="Times New Roman" pitchFamily="18" charset="0"/>
              </a:rPr>
              <a:t>1</a:t>
            </a:r>
            <a:r>
              <a:rPr lang="en-US" altLang="zh-CN" sz="2500" i="1" baseline="-25000" dirty="0" smtClean="0">
                <a:latin typeface="+mn-lt"/>
                <a:cs typeface="Times New Roman" pitchFamily="18" charset="0"/>
              </a:rPr>
              <a:t>,j</a:t>
            </a:r>
            <a:r>
              <a:rPr lang="en-US" altLang="zh-CN" sz="2500" dirty="0" smtClean="0">
                <a:latin typeface="+mn-lt"/>
                <a:cs typeface="Times New Roman" pitchFamily="18" charset="0"/>
              </a:rPr>
              <a:t>, </a:t>
            </a:r>
            <a:r>
              <a:rPr lang="en-US" altLang="zh-CN" sz="2500" i="1" dirty="0" smtClean="0">
                <a:latin typeface="+mn-lt"/>
                <a:cs typeface="Times New Roman" pitchFamily="18" charset="0"/>
              </a:rPr>
              <a:t>r</a:t>
            </a:r>
            <a:r>
              <a:rPr lang="en-US" altLang="zh-CN" sz="2500" baseline="-25000" dirty="0" smtClean="0">
                <a:latin typeface="+mn-lt"/>
                <a:cs typeface="Times New Roman" pitchFamily="18" charset="0"/>
              </a:rPr>
              <a:t>2</a:t>
            </a:r>
            <a:r>
              <a:rPr lang="en-US" altLang="zh-CN" sz="2500" i="1" baseline="-25000" dirty="0" smtClean="0">
                <a:latin typeface="+mn-lt"/>
                <a:cs typeface="Times New Roman" pitchFamily="18" charset="0"/>
              </a:rPr>
              <a:t>,j</a:t>
            </a:r>
            <a:r>
              <a:rPr lang="en-US" altLang="zh-CN" sz="2500" dirty="0" smtClean="0">
                <a:latin typeface="+mn-lt"/>
                <a:cs typeface="Times New Roman" pitchFamily="18" charset="0"/>
              </a:rPr>
              <a:t>, …, </a:t>
            </a:r>
            <a:r>
              <a:rPr lang="en-US" altLang="zh-CN" sz="2500" i="1" dirty="0" err="1" smtClean="0">
                <a:latin typeface="+mn-lt"/>
                <a:cs typeface="Times New Roman" pitchFamily="18" charset="0"/>
              </a:rPr>
              <a:t>r</a:t>
            </a:r>
            <a:r>
              <a:rPr lang="en-US" altLang="zh-CN" sz="2500" i="1" baseline="-25000" dirty="0" err="1" smtClean="0">
                <a:latin typeface="+mn-lt"/>
                <a:cs typeface="Times New Roman" pitchFamily="18" charset="0"/>
              </a:rPr>
              <a:t>n,j</a:t>
            </a:r>
            <a:r>
              <a:rPr lang="en-US" altLang="zh-CN" sz="2500" dirty="0" smtClean="0">
                <a:latin typeface="+mn-lt"/>
                <a:cs typeface="Times New Roman" pitchFamily="18" charset="0"/>
              </a:rPr>
              <a:t>}, sensor’s </a:t>
            </a:r>
            <a:r>
              <a:rPr lang="en-US" altLang="zh-CN" sz="2500" dirty="0" smtClean="0">
                <a:solidFill>
                  <a:srgbClr val="0070C0"/>
                </a:solidFill>
                <a:latin typeface="+mn-lt"/>
                <a:cs typeface="Times New Roman" pitchFamily="18" charset="0"/>
              </a:rPr>
              <a:t>reliability </a:t>
            </a:r>
            <a:r>
              <a:rPr lang="en-US" altLang="zh-CN" sz="2500" dirty="0" smtClean="0">
                <a:latin typeface="+mn-lt"/>
                <a:cs typeface="Times New Roman" pitchFamily="18" charset="0"/>
              </a:rPr>
              <a:t>scores</a:t>
            </a:r>
          </a:p>
          <a:p>
            <a:pPr marL="273600" indent="-273600">
              <a:buFont typeface="Arial" pitchFamily="34" charset="0"/>
              <a:buChar char="•"/>
            </a:pPr>
            <a:r>
              <a:rPr lang="en-US" altLang="zh-CN" sz="2500" dirty="0" smtClean="0">
                <a:latin typeface="+mn-lt"/>
                <a:cs typeface="Times New Roman" pitchFamily="18" charset="0"/>
              </a:rPr>
              <a:t>Output: </a:t>
            </a:r>
            <a:r>
              <a:rPr lang="en-US" altLang="zh-CN" sz="2500" dirty="0" smtClean="0">
                <a:solidFill>
                  <a:srgbClr val="0070C0"/>
                </a:solidFill>
                <a:latin typeface="+mn-lt"/>
                <a:cs typeface="Times New Roman" pitchFamily="18" charset="0"/>
              </a:rPr>
              <a:t>intruder appearances</a:t>
            </a:r>
            <a:r>
              <a:rPr lang="en-US" altLang="zh-CN" sz="2500" dirty="0" smtClean="0">
                <a:latin typeface="+mn-lt"/>
                <a:cs typeface="Times New Roman" pitchFamily="18" charset="0"/>
              </a:rPr>
              <a:t> in time </a:t>
            </a:r>
            <a:r>
              <a:rPr lang="en-US" altLang="zh-CN" sz="2500" i="1" dirty="0" err="1" smtClean="0">
                <a:latin typeface="+mn-lt"/>
                <a:cs typeface="Times New Roman" pitchFamily="18" charset="0"/>
              </a:rPr>
              <a:t>t</a:t>
            </a:r>
            <a:r>
              <a:rPr lang="en-US" altLang="zh-CN" sz="2500" i="1" baseline="-25000" dirty="0" err="1" smtClean="0">
                <a:latin typeface="+mn-lt"/>
                <a:cs typeface="Times New Roman" pitchFamily="18" charset="0"/>
              </a:rPr>
              <a:t>j</a:t>
            </a:r>
            <a:endParaRPr lang="en-US" altLang="zh-CN" sz="2500" dirty="0" smtClean="0">
              <a:latin typeface="+mn-lt"/>
              <a:cs typeface="Times New Roman" pitchFamily="18" charset="0"/>
            </a:endParaRPr>
          </a:p>
        </p:txBody>
      </p:sp>
      <p:sp>
        <p:nvSpPr>
          <p:cNvPr id="174" name="Text Placeholder 2"/>
          <p:cNvSpPr>
            <a:spLocks noGrp="1"/>
          </p:cNvSpPr>
          <p:nvPr>
            <p:ph type="body" sz="quarter" idx="26"/>
          </p:nvPr>
        </p:nvSpPr>
        <p:spPr>
          <a:xfrm>
            <a:off x="22671428" y="16286077"/>
            <a:ext cx="7435893" cy="2748807"/>
          </a:xfrm>
        </p:spPr>
        <p:txBody>
          <a:bodyPr/>
          <a:lstStyle/>
          <a:p>
            <a:r>
              <a:rPr lang="en-US" altLang="zh-CN" sz="2500" dirty="0" smtClean="0">
                <a:latin typeface="+mn-lt"/>
                <a:cs typeface="Times New Roman" pitchFamily="18" charset="0"/>
              </a:rPr>
              <a:t>1. Constructing the </a:t>
            </a:r>
            <a:r>
              <a:rPr lang="en-US" altLang="zh-CN" sz="2500" dirty="0" smtClean="0">
                <a:solidFill>
                  <a:srgbClr val="0070C0"/>
                </a:solidFill>
                <a:latin typeface="+mn-lt"/>
                <a:cs typeface="Times New Roman" pitchFamily="18" charset="0"/>
              </a:rPr>
              <a:t>watching network:</a:t>
            </a:r>
          </a:p>
          <a:p>
            <a:pPr marL="273600" lvl="0" indent="-273600" fontAlgn="base">
              <a:lnSpc>
                <a:spcPct val="110000"/>
              </a:lnSpc>
              <a:spcAft>
                <a:spcPct val="0"/>
              </a:spcAft>
              <a:buClr>
                <a:schemeClr val="tx1"/>
              </a:buClr>
              <a:buSzPct val="100000"/>
              <a:buFont typeface="Arial" pitchFamily="34" charset="0"/>
              <a:buChar char="•"/>
              <a:defRPr/>
            </a:pPr>
            <a:r>
              <a:rPr lang="en-US" altLang="zh-CN" sz="2500" dirty="0" smtClean="0">
                <a:latin typeface="+mn-lt"/>
                <a:cs typeface="Times New Roman" pitchFamily="18" charset="0"/>
              </a:rPr>
              <a:t>Select the watching sensors for each record</a:t>
            </a:r>
          </a:p>
          <a:p>
            <a:pPr marL="273600" lvl="0" indent="-273600" fontAlgn="base">
              <a:lnSpc>
                <a:spcPct val="110000"/>
              </a:lnSpc>
              <a:spcAft>
                <a:spcPct val="0"/>
              </a:spcAft>
              <a:buClr>
                <a:schemeClr val="tx1"/>
              </a:buClr>
              <a:buSzPct val="100000"/>
              <a:buFont typeface="Arial" pitchFamily="34" charset="0"/>
              <a:buChar char="•"/>
              <a:defRPr/>
            </a:pPr>
            <a:r>
              <a:rPr lang="en-US" altLang="zh-CN" sz="2500" dirty="0" smtClean="0">
                <a:solidFill>
                  <a:srgbClr val="0070C0"/>
                </a:solidFill>
                <a:latin typeface="+mn-lt"/>
                <a:cs typeface="Times New Roman" pitchFamily="18" charset="0"/>
              </a:rPr>
              <a:t>Responding </a:t>
            </a:r>
            <a:r>
              <a:rPr lang="en-US" altLang="zh-CN" sz="2500" dirty="0" smtClean="0">
                <a:latin typeface="+mn-lt"/>
                <a:cs typeface="Times New Roman" pitchFamily="18" charset="0"/>
              </a:rPr>
              <a:t>sensor: also has a detection near-by</a:t>
            </a:r>
          </a:p>
          <a:p>
            <a:pPr marL="273600" lvl="0" indent="-273600" fontAlgn="base">
              <a:lnSpc>
                <a:spcPct val="110000"/>
              </a:lnSpc>
              <a:spcAft>
                <a:spcPct val="0"/>
              </a:spcAft>
              <a:buClr>
                <a:schemeClr val="tx1"/>
              </a:buClr>
              <a:buSzPct val="100000"/>
              <a:buFont typeface="Arial" pitchFamily="34" charset="0"/>
              <a:buChar char="•"/>
              <a:defRPr/>
            </a:pPr>
            <a:r>
              <a:rPr lang="en-US" altLang="zh-CN" sz="2500" dirty="0" smtClean="0">
                <a:solidFill>
                  <a:srgbClr val="0070C0"/>
                </a:solidFill>
                <a:latin typeface="+mn-lt"/>
                <a:cs typeface="Times New Roman" pitchFamily="18" charset="0"/>
              </a:rPr>
              <a:t>Non-responding </a:t>
            </a:r>
            <a:r>
              <a:rPr lang="en-US" altLang="zh-CN" sz="2500" dirty="0" smtClean="0">
                <a:latin typeface="+mn-lt"/>
                <a:cs typeface="Times New Roman" pitchFamily="18" charset="0"/>
              </a:rPr>
              <a:t>sensor: no detection or the detection is far away</a:t>
            </a:r>
          </a:p>
        </p:txBody>
      </p:sp>
      <p:pic>
        <p:nvPicPr>
          <p:cNvPr id="176" name="Picture 1"/>
          <p:cNvPicPr>
            <a:picLocks noChangeAspect="1" noChangeArrowheads="1"/>
          </p:cNvPicPr>
          <p:nvPr/>
        </p:nvPicPr>
        <p:blipFill>
          <a:blip r:embed="rId36"/>
          <a:srcRect/>
          <a:stretch>
            <a:fillRect/>
          </a:stretch>
        </p:blipFill>
        <p:spPr bwMode="auto">
          <a:xfrm>
            <a:off x="29049538" y="14112741"/>
            <a:ext cx="4438210" cy="2576930"/>
          </a:xfrm>
          <a:prstGeom prst="rect">
            <a:avLst/>
          </a:prstGeom>
          <a:noFill/>
          <a:ln w="9525">
            <a:noFill/>
            <a:miter lim="800000"/>
            <a:headEnd/>
            <a:tailEnd/>
          </a:ln>
          <a:effectLst/>
        </p:spPr>
      </p:pic>
      <p:pic>
        <p:nvPicPr>
          <p:cNvPr id="177" name="Picture 1"/>
          <p:cNvPicPr>
            <a:picLocks noChangeAspect="1" noChangeArrowheads="1"/>
          </p:cNvPicPr>
          <p:nvPr/>
        </p:nvPicPr>
        <p:blipFill>
          <a:blip r:embed="rId37"/>
          <a:srcRect t="8178" b="16482"/>
          <a:stretch>
            <a:fillRect/>
          </a:stretch>
        </p:blipFill>
        <p:spPr bwMode="auto">
          <a:xfrm>
            <a:off x="29357685" y="16998241"/>
            <a:ext cx="4094258" cy="2548552"/>
          </a:xfrm>
          <a:prstGeom prst="rect">
            <a:avLst/>
          </a:prstGeom>
          <a:noFill/>
          <a:ln w="9525">
            <a:noFill/>
            <a:miter lim="800000"/>
            <a:headEnd/>
            <a:tailEnd/>
          </a:ln>
          <a:effectLst/>
        </p:spPr>
      </p:pic>
      <p:sp>
        <p:nvSpPr>
          <p:cNvPr id="178" name="Text Placeholder 2"/>
          <p:cNvSpPr>
            <a:spLocks noGrp="1"/>
          </p:cNvSpPr>
          <p:nvPr>
            <p:ph type="body" sz="quarter" idx="26"/>
          </p:nvPr>
        </p:nvSpPr>
        <p:spPr>
          <a:xfrm>
            <a:off x="22703081" y="18860359"/>
            <a:ext cx="5745427" cy="4462738"/>
          </a:xfrm>
        </p:spPr>
        <p:txBody>
          <a:bodyPr/>
          <a:lstStyle/>
          <a:p>
            <a:r>
              <a:rPr lang="en-US" altLang="zh-CN" sz="2500" dirty="0" smtClean="0">
                <a:latin typeface="+mn-lt"/>
                <a:cs typeface="Times New Roman" pitchFamily="18" charset="0"/>
              </a:rPr>
              <a:t>2. Detecting the intruder appearances</a:t>
            </a:r>
          </a:p>
          <a:p>
            <a:pPr marL="273600" indent="-273600" fontAlgn="base">
              <a:lnSpc>
                <a:spcPct val="110000"/>
              </a:lnSpc>
              <a:spcAft>
                <a:spcPct val="0"/>
              </a:spcAft>
              <a:buClr>
                <a:schemeClr val="tx1"/>
              </a:buClr>
              <a:buSzPct val="100000"/>
              <a:buFont typeface="Arial" pitchFamily="34" charset="0"/>
              <a:buChar char="•"/>
              <a:defRPr/>
            </a:pPr>
            <a:r>
              <a:rPr lang="en-US" altLang="zh-CN" sz="2500" dirty="0" smtClean="0">
                <a:solidFill>
                  <a:srgbClr val="0070C0"/>
                </a:solidFill>
                <a:latin typeface="+mn-lt"/>
                <a:cs typeface="Times New Roman" pitchFamily="18" charset="0"/>
              </a:rPr>
              <a:t>Cluster </a:t>
            </a:r>
            <a:r>
              <a:rPr lang="en-US" altLang="zh-CN" sz="2500" dirty="0" smtClean="0">
                <a:latin typeface="+mn-lt"/>
                <a:cs typeface="Times New Roman" pitchFamily="18" charset="0"/>
              </a:rPr>
              <a:t>the detection records</a:t>
            </a:r>
          </a:p>
          <a:p>
            <a:pPr marL="273600" indent="-273600" fontAlgn="base">
              <a:lnSpc>
                <a:spcPct val="110000"/>
              </a:lnSpc>
              <a:spcAft>
                <a:spcPct val="0"/>
              </a:spcAft>
              <a:buClr>
                <a:schemeClr val="tx1"/>
              </a:buClr>
              <a:buSzPct val="100000"/>
              <a:buFont typeface="Arial" pitchFamily="34" charset="0"/>
              <a:buChar char="•"/>
              <a:defRPr/>
            </a:pPr>
            <a:r>
              <a:rPr lang="en-US" altLang="zh-CN" sz="2500" dirty="0" smtClean="0">
                <a:latin typeface="+mn-lt"/>
                <a:cs typeface="Times New Roman" pitchFamily="18" charset="0"/>
              </a:rPr>
              <a:t>Calculate the position of the intruder appearances for each cluster. </a:t>
            </a:r>
          </a:p>
          <a:p>
            <a:pPr fontAlgn="base">
              <a:lnSpc>
                <a:spcPct val="110000"/>
              </a:lnSpc>
              <a:spcAft>
                <a:spcPct val="0"/>
              </a:spcAft>
              <a:buClr>
                <a:schemeClr val="tx1"/>
              </a:buClr>
              <a:buSzPct val="100000"/>
              <a:defRPr/>
            </a:pPr>
            <a:r>
              <a:rPr lang="en-US" altLang="zh-CN" sz="2500" dirty="0" smtClean="0">
                <a:latin typeface="+mn-lt"/>
                <a:cs typeface="Times New Roman" pitchFamily="18" charset="0"/>
              </a:rPr>
              <a:t>The position is a </a:t>
            </a:r>
            <a:r>
              <a:rPr lang="en-US" altLang="zh-CN" sz="2500" dirty="0" smtClean="0">
                <a:solidFill>
                  <a:srgbClr val="0070C0"/>
                </a:solidFill>
                <a:latin typeface="+mn-lt"/>
                <a:cs typeface="Times New Roman" pitchFamily="18" charset="0"/>
              </a:rPr>
              <a:t>weighted average </a:t>
            </a:r>
            <a:r>
              <a:rPr lang="en-US" altLang="zh-CN" sz="2500" dirty="0" smtClean="0">
                <a:latin typeface="+mn-lt"/>
                <a:cs typeface="Times New Roman" pitchFamily="18" charset="0"/>
              </a:rPr>
              <a:t>of the detection centers, </a:t>
            </a:r>
            <a:br>
              <a:rPr lang="en-US" altLang="zh-CN" sz="2500" dirty="0" smtClean="0">
                <a:latin typeface="+mn-lt"/>
                <a:cs typeface="Times New Roman" pitchFamily="18" charset="0"/>
              </a:rPr>
            </a:br>
            <a:r>
              <a:rPr lang="en-US" altLang="zh-CN" sz="2500" dirty="0" smtClean="0">
                <a:latin typeface="+mn-lt"/>
                <a:cs typeface="Times New Roman" pitchFamily="18" charset="0"/>
              </a:rPr>
              <a:t>the weights are </a:t>
            </a:r>
            <a:br>
              <a:rPr lang="en-US" altLang="zh-CN" sz="2500" dirty="0" smtClean="0">
                <a:latin typeface="+mn-lt"/>
                <a:cs typeface="Times New Roman" pitchFamily="18" charset="0"/>
              </a:rPr>
            </a:br>
            <a:r>
              <a:rPr lang="en-US" altLang="zh-CN" sz="2500" dirty="0" smtClean="0">
                <a:latin typeface="+mn-lt"/>
                <a:cs typeface="Times New Roman" pitchFamily="18" charset="0"/>
              </a:rPr>
              <a:t>determined by </a:t>
            </a:r>
            <a:br>
              <a:rPr lang="en-US" altLang="zh-CN" sz="2500" dirty="0" smtClean="0">
                <a:latin typeface="+mn-lt"/>
                <a:cs typeface="Times New Roman" pitchFamily="18" charset="0"/>
              </a:rPr>
            </a:br>
            <a:r>
              <a:rPr lang="en-US" altLang="zh-CN" sz="2500" dirty="0" smtClean="0">
                <a:latin typeface="+mn-lt"/>
                <a:cs typeface="Times New Roman" pitchFamily="18" charset="0"/>
              </a:rPr>
              <a:t>the </a:t>
            </a:r>
            <a:r>
              <a:rPr lang="en-US" altLang="zh-CN" sz="2500" dirty="0" smtClean="0">
                <a:solidFill>
                  <a:srgbClr val="0070C0"/>
                </a:solidFill>
                <a:latin typeface="+mn-lt"/>
                <a:cs typeface="Times New Roman" pitchFamily="18" charset="0"/>
              </a:rPr>
              <a:t>detection radius</a:t>
            </a:r>
          </a:p>
        </p:txBody>
      </p:sp>
      <p:pic>
        <p:nvPicPr>
          <p:cNvPr id="179" name="Picture 2"/>
          <p:cNvPicPr>
            <a:picLocks noChangeAspect="1" noChangeArrowheads="1"/>
          </p:cNvPicPr>
          <p:nvPr/>
        </p:nvPicPr>
        <p:blipFill>
          <a:blip r:embed="rId38"/>
          <a:srcRect/>
          <a:stretch>
            <a:fillRect/>
          </a:stretch>
        </p:blipFill>
        <p:spPr bwMode="auto">
          <a:xfrm>
            <a:off x="29348831" y="19694739"/>
            <a:ext cx="4448094" cy="3221264"/>
          </a:xfrm>
          <a:prstGeom prst="rect">
            <a:avLst/>
          </a:prstGeom>
          <a:noFill/>
          <a:ln w="9525">
            <a:noFill/>
            <a:miter lim="800000"/>
            <a:headEnd/>
            <a:tailEnd/>
          </a:ln>
          <a:effectLst/>
        </p:spPr>
      </p:pic>
      <p:sp>
        <p:nvSpPr>
          <p:cNvPr id="181" name="内容占位符 2"/>
          <p:cNvSpPr txBox="1">
            <a:spLocks/>
          </p:cNvSpPr>
          <p:nvPr/>
        </p:nvSpPr>
        <p:spPr>
          <a:xfrm>
            <a:off x="37528173" y="25132509"/>
            <a:ext cx="5291166" cy="2033568"/>
          </a:xfrm>
          <a:prstGeom prst="rect">
            <a:avLst/>
          </a:prstGeom>
        </p:spPr>
        <p:txBody>
          <a:bodyPr/>
          <a:lstStyle/>
          <a:p>
            <a:pPr defTabSz="3764856">
              <a:defRPr/>
            </a:pPr>
            <a:r>
              <a:rPr lang="en-US" altLang="zh-CN" sz="2500" dirty="0" smtClean="0">
                <a:cs typeface="Times New Roman" pitchFamily="18" charset="0"/>
              </a:rPr>
              <a:t>g</a:t>
            </a:r>
            <a:r>
              <a:rPr kumimoji="0" lang="en-US" altLang="zh-CN" sz="2500" b="0" i="0" u="none" strike="noStrike" kern="1200" cap="none" spc="0" normalizeH="0" baseline="0" noProof="0" dirty="0" smtClean="0">
                <a:ln>
                  <a:noFill/>
                </a:ln>
                <a:solidFill>
                  <a:schemeClr val="tx1"/>
                </a:solidFill>
                <a:effectLst/>
                <a:uLnTx/>
                <a:uFillTx/>
                <a:cs typeface="Times New Roman" pitchFamily="18" charset="0"/>
              </a:rPr>
              <a:t>round truth: real </a:t>
            </a:r>
            <a:r>
              <a:rPr kumimoji="0" lang="en-US" altLang="zh-CN" sz="2500" b="0" i="0" u="none" strike="noStrike" kern="1200" cap="none" spc="0" normalizeH="0" baseline="0" noProof="0" dirty="0" err="1" smtClean="0">
                <a:ln>
                  <a:noFill/>
                </a:ln>
                <a:solidFill>
                  <a:schemeClr val="tx1"/>
                </a:solidFill>
                <a:effectLst/>
                <a:uLnTx/>
                <a:uFillTx/>
                <a:cs typeface="Times New Roman" pitchFamily="18" charset="0"/>
              </a:rPr>
              <a:t>traj</a:t>
            </a:r>
            <a:r>
              <a:rPr kumimoji="0" lang="en-US" altLang="zh-CN" sz="2500" b="0" i="0" u="none" strike="noStrike" kern="1200" cap="none" spc="0" normalizeH="0" baseline="0" noProof="0" dirty="0" smtClean="0">
                <a:ln>
                  <a:noFill/>
                </a:ln>
                <a:solidFill>
                  <a:schemeClr val="tx1"/>
                </a:solidFill>
                <a:effectLst/>
                <a:uLnTx/>
                <a:uFillTx/>
                <a:cs typeface="Times New Roman" pitchFamily="18" charset="0"/>
              </a:rPr>
              <a:t>. </a:t>
            </a:r>
            <a:r>
              <a:rPr kumimoji="0" lang="en-US" altLang="zh-CN" sz="2500" b="0" i="0" u="none" strike="noStrike" kern="1200" cap="none" spc="0" normalizeH="0" baseline="0" noProof="0" dirty="0" err="1" smtClean="0">
                <a:ln>
                  <a:noFill/>
                </a:ln>
                <a:solidFill>
                  <a:schemeClr val="tx1"/>
                </a:solidFill>
                <a:effectLst/>
                <a:uLnTx/>
                <a:uFillTx/>
                <a:cs typeface="Times New Roman" pitchFamily="18" charset="0"/>
              </a:rPr>
              <a:t>Pts</a:t>
            </a:r>
            <a:r>
              <a:rPr lang="en-US" altLang="zh-CN" sz="2500" dirty="0">
                <a:cs typeface="Times New Roman" pitchFamily="18" charset="0"/>
              </a:rPr>
              <a:t/>
            </a:r>
            <a:br>
              <a:rPr lang="en-US" altLang="zh-CN" sz="2500" dirty="0">
                <a:cs typeface="Times New Roman" pitchFamily="18" charset="0"/>
              </a:rPr>
            </a:br>
            <a:r>
              <a:rPr kumimoji="0" lang="en-US" altLang="zh-CN" sz="2500" b="0" i="0" u="none" strike="noStrike" kern="1200" cap="none" spc="0" normalizeH="0" baseline="0" noProof="0" dirty="0" smtClean="0">
                <a:ln>
                  <a:noFill/>
                </a:ln>
                <a:solidFill>
                  <a:schemeClr val="tx1"/>
                </a:solidFill>
                <a:effectLst/>
                <a:uLnTx/>
                <a:uFillTx/>
                <a:cs typeface="Times New Roman" pitchFamily="18" charset="0"/>
              </a:rPr>
              <a:t>result: detection</a:t>
            </a:r>
            <a:r>
              <a:rPr kumimoji="0" lang="en-US" altLang="zh-CN" sz="2500" b="0" i="0" u="none" strike="noStrike" kern="1200" cap="none" spc="0" normalizeH="0" noProof="0" dirty="0" smtClean="0">
                <a:ln>
                  <a:noFill/>
                </a:ln>
                <a:solidFill>
                  <a:schemeClr val="tx1"/>
                </a:solidFill>
                <a:effectLst/>
                <a:uLnTx/>
                <a:uFillTx/>
                <a:cs typeface="Times New Roman" pitchFamily="18" charset="0"/>
              </a:rPr>
              <a:t> result</a:t>
            </a:r>
            <a:br>
              <a:rPr kumimoji="0" lang="en-US" altLang="zh-CN" sz="2500" b="0" i="0" u="none" strike="noStrike" kern="1200" cap="none" spc="0" normalizeH="0" noProof="0" dirty="0" smtClean="0">
                <a:ln>
                  <a:noFill/>
                </a:ln>
                <a:solidFill>
                  <a:schemeClr val="tx1"/>
                </a:solidFill>
                <a:effectLst/>
                <a:uLnTx/>
                <a:uFillTx/>
                <a:cs typeface="Times New Roman" pitchFamily="18" charset="0"/>
              </a:rPr>
            </a:br>
            <a:r>
              <a:rPr kumimoji="0" lang="en-US" altLang="zh-CN" sz="2500" b="0" i="0" u="none" strike="noStrike" kern="1200" cap="none" spc="0" normalizeH="0" baseline="0" noProof="0" dirty="0" smtClean="0">
                <a:ln>
                  <a:noFill/>
                </a:ln>
                <a:solidFill>
                  <a:srgbClr val="0070C0"/>
                </a:solidFill>
                <a:effectLst/>
                <a:uLnTx/>
                <a:uFillTx/>
                <a:cs typeface="Times New Roman" pitchFamily="18" charset="0"/>
              </a:rPr>
              <a:t>valid</a:t>
            </a:r>
            <a:r>
              <a:rPr kumimoji="0" lang="en-US" altLang="zh-CN" sz="2500" b="0" i="0" u="none" strike="noStrike" kern="1200" cap="none" spc="0" normalizeH="0" noProof="0" dirty="0" smtClean="0">
                <a:ln>
                  <a:noFill/>
                </a:ln>
                <a:solidFill>
                  <a:srgbClr val="0070C0"/>
                </a:solidFill>
                <a:effectLst/>
                <a:uLnTx/>
                <a:uFillTx/>
                <a:cs typeface="Times New Roman" pitchFamily="18" charset="0"/>
              </a:rPr>
              <a:t> detection</a:t>
            </a:r>
            <a:r>
              <a:rPr kumimoji="0" lang="en-US" altLang="zh-CN" sz="2500" b="0" i="0" u="none" strike="noStrike" kern="1200" cap="none" spc="0" normalizeH="0" noProof="0" dirty="0" smtClean="0">
                <a:ln>
                  <a:noFill/>
                </a:ln>
                <a:solidFill>
                  <a:schemeClr val="tx1"/>
                </a:solidFill>
                <a:effectLst/>
                <a:uLnTx/>
                <a:uFillTx/>
                <a:cs typeface="Times New Roman" pitchFamily="18" charset="0"/>
              </a:rPr>
              <a:t>: </a:t>
            </a:r>
            <a:r>
              <a:rPr kumimoji="0" lang="en-US" altLang="zh-CN" sz="2500" b="0" i="1" u="none" strike="noStrike" kern="1200" cap="none" spc="0" normalizeH="0" baseline="0" noProof="0" dirty="0" err="1" smtClean="0">
                <a:ln>
                  <a:noFill/>
                </a:ln>
                <a:solidFill>
                  <a:schemeClr val="tx1"/>
                </a:solidFill>
                <a:effectLst/>
                <a:uLnTx/>
                <a:uFillTx/>
                <a:cs typeface="Times New Roman" pitchFamily="18" charset="0"/>
              </a:rPr>
              <a:t>dist</a:t>
            </a:r>
            <a:r>
              <a:rPr kumimoji="0" lang="en-US" altLang="zh-CN" sz="2500" b="0" i="0" u="none" strike="noStrike" kern="1200" cap="none" spc="0" normalizeH="0" baseline="0" noProof="0" dirty="0" smtClean="0">
                <a:ln>
                  <a:noFill/>
                </a:ln>
                <a:solidFill>
                  <a:schemeClr val="tx1"/>
                </a:solidFill>
                <a:effectLst/>
                <a:uLnTx/>
                <a:uFillTx/>
                <a:cs typeface="Times New Roman" pitchFamily="18" charset="0"/>
              </a:rPr>
              <a:t>(</a:t>
            </a:r>
            <a:r>
              <a:rPr kumimoji="0" lang="en-US" altLang="zh-CN" sz="2500" b="0" i="1" u="none" strike="noStrike" kern="1200" cap="none" spc="0" normalizeH="0" baseline="0" noProof="0" dirty="0" err="1" smtClean="0">
                <a:ln>
                  <a:noFill/>
                </a:ln>
                <a:solidFill>
                  <a:schemeClr val="tx1"/>
                </a:solidFill>
                <a:effectLst/>
                <a:uLnTx/>
                <a:uFillTx/>
                <a:cs typeface="Times New Roman" pitchFamily="18" charset="0"/>
              </a:rPr>
              <a:t>p</a:t>
            </a:r>
            <a:r>
              <a:rPr kumimoji="0" lang="en-US" altLang="zh-CN" sz="2500" b="0" i="1" u="none" strike="noStrike" kern="1200" cap="none" spc="0" normalizeH="0" baseline="-25000" noProof="0" dirty="0" err="1" smtClean="0">
                <a:ln>
                  <a:noFill/>
                </a:ln>
                <a:solidFill>
                  <a:schemeClr val="tx1"/>
                </a:solidFill>
                <a:effectLst/>
                <a:uLnTx/>
                <a:uFillTx/>
                <a:cs typeface="Times New Roman" pitchFamily="18" charset="0"/>
              </a:rPr>
              <a:t>g</a:t>
            </a:r>
            <a:r>
              <a:rPr kumimoji="0" lang="en-US" altLang="zh-CN" sz="2500" b="0" i="0" u="none" strike="noStrike" kern="1200" cap="none" spc="0" normalizeH="0" baseline="0" noProof="0" dirty="0" smtClean="0">
                <a:ln>
                  <a:noFill/>
                </a:ln>
                <a:solidFill>
                  <a:schemeClr val="tx1"/>
                </a:solidFill>
                <a:effectLst/>
                <a:uLnTx/>
                <a:uFillTx/>
                <a:cs typeface="Times New Roman" pitchFamily="18" charset="0"/>
              </a:rPr>
              <a:t>, </a:t>
            </a:r>
            <a:r>
              <a:rPr kumimoji="0" lang="en-US" altLang="zh-CN" sz="2500" b="0" i="1" u="none" strike="noStrike" kern="1200" cap="none" spc="0" normalizeH="0" baseline="0" noProof="0" dirty="0" smtClean="0">
                <a:ln>
                  <a:noFill/>
                </a:ln>
                <a:solidFill>
                  <a:schemeClr val="tx1"/>
                </a:solidFill>
                <a:effectLst/>
                <a:uLnTx/>
                <a:uFillTx/>
                <a:cs typeface="Times New Roman" pitchFamily="18" charset="0"/>
              </a:rPr>
              <a:t>p</a:t>
            </a:r>
            <a:r>
              <a:rPr kumimoji="0" lang="en-US" altLang="zh-CN" sz="2500" b="0" i="1" u="none" strike="noStrike" kern="1200" cap="none" spc="0" normalizeH="0" baseline="-25000" noProof="0" dirty="0" smtClean="0">
                <a:ln>
                  <a:noFill/>
                </a:ln>
                <a:solidFill>
                  <a:schemeClr val="tx1"/>
                </a:solidFill>
                <a:effectLst/>
                <a:uLnTx/>
                <a:uFillTx/>
                <a:cs typeface="Times New Roman" pitchFamily="18" charset="0"/>
              </a:rPr>
              <a:t>d</a:t>
            </a:r>
            <a:r>
              <a:rPr kumimoji="0" lang="en-US" altLang="zh-CN" sz="2500" b="0" i="0" u="none" strike="noStrike" kern="1200" cap="none" spc="0" normalizeH="0" baseline="0" noProof="0" dirty="0" smtClean="0">
                <a:ln>
                  <a:noFill/>
                </a:ln>
                <a:solidFill>
                  <a:schemeClr val="tx1"/>
                </a:solidFill>
                <a:effectLst/>
                <a:uLnTx/>
                <a:uFillTx/>
                <a:cs typeface="Times New Roman" pitchFamily="18" charset="0"/>
              </a:rPr>
              <a:t>) &lt; </a:t>
            </a:r>
            <a:r>
              <a:rPr kumimoji="0" lang="el-GR" altLang="zh-CN" sz="2500" b="0" i="1" u="none" strike="noStrike" kern="1200" cap="none" spc="0" normalizeH="0" baseline="0" noProof="0" dirty="0" smtClean="0">
                <a:ln>
                  <a:noFill/>
                </a:ln>
                <a:solidFill>
                  <a:schemeClr val="tx1"/>
                </a:solidFill>
                <a:effectLst/>
                <a:uLnTx/>
                <a:uFillTx/>
                <a:cs typeface="Times New Roman" pitchFamily="18" charset="0"/>
              </a:rPr>
              <a:t>δ</a:t>
            </a:r>
            <a:r>
              <a:rPr kumimoji="0" lang="en-US" altLang="zh-CN" sz="2500" b="0" i="1" u="none" strike="noStrike" kern="1200" cap="none" spc="0" normalizeH="0" baseline="-25000" noProof="0" dirty="0" smtClean="0">
                <a:ln>
                  <a:noFill/>
                </a:ln>
                <a:solidFill>
                  <a:schemeClr val="tx1"/>
                </a:solidFill>
                <a:effectLst/>
                <a:uLnTx/>
                <a:uFillTx/>
                <a:cs typeface="Times New Roman" pitchFamily="18" charset="0"/>
              </a:rPr>
              <a:t>d</a:t>
            </a:r>
            <a:br>
              <a:rPr kumimoji="0" lang="en-US" altLang="zh-CN" sz="2500" b="0" i="1" u="none" strike="noStrike" kern="1200" cap="none" spc="0" normalizeH="0" baseline="-25000" noProof="0" dirty="0" smtClean="0">
                <a:ln>
                  <a:noFill/>
                </a:ln>
                <a:solidFill>
                  <a:schemeClr val="tx1"/>
                </a:solidFill>
                <a:effectLst/>
                <a:uLnTx/>
                <a:uFillTx/>
                <a:cs typeface="Times New Roman" pitchFamily="18" charset="0"/>
              </a:rPr>
            </a:br>
            <a:r>
              <a:rPr lang="en-US" altLang="zh-CN" sz="2500" dirty="0" smtClean="0">
                <a:solidFill>
                  <a:srgbClr val="0070C0"/>
                </a:solidFill>
                <a:cs typeface="Times New Roman" pitchFamily="18" charset="0"/>
              </a:rPr>
              <a:t>precision</a:t>
            </a:r>
            <a:r>
              <a:rPr lang="en-US" altLang="zh-CN" sz="2500" dirty="0" smtClean="0">
                <a:cs typeface="Times New Roman" pitchFamily="18" charset="0"/>
              </a:rPr>
              <a:t> </a:t>
            </a:r>
            <a:r>
              <a:rPr lang="en-US" altLang="zh-CN" sz="2500" dirty="0">
                <a:cs typeface="Times New Roman" pitchFamily="18" charset="0"/>
              </a:rPr>
              <a:t>= |valid |/|</a:t>
            </a:r>
            <a:r>
              <a:rPr lang="en-US" altLang="zh-CN" sz="2500" dirty="0" smtClean="0">
                <a:cs typeface="Times New Roman" pitchFamily="18" charset="0"/>
              </a:rPr>
              <a:t>result|</a:t>
            </a:r>
            <a:br>
              <a:rPr lang="en-US" altLang="zh-CN" sz="2500" dirty="0" smtClean="0">
                <a:cs typeface="Times New Roman" pitchFamily="18" charset="0"/>
              </a:rPr>
            </a:br>
            <a:r>
              <a:rPr lang="en-US" altLang="zh-CN" sz="2500" dirty="0" smtClean="0">
                <a:solidFill>
                  <a:srgbClr val="0070C0"/>
                </a:solidFill>
                <a:cs typeface="Times New Roman" pitchFamily="18" charset="0"/>
              </a:rPr>
              <a:t>recall </a:t>
            </a:r>
            <a:r>
              <a:rPr lang="en-US" altLang="zh-CN" sz="2500" dirty="0">
                <a:cs typeface="Times New Roman" pitchFamily="18" charset="0"/>
              </a:rPr>
              <a:t>= |valid |/|ground</a:t>
            </a:r>
            <a:r>
              <a:rPr lang="en-US" altLang="zh-CN" sz="2500" dirty="0" smtClean="0">
                <a:cs typeface="Times New Roman" pitchFamily="18" charset="0"/>
              </a:rPr>
              <a:t>|</a:t>
            </a:r>
            <a:endParaRPr kumimoji="0" lang="en-US" altLang="zh-CN" sz="2500" b="0" i="1" u="none" strike="noStrike" kern="1200" cap="none" spc="0" normalizeH="0" baseline="-25000" noProof="0" dirty="0" smtClean="0">
              <a:ln>
                <a:noFill/>
              </a:ln>
              <a:solidFill>
                <a:schemeClr val="tx1"/>
              </a:solidFill>
              <a:effectLst/>
              <a:uLnTx/>
              <a:uFillTx/>
              <a:cs typeface="Times New Roman" pitchFamily="18" charset="0"/>
            </a:endParaRPr>
          </a:p>
        </p:txBody>
      </p:sp>
      <p:pic>
        <p:nvPicPr>
          <p:cNvPr id="184" name="Picture 2"/>
          <p:cNvPicPr>
            <a:picLocks noChangeAspect="1" noChangeArrowheads="1"/>
          </p:cNvPicPr>
          <p:nvPr/>
        </p:nvPicPr>
        <p:blipFill>
          <a:blip r:embed="rId39"/>
          <a:srcRect/>
          <a:stretch>
            <a:fillRect/>
          </a:stretch>
        </p:blipFill>
        <p:spPr bwMode="auto">
          <a:xfrm>
            <a:off x="38102431" y="15009503"/>
            <a:ext cx="4868128" cy="2915624"/>
          </a:xfrm>
          <a:prstGeom prst="rect">
            <a:avLst/>
          </a:prstGeom>
          <a:noFill/>
          <a:ln w="9525">
            <a:noFill/>
            <a:miter lim="800000"/>
            <a:headEnd/>
            <a:tailEnd/>
          </a:ln>
          <a:effectLst/>
        </p:spPr>
      </p:pic>
      <p:sp>
        <p:nvSpPr>
          <p:cNvPr id="197" name="Text Placeholder 2"/>
          <p:cNvSpPr>
            <a:spLocks noGrp="1"/>
          </p:cNvSpPr>
          <p:nvPr>
            <p:ph type="body" sz="quarter" idx="26"/>
          </p:nvPr>
        </p:nvSpPr>
        <p:spPr>
          <a:xfrm>
            <a:off x="33896529" y="13748116"/>
            <a:ext cx="6148409" cy="5109069"/>
          </a:xfrm>
        </p:spPr>
        <p:txBody>
          <a:bodyPr/>
          <a:lstStyle/>
          <a:p>
            <a:pPr algn="just"/>
            <a:r>
              <a:rPr lang="en-US" altLang="zh-CN" sz="3200" b="1" dirty="0" smtClean="0">
                <a:solidFill>
                  <a:srgbClr val="0070C0"/>
                </a:solidFill>
                <a:latin typeface="+mj-lt"/>
                <a:cs typeface="Times New Roman" pitchFamily="18" charset="0"/>
              </a:rPr>
              <a:t>The Cone Model</a:t>
            </a:r>
          </a:p>
          <a:p>
            <a:pPr marL="273600" indent="-273600">
              <a:buFont typeface="Arial" pitchFamily="34" charset="0"/>
              <a:buChar char="•"/>
            </a:pPr>
            <a:r>
              <a:rPr lang="en-US" altLang="zh-CN" sz="2500" dirty="0" smtClean="0">
                <a:latin typeface="Times New Roman" pitchFamily="18" charset="0"/>
                <a:cs typeface="Times New Roman" pitchFamily="18" charset="0"/>
              </a:rPr>
              <a:t>Retrieve the </a:t>
            </a:r>
            <a:r>
              <a:rPr lang="el-GR" altLang="zh-CN" sz="2500" i="1" dirty="0" smtClean="0">
                <a:solidFill>
                  <a:srgbClr val="0070C0"/>
                </a:solidFill>
                <a:latin typeface="Times New Roman" pitchFamily="18" charset="0"/>
                <a:cs typeface="Times New Roman" pitchFamily="18" charset="0"/>
              </a:rPr>
              <a:t>ω</a:t>
            </a:r>
            <a:r>
              <a:rPr lang="en-US" altLang="zh-CN" sz="2500" dirty="0" smtClean="0">
                <a:solidFill>
                  <a:srgbClr val="0070C0"/>
                </a:solidFill>
                <a:latin typeface="Times New Roman" pitchFamily="18" charset="0"/>
                <a:cs typeface="Times New Roman" pitchFamily="18" charset="0"/>
              </a:rPr>
              <a:t>-most recent </a:t>
            </a:r>
            <a:r>
              <a:rPr lang="en-US" altLang="zh-CN" sz="2500" dirty="0" smtClean="0">
                <a:latin typeface="Times New Roman" pitchFamily="18" charset="0"/>
                <a:cs typeface="Times New Roman" pitchFamily="18" charset="0"/>
              </a:rPr>
              <a:t>points from the candidate trajectory</a:t>
            </a:r>
          </a:p>
          <a:p>
            <a:pPr marL="273600" indent="-273600">
              <a:buFont typeface="Arial" pitchFamily="34" charset="0"/>
              <a:buChar char="•"/>
            </a:pPr>
            <a:r>
              <a:rPr lang="en-US" altLang="zh-CN" sz="2500" dirty="0" smtClean="0">
                <a:latin typeface="Times New Roman" pitchFamily="18" charset="0"/>
                <a:cs typeface="Times New Roman" pitchFamily="18" charset="0"/>
              </a:rPr>
              <a:t>Calculate the </a:t>
            </a:r>
            <a:r>
              <a:rPr lang="en-US" altLang="zh-CN" sz="2500" dirty="0" smtClean="0">
                <a:solidFill>
                  <a:srgbClr val="0070C0"/>
                </a:solidFill>
                <a:latin typeface="Times New Roman" pitchFamily="18" charset="0"/>
                <a:cs typeface="Times New Roman" pitchFamily="18" charset="0"/>
              </a:rPr>
              <a:t>mean and deviation </a:t>
            </a:r>
            <a:r>
              <a:rPr lang="en-US" altLang="zh-CN" sz="2500" dirty="0" smtClean="0">
                <a:latin typeface="Times New Roman" pitchFamily="18" charset="0"/>
                <a:cs typeface="Times New Roman" pitchFamily="18" charset="0"/>
              </a:rPr>
              <a:t>values of the intruder’s moving speed and direction</a:t>
            </a:r>
          </a:p>
          <a:p>
            <a:pPr marL="273600" indent="-273600">
              <a:buFont typeface="Arial" pitchFamily="34" charset="0"/>
              <a:buChar char="•"/>
            </a:pPr>
            <a:r>
              <a:rPr lang="en-US" altLang="zh-CN" sz="2500" dirty="0" smtClean="0">
                <a:latin typeface="Times New Roman" pitchFamily="18" charset="0"/>
                <a:cs typeface="Times New Roman" pitchFamily="18" charset="0"/>
              </a:rPr>
              <a:t>Assumption: the moving speed </a:t>
            </a:r>
            <a:br>
              <a:rPr lang="en-US" altLang="zh-CN" sz="2500" dirty="0" smtClean="0">
                <a:latin typeface="Times New Roman" pitchFamily="18" charset="0"/>
                <a:cs typeface="Times New Roman" pitchFamily="18" charset="0"/>
              </a:rPr>
            </a:br>
            <a:r>
              <a:rPr lang="en-US" altLang="zh-CN" sz="2500" dirty="0" smtClean="0">
                <a:latin typeface="Times New Roman" pitchFamily="18" charset="0"/>
                <a:cs typeface="Times New Roman" pitchFamily="18" charset="0"/>
              </a:rPr>
              <a:t>and direction are in the </a:t>
            </a:r>
            <a:r>
              <a:rPr lang="en-US" altLang="zh-CN" sz="2500" dirty="0" smtClean="0">
                <a:solidFill>
                  <a:srgbClr val="0070C0"/>
                </a:solidFill>
                <a:latin typeface="Times New Roman" pitchFamily="18" charset="0"/>
                <a:cs typeface="Times New Roman" pitchFamily="18" charset="0"/>
              </a:rPr>
              <a:t>normal</a:t>
            </a:r>
            <a:r>
              <a:rPr lang="en-US" altLang="zh-CN" sz="2500" dirty="0" smtClean="0">
                <a:solidFill>
                  <a:srgbClr val="0000FF"/>
                </a:solidFill>
                <a:latin typeface="Times New Roman" pitchFamily="18" charset="0"/>
                <a:cs typeface="Times New Roman" pitchFamily="18" charset="0"/>
              </a:rPr>
              <a:t> </a:t>
            </a:r>
            <a:r>
              <a:rPr lang="en-US" altLang="zh-CN" sz="2500" dirty="0" smtClean="0">
                <a:solidFill>
                  <a:srgbClr val="0070C0"/>
                </a:solidFill>
                <a:latin typeface="Times New Roman" pitchFamily="18" charset="0"/>
                <a:cs typeface="Times New Roman" pitchFamily="18" charset="0"/>
              </a:rPr>
              <a:t>distribution</a:t>
            </a:r>
          </a:p>
          <a:p>
            <a:pPr marL="273600" indent="-273600">
              <a:buFont typeface="Arial" pitchFamily="34" charset="0"/>
              <a:buChar char="•"/>
            </a:pPr>
            <a:r>
              <a:rPr lang="en-US" altLang="zh-CN" sz="2500" dirty="0" smtClean="0">
                <a:latin typeface="Times New Roman" pitchFamily="18" charset="0"/>
                <a:cs typeface="Times New Roman" pitchFamily="18" charset="0"/>
              </a:rPr>
              <a:t>Construct a </a:t>
            </a:r>
            <a:r>
              <a:rPr lang="en-US" altLang="zh-CN" sz="2500" dirty="0" smtClean="0">
                <a:solidFill>
                  <a:srgbClr val="0000FF"/>
                </a:solidFill>
                <a:latin typeface="Times New Roman" pitchFamily="18" charset="0"/>
                <a:cs typeface="Times New Roman" pitchFamily="18" charset="0"/>
              </a:rPr>
              <a:t>cone area </a:t>
            </a:r>
            <a:r>
              <a:rPr lang="en-US" altLang="zh-CN" sz="2500" dirty="0" smtClean="0">
                <a:latin typeface="Times New Roman" pitchFamily="18" charset="0"/>
                <a:cs typeface="Times New Roman" pitchFamily="18" charset="0"/>
              </a:rPr>
              <a:t>to predict next move of </a:t>
            </a:r>
            <a:r>
              <a:rPr lang="en-US" altLang="zh-CN" sz="2500" i="1" dirty="0" err="1" smtClean="0">
                <a:latin typeface="Times New Roman" pitchFamily="18" charset="0"/>
                <a:cs typeface="Times New Roman" pitchFamily="18" charset="0"/>
              </a:rPr>
              <a:t>L</a:t>
            </a:r>
            <a:r>
              <a:rPr lang="en-US" altLang="zh-CN" sz="2500" i="1" baseline="-25000" dirty="0" err="1" smtClean="0">
                <a:latin typeface="Times New Roman" pitchFamily="18" charset="0"/>
                <a:cs typeface="Times New Roman" pitchFamily="18" charset="0"/>
              </a:rPr>
              <a:t>k</a:t>
            </a:r>
            <a:endParaRPr lang="en-US" altLang="zh-CN" sz="2500" dirty="0" smtClean="0">
              <a:latin typeface="Times New Roman" pitchFamily="18" charset="0"/>
              <a:cs typeface="Times New Roman" pitchFamily="18" charset="0"/>
            </a:endParaRPr>
          </a:p>
        </p:txBody>
      </p:sp>
      <p:pic>
        <p:nvPicPr>
          <p:cNvPr id="198" name="Picture 3"/>
          <p:cNvPicPr>
            <a:picLocks noChangeAspect="1" noChangeArrowheads="1"/>
          </p:cNvPicPr>
          <p:nvPr/>
        </p:nvPicPr>
        <p:blipFill>
          <a:blip r:embed="rId40"/>
          <a:srcRect r="12865"/>
          <a:stretch>
            <a:fillRect/>
          </a:stretch>
        </p:blipFill>
        <p:spPr bwMode="auto">
          <a:xfrm>
            <a:off x="39075165" y="18532544"/>
            <a:ext cx="3724517" cy="3162074"/>
          </a:xfrm>
          <a:prstGeom prst="rect">
            <a:avLst/>
          </a:prstGeom>
          <a:noFill/>
          <a:ln w="9525">
            <a:noFill/>
            <a:miter lim="800000"/>
            <a:headEnd/>
            <a:tailEnd/>
          </a:ln>
          <a:effectLst/>
        </p:spPr>
      </p:pic>
      <p:sp>
        <p:nvSpPr>
          <p:cNvPr id="199" name="Text Placeholder 2"/>
          <p:cNvSpPr>
            <a:spLocks noGrp="1"/>
          </p:cNvSpPr>
          <p:nvPr>
            <p:ph type="body" sz="quarter" idx="26"/>
          </p:nvPr>
        </p:nvSpPr>
        <p:spPr>
          <a:xfrm>
            <a:off x="33932734" y="18801666"/>
            <a:ext cx="5319545" cy="3801018"/>
          </a:xfrm>
        </p:spPr>
        <p:txBody>
          <a:bodyPr/>
          <a:lstStyle/>
          <a:p>
            <a:pPr algn="just"/>
            <a:r>
              <a:rPr lang="en-US" altLang="zh-CN" sz="3200" b="1" dirty="0" smtClean="0">
                <a:solidFill>
                  <a:srgbClr val="0070C0"/>
                </a:solidFill>
                <a:latin typeface="+mj-lt"/>
                <a:cs typeface="Times New Roman" pitchFamily="18" charset="0"/>
              </a:rPr>
              <a:t>Validation and Feedback</a:t>
            </a:r>
          </a:p>
          <a:p>
            <a:pPr marL="273600" indent="-273600">
              <a:buFont typeface="Arial" pitchFamily="34" charset="0"/>
              <a:buChar char="•"/>
            </a:pPr>
            <a:r>
              <a:rPr lang="en-US" altLang="zh-CN" sz="2500" dirty="0" smtClean="0">
                <a:latin typeface="Times New Roman" pitchFamily="18" charset="0"/>
                <a:cs typeface="Times New Roman" pitchFamily="18" charset="0"/>
              </a:rPr>
              <a:t>Observation: The real intruder moves in a </a:t>
            </a:r>
            <a:r>
              <a:rPr lang="en-US" altLang="zh-CN" sz="2500" dirty="0" smtClean="0">
                <a:solidFill>
                  <a:srgbClr val="0070C0"/>
                </a:solidFill>
                <a:latin typeface="Times New Roman" pitchFamily="18" charset="0"/>
                <a:cs typeface="Times New Roman" pitchFamily="18" charset="0"/>
              </a:rPr>
              <a:t>continuous manner</a:t>
            </a:r>
            <a:r>
              <a:rPr lang="en-US" altLang="zh-CN" sz="2500" dirty="0" smtClean="0">
                <a:latin typeface="Times New Roman" pitchFamily="18" charset="0"/>
                <a:cs typeface="Times New Roman" pitchFamily="18" charset="0"/>
              </a:rPr>
              <a:t> and the trajectory </a:t>
            </a:r>
            <a:r>
              <a:rPr lang="en-US" altLang="zh-CN" sz="2500" dirty="0" smtClean="0">
                <a:solidFill>
                  <a:srgbClr val="0070C0"/>
                </a:solidFill>
                <a:latin typeface="Times New Roman" pitchFamily="18" charset="0"/>
                <a:cs typeface="Times New Roman" pitchFamily="18" charset="0"/>
              </a:rPr>
              <a:t>grows longer</a:t>
            </a:r>
            <a:r>
              <a:rPr lang="en-US" altLang="zh-CN" sz="2500" dirty="0" smtClean="0">
                <a:solidFill>
                  <a:srgbClr val="0000FF"/>
                </a:solidFill>
                <a:latin typeface="Times New Roman" pitchFamily="18" charset="0"/>
                <a:cs typeface="Times New Roman" pitchFamily="18" charset="0"/>
              </a:rPr>
              <a:t> </a:t>
            </a:r>
            <a:r>
              <a:rPr lang="en-US" altLang="zh-CN" sz="2500" dirty="0" smtClean="0">
                <a:latin typeface="Times New Roman" pitchFamily="18" charset="0"/>
                <a:cs typeface="Times New Roman" pitchFamily="18" charset="0"/>
              </a:rPr>
              <a:t>over time, the false positive appearances are </a:t>
            </a:r>
            <a:r>
              <a:rPr lang="en-US" altLang="zh-CN" sz="2500" dirty="0" smtClean="0">
                <a:solidFill>
                  <a:srgbClr val="0070C0"/>
                </a:solidFill>
                <a:latin typeface="Times New Roman" pitchFamily="18" charset="0"/>
                <a:cs typeface="Times New Roman" pitchFamily="18" charset="0"/>
              </a:rPr>
              <a:t>unlikely to be connected</a:t>
            </a:r>
          </a:p>
          <a:p>
            <a:pPr marL="273600" indent="-273600">
              <a:buFont typeface="Arial" pitchFamily="34" charset="0"/>
              <a:buChar char="•"/>
            </a:pPr>
            <a:r>
              <a:rPr lang="en-US" altLang="zh-CN" sz="2500" dirty="0" smtClean="0">
                <a:latin typeface="Times New Roman" pitchFamily="18" charset="0"/>
                <a:cs typeface="Times New Roman" pitchFamily="18" charset="0"/>
              </a:rPr>
              <a:t>Filtering out the false positives by </a:t>
            </a:r>
            <a:r>
              <a:rPr lang="en-US" altLang="zh-CN" sz="2500" dirty="0" smtClean="0">
                <a:solidFill>
                  <a:srgbClr val="0070C0"/>
                </a:solidFill>
                <a:latin typeface="Times New Roman" pitchFamily="18" charset="0"/>
                <a:cs typeface="Times New Roman" pitchFamily="18" charset="0"/>
              </a:rPr>
              <a:t>time</a:t>
            </a:r>
          </a:p>
        </p:txBody>
      </p:sp>
      <p:sp>
        <p:nvSpPr>
          <p:cNvPr id="449" name="TextBox 448"/>
          <p:cNvSpPr txBox="1"/>
          <p:nvPr/>
        </p:nvSpPr>
        <p:spPr>
          <a:xfrm>
            <a:off x="22911910" y="30812440"/>
            <a:ext cx="6996631" cy="1631216"/>
          </a:xfrm>
          <a:prstGeom prst="rect">
            <a:avLst/>
          </a:prstGeom>
          <a:noFill/>
        </p:spPr>
        <p:txBody>
          <a:bodyPr wrap="square" rtlCol="0">
            <a:spAutoFit/>
          </a:bodyPr>
          <a:lstStyle/>
          <a:p>
            <a:r>
              <a:rPr lang="en-US" sz="2500" dirty="0"/>
              <a:t>The green points and blue points show the locations of two moving objects. The red points indicate the locations at which the two objects are spatially close at the same time.</a:t>
            </a:r>
          </a:p>
        </p:txBody>
      </p:sp>
      <p:pic>
        <p:nvPicPr>
          <p:cNvPr id="200" name="Picture 2"/>
          <p:cNvPicPr>
            <a:picLocks noChangeAspect="1" noChangeArrowheads="1"/>
          </p:cNvPicPr>
          <p:nvPr/>
        </p:nvPicPr>
        <p:blipFill>
          <a:blip r:embed="rId41"/>
          <a:srcRect/>
          <a:stretch>
            <a:fillRect/>
          </a:stretch>
        </p:blipFill>
        <p:spPr bwMode="auto">
          <a:xfrm>
            <a:off x="29133509" y="9459629"/>
            <a:ext cx="5375871" cy="4028195"/>
          </a:xfrm>
          <a:prstGeom prst="rect">
            <a:avLst/>
          </a:prstGeom>
          <a:noFill/>
          <a:ln w="9525">
            <a:noFill/>
            <a:miter lim="800000"/>
            <a:headEnd/>
            <a:tailEnd/>
          </a:ln>
          <a:effectLst/>
        </p:spPr>
      </p:pic>
      <p:pic>
        <p:nvPicPr>
          <p:cNvPr id="201" name="Picture 3"/>
          <p:cNvPicPr>
            <a:picLocks noChangeAspect="1" noChangeArrowheads="1"/>
          </p:cNvPicPr>
          <p:nvPr/>
        </p:nvPicPr>
        <p:blipFill>
          <a:blip r:embed="rId42"/>
          <a:srcRect/>
          <a:stretch>
            <a:fillRect/>
          </a:stretch>
        </p:blipFill>
        <p:spPr bwMode="auto">
          <a:xfrm>
            <a:off x="25722170" y="21694618"/>
            <a:ext cx="2839643" cy="1331584"/>
          </a:xfrm>
          <a:prstGeom prst="rect">
            <a:avLst/>
          </a:prstGeom>
          <a:noFill/>
          <a:ln w="9525">
            <a:noFill/>
            <a:miter lim="800000"/>
            <a:headEnd/>
            <a:tailEnd/>
          </a:ln>
          <a:effectLst/>
        </p:spPr>
      </p:pic>
      <p:grpSp>
        <p:nvGrpSpPr>
          <p:cNvPr id="208" name="Group 207"/>
          <p:cNvGrpSpPr/>
          <p:nvPr/>
        </p:nvGrpSpPr>
        <p:grpSpPr>
          <a:xfrm>
            <a:off x="22865882" y="23585392"/>
            <a:ext cx="14278014" cy="3773128"/>
            <a:chOff x="26943521" y="23175851"/>
            <a:chExt cx="11212042" cy="2962910"/>
          </a:xfrm>
        </p:grpSpPr>
        <p:sp>
          <p:nvSpPr>
            <p:cNvPr id="207" name="Rectangle 206"/>
            <p:cNvSpPr/>
            <p:nvPr/>
          </p:nvSpPr>
          <p:spPr>
            <a:xfrm>
              <a:off x="26943521" y="23175851"/>
              <a:ext cx="11212042" cy="2962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0" name="Picture 2"/>
            <p:cNvPicPr>
              <a:picLocks noChangeAspect="1" noChangeArrowheads="1"/>
            </p:cNvPicPr>
            <p:nvPr/>
          </p:nvPicPr>
          <p:blipFill>
            <a:blip r:embed="rId43"/>
            <a:srcRect/>
            <a:stretch>
              <a:fillRect/>
            </a:stretch>
          </p:blipFill>
          <p:spPr bwMode="auto">
            <a:xfrm>
              <a:off x="27020736" y="23259898"/>
              <a:ext cx="5564390" cy="2856388"/>
            </a:xfrm>
            <a:prstGeom prst="rect">
              <a:avLst/>
            </a:prstGeom>
            <a:noFill/>
            <a:ln w="9525">
              <a:noFill/>
              <a:miter lim="800000"/>
              <a:headEnd/>
              <a:tailEnd/>
            </a:ln>
            <a:effectLst/>
          </p:spPr>
        </p:pic>
        <p:pic>
          <p:nvPicPr>
            <p:cNvPr id="202" name="Picture 2"/>
            <p:cNvPicPr>
              <a:picLocks noChangeAspect="1" noChangeArrowheads="1"/>
            </p:cNvPicPr>
            <p:nvPr/>
          </p:nvPicPr>
          <p:blipFill>
            <a:blip r:embed="rId44"/>
            <a:srcRect/>
            <a:stretch>
              <a:fillRect/>
            </a:stretch>
          </p:blipFill>
          <p:spPr bwMode="auto">
            <a:xfrm>
              <a:off x="32657234" y="23282373"/>
              <a:ext cx="5427510" cy="2856388"/>
            </a:xfrm>
            <a:prstGeom prst="rect">
              <a:avLst/>
            </a:prstGeom>
            <a:noFill/>
            <a:ln w="9525">
              <a:noFill/>
              <a:miter lim="800000"/>
              <a:headEnd/>
              <a:tailEnd/>
            </a:ln>
            <a:effectLst/>
          </p:spPr>
        </p:pic>
      </p:grpSp>
      <p:sp>
        <p:nvSpPr>
          <p:cNvPr id="450" name="Rectangle 449"/>
          <p:cNvSpPr/>
          <p:nvPr/>
        </p:nvSpPr>
        <p:spPr>
          <a:xfrm>
            <a:off x="34110720" y="22346794"/>
            <a:ext cx="8668240" cy="861774"/>
          </a:xfrm>
          <a:prstGeom prst="rect">
            <a:avLst/>
          </a:prstGeom>
        </p:spPr>
        <p:txBody>
          <a:bodyPr wrap="square">
            <a:spAutoFit/>
          </a:bodyPr>
          <a:lstStyle/>
          <a:p>
            <a:pPr marL="273600" indent="-273600">
              <a:buFont typeface="Arial" pitchFamily="34" charset="0"/>
              <a:buChar char="•"/>
            </a:pPr>
            <a:r>
              <a:rPr lang="en-US" altLang="zh-CN" sz="2500" dirty="0">
                <a:solidFill>
                  <a:srgbClr val="0070C0"/>
                </a:solidFill>
                <a:latin typeface="Times New Roman" pitchFamily="18" charset="0"/>
                <a:cs typeface="Times New Roman" pitchFamily="18" charset="0"/>
              </a:rPr>
              <a:t>Update </a:t>
            </a:r>
            <a:r>
              <a:rPr lang="en-US" altLang="zh-CN" sz="2500" dirty="0">
                <a:latin typeface="Times New Roman" pitchFamily="18" charset="0"/>
                <a:cs typeface="Times New Roman" pitchFamily="18" charset="0"/>
              </a:rPr>
              <a:t>sensor reliability scores when a candidate is removed as false positive or selected as the mining results</a:t>
            </a:r>
          </a:p>
        </p:txBody>
      </p:sp>
      <p:sp>
        <p:nvSpPr>
          <p:cNvPr id="451" name="Rectangle 450"/>
          <p:cNvSpPr/>
          <p:nvPr/>
        </p:nvSpPr>
        <p:spPr>
          <a:xfrm>
            <a:off x="22658826" y="13231508"/>
            <a:ext cx="9197690" cy="523220"/>
          </a:xfrm>
          <a:prstGeom prst="rect">
            <a:avLst/>
          </a:prstGeom>
        </p:spPr>
        <p:txBody>
          <a:bodyPr wrap="square">
            <a:spAutoFit/>
          </a:bodyPr>
          <a:lstStyle/>
          <a:p>
            <a:r>
              <a:rPr lang="en-US" altLang="zh-CN" sz="2800" dirty="0">
                <a:cs typeface="Times New Roman" pitchFamily="18" charset="0"/>
              </a:rPr>
              <a:t>3. </a:t>
            </a:r>
            <a:r>
              <a:rPr lang="en-US" altLang="zh-CN" sz="2800" dirty="0">
                <a:solidFill>
                  <a:srgbClr val="0070C0"/>
                </a:solidFill>
                <a:cs typeface="Times New Roman" pitchFamily="18" charset="0"/>
              </a:rPr>
              <a:t>Discover </a:t>
            </a:r>
            <a:r>
              <a:rPr lang="en-US" altLang="zh-CN" sz="2800" dirty="0">
                <a:cs typeface="Times New Roman" pitchFamily="18" charset="0"/>
              </a:rPr>
              <a:t>intruder </a:t>
            </a:r>
            <a:r>
              <a:rPr lang="en-US" altLang="zh-CN" sz="2800" dirty="0">
                <a:solidFill>
                  <a:srgbClr val="0070C0"/>
                </a:solidFill>
                <a:cs typeface="Times New Roman" pitchFamily="18" charset="0"/>
              </a:rPr>
              <a:t>trajectories </a:t>
            </a:r>
            <a:r>
              <a:rPr lang="en-US" altLang="zh-CN" sz="2800" dirty="0">
                <a:cs typeface="Times New Roman" pitchFamily="18" charset="0"/>
              </a:rPr>
              <a:t>from the sensor data</a:t>
            </a:r>
          </a:p>
        </p:txBody>
      </p:sp>
      <p:sp>
        <p:nvSpPr>
          <p:cNvPr id="453" name="Rectangle 452"/>
          <p:cNvSpPr/>
          <p:nvPr/>
        </p:nvSpPr>
        <p:spPr>
          <a:xfrm>
            <a:off x="37508515" y="23700193"/>
            <a:ext cx="4875365" cy="1246495"/>
          </a:xfrm>
          <a:prstGeom prst="rect">
            <a:avLst/>
          </a:prstGeom>
        </p:spPr>
        <p:txBody>
          <a:bodyPr wrap="square">
            <a:spAutoFit/>
          </a:bodyPr>
          <a:lstStyle/>
          <a:p>
            <a:r>
              <a:rPr lang="en-US" altLang="zh-CN" sz="2500" dirty="0">
                <a:cs typeface="Times New Roman" pitchFamily="18" charset="0"/>
              </a:rPr>
              <a:t>Compare Intruder Mining (IM) to Maximum Likelihood detecting (ML) and </a:t>
            </a:r>
            <a:r>
              <a:rPr lang="en-US" altLang="zh-CN" sz="2500" dirty="0" err="1">
                <a:cs typeface="Times New Roman" pitchFamily="18" charset="0"/>
              </a:rPr>
              <a:t>TruAlarm</a:t>
            </a:r>
            <a:r>
              <a:rPr lang="en-US" altLang="zh-CN" sz="2500" dirty="0">
                <a:cs typeface="Times New Roman" pitchFamily="18" charset="0"/>
              </a:rPr>
              <a:t> (TA)</a:t>
            </a:r>
            <a:endParaRPr lang="zh-CN" altLang="en-US" sz="2500" dirty="0">
              <a:cs typeface="Times New Roman" pitchFamily="18" charset="0"/>
            </a:endParaRPr>
          </a:p>
        </p:txBody>
      </p:sp>
    </p:spTree>
    <p:extLst>
      <p:ext uri="{BB962C8B-B14F-4D97-AF65-F5344CB8AC3E}">
        <p14:creationId xmlns:p14="http://schemas.microsoft.com/office/powerpoint/2010/main" val="3865398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48x48-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3445</TotalTime>
  <Words>1139</Words>
  <Application>Microsoft Office PowerPoint</Application>
  <PresentationFormat>Custom</PresentationFormat>
  <Paragraphs>136</Paragraphs>
  <Slides>1</Slides>
  <Notes>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vt:i4>
      </vt:variant>
    </vt:vector>
  </HeadingPairs>
  <TitlesOfParts>
    <vt:vector size="16" baseType="lpstr">
      <vt:lpstr>Courier</vt:lpstr>
      <vt:lpstr>Gill Sans</vt:lpstr>
      <vt:lpstr>ＭＳ Ｐゴシック</vt:lpstr>
      <vt:lpstr>宋体</vt:lpstr>
      <vt:lpstr>ヒラギノ角ゴ ProN W3</vt:lpstr>
      <vt:lpstr>新細明體</vt:lpstr>
      <vt:lpstr>Arial</vt:lpstr>
      <vt:lpstr>Calibri</vt:lpstr>
      <vt:lpstr>Helvetica</vt:lpstr>
      <vt:lpstr>Times New Roman</vt:lpstr>
      <vt:lpstr>Trebuchet MS</vt:lpstr>
      <vt:lpstr>Wingdings</vt:lpstr>
      <vt:lpstr>PosterPresentations.com-48x48-Template</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Tobias Lei</cp:lastModifiedBy>
  <cp:revision>99</cp:revision>
  <dcterms:created xsi:type="dcterms:W3CDTF">2012-02-09T20:53:12Z</dcterms:created>
  <dcterms:modified xsi:type="dcterms:W3CDTF">2013-10-07T04:24:26Z</dcterms:modified>
</cp:coreProperties>
</file>