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2.xml" Type="http://schemas.openxmlformats.org/officeDocument/2006/relationships/theme" Id="rId1"/><Relationship Target="slideMasters/slideMaster1.xml" Type="http://schemas.openxmlformats.org/officeDocument/2006/relationships/slideMaster" Id="rId4"/><Relationship Target="tableStyles.xml" Type="http://schemas.openxmlformats.org/officeDocument/2006/relationships/tableStyles" Id="rId3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ITLE_AND_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 indent="-285750" marL="742950">
              <a:defRPr/>
            </a:lvl2pPr>
            <a:lvl3pPr rtl="0" indent="-228600" marL="1143000">
              <a:defRPr/>
            </a:lvl3pPr>
            <a:lvl4pPr rtl="0" indent="-228600" marL="160020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ITLE_AND_TWO_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_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-285750" marL="74295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-228600" marL="114300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-228600" marL="16002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-228600" marL="20574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-228600" marL="25146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-228600" marL="29718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-228600" marL="34290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-228600" marL="38862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D9D9"/>
        </a:solidFill>
      </p:bgPr>
    </p:bg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/>
          <p:nvPr/>
        </p:nvSpPr>
        <p:spPr>
          <a:xfrm>
            <a:off y="0" x="2149411"/>
            <a:ext cy="6858000" cx="484517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