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1132" r:id="rId5"/>
    <p:sldId id="1145" r:id="rId6"/>
    <p:sldId id="1143" r:id="rId7"/>
    <p:sldId id="1137" r:id="rId8"/>
    <p:sldId id="1138" r:id="rId9"/>
    <p:sldId id="1140" r:id="rId10"/>
    <p:sldId id="1139" r:id="rId11"/>
    <p:sldId id="1134" r:id="rId12"/>
    <p:sldId id="1142" r:id="rId13"/>
    <p:sldId id="1144" r:id="rId14"/>
    <p:sldId id="1141" r:id="rId15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5"/>
    <a:srgbClr val="FFCC99"/>
    <a:srgbClr val="FFF0AA"/>
    <a:srgbClr val="1E4678"/>
    <a:srgbClr val="1E466E"/>
    <a:srgbClr val="CC6600"/>
    <a:srgbClr val="FF9933"/>
    <a:srgbClr val="6E82B4"/>
    <a:srgbClr val="8296BE"/>
    <a:srgbClr val="327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7AECB5-05A3-49F0-B82C-910401CDCC93}" v="57" dt="2022-03-29T16:01:06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42" d="100"/>
          <a:sy n="242" d="100"/>
        </p:scale>
        <p:origin x="43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rukawa, Tomonari (tf4rp)" userId="709ee964-1a06-44ab-b812-8abc79880f25" providerId="ADAL" clId="{D77AECB5-05A3-49F0-B82C-910401CDCC93}"/>
    <pc:docChg chg="undo custSel addSld delSld modSld">
      <pc:chgData name="Furukawa, Tomonari (tf4rp)" userId="709ee964-1a06-44ab-b812-8abc79880f25" providerId="ADAL" clId="{D77AECB5-05A3-49F0-B82C-910401CDCC93}" dt="2022-03-30T22:08:25.024" v="3307" actId="20577"/>
      <pc:docMkLst>
        <pc:docMk/>
      </pc:docMkLst>
      <pc:sldChg chg="modSp mod">
        <pc:chgData name="Furukawa, Tomonari (tf4rp)" userId="709ee964-1a06-44ab-b812-8abc79880f25" providerId="ADAL" clId="{D77AECB5-05A3-49F0-B82C-910401CDCC93}" dt="2022-03-29T13:08:38.457" v="86" actId="20577"/>
        <pc:sldMkLst>
          <pc:docMk/>
          <pc:sldMk cId="2870423625" sldId="1132"/>
        </pc:sldMkLst>
        <pc:spChg chg="mod">
          <ac:chgData name="Furukawa, Tomonari (tf4rp)" userId="709ee964-1a06-44ab-b812-8abc79880f25" providerId="ADAL" clId="{D77AECB5-05A3-49F0-B82C-910401CDCC93}" dt="2022-03-29T13:08:38.457" v="86" actId="20577"/>
          <ac:spMkLst>
            <pc:docMk/>
            <pc:sldMk cId="2870423625" sldId="1132"/>
            <ac:spMk id="2" creationId="{1402FED6-BC2B-4652-8DE8-014D139FE554}"/>
          </ac:spMkLst>
        </pc:spChg>
      </pc:sldChg>
      <pc:sldChg chg="del">
        <pc:chgData name="Furukawa, Tomonari (tf4rp)" userId="709ee964-1a06-44ab-b812-8abc79880f25" providerId="ADAL" clId="{D77AECB5-05A3-49F0-B82C-910401CDCC93}" dt="2022-03-29T15:06:33.512" v="1787" actId="47"/>
        <pc:sldMkLst>
          <pc:docMk/>
          <pc:sldMk cId="2971194111" sldId="1133"/>
        </pc:sldMkLst>
      </pc:sldChg>
      <pc:sldChg chg="addSp modSp mod">
        <pc:chgData name="Furukawa, Tomonari (tf4rp)" userId="709ee964-1a06-44ab-b812-8abc79880f25" providerId="ADAL" clId="{D77AECB5-05A3-49F0-B82C-910401CDCC93}" dt="2022-03-29T15:13:11.865" v="2027" actId="11529"/>
        <pc:sldMkLst>
          <pc:docMk/>
          <pc:sldMk cId="3684791353" sldId="1134"/>
        </pc:sldMkLst>
        <pc:spChg chg="mod">
          <ac:chgData name="Furukawa, Tomonari (tf4rp)" userId="709ee964-1a06-44ab-b812-8abc79880f25" providerId="ADAL" clId="{D77AECB5-05A3-49F0-B82C-910401CDCC93}" dt="2022-03-29T15:07:25.795" v="1795" actId="20577"/>
          <ac:spMkLst>
            <pc:docMk/>
            <pc:sldMk cId="3684791353" sldId="1134"/>
            <ac:spMk id="2" creationId="{DE8B149B-62FB-4895-A5DF-BBE8EC5EC53D}"/>
          </ac:spMkLst>
        </pc:spChg>
        <pc:spChg chg="mod">
          <ac:chgData name="Furukawa, Tomonari (tf4rp)" userId="709ee964-1a06-44ab-b812-8abc79880f25" providerId="ADAL" clId="{D77AECB5-05A3-49F0-B82C-910401CDCC93}" dt="2022-03-29T15:08:58.270" v="1818" actId="5793"/>
          <ac:spMkLst>
            <pc:docMk/>
            <pc:sldMk cId="3684791353" sldId="1134"/>
            <ac:spMk id="3" creationId="{6F71F315-98AC-4254-84CB-3E4CE3388E9E}"/>
          </ac:spMkLst>
        </pc:spChg>
        <pc:spChg chg="add mod">
          <ac:chgData name="Furukawa, Tomonari (tf4rp)" userId="709ee964-1a06-44ab-b812-8abc79880f25" providerId="ADAL" clId="{D77AECB5-05A3-49F0-B82C-910401CDCC93}" dt="2022-03-29T15:09:13.079" v="1831" actId="5793"/>
          <ac:spMkLst>
            <pc:docMk/>
            <pc:sldMk cId="3684791353" sldId="1134"/>
            <ac:spMk id="7" creationId="{2D774878-7CE6-452D-8291-C8CA190FCF8D}"/>
          </ac:spMkLst>
        </pc:spChg>
        <pc:spChg chg="add mod">
          <ac:chgData name="Furukawa, Tomonari (tf4rp)" userId="709ee964-1a06-44ab-b812-8abc79880f25" providerId="ADAL" clId="{D77AECB5-05A3-49F0-B82C-910401CDCC93}" dt="2022-03-29T15:12:33.149" v="1987" actId="20577"/>
          <ac:spMkLst>
            <pc:docMk/>
            <pc:sldMk cId="3684791353" sldId="1134"/>
            <ac:spMk id="11" creationId="{8495E94B-EB8F-49CC-9DBF-10A549E3EC42}"/>
          </ac:spMkLst>
        </pc:spChg>
        <pc:spChg chg="add mod">
          <ac:chgData name="Furukawa, Tomonari (tf4rp)" userId="709ee964-1a06-44ab-b812-8abc79880f25" providerId="ADAL" clId="{D77AECB5-05A3-49F0-B82C-910401CDCC93}" dt="2022-03-29T15:13:03.480" v="2026" actId="14100"/>
          <ac:spMkLst>
            <pc:docMk/>
            <pc:sldMk cId="3684791353" sldId="1134"/>
            <ac:spMk id="14" creationId="{AECB4551-6782-48F8-8E35-DA757A39A5B5}"/>
          </ac:spMkLst>
        </pc:spChg>
        <pc:cxnChg chg="add mod">
          <ac:chgData name="Furukawa, Tomonari (tf4rp)" userId="709ee964-1a06-44ab-b812-8abc79880f25" providerId="ADAL" clId="{D77AECB5-05A3-49F0-B82C-910401CDCC93}" dt="2022-03-29T15:08:25.304" v="1796" actId="1076"/>
          <ac:cxnSpMkLst>
            <pc:docMk/>
            <pc:sldMk cId="3684791353" sldId="1134"/>
            <ac:cxnSpMk id="9" creationId="{5A7D37F3-BE32-40A7-B6E5-9F9EB9DEB039}"/>
          </ac:cxnSpMkLst>
        </pc:cxnChg>
        <pc:cxnChg chg="add">
          <ac:chgData name="Furukawa, Tomonari (tf4rp)" userId="709ee964-1a06-44ab-b812-8abc79880f25" providerId="ADAL" clId="{D77AECB5-05A3-49F0-B82C-910401CDCC93}" dt="2022-03-29T15:11:27.825" v="1925" actId="11529"/>
          <ac:cxnSpMkLst>
            <pc:docMk/>
            <pc:sldMk cId="3684791353" sldId="1134"/>
            <ac:cxnSpMk id="13" creationId="{5AE0A4EA-9C5C-4A99-B64B-17786366D65C}"/>
          </ac:cxnSpMkLst>
        </pc:cxnChg>
        <pc:cxnChg chg="add">
          <ac:chgData name="Furukawa, Tomonari (tf4rp)" userId="709ee964-1a06-44ab-b812-8abc79880f25" providerId="ADAL" clId="{D77AECB5-05A3-49F0-B82C-910401CDCC93}" dt="2022-03-29T15:13:11.865" v="2027" actId="11529"/>
          <ac:cxnSpMkLst>
            <pc:docMk/>
            <pc:sldMk cId="3684791353" sldId="1134"/>
            <ac:cxnSpMk id="16" creationId="{9D95B033-C5DB-4072-A7A5-058846B49955}"/>
          </ac:cxnSpMkLst>
        </pc:cxnChg>
      </pc:sldChg>
      <pc:sldChg chg="del">
        <pc:chgData name="Furukawa, Tomonari (tf4rp)" userId="709ee964-1a06-44ab-b812-8abc79880f25" providerId="ADAL" clId="{D77AECB5-05A3-49F0-B82C-910401CDCC93}" dt="2022-03-29T15:06:37.749" v="1788" actId="47"/>
        <pc:sldMkLst>
          <pc:docMk/>
          <pc:sldMk cId="3291618727" sldId="1135"/>
        </pc:sldMkLst>
      </pc:sldChg>
      <pc:sldChg chg="del">
        <pc:chgData name="Furukawa, Tomonari (tf4rp)" userId="709ee964-1a06-44ab-b812-8abc79880f25" providerId="ADAL" clId="{D77AECB5-05A3-49F0-B82C-910401CDCC93}" dt="2022-03-29T15:06:51.926" v="1789" actId="47"/>
        <pc:sldMkLst>
          <pc:docMk/>
          <pc:sldMk cId="2337943034" sldId="1136"/>
        </pc:sldMkLst>
      </pc:sldChg>
      <pc:sldChg chg="addSp delSp modSp new mod modClrScheme chgLayout">
        <pc:chgData name="Furukawa, Tomonari (tf4rp)" userId="709ee964-1a06-44ab-b812-8abc79880f25" providerId="ADAL" clId="{D77AECB5-05A3-49F0-B82C-910401CDCC93}" dt="2022-03-29T14:10:59.950" v="450" actId="207"/>
        <pc:sldMkLst>
          <pc:docMk/>
          <pc:sldMk cId="2269714280" sldId="1137"/>
        </pc:sldMkLst>
        <pc:spChg chg="del mod ord">
          <ac:chgData name="Furukawa, Tomonari (tf4rp)" userId="709ee964-1a06-44ab-b812-8abc79880f25" providerId="ADAL" clId="{D77AECB5-05A3-49F0-B82C-910401CDCC93}" dt="2022-03-29T13:53:20.858" v="91" actId="700"/>
          <ac:spMkLst>
            <pc:docMk/>
            <pc:sldMk cId="2269714280" sldId="1137"/>
            <ac:spMk id="2" creationId="{D876A832-8683-46B4-B3F2-38DB733CA041}"/>
          </ac:spMkLst>
        </pc:spChg>
        <pc:spChg chg="mod ord">
          <ac:chgData name="Furukawa, Tomonari (tf4rp)" userId="709ee964-1a06-44ab-b812-8abc79880f25" providerId="ADAL" clId="{D77AECB5-05A3-49F0-B82C-910401CDCC93}" dt="2022-03-29T13:53:20.858" v="91" actId="700"/>
          <ac:spMkLst>
            <pc:docMk/>
            <pc:sldMk cId="2269714280" sldId="1137"/>
            <ac:spMk id="3" creationId="{952B6F2E-BACA-4243-ACCE-29E8EB57D7F7}"/>
          </ac:spMkLst>
        </pc:spChg>
        <pc:spChg chg="mod ord">
          <ac:chgData name="Furukawa, Tomonari (tf4rp)" userId="709ee964-1a06-44ab-b812-8abc79880f25" providerId="ADAL" clId="{D77AECB5-05A3-49F0-B82C-910401CDCC93}" dt="2022-03-29T13:53:20.858" v="91" actId="700"/>
          <ac:spMkLst>
            <pc:docMk/>
            <pc:sldMk cId="2269714280" sldId="1137"/>
            <ac:spMk id="4" creationId="{6E3E4C28-B2E5-42C2-98CF-34FE56C18763}"/>
          </ac:spMkLst>
        </pc:spChg>
        <pc:spChg chg="mod ord">
          <ac:chgData name="Furukawa, Tomonari (tf4rp)" userId="709ee964-1a06-44ab-b812-8abc79880f25" providerId="ADAL" clId="{D77AECB5-05A3-49F0-B82C-910401CDCC93}" dt="2022-03-29T13:53:20.858" v="91" actId="700"/>
          <ac:spMkLst>
            <pc:docMk/>
            <pc:sldMk cId="2269714280" sldId="1137"/>
            <ac:spMk id="5" creationId="{D4903177-6B16-4D14-B84B-37814B380F51}"/>
          </ac:spMkLst>
        </pc:spChg>
        <pc:spChg chg="add mod ord">
          <ac:chgData name="Furukawa, Tomonari (tf4rp)" userId="709ee964-1a06-44ab-b812-8abc79880f25" providerId="ADAL" clId="{D77AECB5-05A3-49F0-B82C-910401CDCC93}" dt="2022-03-29T14:08:59.293" v="398" actId="20577"/>
          <ac:spMkLst>
            <pc:docMk/>
            <pc:sldMk cId="2269714280" sldId="1137"/>
            <ac:spMk id="6" creationId="{42BC144D-7770-4C80-8128-8557F790AFBC}"/>
          </ac:spMkLst>
        </pc:spChg>
        <pc:spChg chg="add mod ord">
          <ac:chgData name="Furukawa, Tomonari (tf4rp)" userId="709ee964-1a06-44ab-b812-8abc79880f25" providerId="ADAL" clId="{D77AECB5-05A3-49F0-B82C-910401CDCC93}" dt="2022-03-29T14:10:59.950" v="450" actId="207"/>
          <ac:spMkLst>
            <pc:docMk/>
            <pc:sldMk cId="2269714280" sldId="1137"/>
            <ac:spMk id="7" creationId="{3DDEB64F-7F3D-4423-846F-470811B4EB8D}"/>
          </ac:spMkLst>
        </pc:spChg>
        <pc:picChg chg="add mod">
          <ac:chgData name="Furukawa, Tomonari (tf4rp)" userId="709ee964-1a06-44ab-b812-8abc79880f25" providerId="ADAL" clId="{D77AECB5-05A3-49F0-B82C-910401CDCC93}" dt="2022-03-29T14:06:38.093" v="286" actId="1076"/>
          <ac:picMkLst>
            <pc:docMk/>
            <pc:sldMk cId="2269714280" sldId="1137"/>
            <ac:picMk id="9" creationId="{CB5B55F2-62DA-4942-87B9-53FE9022D9FE}"/>
          </ac:picMkLst>
        </pc:picChg>
        <pc:picChg chg="add mod">
          <ac:chgData name="Furukawa, Tomonari (tf4rp)" userId="709ee964-1a06-44ab-b812-8abc79880f25" providerId="ADAL" clId="{D77AECB5-05A3-49F0-B82C-910401CDCC93}" dt="2022-03-29T14:05:39.324" v="283" actId="14100"/>
          <ac:picMkLst>
            <pc:docMk/>
            <pc:sldMk cId="2269714280" sldId="1137"/>
            <ac:picMk id="1026" creationId="{EEC47339-6674-4157-8490-BF99C7D891C7}"/>
          </ac:picMkLst>
        </pc:picChg>
      </pc:sldChg>
      <pc:sldChg chg="addSp modSp new mod modClrScheme chgLayout">
        <pc:chgData name="Furukawa, Tomonari (tf4rp)" userId="709ee964-1a06-44ab-b812-8abc79880f25" providerId="ADAL" clId="{D77AECB5-05A3-49F0-B82C-910401CDCC93}" dt="2022-03-29T14:28:04.764" v="771" actId="20577"/>
        <pc:sldMkLst>
          <pc:docMk/>
          <pc:sldMk cId="1756043525" sldId="1138"/>
        </pc:sldMkLst>
        <pc:spChg chg="mod ord">
          <ac:chgData name="Furukawa, Tomonari (tf4rp)" userId="709ee964-1a06-44ab-b812-8abc79880f25" providerId="ADAL" clId="{D77AECB5-05A3-49F0-B82C-910401CDCC93}" dt="2022-03-29T14:13:54.345" v="493" actId="700"/>
          <ac:spMkLst>
            <pc:docMk/>
            <pc:sldMk cId="1756043525" sldId="1138"/>
            <ac:spMk id="2" creationId="{CC6AEB6B-557A-41CA-AC95-DF84423B90A5}"/>
          </ac:spMkLst>
        </pc:spChg>
        <pc:spChg chg="mod ord">
          <ac:chgData name="Furukawa, Tomonari (tf4rp)" userId="709ee964-1a06-44ab-b812-8abc79880f25" providerId="ADAL" clId="{D77AECB5-05A3-49F0-B82C-910401CDCC93}" dt="2022-03-29T14:13:54.345" v="493" actId="700"/>
          <ac:spMkLst>
            <pc:docMk/>
            <pc:sldMk cId="1756043525" sldId="1138"/>
            <ac:spMk id="3" creationId="{3A6F246E-F609-4811-954C-161A9B9BC5BB}"/>
          </ac:spMkLst>
        </pc:spChg>
        <pc:spChg chg="mod ord">
          <ac:chgData name="Furukawa, Tomonari (tf4rp)" userId="709ee964-1a06-44ab-b812-8abc79880f25" providerId="ADAL" clId="{D77AECB5-05A3-49F0-B82C-910401CDCC93}" dt="2022-03-29T14:13:54.345" v="493" actId="700"/>
          <ac:spMkLst>
            <pc:docMk/>
            <pc:sldMk cId="1756043525" sldId="1138"/>
            <ac:spMk id="4" creationId="{7695BD89-956B-488D-BE8B-52DBD988D9F9}"/>
          </ac:spMkLst>
        </pc:spChg>
        <pc:spChg chg="mod ord">
          <ac:chgData name="Furukawa, Tomonari (tf4rp)" userId="709ee964-1a06-44ab-b812-8abc79880f25" providerId="ADAL" clId="{D77AECB5-05A3-49F0-B82C-910401CDCC93}" dt="2022-03-29T14:13:54.345" v="493" actId="700"/>
          <ac:spMkLst>
            <pc:docMk/>
            <pc:sldMk cId="1756043525" sldId="1138"/>
            <ac:spMk id="5" creationId="{3006931C-7122-4D7C-AF2C-5EEF4A1AE2C3}"/>
          </ac:spMkLst>
        </pc:spChg>
        <pc:spChg chg="add mod ord">
          <ac:chgData name="Furukawa, Tomonari (tf4rp)" userId="709ee964-1a06-44ab-b812-8abc79880f25" providerId="ADAL" clId="{D77AECB5-05A3-49F0-B82C-910401CDCC93}" dt="2022-03-29T14:28:04.764" v="771" actId="20577"/>
          <ac:spMkLst>
            <pc:docMk/>
            <pc:sldMk cId="1756043525" sldId="1138"/>
            <ac:spMk id="6" creationId="{1A745818-6761-45D9-A369-BFA6ACF6C921}"/>
          </ac:spMkLst>
        </pc:spChg>
        <pc:picChg chg="add mod">
          <ac:chgData name="Furukawa, Tomonari (tf4rp)" userId="709ee964-1a06-44ab-b812-8abc79880f25" providerId="ADAL" clId="{D77AECB5-05A3-49F0-B82C-910401CDCC93}" dt="2022-03-29T14:15:48.155" v="499" actId="1076"/>
          <ac:picMkLst>
            <pc:docMk/>
            <pc:sldMk cId="1756043525" sldId="1138"/>
            <ac:picMk id="2050" creationId="{443BC8C5-85CE-448C-8D10-2A5970AE09A3}"/>
          </ac:picMkLst>
        </pc:picChg>
      </pc:sldChg>
      <pc:sldChg chg="addSp modSp new mod modClrScheme chgLayout">
        <pc:chgData name="Furukawa, Tomonari (tf4rp)" userId="709ee964-1a06-44ab-b812-8abc79880f25" providerId="ADAL" clId="{D77AECB5-05A3-49F0-B82C-910401CDCC93}" dt="2022-03-29T14:34:25.511" v="1039" actId="20577"/>
        <pc:sldMkLst>
          <pc:docMk/>
          <pc:sldMk cId="3894792292" sldId="1139"/>
        </pc:sldMkLst>
        <pc:spChg chg="mod ord">
          <ac:chgData name="Furukawa, Tomonari (tf4rp)" userId="709ee964-1a06-44ab-b812-8abc79880f25" providerId="ADAL" clId="{D77AECB5-05A3-49F0-B82C-910401CDCC93}" dt="2022-03-29T14:30:30.567" v="791" actId="700"/>
          <ac:spMkLst>
            <pc:docMk/>
            <pc:sldMk cId="3894792292" sldId="1139"/>
            <ac:spMk id="2" creationId="{5021322B-4001-4195-A496-A0150B713C60}"/>
          </ac:spMkLst>
        </pc:spChg>
        <pc:spChg chg="mod ord">
          <ac:chgData name="Furukawa, Tomonari (tf4rp)" userId="709ee964-1a06-44ab-b812-8abc79880f25" providerId="ADAL" clId="{D77AECB5-05A3-49F0-B82C-910401CDCC93}" dt="2022-03-29T14:30:30.567" v="791" actId="700"/>
          <ac:spMkLst>
            <pc:docMk/>
            <pc:sldMk cId="3894792292" sldId="1139"/>
            <ac:spMk id="3" creationId="{D159CC0C-3E11-42ED-A772-73543782CC8B}"/>
          </ac:spMkLst>
        </pc:spChg>
        <pc:spChg chg="mod ord">
          <ac:chgData name="Furukawa, Tomonari (tf4rp)" userId="709ee964-1a06-44ab-b812-8abc79880f25" providerId="ADAL" clId="{D77AECB5-05A3-49F0-B82C-910401CDCC93}" dt="2022-03-29T14:30:30.567" v="791" actId="700"/>
          <ac:spMkLst>
            <pc:docMk/>
            <pc:sldMk cId="3894792292" sldId="1139"/>
            <ac:spMk id="4" creationId="{51274C91-F60B-4F64-9FFA-B5F38E566917}"/>
          </ac:spMkLst>
        </pc:spChg>
        <pc:spChg chg="mod ord">
          <ac:chgData name="Furukawa, Tomonari (tf4rp)" userId="709ee964-1a06-44ab-b812-8abc79880f25" providerId="ADAL" clId="{D77AECB5-05A3-49F0-B82C-910401CDCC93}" dt="2022-03-29T14:30:30.567" v="791" actId="700"/>
          <ac:spMkLst>
            <pc:docMk/>
            <pc:sldMk cId="3894792292" sldId="1139"/>
            <ac:spMk id="5" creationId="{3DADFED7-42A7-4E82-B36A-2D4D9CF4D108}"/>
          </ac:spMkLst>
        </pc:spChg>
        <pc:spChg chg="add mod ord">
          <ac:chgData name="Furukawa, Tomonari (tf4rp)" userId="709ee964-1a06-44ab-b812-8abc79880f25" providerId="ADAL" clId="{D77AECB5-05A3-49F0-B82C-910401CDCC93}" dt="2022-03-29T14:34:25.511" v="1039" actId="20577"/>
          <ac:spMkLst>
            <pc:docMk/>
            <pc:sldMk cId="3894792292" sldId="1139"/>
            <ac:spMk id="8" creationId="{A51A9E19-38A5-4DC9-B365-D5A121151515}"/>
          </ac:spMkLst>
        </pc:spChg>
        <pc:picChg chg="add mod">
          <ac:chgData name="Furukawa, Tomonari (tf4rp)" userId="709ee964-1a06-44ab-b812-8abc79880f25" providerId="ADAL" clId="{D77AECB5-05A3-49F0-B82C-910401CDCC93}" dt="2022-03-29T14:30:26.530" v="790" actId="1076"/>
          <ac:picMkLst>
            <pc:docMk/>
            <pc:sldMk cId="3894792292" sldId="1139"/>
            <ac:picMk id="7" creationId="{856279CC-8E49-40EC-82C1-8C419941E1ED}"/>
          </ac:picMkLst>
        </pc:picChg>
      </pc:sldChg>
      <pc:sldChg chg="addSp modSp new mod">
        <pc:chgData name="Furukawa, Tomonari (tf4rp)" userId="709ee964-1a06-44ab-b812-8abc79880f25" providerId="ADAL" clId="{D77AECB5-05A3-49F0-B82C-910401CDCC93}" dt="2022-03-29T15:04:16.102" v="1746" actId="20577"/>
        <pc:sldMkLst>
          <pc:docMk/>
          <pc:sldMk cId="1799288332" sldId="1140"/>
        </pc:sldMkLst>
        <pc:spChg chg="mod">
          <ac:chgData name="Furukawa, Tomonari (tf4rp)" userId="709ee964-1a06-44ab-b812-8abc79880f25" providerId="ADAL" clId="{D77AECB5-05A3-49F0-B82C-910401CDCC93}" dt="2022-03-29T14:35:31.579" v="1076" actId="20577"/>
          <ac:spMkLst>
            <pc:docMk/>
            <pc:sldMk cId="1799288332" sldId="1140"/>
            <ac:spMk id="2" creationId="{EB5A8514-4AB8-409C-83C3-34297AA53CDE}"/>
          </ac:spMkLst>
        </pc:spChg>
        <pc:spChg chg="mod">
          <ac:chgData name="Furukawa, Tomonari (tf4rp)" userId="709ee964-1a06-44ab-b812-8abc79880f25" providerId="ADAL" clId="{D77AECB5-05A3-49F0-B82C-910401CDCC93}" dt="2022-03-29T15:04:16.102" v="1746" actId="20577"/>
          <ac:spMkLst>
            <pc:docMk/>
            <pc:sldMk cId="1799288332" sldId="1140"/>
            <ac:spMk id="3" creationId="{3297DEC0-26A4-49D6-8E26-869B287808D1}"/>
          </ac:spMkLst>
        </pc:spChg>
        <pc:picChg chg="add mod">
          <ac:chgData name="Furukawa, Tomonari (tf4rp)" userId="709ee964-1a06-44ab-b812-8abc79880f25" providerId="ADAL" clId="{D77AECB5-05A3-49F0-B82C-910401CDCC93}" dt="2022-03-29T14:52:50.841" v="1706" actId="14100"/>
          <ac:picMkLst>
            <pc:docMk/>
            <pc:sldMk cId="1799288332" sldId="1140"/>
            <ac:picMk id="3074" creationId="{1810FB60-B6E9-4DC7-B24B-4081402985FC}"/>
          </ac:picMkLst>
        </pc:picChg>
        <pc:picChg chg="add mod">
          <ac:chgData name="Furukawa, Tomonari (tf4rp)" userId="709ee964-1a06-44ab-b812-8abc79880f25" providerId="ADAL" clId="{D77AECB5-05A3-49F0-B82C-910401CDCC93}" dt="2022-03-29T14:54:00.521" v="1712" actId="14100"/>
          <ac:picMkLst>
            <pc:docMk/>
            <pc:sldMk cId="1799288332" sldId="1140"/>
            <ac:picMk id="3076" creationId="{0D12B380-DB99-48D4-B45C-B7E1CCAF70AD}"/>
          </ac:picMkLst>
        </pc:picChg>
        <pc:picChg chg="add mod">
          <ac:chgData name="Furukawa, Tomonari (tf4rp)" userId="709ee964-1a06-44ab-b812-8abc79880f25" providerId="ADAL" clId="{D77AECB5-05A3-49F0-B82C-910401CDCC93}" dt="2022-03-29T14:57:25.225" v="1728" actId="1038"/>
          <ac:picMkLst>
            <pc:docMk/>
            <pc:sldMk cId="1799288332" sldId="1140"/>
            <ac:picMk id="3078" creationId="{12839A82-3567-4795-9089-E231D4429FF8}"/>
          </ac:picMkLst>
        </pc:picChg>
      </pc:sldChg>
      <pc:sldChg chg="addSp modSp new mod">
        <pc:chgData name="Furukawa, Tomonari (tf4rp)" userId="709ee964-1a06-44ab-b812-8abc79880f25" providerId="ADAL" clId="{D77AECB5-05A3-49F0-B82C-910401CDCC93}" dt="2022-03-29T15:14:52.187" v="2086" actId="20577"/>
        <pc:sldMkLst>
          <pc:docMk/>
          <pc:sldMk cId="1171274955" sldId="1141"/>
        </pc:sldMkLst>
        <pc:spChg chg="mod">
          <ac:chgData name="Furukawa, Tomonari (tf4rp)" userId="709ee964-1a06-44ab-b812-8abc79880f25" providerId="ADAL" clId="{D77AECB5-05A3-49F0-B82C-910401CDCC93}" dt="2022-03-29T15:14:52.187" v="2086" actId="20577"/>
          <ac:spMkLst>
            <pc:docMk/>
            <pc:sldMk cId="1171274955" sldId="1141"/>
            <ac:spMk id="2" creationId="{8617C960-7FA9-4590-9EA8-D9016D2A8221}"/>
          </ac:spMkLst>
        </pc:spChg>
        <pc:picChg chg="add mod">
          <ac:chgData name="Furukawa, Tomonari (tf4rp)" userId="709ee964-1a06-44ab-b812-8abc79880f25" providerId="ADAL" clId="{D77AECB5-05A3-49F0-B82C-910401CDCC93}" dt="2022-03-29T15:14:17.423" v="2033" actId="1076"/>
          <ac:picMkLst>
            <pc:docMk/>
            <pc:sldMk cId="1171274955" sldId="1141"/>
            <ac:picMk id="7" creationId="{7A2ADD2A-0E64-4C2B-8B77-EFB37BEB89DE}"/>
          </ac:picMkLst>
        </pc:picChg>
      </pc:sldChg>
      <pc:sldChg chg="addSp delSp modSp new mod">
        <pc:chgData name="Furukawa, Tomonari (tf4rp)" userId="709ee964-1a06-44ab-b812-8abc79880f25" providerId="ADAL" clId="{D77AECB5-05A3-49F0-B82C-910401CDCC93}" dt="2022-03-29T15:26:22.955" v="2197" actId="20577"/>
        <pc:sldMkLst>
          <pc:docMk/>
          <pc:sldMk cId="2000000415" sldId="1142"/>
        </pc:sldMkLst>
        <pc:spChg chg="mod">
          <ac:chgData name="Furukawa, Tomonari (tf4rp)" userId="709ee964-1a06-44ab-b812-8abc79880f25" providerId="ADAL" clId="{D77AECB5-05A3-49F0-B82C-910401CDCC93}" dt="2022-03-29T15:26:22.955" v="2197" actId="20577"/>
          <ac:spMkLst>
            <pc:docMk/>
            <pc:sldMk cId="2000000415" sldId="1142"/>
            <ac:spMk id="2" creationId="{2CB4D0A9-A225-42D2-B242-D8218028AB5C}"/>
          </ac:spMkLst>
        </pc:spChg>
        <pc:spChg chg="add mod topLvl">
          <ac:chgData name="Furukawa, Tomonari (tf4rp)" userId="709ee964-1a06-44ab-b812-8abc79880f25" providerId="ADAL" clId="{D77AECB5-05A3-49F0-B82C-910401CDCC93}" dt="2022-03-29T15:23:31.827" v="2146" actId="165"/>
          <ac:spMkLst>
            <pc:docMk/>
            <pc:sldMk cId="2000000415" sldId="1142"/>
            <ac:spMk id="8" creationId="{60693115-13DA-46B6-97F0-6E445FDFB988}"/>
          </ac:spMkLst>
        </pc:spChg>
        <pc:spChg chg="add mod topLvl">
          <ac:chgData name="Furukawa, Tomonari (tf4rp)" userId="709ee964-1a06-44ab-b812-8abc79880f25" providerId="ADAL" clId="{D77AECB5-05A3-49F0-B82C-910401CDCC93}" dt="2022-03-29T15:23:31.827" v="2146" actId="165"/>
          <ac:spMkLst>
            <pc:docMk/>
            <pc:sldMk cId="2000000415" sldId="1142"/>
            <ac:spMk id="9" creationId="{0C5119B7-F7F6-4237-AADC-0DEA3EC73584}"/>
          </ac:spMkLst>
        </pc:spChg>
        <pc:spChg chg="add mod topLvl">
          <ac:chgData name="Furukawa, Tomonari (tf4rp)" userId="709ee964-1a06-44ab-b812-8abc79880f25" providerId="ADAL" clId="{D77AECB5-05A3-49F0-B82C-910401CDCC93}" dt="2022-03-29T15:23:31.827" v="2146" actId="165"/>
          <ac:spMkLst>
            <pc:docMk/>
            <pc:sldMk cId="2000000415" sldId="1142"/>
            <ac:spMk id="10" creationId="{B10205EC-5CD7-49C6-A0DC-59F642D832DA}"/>
          </ac:spMkLst>
        </pc:spChg>
        <pc:spChg chg="add mod topLvl">
          <ac:chgData name="Furukawa, Tomonari (tf4rp)" userId="709ee964-1a06-44ab-b812-8abc79880f25" providerId="ADAL" clId="{D77AECB5-05A3-49F0-B82C-910401CDCC93}" dt="2022-03-29T15:23:31.827" v="2146" actId="165"/>
          <ac:spMkLst>
            <pc:docMk/>
            <pc:sldMk cId="2000000415" sldId="1142"/>
            <ac:spMk id="11" creationId="{1C584B1A-ADD4-48F5-BA54-662406E91A88}"/>
          </ac:spMkLst>
        </pc:spChg>
        <pc:spChg chg="add mod topLvl">
          <ac:chgData name="Furukawa, Tomonari (tf4rp)" userId="709ee964-1a06-44ab-b812-8abc79880f25" providerId="ADAL" clId="{D77AECB5-05A3-49F0-B82C-910401CDCC93}" dt="2022-03-29T15:24:03.129" v="2148" actId="1582"/>
          <ac:spMkLst>
            <pc:docMk/>
            <pc:sldMk cId="2000000415" sldId="1142"/>
            <ac:spMk id="12" creationId="{7CAF57F3-2318-4570-AB16-F45DBEDF40E6}"/>
          </ac:spMkLst>
        </pc:spChg>
        <pc:spChg chg="add mod topLvl">
          <ac:chgData name="Furukawa, Tomonari (tf4rp)" userId="709ee964-1a06-44ab-b812-8abc79880f25" providerId="ADAL" clId="{D77AECB5-05A3-49F0-B82C-910401CDCC93}" dt="2022-03-29T15:24:03.129" v="2148" actId="1582"/>
          <ac:spMkLst>
            <pc:docMk/>
            <pc:sldMk cId="2000000415" sldId="1142"/>
            <ac:spMk id="13" creationId="{70591010-A7BB-4D2F-BD0E-A15E1583F81A}"/>
          </ac:spMkLst>
        </pc:spChg>
        <pc:spChg chg="add mod topLvl">
          <ac:chgData name="Furukawa, Tomonari (tf4rp)" userId="709ee964-1a06-44ab-b812-8abc79880f25" providerId="ADAL" clId="{D77AECB5-05A3-49F0-B82C-910401CDCC93}" dt="2022-03-29T15:24:14.234" v="2149" actId="1582"/>
          <ac:spMkLst>
            <pc:docMk/>
            <pc:sldMk cId="2000000415" sldId="1142"/>
            <ac:spMk id="14" creationId="{A2CB5370-7570-420C-AAB6-58772E82717D}"/>
          </ac:spMkLst>
        </pc:spChg>
        <pc:spChg chg="add mod topLvl">
          <ac:chgData name="Furukawa, Tomonari (tf4rp)" userId="709ee964-1a06-44ab-b812-8abc79880f25" providerId="ADAL" clId="{D77AECB5-05A3-49F0-B82C-910401CDCC93}" dt="2022-03-29T15:24:14.234" v="2149" actId="1582"/>
          <ac:spMkLst>
            <pc:docMk/>
            <pc:sldMk cId="2000000415" sldId="1142"/>
            <ac:spMk id="15" creationId="{D56A56F4-CE63-4F00-87F1-626E58EAB040}"/>
          </ac:spMkLst>
        </pc:spChg>
        <pc:spChg chg="add mod topLvl">
          <ac:chgData name="Furukawa, Tomonari (tf4rp)" userId="709ee964-1a06-44ab-b812-8abc79880f25" providerId="ADAL" clId="{D77AECB5-05A3-49F0-B82C-910401CDCC93}" dt="2022-03-29T15:24:14.234" v="2149" actId="1582"/>
          <ac:spMkLst>
            <pc:docMk/>
            <pc:sldMk cId="2000000415" sldId="1142"/>
            <ac:spMk id="16" creationId="{7D734F3A-D875-45EB-AF50-90AE0FED501D}"/>
          </ac:spMkLst>
        </pc:spChg>
        <pc:spChg chg="add mod topLvl">
          <ac:chgData name="Furukawa, Tomonari (tf4rp)" userId="709ee964-1a06-44ab-b812-8abc79880f25" providerId="ADAL" clId="{D77AECB5-05A3-49F0-B82C-910401CDCC93}" dt="2022-03-29T15:23:31.827" v="2146" actId="165"/>
          <ac:spMkLst>
            <pc:docMk/>
            <pc:sldMk cId="2000000415" sldId="1142"/>
            <ac:spMk id="17" creationId="{90DDEB11-58DD-460E-8959-A5A140BD4917}"/>
          </ac:spMkLst>
        </pc:spChg>
        <pc:spChg chg="add mod topLvl">
          <ac:chgData name="Furukawa, Tomonari (tf4rp)" userId="709ee964-1a06-44ab-b812-8abc79880f25" providerId="ADAL" clId="{D77AECB5-05A3-49F0-B82C-910401CDCC93}" dt="2022-03-29T15:23:31.827" v="2146" actId="165"/>
          <ac:spMkLst>
            <pc:docMk/>
            <pc:sldMk cId="2000000415" sldId="1142"/>
            <ac:spMk id="18" creationId="{1BF78A05-9554-416D-95FA-162BE6A04C33}"/>
          </ac:spMkLst>
        </pc:spChg>
        <pc:spChg chg="add mod topLvl">
          <ac:chgData name="Furukawa, Tomonari (tf4rp)" userId="709ee964-1a06-44ab-b812-8abc79880f25" providerId="ADAL" clId="{D77AECB5-05A3-49F0-B82C-910401CDCC93}" dt="2022-03-29T15:24:14.234" v="2149" actId="1582"/>
          <ac:spMkLst>
            <pc:docMk/>
            <pc:sldMk cId="2000000415" sldId="1142"/>
            <ac:spMk id="23" creationId="{298E7BB2-6E64-4E44-9413-FC838F901630}"/>
          </ac:spMkLst>
        </pc:spChg>
        <pc:spChg chg="add mod topLvl">
          <ac:chgData name="Furukawa, Tomonari (tf4rp)" userId="709ee964-1a06-44ab-b812-8abc79880f25" providerId="ADAL" clId="{D77AECB5-05A3-49F0-B82C-910401CDCC93}" dt="2022-03-29T15:23:31.827" v="2146" actId="165"/>
          <ac:spMkLst>
            <pc:docMk/>
            <pc:sldMk cId="2000000415" sldId="1142"/>
            <ac:spMk id="27" creationId="{6972F7ED-EE0B-43C2-8EEB-1EB8A974E479}"/>
          </ac:spMkLst>
        </pc:spChg>
        <pc:spChg chg="add mod topLvl">
          <ac:chgData name="Furukawa, Tomonari (tf4rp)" userId="709ee964-1a06-44ab-b812-8abc79880f25" providerId="ADAL" clId="{D77AECB5-05A3-49F0-B82C-910401CDCC93}" dt="2022-03-29T15:23:31.827" v="2146" actId="165"/>
          <ac:spMkLst>
            <pc:docMk/>
            <pc:sldMk cId="2000000415" sldId="1142"/>
            <ac:spMk id="28" creationId="{D193570C-1859-42CF-8295-54E9C52DD7DC}"/>
          </ac:spMkLst>
        </pc:spChg>
        <pc:spChg chg="add mod topLvl">
          <ac:chgData name="Furukawa, Tomonari (tf4rp)" userId="709ee964-1a06-44ab-b812-8abc79880f25" providerId="ADAL" clId="{D77AECB5-05A3-49F0-B82C-910401CDCC93}" dt="2022-03-29T15:23:31.827" v="2146" actId="165"/>
          <ac:spMkLst>
            <pc:docMk/>
            <pc:sldMk cId="2000000415" sldId="1142"/>
            <ac:spMk id="31" creationId="{77546CBD-3360-4A59-91CA-DF7A3555EB21}"/>
          </ac:spMkLst>
        </pc:spChg>
        <pc:spChg chg="add mod topLvl">
          <ac:chgData name="Furukawa, Tomonari (tf4rp)" userId="709ee964-1a06-44ab-b812-8abc79880f25" providerId="ADAL" clId="{D77AECB5-05A3-49F0-B82C-910401CDCC93}" dt="2022-03-29T15:25:13.759" v="2154" actId="20577"/>
          <ac:spMkLst>
            <pc:docMk/>
            <pc:sldMk cId="2000000415" sldId="1142"/>
            <ac:spMk id="33" creationId="{F11618AF-2034-4DA3-AE82-B89435357BA2}"/>
          </ac:spMkLst>
        </pc:spChg>
        <pc:spChg chg="add mod topLvl">
          <ac:chgData name="Furukawa, Tomonari (tf4rp)" userId="709ee964-1a06-44ab-b812-8abc79880f25" providerId="ADAL" clId="{D77AECB5-05A3-49F0-B82C-910401CDCC93}" dt="2022-03-29T15:24:03.129" v="2148" actId="1582"/>
          <ac:spMkLst>
            <pc:docMk/>
            <pc:sldMk cId="2000000415" sldId="1142"/>
            <ac:spMk id="34" creationId="{B30D4458-A09B-4953-8F0F-F1DC5BF818C7}"/>
          </ac:spMkLst>
        </pc:spChg>
        <pc:spChg chg="add mod topLvl">
          <ac:chgData name="Furukawa, Tomonari (tf4rp)" userId="709ee964-1a06-44ab-b812-8abc79880f25" providerId="ADAL" clId="{D77AECB5-05A3-49F0-B82C-910401CDCC93}" dt="2022-03-29T15:24:03.129" v="2148" actId="1582"/>
          <ac:spMkLst>
            <pc:docMk/>
            <pc:sldMk cId="2000000415" sldId="1142"/>
            <ac:spMk id="35" creationId="{8C9E89A2-2D35-4E94-A4BC-2BF6F07109DC}"/>
          </ac:spMkLst>
        </pc:spChg>
        <pc:spChg chg="add mod topLvl">
          <ac:chgData name="Furukawa, Tomonari (tf4rp)" userId="709ee964-1a06-44ab-b812-8abc79880f25" providerId="ADAL" clId="{D77AECB5-05A3-49F0-B82C-910401CDCC93}" dt="2022-03-29T15:23:31.827" v="2146" actId="165"/>
          <ac:spMkLst>
            <pc:docMk/>
            <pc:sldMk cId="2000000415" sldId="1142"/>
            <ac:spMk id="36" creationId="{FD3226B4-EA85-4FBD-835C-A560A2FD1F4E}"/>
          </ac:spMkLst>
        </pc:spChg>
        <pc:spChg chg="add mod topLvl">
          <ac:chgData name="Furukawa, Tomonari (tf4rp)" userId="709ee964-1a06-44ab-b812-8abc79880f25" providerId="ADAL" clId="{D77AECB5-05A3-49F0-B82C-910401CDCC93}" dt="2022-03-29T15:23:31.827" v="2146" actId="165"/>
          <ac:spMkLst>
            <pc:docMk/>
            <pc:sldMk cId="2000000415" sldId="1142"/>
            <ac:spMk id="39" creationId="{A925E48C-72E5-45F0-9BE6-B0E8775190F5}"/>
          </ac:spMkLst>
        </pc:spChg>
        <pc:spChg chg="add mod topLvl">
          <ac:chgData name="Furukawa, Tomonari (tf4rp)" userId="709ee964-1a06-44ab-b812-8abc79880f25" providerId="ADAL" clId="{D77AECB5-05A3-49F0-B82C-910401CDCC93}" dt="2022-03-29T15:24:14.234" v="2149" actId="1582"/>
          <ac:spMkLst>
            <pc:docMk/>
            <pc:sldMk cId="2000000415" sldId="1142"/>
            <ac:spMk id="41" creationId="{B6D90F0B-009E-473E-B907-BAC08C4ABB3E}"/>
          </ac:spMkLst>
        </pc:spChg>
        <pc:spChg chg="add mod">
          <ac:chgData name="Furukawa, Tomonari (tf4rp)" userId="709ee964-1a06-44ab-b812-8abc79880f25" providerId="ADAL" clId="{D77AECB5-05A3-49F0-B82C-910401CDCC93}" dt="2022-03-29T15:25:54.935" v="2172" actId="1076"/>
          <ac:spMkLst>
            <pc:docMk/>
            <pc:sldMk cId="2000000415" sldId="1142"/>
            <ac:spMk id="44" creationId="{7027265C-9F54-4794-844B-568FF9219072}"/>
          </ac:spMkLst>
        </pc:spChg>
        <pc:spChg chg="add mod">
          <ac:chgData name="Furukawa, Tomonari (tf4rp)" userId="709ee964-1a06-44ab-b812-8abc79880f25" providerId="ADAL" clId="{D77AECB5-05A3-49F0-B82C-910401CDCC93}" dt="2022-03-29T15:26:17.871" v="2192" actId="20577"/>
          <ac:spMkLst>
            <pc:docMk/>
            <pc:sldMk cId="2000000415" sldId="1142"/>
            <ac:spMk id="45" creationId="{0FFBC018-4C0E-4A20-B610-D1B5CAE07D69}"/>
          </ac:spMkLst>
        </pc:spChg>
        <pc:grpChg chg="add del mod">
          <ac:chgData name="Furukawa, Tomonari (tf4rp)" userId="709ee964-1a06-44ab-b812-8abc79880f25" providerId="ADAL" clId="{D77AECB5-05A3-49F0-B82C-910401CDCC93}" dt="2022-03-29T15:23:31.827" v="2146" actId="165"/>
          <ac:grpSpMkLst>
            <pc:docMk/>
            <pc:sldMk cId="2000000415" sldId="1142"/>
            <ac:grpSpMk id="43" creationId="{56726D97-0EED-490B-822A-55891DD61E5A}"/>
          </ac:grpSpMkLst>
        </pc:grpChg>
        <pc:picChg chg="add mod">
          <ac:chgData name="Furukawa, Tomonari (tf4rp)" userId="709ee964-1a06-44ab-b812-8abc79880f25" providerId="ADAL" clId="{D77AECB5-05A3-49F0-B82C-910401CDCC93}" dt="2022-03-29T15:20:41.071" v="2113" actId="1076"/>
          <ac:picMkLst>
            <pc:docMk/>
            <pc:sldMk cId="2000000415" sldId="1142"/>
            <ac:picMk id="7" creationId="{0550C99B-EBF7-4FB0-9952-38EF3FC035E8}"/>
          </ac:picMkLst>
        </pc:picChg>
        <pc:cxnChg chg="add mod topLvl">
          <ac:chgData name="Furukawa, Tomonari (tf4rp)" userId="709ee964-1a06-44ab-b812-8abc79880f25" providerId="ADAL" clId="{D77AECB5-05A3-49F0-B82C-910401CDCC93}" dt="2022-03-29T15:23:31.827" v="2146" actId="165"/>
          <ac:cxnSpMkLst>
            <pc:docMk/>
            <pc:sldMk cId="2000000415" sldId="1142"/>
            <ac:cxnSpMk id="19" creationId="{E6C63999-854E-491A-B2B9-A2B67D98248A}"/>
          </ac:cxnSpMkLst>
        </pc:cxnChg>
        <pc:cxnChg chg="add mod topLvl">
          <ac:chgData name="Furukawa, Tomonari (tf4rp)" userId="709ee964-1a06-44ab-b812-8abc79880f25" providerId="ADAL" clId="{D77AECB5-05A3-49F0-B82C-910401CDCC93}" dt="2022-03-29T15:23:31.827" v="2146" actId="165"/>
          <ac:cxnSpMkLst>
            <pc:docMk/>
            <pc:sldMk cId="2000000415" sldId="1142"/>
            <ac:cxnSpMk id="20" creationId="{16207B50-3ECB-4391-BAA4-2057A63718EC}"/>
          </ac:cxnSpMkLst>
        </pc:cxnChg>
        <pc:cxnChg chg="add mod topLvl">
          <ac:chgData name="Furukawa, Tomonari (tf4rp)" userId="709ee964-1a06-44ab-b812-8abc79880f25" providerId="ADAL" clId="{D77AECB5-05A3-49F0-B82C-910401CDCC93}" dt="2022-03-29T15:23:31.827" v="2146" actId="165"/>
          <ac:cxnSpMkLst>
            <pc:docMk/>
            <pc:sldMk cId="2000000415" sldId="1142"/>
            <ac:cxnSpMk id="21" creationId="{912E070E-D11E-42E4-BF39-4890EEE4A665}"/>
          </ac:cxnSpMkLst>
        </pc:cxnChg>
        <pc:cxnChg chg="add mod topLvl">
          <ac:chgData name="Furukawa, Tomonari (tf4rp)" userId="709ee964-1a06-44ab-b812-8abc79880f25" providerId="ADAL" clId="{D77AECB5-05A3-49F0-B82C-910401CDCC93}" dt="2022-03-29T15:23:31.827" v="2146" actId="165"/>
          <ac:cxnSpMkLst>
            <pc:docMk/>
            <pc:sldMk cId="2000000415" sldId="1142"/>
            <ac:cxnSpMk id="22" creationId="{97B4C54B-76C5-4D17-BEE5-AFED5EB6AD96}"/>
          </ac:cxnSpMkLst>
        </pc:cxnChg>
        <pc:cxnChg chg="add mod topLvl">
          <ac:chgData name="Furukawa, Tomonari (tf4rp)" userId="709ee964-1a06-44ab-b812-8abc79880f25" providerId="ADAL" clId="{D77AECB5-05A3-49F0-B82C-910401CDCC93}" dt="2022-03-29T15:23:31.827" v="2146" actId="165"/>
          <ac:cxnSpMkLst>
            <pc:docMk/>
            <pc:sldMk cId="2000000415" sldId="1142"/>
            <ac:cxnSpMk id="24" creationId="{7375076F-4944-45DE-87C3-D52F2804EE37}"/>
          </ac:cxnSpMkLst>
        </pc:cxnChg>
        <pc:cxnChg chg="add mod topLvl">
          <ac:chgData name="Furukawa, Tomonari (tf4rp)" userId="709ee964-1a06-44ab-b812-8abc79880f25" providerId="ADAL" clId="{D77AECB5-05A3-49F0-B82C-910401CDCC93}" dt="2022-03-29T15:23:31.827" v="2146" actId="165"/>
          <ac:cxnSpMkLst>
            <pc:docMk/>
            <pc:sldMk cId="2000000415" sldId="1142"/>
            <ac:cxnSpMk id="25" creationId="{344C6BEC-E41A-40A5-BFED-83FD19D41A75}"/>
          </ac:cxnSpMkLst>
        </pc:cxnChg>
        <pc:cxnChg chg="add mod topLvl">
          <ac:chgData name="Furukawa, Tomonari (tf4rp)" userId="709ee964-1a06-44ab-b812-8abc79880f25" providerId="ADAL" clId="{D77AECB5-05A3-49F0-B82C-910401CDCC93}" dt="2022-03-29T15:23:31.827" v="2146" actId="165"/>
          <ac:cxnSpMkLst>
            <pc:docMk/>
            <pc:sldMk cId="2000000415" sldId="1142"/>
            <ac:cxnSpMk id="26" creationId="{9D0E2C49-1152-4EDA-A29A-63006BF9B75E}"/>
          </ac:cxnSpMkLst>
        </pc:cxnChg>
        <pc:cxnChg chg="add mod topLvl">
          <ac:chgData name="Furukawa, Tomonari (tf4rp)" userId="709ee964-1a06-44ab-b812-8abc79880f25" providerId="ADAL" clId="{D77AECB5-05A3-49F0-B82C-910401CDCC93}" dt="2022-03-29T15:23:31.827" v="2146" actId="165"/>
          <ac:cxnSpMkLst>
            <pc:docMk/>
            <pc:sldMk cId="2000000415" sldId="1142"/>
            <ac:cxnSpMk id="29" creationId="{4209C2FB-BD28-4A62-AC50-987151E47CFA}"/>
          </ac:cxnSpMkLst>
        </pc:cxnChg>
        <pc:cxnChg chg="add mod topLvl">
          <ac:chgData name="Furukawa, Tomonari (tf4rp)" userId="709ee964-1a06-44ab-b812-8abc79880f25" providerId="ADAL" clId="{D77AECB5-05A3-49F0-B82C-910401CDCC93}" dt="2022-03-29T15:23:31.827" v="2146" actId="165"/>
          <ac:cxnSpMkLst>
            <pc:docMk/>
            <pc:sldMk cId="2000000415" sldId="1142"/>
            <ac:cxnSpMk id="30" creationId="{B3C138E7-CEFF-4969-AC94-D86B9B4184C0}"/>
          </ac:cxnSpMkLst>
        </pc:cxnChg>
        <pc:cxnChg chg="add mod topLvl">
          <ac:chgData name="Furukawa, Tomonari (tf4rp)" userId="709ee964-1a06-44ab-b812-8abc79880f25" providerId="ADAL" clId="{D77AECB5-05A3-49F0-B82C-910401CDCC93}" dt="2022-03-29T15:23:31.827" v="2146" actId="165"/>
          <ac:cxnSpMkLst>
            <pc:docMk/>
            <pc:sldMk cId="2000000415" sldId="1142"/>
            <ac:cxnSpMk id="32" creationId="{79185F3D-F464-4919-8ECA-2C2EC4DF2202}"/>
          </ac:cxnSpMkLst>
        </pc:cxnChg>
        <pc:cxnChg chg="add mod topLvl">
          <ac:chgData name="Furukawa, Tomonari (tf4rp)" userId="709ee964-1a06-44ab-b812-8abc79880f25" providerId="ADAL" clId="{D77AECB5-05A3-49F0-B82C-910401CDCC93}" dt="2022-03-29T15:23:31.827" v="2146" actId="165"/>
          <ac:cxnSpMkLst>
            <pc:docMk/>
            <pc:sldMk cId="2000000415" sldId="1142"/>
            <ac:cxnSpMk id="37" creationId="{327881A9-6AA7-4BBD-A88E-843128DA05F2}"/>
          </ac:cxnSpMkLst>
        </pc:cxnChg>
        <pc:cxnChg chg="add mod topLvl">
          <ac:chgData name="Furukawa, Tomonari (tf4rp)" userId="709ee964-1a06-44ab-b812-8abc79880f25" providerId="ADAL" clId="{D77AECB5-05A3-49F0-B82C-910401CDCC93}" dt="2022-03-29T15:23:31.827" v="2146" actId="165"/>
          <ac:cxnSpMkLst>
            <pc:docMk/>
            <pc:sldMk cId="2000000415" sldId="1142"/>
            <ac:cxnSpMk id="38" creationId="{8E82661A-B0A7-47B4-BA8A-E4EED9EAAF02}"/>
          </ac:cxnSpMkLst>
        </pc:cxnChg>
        <pc:cxnChg chg="add mod topLvl">
          <ac:chgData name="Furukawa, Tomonari (tf4rp)" userId="709ee964-1a06-44ab-b812-8abc79880f25" providerId="ADAL" clId="{D77AECB5-05A3-49F0-B82C-910401CDCC93}" dt="2022-03-29T15:23:31.827" v="2146" actId="165"/>
          <ac:cxnSpMkLst>
            <pc:docMk/>
            <pc:sldMk cId="2000000415" sldId="1142"/>
            <ac:cxnSpMk id="40" creationId="{0CEBD54E-E585-47C1-AC29-C46D85543699}"/>
          </ac:cxnSpMkLst>
        </pc:cxnChg>
        <pc:cxnChg chg="add mod topLvl">
          <ac:chgData name="Furukawa, Tomonari (tf4rp)" userId="709ee964-1a06-44ab-b812-8abc79880f25" providerId="ADAL" clId="{D77AECB5-05A3-49F0-B82C-910401CDCC93}" dt="2022-03-29T15:23:31.827" v="2146" actId="165"/>
          <ac:cxnSpMkLst>
            <pc:docMk/>
            <pc:sldMk cId="2000000415" sldId="1142"/>
            <ac:cxnSpMk id="42" creationId="{AC124DD8-7EE8-4BC0-BAA6-FD2C3A2497DD}"/>
          </ac:cxnSpMkLst>
        </pc:cxnChg>
      </pc:sldChg>
      <pc:sldChg chg="addSp modSp new mod">
        <pc:chgData name="Furukawa, Tomonari (tf4rp)" userId="709ee964-1a06-44ab-b812-8abc79880f25" providerId="ADAL" clId="{D77AECB5-05A3-49F0-B82C-910401CDCC93}" dt="2022-03-30T22:08:25.024" v="3307" actId="20577"/>
        <pc:sldMkLst>
          <pc:docMk/>
          <pc:sldMk cId="3990182052" sldId="1143"/>
        </pc:sldMkLst>
        <pc:spChg chg="mod">
          <ac:chgData name="Furukawa, Tomonari (tf4rp)" userId="709ee964-1a06-44ab-b812-8abc79880f25" providerId="ADAL" clId="{D77AECB5-05A3-49F0-B82C-910401CDCC93}" dt="2022-03-29T15:27:45.694" v="2219" actId="20577"/>
          <ac:spMkLst>
            <pc:docMk/>
            <pc:sldMk cId="3990182052" sldId="1143"/>
            <ac:spMk id="2" creationId="{3B1A0151-EFD5-451A-8392-AE7F4B29682F}"/>
          </ac:spMkLst>
        </pc:spChg>
        <pc:spChg chg="mod">
          <ac:chgData name="Furukawa, Tomonari (tf4rp)" userId="709ee964-1a06-44ab-b812-8abc79880f25" providerId="ADAL" clId="{D77AECB5-05A3-49F0-B82C-910401CDCC93}" dt="2022-03-30T22:08:25.024" v="3307" actId="20577"/>
          <ac:spMkLst>
            <pc:docMk/>
            <pc:sldMk cId="3990182052" sldId="1143"/>
            <ac:spMk id="3" creationId="{703D3DD1-CE3D-4C03-8DE9-7DF6E8E22721}"/>
          </ac:spMkLst>
        </pc:spChg>
        <pc:spChg chg="add mod">
          <ac:chgData name="Furukawa, Tomonari (tf4rp)" userId="709ee964-1a06-44ab-b812-8abc79880f25" providerId="ADAL" clId="{D77AECB5-05A3-49F0-B82C-910401CDCC93}" dt="2022-03-29T16:05:51.381" v="3293" actId="113"/>
          <ac:spMkLst>
            <pc:docMk/>
            <pc:sldMk cId="3990182052" sldId="1143"/>
            <ac:spMk id="7" creationId="{2DB932B8-D891-444E-AFE2-E2F605694E8E}"/>
          </ac:spMkLst>
        </pc:spChg>
      </pc:sldChg>
      <pc:sldChg chg="addSp delSp modSp new mod">
        <pc:chgData name="Furukawa, Tomonari (tf4rp)" userId="709ee964-1a06-44ab-b812-8abc79880f25" providerId="ADAL" clId="{D77AECB5-05A3-49F0-B82C-910401CDCC93}" dt="2022-03-29T16:05:23.606" v="3292" actId="208"/>
        <pc:sldMkLst>
          <pc:docMk/>
          <pc:sldMk cId="4039214836" sldId="1144"/>
        </pc:sldMkLst>
        <pc:spChg chg="mod">
          <ac:chgData name="Furukawa, Tomonari (tf4rp)" userId="709ee964-1a06-44ab-b812-8abc79880f25" providerId="ADAL" clId="{D77AECB5-05A3-49F0-B82C-910401CDCC93}" dt="2022-03-29T15:41:37.329" v="2925" actId="20577"/>
          <ac:spMkLst>
            <pc:docMk/>
            <pc:sldMk cId="4039214836" sldId="1144"/>
            <ac:spMk id="2" creationId="{A365492E-1C1D-4970-B575-D94CC1E03DDB}"/>
          </ac:spMkLst>
        </pc:spChg>
        <pc:spChg chg="add mod">
          <ac:chgData name="Furukawa, Tomonari (tf4rp)" userId="709ee964-1a06-44ab-b812-8abc79880f25" providerId="ADAL" clId="{D77AECB5-05A3-49F0-B82C-910401CDCC93}" dt="2022-03-29T15:56:43.484" v="3040" actId="1076"/>
          <ac:spMkLst>
            <pc:docMk/>
            <pc:sldMk cId="4039214836" sldId="1144"/>
            <ac:spMk id="6" creationId="{F3858417-23D7-4363-A6BF-CDFFABA5A4C9}"/>
          </ac:spMkLst>
        </pc:spChg>
        <pc:spChg chg="add del mod">
          <ac:chgData name="Furukawa, Tomonari (tf4rp)" userId="709ee964-1a06-44ab-b812-8abc79880f25" providerId="ADAL" clId="{D77AECB5-05A3-49F0-B82C-910401CDCC93}" dt="2022-03-29T15:53:20.413" v="2985" actId="478"/>
          <ac:spMkLst>
            <pc:docMk/>
            <pc:sldMk cId="4039214836" sldId="1144"/>
            <ac:spMk id="7" creationId="{1C93303F-7096-47A6-8DA2-E0302566514C}"/>
          </ac:spMkLst>
        </pc:spChg>
        <pc:spChg chg="mod topLvl">
          <ac:chgData name="Furukawa, Tomonari (tf4rp)" userId="709ee964-1a06-44ab-b812-8abc79880f25" providerId="ADAL" clId="{D77AECB5-05A3-49F0-B82C-910401CDCC93}" dt="2022-03-29T16:05:23.606" v="3292" actId="208"/>
          <ac:spMkLst>
            <pc:docMk/>
            <pc:sldMk cId="4039214836" sldId="1144"/>
            <ac:spMk id="9" creationId="{7500E55F-C6F6-46B4-AA5C-4577C439A4B2}"/>
          </ac:spMkLst>
        </pc:spChg>
        <pc:spChg chg="mod topLvl">
          <ac:chgData name="Furukawa, Tomonari (tf4rp)" userId="709ee964-1a06-44ab-b812-8abc79880f25" providerId="ADAL" clId="{D77AECB5-05A3-49F0-B82C-910401CDCC93}" dt="2022-03-29T16:04:13.591" v="3223" actId="1076"/>
          <ac:spMkLst>
            <pc:docMk/>
            <pc:sldMk cId="4039214836" sldId="1144"/>
            <ac:spMk id="10" creationId="{E83E2454-02E2-4465-8EAC-5C160B49DBEC}"/>
          </ac:spMkLst>
        </pc:spChg>
        <pc:spChg chg="mod topLvl">
          <ac:chgData name="Furukawa, Tomonari (tf4rp)" userId="709ee964-1a06-44ab-b812-8abc79880f25" providerId="ADAL" clId="{D77AECB5-05A3-49F0-B82C-910401CDCC93}" dt="2022-03-29T16:04:13.591" v="3223" actId="1076"/>
          <ac:spMkLst>
            <pc:docMk/>
            <pc:sldMk cId="4039214836" sldId="1144"/>
            <ac:spMk id="11" creationId="{AE941F87-340F-4ACB-96FA-03BC0F6E7FB8}"/>
          </ac:spMkLst>
        </pc:spChg>
        <pc:spChg chg="mod topLvl">
          <ac:chgData name="Furukawa, Tomonari (tf4rp)" userId="709ee964-1a06-44ab-b812-8abc79880f25" providerId="ADAL" clId="{D77AECB5-05A3-49F0-B82C-910401CDCC93}" dt="2022-03-29T16:04:13.591" v="3223" actId="1076"/>
          <ac:spMkLst>
            <pc:docMk/>
            <pc:sldMk cId="4039214836" sldId="1144"/>
            <ac:spMk id="12" creationId="{1E1A235B-275E-4CC3-9E38-F2393D835371}"/>
          </ac:spMkLst>
        </pc:spChg>
        <pc:spChg chg="mod topLvl">
          <ac:chgData name="Furukawa, Tomonari (tf4rp)" userId="709ee964-1a06-44ab-b812-8abc79880f25" providerId="ADAL" clId="{D77AECB5-05A3-49F0-B82C-910401CDCC93}" dt="2022-03-29T16:04:13.591" v="3223" actId="1076"/>
          <ac:spMkLst>
            <pc:docMk/>
            <pc:sldMk cId="4039214836" sldId="1144"/>
            <ac:spMk id="14" creationId="{9EFCC689-5BDD-43C7-BF25-8955FA98D335}"/>
          </ac:spMkLst>
        </pc:spChg>
        <pc:spChg chg="mod topLvl">
          <ac:chgData name="Furukawa, Tomonari (tf4rp)" userId="709ee964-1a06-44ab-b812-8abc79880f25" providerId="ADAL" clId="{D77AECB5-05A3-49F0-B82C-910401CDCC93}" dt="2022-03-29T16:04:13.591" v="3223" actId="1076"/>
          <ac:spMkLst>
            <pc:docMk/>
            <pc:sldMk cId="4039214836" sldId="1144"/>
            <ac:spMk id="15" creationId="{6CC36088-AF34-454A-9B9A-B50D6D9D6182}"/>
          </ac:spMkLst>
        </pc:spChg>
        <pc:spChg chg="mod topLvl">
          <ac:chgData name="Furukawa, Tomonari (tf4rp)" userId="709ee964-1a06-44ab-b812-8abc79880f25" providerId="ADAL" clId="{D77AECB5-05A3-49F0-B82C-910401CDCC93}" dt="2022-03-29T16:04:13.591" v="3223" actId="1076"/>
          <ac:spMkLst>
            <pc:docMk/>
            <pc:sldMk cId="4039214836" sldId="1144"/>
            <ac:spMk id="18" creationId="{353194D6-1561-4EE2-98A8-E211E68CDCB7}"/>
          </ac:spMkLst>
        </pc:spChg>
        <pc:spChg chg="mod topLvl">
          <ac:chgData name="Furukawa, Tomonari (tf4rp)" userId="709ee964-1a06-44ab-b812-8abc79880f25" providerId="ADAL" clId="{D77AECB5-05A3-49F0-B82C-910401CDCC93}" dt="2022-03-29T16:04:13.591" v="3223" actId="1076"/>
          <ac:spMkLst>
            <pc:docMk/>
            <pc:sldMk cId="4039214836" sldId="1144"/>
            <ac:spMk id="20" creationId="{A3668FFC-FE65-4876-B2FB-27B45D13593A}"/>
          </ac:spMkLst>
        </pc:spChg>
        <pc:spChg chg="mod topLvl">
          <ac:chgData name="Furukawa, Tomonari (tf4rp)" userId="709ee964-1a06-44ab-b812-8abc79880f25" providerId="ADAL" clId="{D77AECB5-05A3-49F0-B82C-910401CDCC93}" dt="2022-03-29T16:04:13.591" v="3223" actId="1076"/>
          <ac:spMkLst>
            <pc:docMk/>
            <pc:sldMk cId="4039214836" sldId="1144"/>
            <ac:spMk id="23" creationId="{2925212F-56A7-4EEA-A2C7-A4F5A022F5C7}"/>
          </ac:spMkLst>
        </pc:spChg>
        <pc:spChg chg="mod topLvl">
          <ac:chgData name="Furukawa, Tomonari (tf4rp)" userId="709ee964-1a06-44ab-b812-8abc79880f25" providerId="ADAL" clId="{D77AECB5-05A3-49F0-B82C-910401CDCC93}" dt="2022-03-29T16:04:13.591" v="3223" actId="1076"/>
          <ac:spMkLst>
            <pc:docMk/>
            <pc:sldMk cId="4039214836" sldId="1144"/>
            <ac:spMk id="24" creationId="{7D289A30-254A-43B6-9BCE-0121C54233A6}"/>
          </ac:spMkLst>
        </pc:spChg>
        <pc:spChg chg="mod topLvl">
          <ac:chgData name="Furukawa, Tomonari (tf4rp)" userId="709ee964-1a06-44ab-b812-8abc79880f25" providerId="ADAL" clId="{D77AECB5-05A3-49F0-B82C-910401CDCC93}" dt="2022-03-29T16:04:13.591" v="3223" actId="1076"/>
          <ac:spMkLst>
            <pc:docMk/>
            <pc:sldMk cId="4039214836" sldId="1144"/>
            <ac:spMk id="25" creationId="{DDE654EA-0C6F-4A56-B501-6315C5A1FFCD}"/>
          </ac:spMkLst>
        </pc:spChg>
        <pc:spChg chg="add mod">
          <ac:chgData name="Furukawa, Tomonari (tf4rp)" userId="709ee964-1a06-44ab-b812-8abc79880f25" providerId="ADAL" clId="{D77AECB5-05A3-49F0-B82C-910401CDCC93}" dt="2022-03-29T16:04:13.591" v="3223" actId="1076"/>
          <ac:spMkLst>
            <pc:docMk/>
            <pc:sldMk cId="4039214836" sldId="1144"/>
            <ac:spMk id="39" creationId="{DF67560E-3B27-472A-82F1-D1F9899AF549}"/>
          </ac:spMkLst>
        </pc:spChg>
        <pc:spChg chg="add mod">
          <ac:chgData name="Furukawa, Tomonari (tf4rp)" userId="709ee964-1a06-44ab-b812-8abc79880f25" providerId="ADAL" clId="{D77AECB5-05A3-49F0-B82C-910401CDCC93}" dt="2022-03-29T16:04:56.991" v="3289" actId="113"/>
          <ac:spMkLst>
            <pc:docMk/>
            <pc:sldMk cId="4039214836" sldId="1144"/>
            <ac:spMk id="40" creationId="{EF7613F9-1517-4E93-A22D-12992D094557}"/>
          </ac:spMkLst>
        </pc:spChg>
        <pc:grpChg chg="add del mod">
          <ac:chgData name="Furukawa, Tomonari (tf4rp)" userId="709ee964-1a06-44ab-b812-8abc79880f25" providerId="ADAL" clId="{D77AECB5-05A3-49F0-B82C-910401CDCC93}" dt="2022-03-29T15:54:07.832" v="3006" actId="165"/>
          <ac:grpSpMkLst>
            <pc:docMk/>
            <pc:sldMk cId="4039214836" sldId="1144"/>
            <ac:grpSpMk id="8" creationId="{D51D78F2-391F-4CF2-A08E-0B79E36E73C4}"/>
          </ac:grpSpMkLst>
        </pc:grpChg>
        <pc:cxnChg chg="mod topLvl">
          <ac:chgData name="Furukawa, Tomonari (tf4rp)" userId="709ee964-1a06-44ab-b812-8abc79880f25" providerId="ADAL" clId="{D77AECB5-05A3-49F0-B82C-910401CDCC93}" dt="2022-03-29T16:04:13.591" v="3223" actId="1076"/>
          <ac:cxnSpMkLst>
            <pc:docMk/>
            <pc:sldMk cId="4039214836" sldId="1144"/>
            <ac:cxnSpMk id="13" creationId="{B9C7FB0D-8995-4B53-9A0C-E351532D485D}"/>
          </ac:cxnSpMkLst>
        </pc:cxnChg>
        <pc:cxnChg chg="mod topLvl">
          <ac:chgData name="Furukawa, Tomonari (tf4rp)" userId="709ee964-1a06-44ab-b812-8abc79880f25" providerId="ADAL" clId="{D77AECB5-05A3-49F0-B82C-910401CDCC93}" dt="2022-03-29T16:04:13.591" v="3223" actId="1076"/>
          <ac:cxnSpMkLst>
            <pc:docMk/>
            <pc:sldMk cId="4039214836" sldId="1144"/>
            <ac:cxnSpMk id="16" creationId="{9D836ACD-13A9-4742-A88B-4941020D2AB2}"/>
          </ac:cxnSpMkLst>
        </pc:cxnChg>
        <pc:cxnChg chg="mod topLvl">
          <ac:chgData name="Furukawa, Tomonari (tf4rp)" userId="709ee964-1a06-44ab-b812-8abc79880f25" providerId="ADAL" clId="{D77AECB5-05A3-49F0-B82C-910401CDCC93}" dt="2022-03-29T16:04:13.591" v="3223" actId="1076"/>
          <ac:cxnSpMkLst>
            <pc:docMk/>
            <pc:sldMk cId="4039214836" sldId="1144"/>
            <ac:cxnSpMk id="17" creationId="{5CFD3D0A-E73B-4BBF-94B8-65BC6F89033D}"/>
          </ac:cxnSpMkLst>
        </pc:cxnChg>
        <pc:cxnChg chg="mod topLvl">
          <ac:chgData name="Furukawa, Tomonari (tf4rp)" userId="709ee964-1a06-44ab-b812-8abc79880f25" providerId="ADAL" clId="{D77AECB5-05A3-49F0-B82C-910401CDCC93}" dt="2022-03-29T16:04:13.591" v="3223" actId="1076"/>
          <ac:cxnSpMkLst>
            <pc:docMk/>
            <pc:sldMk cId="4039214836" sldId="1144"/>
            <ac:cxnSpMk id="19" creationId="{CBAA927D-CFE2-4D85-B096-6518DE622B6C}"/>
          </ac:cxnSpMkLst>
        </pc:cxnChg>
        <pc:cxnChg chg="mod topLvl">
          <ac:chgData name="Furukawa, Tomonari (tf4rp)" userId="709ee964-1a06-44ab-b812-8abc79880f25" providerId="ADAL" clId="{D77AECB5-05A3-49F0-B82C-910401CDCC93}" dt="2022-03-29T16:04:13.591" v="3223" actId="1076"/>
          <ac:cxnSpMkLst>
            <pc:docMk/>
            <pc:sldMk cId="4039214836" sldId="1144"/>
            <ac:cxnSpMk id="21" creationId="{AF4622A2-72F9-4FFC-A119-3CCE2AF2D202}"/>
          </ac:cxnSpMkLst>
        </pc:cxnChg>
        <pc:cxnChg chg="mod topLvl">
          <ac:chgData name="Furukawa, Tomonari (tf4rp)" userId="709ee964-1a06-44ab-b812-8abc79880f25" providerId="ADAL" clId="{D77AECB5-05A3-49F0-B82C-910401CDCC93}" dt="2022-03-29T16:04:13.591" v="3223" actId="1076"/>
          <ac:cxnSpMkLst>
            <pc:docMk/>
            <pc:sldMk cId="4039214836" sldId="1144"/>
            <ac:cxnSpMk id="22" creationId="{434DB601-7C02-4A41-BB0B-044A1272C472}"/>
          </ac:cxnSpMkLst>
        </pc:cxnChg>
      </pc:sldChg>
    </pc:docChg>
  </pc:docChgLst>
  <pc:docChgLst>
    <pc:chgData name="Furukawa, Tomonari (tf4rp)" userId="709ee964-1a06-44ab-b812-8abc79880f25" providerId="ADAL" clId="{7F6871FF-7D48-4E81-B6C7-2E014340D265}"/>
    <pc:docChg chg="addSld modSld">
      <pc:chgData name="Furukawa, Tomonari (tf4rp)" userId="709ee964-1a06-44ab-b812-8abc79880f25" providerId="ADAL" clId="{7F6871FF-7D48-4E81-B6C7-2E014340D265}" dt="2022-03-29T22:56:32.354" v="10" actId="12"/>
      <pc:docMkLst>
        <pc:docMk/>
      </pc:docMkLst>
      <pc:sldChg chg="modSp new mod">
        <pc:chgData name="Furukawa, Tomonari (tf4rp)" userId="709ee964-1a06-44ab-b812-8abc79880f25" providerId="ADAL" clId="{7F6871FF-7D48-4E81-B6C7-2E014340D265}" dt="2022-03-29T22:56:32.354" v="10" actId="12"/>
        <pc:sldMkLst>
          <pc:docMk/>
          <pc:sldMk cId="723072155" sldId="1145"/>
        </pc:sldMkLst>
        <pc:spChg chg="mod">
          <ac:chgData name="Furukawa, Tomonari (tf4rp)" userId="709ee964-1a06-44ab-b812-8abc79880f25" providerId="ADAL" clId="{7F6871FF-7D48-4E81-B6C7-2E014340D265}" dt="2022-03-29T22:56:25.854" v="9" actId="20577"/>
          <ac:spMkLst>
            <pc:docMk/>
            <pc:sldMk cId="723072155" sldId="1145"/>
            <ac:spMk id="2" creationId="{F62BA6A1-74E3-4E53-B93A-2559BDCA806D}"/>
          </ac:spMkLst>
        </pc:spChg>
        <pc:spChg chg="mod">
          <ac:chgData name="Furukawa, Tomonari (tf4rp)" userId="709ee964-1a06-44ab-b812-8abc79880f25" providerId="ADAL" clId="{7F6871FF-7D48-4E81-B6C7-2E014340D265}" dt="2022-03-29T22:56:32.354" v="10" actId="12"/>
          <ac:spMkLst>
            <pc:docMk/>
            <pc:sldMk cId="723072155" sldId="1145"/>
            <ac:spMk id="3" creationId="{2D3C3FC4-AE0E-42E9-BCF5-F2FAD1A7942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E4500E0-73F6-413D-A491-CC15FC518E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48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1E1206C-D9F2-4DAB-8011-8BDC4815B0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7313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solidFill>
            <a:srgbClr val="D26400"/>
          </a:solidFill>
          <a:ln>
            <a:noFill/>
          </a:ln>
        </p:spPr>
        <p:txBody>
          <a:bodyPr anchor="ctr" anchorCtr="0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071942"/>
            <a:ext cx="7989912" cy="156685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ja-JP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F6F560-906A-4B95-857D-8A50D5674F73}"/>
              </a:ext>
            </a:extLst>
          </p:cNvPr>
          <p:cNvSpPr txBox="1"/>
          <p:nvPr userDrawn="1"/>
        </p:nvSpPr>
        <p:spPr>
          <a:xfrm>
            <a:off x="9480376" y="4968170"/>
            <a:ext cx="8963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>
                <a:solidFill>
                  <a:srgbClr val="CC6600"/>
                </a:solidFill>
                <a:latin typeface="Berlin Sans FB" panose="020E0602020502020306" pitchFamily="34" charset="0"/>
              </a:rPr>
              <a:t>ICTOR</a:t>
            </a:r>
          </a:p>
          <a:p>
            <a:pPr algn="r"/>
            <a:r>
              <a:rPr lang="en-US" sz="900">
                <a:solidFill>
                  <a:srgbClr val="CC6600"/>
                </a:solidFill>
                <a:latin typeface="Berlin Sans FB" panose="020E0602020502020306" pitchFamily="34" charset="0"/>
              </a:rPr>
              <a:t>LABORATORY</a:t>
            </a:r>
          </a:p>
        </p:txBody>
      </p:sp>
      <p:pic>
        <p:nvPicPr>
          <p:cNvPr id="2050" name="Picture 2" descr="The University of Virginia Logo | University of Virginia">
            <a:extLst>
              <a:ext uri="{FF2B5EF4-FFF2-40B4-BE49-F238E27FC236}">
                <a16:creationId xmlns:a16="http://schemas.microsoft.com/office/drawing/2014/main" id="{E7341FF6-2B84-49D8-8D41-DE7F2FA4BF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0" b="38680"/>
          <a:stretch/>
        </p:blipFill>
        <p:spPr bwMode="auto">
          <a:xfrm>
            <a:off x="4583832" y="6381328"/>
            <a:ext cx="2743200" cy="3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195233-7324-40B9-8CB0-84071FAD2613}"/>
              </a:ext>
            </a:extLst>
          </p:cNvPr>
          <p:cNvSpPr txBox="1"/>
          <p:nvPr userDrawn="1"/>
        </p:nvSpPr>
        <p:spPr>
          <a:xfrm>
            <a:off x="8926051" y="4254114"/>
            <a:ext cx="64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>
                <a:solidFill>
                  <a:srgbClr val="FFCC99"/>
                </a:solidFill>
                <a:latin typeface="Berlin Sans FB" panose="020E0602020502020306" pitchFamily="34" charset="0"/>
              </a:rPr>
              <a:t>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D8AB84-EF9F-4812-A5DA-E9E5BE582672}"/>
              </a:ext>
            </a:extLst>
          </p:cNvPr>
          <p:cNvSpPr txBox="1"/>
          <p:nvPr userDrawn="1"/>
        </p:nvSpPr>
        <p:spPr>
          <a:xfrm>
            <a:off x="9564010" y="4254114"/>
            <a:ext cx="64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>
                <a:solidFill>
                  <a:srgbClr val="FFCC99"/>
                </a:solidFill>
                <a:latin typeface="Berlin Sans FB" panose="020E0602020502020306" pitchFamily="34" charset="0"/>
              </a:rPr>
              <a:t>A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87AB68-ADCA-4237-BB93-3AF50B081140}"/>
              </a:ext>
            </a:extLst>
          </p:cNvPr>
          <p:cNvSpPr/>
          <p:nvPr userDrawn="1"/>
        </p:nvSpPr>
        <p:spPr>
          <a:xfrm>
            <a:off x="9048328" y="4503990"/>
            <a:ext cx="862242" cy="862242"/>
          </a:xfrm>
          <a:custGeom>
            <a:avLst/>
            <a:gdLst>
              <a:gd name="connsiteX0" fmla="*/ 641896 w 2313250"/>
              <a:gd name="connsiteY0" fmla="*/ 0 h 2313250"/>
              <a:gd name="connsiteX1" fmla="*/ 0 w 2313250"/>
              <a:gd name="connsiteY1" fmla="*/ 0 h 2313250"/>
              <a:gd name="connsiteX2" fmla="*/ 1156625 w 2313250"/>
              <a:gd name="connsiteY2" fmla="*/ 2313250 h 2313250"/>
              <a:gd name="connsiteX3" fmla="*/ 2313250 w 2313250"/>
              <a:gd name="connsiteY3" fmla="*/ 6056 h 2313250"/>
              <a:gd name="connsiteX4" fmla="*/ 1659242 w 2313250"/>
              <a:gd name="connsiteY4" fmla="*/ 6056 h 2313250"/>
              <a:gd name="connsiteX5" fmla="*/ 1156625 w 2313250"/>
              <a:gd name="connsiteY5" fmla="*/ 1023401 h 2313250"/>
              <a:gd name="connsiteX6" fmla="*/ 641896 w 2313250"/>
              <a:gd name="connsiteY6" fmla="*/ 0 h 231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3250" h="2313250">
                <a:moveTo>
                  <a:pt x="641896" y="0"/>
                </a:moveTo>
                <a:lnTo>
                  <a:pt x="0" y="0"/>
                </a:lnTo>
                <a:lnTo>
                  <a:pt x="1156625" y="2313250"/>
                </a:lnTo>
                <a:lnTo>
                  <a:pt x="2313250" y="6056"/>
                </a:lnTo>
                <a:lnTo>
                  <a:pt x="1659242" y="6056"/>
                </a:lnTo>
                <a:lnTo>
                  <a:pt x="1156625" y="1023401"/>
                </a:lnTo>
                <a:lnTo>
                  <a:pt x="641896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502FB6C-17F1-49E8-9281-D46783BFE01E}"/>
              </a:ext>
            </a:extLst>
          </p:cNvPr>
          <p:cNvSpPr/>
          <p:nvPr userDrawn="1"/>
        </p:nvSpPr>
        <p:spPr>
          <a:xfrm>
            <a:off x="0" y="6624166"/>
            <a:ext cx="12192000" cy="26119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5" y="0"/>
            <a:ext cx="11280576" cy="897566"/>
          </a:xfrm>
          <a:prstGeom prst="rect">
            <a:avLst/>
          </a:prstGeom>
          <a:solidFill>
            <a:srgbClr val="D26400"/>
          </a:solidFill>
          <a:ln>
            <a:solidFill>
              <a:srgbClr val="FF9900"/>
            </a:solidFill>
          </a:ln>
        </p:spPr>
        <p:txBody>
          <a:bodyPr anchor="ctr" anchorCtr="0">
            <a:normAutofit/>
          </a:bodyPr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600201"/>
            <a:ext cx="1052696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FFC49D-F3FB-401B-86F1-7AFF6F62FA15}"/>
              </a:ext>
            </a:extLst>
          </p:cNvPr>
          <p:cNvCxnSpPr/>
          <p:nvPr userDrawn="1"/>
        </p:nvCxnSpPr>
        <p:spPr>
          <a:xfrm flipH="1">
            <a:off x="0" y="928688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>
            <a:extLst>
              <a:ext uri="{FF2B5EF4-FFF2-40B4-BE49-F238E27FC236}">
                <a16:creationId xmlns:a16="http://schemas.microsoft.com/office/drawing/2014/main" id="{136B5D48-5A95-4031-8AB5-070E9CD991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4166"/>
            <a:ext cx="3860800" cy="261218"/>
          </a:xfrm>
          <a:prstGeom prst="rect">
            <a:avLst/>
          </a:prstGeom>
          <a:solidFill>
            <a:srgbClr val="6E82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Univesity of Virginia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A68FDE-9F14-40E7-B06D-75FA314B16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"/>
            <a:ext cx="911425" cy="956217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5CB115AF-B47A-414D-9A37-73FB68B543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" y="6624166"/>
            <a:ext cx="1621765" cy="261218"/>
          </a:xfrm>
          <a:prstGeom prst="rect">
            <a:avLst/>
          </a:prstGeom>
          <a:solidFill>
            <a:srgbClr val="6E82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1400" dirty="0">
                <a:solidFill>
                  <a:schemeClr val="bg1"/>
                </a:solidFill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D71D4EF-CDB8-4A51-9239-664566DBD7A9}" type="datetime1">
              <a:rPr lang="en-US" altLang="ja-JP" smtClean="0"/>
              <a:pPr>
                <a:defRPr/>
              </a:pPr>
              <a:t>3/30/2022</a:t>
            </a:fld>
            <a:endParaRPr lang="en-US" altLang="ja-JP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5E7F0A0-1251-471C-8B85-67111D43F2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70234" y="6624166"/>
            <a:ext cx="1621766" cy="261218"/>
          </a:xfrm>
          <a:prstGeom prst="rect">
            <a:avLst/>
          </a:prstGeom>
          <a:solidFill>
            <a:srgbClr val="6E82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400" smtClean="0">
                <a:solidFill>
                  <a:schemeClr val="bg1"/>
                </a:solidFill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68A6BA69-17D1-4DFA-B353-26B47AD2F97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8168A25-2650-4F95-B28A-515D89D8CCE1}"/>
              </a:ext>
            </a:extLst>
          </p:cNvPr>
          <p:cNvSpPr/>
          <p:nvPr userDrawn="1"/>
        </p:nvSpPr>
        <p:spPr>
          <a:xfrm>
            <a:off x="0" y="6624166"/>
            <a:ext cx="12192000" cy="26119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600201"/>
            <a:ext cx="1052696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04C3136-F81C-4032-B348-C5D38BAAE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5" y="0"/>
            <a:ext cx="11280576" cy="897566"/>
          </a:xfrm>
          <a:prstGeom prst="rect">
            <a:avLst/>
          </a:prstGeom>
          <a:solidFill>
            <a:srgbClr val="D26400"/>
          </a:solidFill>
          <a:ln>
            <a:solidFill>
              <a:srgbClr val="FF9900"/>
            </a:solidFill>
          </a:ln>
        </p:spPr>
        <p:txBody>
          <a:bodyPr anchor="ctr" anchorCtr="0">
            <a:normAutofit/>
          </a:bodyPr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ja-JP" alt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86BDCA-58EE-44B6-9E94-A205A1A09580}"/>
              </a:ext>
            </a:extLst>
          </p:cNvPr>
          <p:cNvCxnSpPr/>
          <p:nvPr userDrawn="1"/>
        </p:nvCxnSpPr>
        <p:spPr>
          <a:xfrm flipH="1">
            <a:off x="0" y="928688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23B349-9E6E-4791-98C6-6B1356F02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"/>
            <a:ext cx="911425" cy="956217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1ED40D71-3E3B-496D-9BA6-D0CB271BDA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4166"/>
            <a:ext cx="3860800" cy="261218"/>
          </a:xfrm>
          <a:prstGeom prst="rect">
            <a:avLst/>
          </a:prstGeom>
          <a:solidFill>
            <a:srgbClr val="6E82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Univesity of Virginia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5DCEC6A-39A1-40B3-99E3-84D2966A2E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" y="6624166"/>
            <a:ext cx="1621765" cy="261218"/>
          </a:xfrm>
          <a:prstGeom prst="rect">
            <a:avLst/>
          </a:prstGeom>
          <a:solidFill>
            <a:srgbClr val="6E82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1400" dirty="0">
                <a:solidFill>
                  <a:schemeClr val="bg1"/>
                </a:solidFill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D71D4EF-CDB8-4A51-9239-664566DBD7A9}" type="datetime1">
              <a:rPr lang="en-US" altLang="ja-JP" smtClean="0"/>
              <a:pPr>
                <a:defRPr/>
              </a:pPr>
              <a:t>3/30/2022</a:t>
            </a:fld>
            <a:endParaRPr lang="en-US" altLang="ja-JP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B1A1400-D15C-49E7-9EEF-0140B3070B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70234" y="6624166"/>
            <a:ext cx="1621766" cy="261218"/>
          </a:xfrm>
          <a:prstGeom prst="rect">
            <a:avLst/>
          </a:prstGeom>
          <a:solidFill>
            <a:srgbClr val="6E82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400" smtClean="0">
                <a:solidFill>
                  <a:schemeClr val="bg1"/>
                </a:solidFill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68A6BA69-17D1-4DFA-B353-26B47AD2F97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840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3DA694-064F-46CD-A85C-DBB0EFEE7626}"/>
              </a:ext>
            </a:extLst>
          </p:cNvPr>
          <p:cNvSpPr/>
          <p:nvPr userDrawn="1"/>
        </p:nvSpPr>
        <p:spPr>
          <a:xfrm>
            <a:off x="0" y="6624166"/>
            <a:ext cx="12192000" cy="26119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8EB77B-02EA-4A23-978B-2B754198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5" y="0"/>
            <a:ext cx="11280576" cy="897566"/>
          </a:xfrm>
          <a:prstGeom prst="rect">
            <a:avLst/>
          </a:prstGeom>
          <a:solidFill>
            <a:srgbClr val="D26400"/>
          </a:solidFill>
          <a:ln>
            <a:solidFill>
              <a:srgbClr val="FF9900"/>
            </a:solidFill>
          </a:ln>
        </p:spPr>
        <p:txBody>
          <a:bodyPr anchor="ctr" anchorCtr="0">
            <a:normAutofit/>
          </a:bodyPr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ja-JP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D8A5DD-6A03-439D-B1FA-A3DBD89DA5AF}"/>
              </a:ext>
            </a:extLst>
          </p:cNvPr>
          <p:cNvCxnSpPr/>
          <p:nvPr userDrawn="1"/>
        </p:nvCxnSpPr>
        <p:spPr>
          <a:xfrm flipH="1">
            <a:off x="0" y="928688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7C68EF-4ED6-45EF-BBEC-A04747D25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"/>
            <a:ext cx="911425" cy="956217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4C81313-5907-43D8-9C97-F6BB9DC0E9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4166"/>
            <a:ext cx="3860800" cy="261218"/>
          </a:xfrm>
          <a:prstGeom prst="rect">
            <a:avLst/>
          </a:prstGeom>
          <a:solidFill>
            <a:srgbClr val="6E82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Univesity of Virginia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BA6237B-8E39-45B3-9F03-C8D467B521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" y="6624166"/>
            <a:ext cx="1621765" cy="261218"/>
          </a:xfrm>
          <a:prstGeom prst="rect">
            <a:avLst/>
          </a:prstGeom>
          <a:solidFill>
            <a:srgbClr val="6E82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1400" dirty="0">
                <a:solidFill>
                  <a:schemeClr val="bg1"/>
                </a:solidFill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D71D4EF-CDB8-4A51-9239-664566DBD7A9}" type="datetime1">
              <a:rPr lang="en-US" altLang="ja-JP" smtClean="0"/>
              <a:pPr>
                <a:defRPr/>
              </a:pPr>
              <a:t>3/30/2022</a:t>
            </a:fld>
            <a:endParaRPr lang="en-US" altLang="ja-JP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F7ED9DE-D834-4DE8-9BE2-900307B60D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70234" y="6624166"/>
            <a:ext cx="1621766" cy="261218"/>
          </a:xfrm>
          <a:prstGeom prst="rect">
            <a:avLst/>
          </a:prstGeom>
          <a:solidFill>
            <a:srgbClr val="6E82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400" smtClean="0">
                <a:solidFill>
                  <a:schemeClr val="bg1"/>
                </a:solidFill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68A6BA69-17D1-4DFA-B353-26B47AD2F97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857876F-95C5-4643-A23B-ADD2B1DCC46D}"/>
              </a:ext>
            </a:extLst>
          </p:cNvPr>
          <p:cNvSpPr/>
          <p:nvPr userDrawn="1"/>
        </p:nvSpPr>
        <p:spPr>
          <a:xfrm>
            <a:off x="0" y="6624166"/>
            <a:ext cx="12192000" cy="26119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24" y="1600201"/>
            <a:ext cx="9201176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697F3-8D7A-4CAA-B756-BF37F21B1791}"/>
              </a:ext>
            </a:extLst>
          </p:cNvPr>
          <p:cNvCxnSpPr/>
          <p:nvPr userDrawn="1"/>
        </p:nvCxnSpPr>
        <p:spPr>
          <a:xfrm flipH="1">
            <a:off x="0" y="928688"/>
            <a:ext cx="121920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FF7CBF-C836-4477-A7D5-24F4BDF24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"/>
            <a:ext cx="911425" cy="956217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F1179843-8690-43E8-9494-62EDF08B28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4166"/>
            <a:ext cx="3860800" cy="261218"/>
          </a:xfrm>
          <a:prstGeom prst="rect">
            <a:avLst/>
          </a:prstGeom>
          <a:solidFill>
            <a:srgbClr val="6E82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1400">
                <a:solidFill>
                  <a:schemeClr val="bg1"/>
                </a:solidFill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Univesity of Virginia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8702CE1-7AF3-420B-B7E0-A8D16A2EE9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965355"/>
            <a:ext cx="1621765" cy="5653267"/>
          </a:xfrm>
          <a:solidFill>
            <a:srgbClr val="FFCC99"/>
          </a:solidFill>
          <a:effectLst/>
        </p:spPr>
        <p:txBody>
          <a:bodyPr lIns="91440">
            <a:norm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3975" indent="0">
              <a:buNone/>
              <a:defRPr sz="1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9063" indent="0">
              <a:buNone/>
              <a:defRPr sz="1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" indent="0">
              <a:buNone/>
              <a:defRPr sz="1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5425" indent="0">
              <a:buNone/>
              <a:defRPr sz="1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64A96B-414B-41F2-ABED-65527AD8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5" y="0"/>
            <a:ext cx="11280576" cy="897566"/>
          </a:xfrm>
          <a:prstGeom prst="rect">
            <a:avLst/>
          </a:prstGeom>
          <a:solidFill>
            <a:srgbClr val="D26400"/>
          </a:solidFill>
          <a:ln>
            <a:solidFill>
              <a:srgbClr val="FF9900"/>
            </a:solidFill>
          </a:ln>
        </p:spPr>
        <p:txBody>
          <a:bodyPr anchor="ctr" anchorCtr="0">
            <a:normAutofit/>
          </a:bodyPr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9990C0C-76BB-4F23-88AB-C633637ECD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" y="6624166"/>
            <a:ext cx="1621765" cy="261218"/>
          </a:xfrm>
          <a:prstGeom prst="rect">
            <a:avLst/>
          </a:prstGeom>
          <a:solidFill>
            <a:srgbClr val="6E82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1400" dirty="0">
                <a:solidFill>
                  <a:schemeClr val="bg1"/>
                </a:solidFill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D71D4EF-CDB8-4A51-9239-664566DBD7A9}" type="datetime1">
              <a:rPr lang="en-US" altLang="ja-JP" smtClean="0"/>
              <a:pPr>
                <a:defRPr/>
              </a:pPr>
              <a:t>3/30/2022</a:t>
            </a:fld>
            <a:endParaRPr lang="en-US" altLang="ja-JP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7ED90D6B-EF12-4A4D-8264-F1C77C80ED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70234" y="6624166"/>
            <a:ext cx="1621766" cy="261218"/>
          </a:xfrm>
          <a:prstGeom prst="rect">
            <a:avLst/>
          </a:prstGeom>
          <a:solidFill>
            <a:srgbClr val="6E82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400" smtClean="0">
                <a:solidFill>
                  <a:schemeClr val="bg1"/>
                </a:solidFill>
                <a:latin typeface="Calibri" panose="020F0502020204030204" pitchFamily="34" charset="0"/>
                <a:ea typeface="Malgun Gothic" pitchFamily="34" charset="-127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68A6BA69-17D1-4DFA-B353-26B47AD2F97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2" r:id="rId3"/>
    <p:sldLayoutId id="2147483784" r:id="rId4"/>
    <p:sldLayoutId id="2147483783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w Cen MT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w Cen MT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w Cen MT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w Cen MT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Optima LT Std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Optima LT Std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Optima LT Std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Optima LT Std" pitchFamily="34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FED6-BC2B-4652-8DE8-014D139FE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03400"/>
            <a:ext cx="10363200" cy="1797051"/>
          </a:xfrm>
        </p:spPr>
        <p:txBody>
          <a:bodyPr/>
          <a:lstStyle/>
          <a:p>
            <a:r>
              <a:rPr lang="en-US" dirty="0"/>
              <a:t>Collaborative Research: NRI: Ocean-Powered Robots for Autonomous Offshore Aquaculture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3C7FA-3EC6-4555-B07B-8087F8D0D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/>
              <a:t>Tomonari Furukawa</a:t>
            </a:r>
          </a:p>
          <a:p>
            <a:r>
              <a:rPr lang="en-US"/>
              <a:t>Professor and Zinn Faculty Fellow</a:t>
            </a:r>
          </a:p>
          <a:p>
            <a:r>
              <a:rPr lang="en-US"/>
              <a:t>Department of Mechanical and Aerospace Engineering</a:t>
            </a:r>
          </a:p>
          <a:p>
            <a:r>
              <a:rPr lang="en-US"/>
              <a:t>University of Virginia</a:t>
            </a:r>
          </a:p>
        </p:txBody>
      </p:sp>
    </p:spTree>
    <p:extLst>
      <p:ext uri="{BB962C8B-B14F-4D97-AF65-F5344CB8AC3E}">
        <p14:creationId xmlns:p14="http://schemas.microsoft.com/office/powerpoint/2010/main" val="287042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492E-1C1D-4970-B575-D94CC1E0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B7B98-DDF6-42E7-BE61-B117BC70B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Univesity of Virginia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0E2C1-744B-45F0-8132-444546F083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D71D4EF-CDB8-4A51-9239-664566DBD7A9}" type="datetime1">
              <a:rPr lang="en-US" altLang="ja-JP" smtClean="0"/>
              <a:pPr>
                <a:defRPr/>
              </a:pPr>
              <a:t>3/30/2022</a:t>
            </a:fld>
            <a:endParaRPr lang="en-US" altLang="ja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FE7CB-138D-47D3-BFB8-1F8B7FC07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8A6BA69-17D1-4DFA-B353-26B47AD2F978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858417-23D7-4363-A6BF-CDFFABA5A4C9}"/>
              </a:ext>
            </a:extLst>
          </p:cNvPr>
          <p:cNvSpPr txBox="1">
            <a:spLocks/>
          </p:cNvSpPr>
          <p:nvPr/>
        </p:nvSpPr>
        <p:spPr bwMode="auto">
          <a:xfrm>
            <a:off x="1044920" y="1600943"/>
            <a:ext cx="4455622" cy="4319845"/>
          </a:xfrm>
          <a:prstGeom prst="rect">
            <a:avLst/>
          </a:prstGeom>
          <a:solidFill>
            <a:srgbClr val="FFF5C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err="1"/>
              <a:t>InnovaSea</a:t>
            </a:r>
            <a:endParaRPr lang="en-US" kern="0" dirty="0"/>
          </a:p>
          <a:p>
            <a:pPr lvl="1"/>
            <a:r>
              <a:rPr lang="en-US" kern="0" dirty="0"/>
              <a:t>Rafi Cordero (SP)</a:t>
            </a:r>
          </a:p>
          <a:p>
            <a:r>
              <a:rPr lang="en-US" kern="0" dirty="0"/>
              <a:t>Blue Ocean Mariculture</a:t>
            </a:r>
          </a:p>
          <a:p>
            <a:pPr lvl="1"/>
            <a:r>
              <a:rPr lang="en-US" kern="0" dirty="0"/>
              <a:t>Dick Jones</a:t>
            </a:r>
          </a:p>
          <a:p>
            <a:r>
              <a:rPr lang="en-US" kern="0" dirty="0" err="1"/>
              <a:t>OpenBlue</a:t>
            </a:r>
            <a:endParaRPr lang="en-US" kern="0" dirty="0"/>
          </a:p>
          <a:p>
            <a:pPr lvl="1"/>
            <a:r>
              <a:rPr lang="en-US" kern="0" dirty="0"/>
              <a:t>Derik Foster </a:t>
            </a:r>
          </a:p>
          <a:p>
            <a:r>
              <a:rPr lang="en-US" kern="0" dirty="0"/>
              <a:t>Ocean Era</a:t>
            </a:r>
          </a:p>
          <a:p>
            <a:pPr lvl="1"/>
            <a:r>
              <a:rPr lang="en-US" kern="0" dirty="0"/>
              <a:t>Neil Sims</a:t>
            </a:r>
          </a:p>
          <a:p>
            <a:r>
              <a:rPr lang="en-US" kern="0" dirty="0"/>
              <a:t>E-Wave Technologies</a:t>
            </a:r>
          </a:p>
          <a:p>
            <a:pPr lvl="1"/>
            <a:r>
              <a:rPr lang="en-US" kern="0" dirty="0" err="1"/>
              <a:t>Junhui</a:t>
            </a:r>
            <a:r>
              <a:rPr lang="en-US" kern="0" dirty="0"/>
              <a:t> Lou</a:t>
            </a:r>
          </a:p>
          <a:p>
            <a:r>
              <a:rPr lang="en-US" kern="0" dirty="0"/>
              <a:t>NEC Corporation</a:t>
            </a:r>
          </a:p>
          <a:p>
            <a:pPr lvl="1"/>
            <a:r>
              <a:rPr lang="en-US" kern="0" dirty="0" err="1"/>
              <a:t>Yasuyuki</a:t>
            </a:r>
            <a:r>
              <a:rPr lang="en-US" kern="0" dirty="0"/>
              <a:t> </a:t>
            </a:r>
            <a:r>
              <a:rPr lang="en-US" kern="0" dirty="0" err="1"/>
              <a:t>Nasu</a:t>
            </a:r>
            <a:endParaRPr lang="en-US" kern="0" dirty="0"/>
          </a:p>
          <a:p>
            <a:pPr lvl="1"/>
            <a:r>
              <a:rPr lang="en-US" kern="0" dirty="0" err="1"/>
              <a:t>Ikuko</a:t>
            </a:r>
            <a:r>
              <a:rPr lang="en-US" kern="0" dirty="0"/>
              <a:t> Fujikawa</a:t>
            </a:r>
          </a:p>
          <a:p>
            <a:pPr lvl="1"/>
            <a:r>
              <a:rPr lang="en-US" kern="0" dirty="0"/>
              <a:t>Jun Kobayashi</a:t>
            </a:r>
          </a:p>
          <a:p>
            <a:pPr lvl="1"/>
            <a:endParaRPr lang="en-US" kern="0" dirty="0"/>
          </a:p>
        </p:txBody>
      </p:sp>
      <p:sp>
        <p:nvSpPr>
          <p:cNvPr id="9" name="Rounded Rectangle 51">
            <a:extLst>
              <a:ext uri="{FF2B5EF4-FFF2-40B4-BE49-F238E27FC236}">
                <a16:creationId xmlns:a16="http://schemas.microsoft.com/office/drawing/2014/main" id="{7500E55F-C6F6-46B4-AA5C-4577C439A4B2}"/>
              </a:ext>
            </a:extLst>
          </p:cNvPr>
          <p:cNvSpPr/>
          <p:nvPr/>
        </p:nvSpPr>
        <p:spPr>
          <a:xfrm>
            <a:off x="6811879" y="3631060"/>
            <a:ext cx="4103966" cy="19305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3E2454-02E2-4465-8EAC-5C160B49DBEC}"/>
              </a:ext>
            </a:extLst>
          </p:cNvPr>
          <p:cNvSpPr txBox="1"/>
          <p:nvPr/>
        </p:nvSpPr>
        <p:spPr>
          <a:xfrm>
            <a:off x="7144012" y="3820078"/>
            <a:ext cx="1227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+mn-lt"/>
              </a:rPr>
              <a:t>Implementation</a:t>
            </a:r>
            <a:endParaRPr kumimoji="1" lang="ja-JP" altLang="en-US" sz="12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41F87-340F-4ACB-96FA-03BC0F6E7FB8}"/>
              </a:ext>
            </a:extLst>
          </p:cNvPr>
          <p:cNvSpPr txBox="1"/>
          <p:nvPr/>
        </p:nvSpPr>
        <p:spPr>
          <a:xfrm>
            <a:off x="9528231" y="3822551"/>
            <a:ext cx="1169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latin typeface="+mn-lt"/>
              </a:rPr>
              <a:t>University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A235B-275E-4CC3-9E38-F2393D835371}"/>
              </a:ext>
            </a:extLst>
          </p:cNvPr>
          <p:cNvSpPr txBox="1"/>
          <p:nvPr/>
        </p:nvSpPr>
        <p:spPr>
          <a:xfrm>
            <a:off x="10121529" y="4543766"/>
            <a:ext cx="578193" cy="21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+mn-lt"/>
              </a:rPr>
              <a:t>Research</a:t>
            </a:r>
            <a:endParaRPr kumimoji="1" lang="ja-JP" altLang="en-US" sz="1200" dirty="0">
              <a:latin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C7FB0D-8995-4B53-9A0C-E351532D485D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0113007" y="4099550"/>
            <a:ext cx="0" cy="10979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EFCC689-5BDD-43C7-BF25-8955FA98D335}"/>
              </a:ext>
            </a:extLst>
          </p:cNvPr>
          <p:cNvSpPr txBox="1"/>
          <p:nvPr/>
        </p:nvSpPr>
        <p:spPr>
          <a:xfrm>
            <a:off x="9658592" y="5203207"/>
            <a:ext cx="925465" cy="21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+mn-lt"/>
              </a:rPr>
              <a:t>New technology</a:t>
            </a:r>
            <a:endParaRPr kumimoji="1" lang="ja-JP" altLang="en-US" sz="12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C36088-AF34-454A-9B9A-B50D6D9D6182}"/>
              </a:ext>
            </a:extLst>
          </p:cNvPr>
          <p:cNvSpPr txBox="1"/>
          <p:nvPr/>
        </p:nvSpPr>
        <p:spPr>
          <a:xfrm>
            <a:off x="7559851" y="5197512"/>
            <a:ext cx="396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+mn-lt"/>
              </a:rPr>
              <a:t>IAB</a:t>
            </a:r>
            <a:endParaRPr kumimoji="1" lang="ja-JP" altLang="en-US" sz="1200" dirty="0">
              <a:latin typeface="+mn-l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836ACD-13A9-4742-A88B-4941020D2AB2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H="1" flipV="1">
            <a:off x="7757982" y="4097077"/>
            <a:ext cx="1" cy="11004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FD3D0A-E73B-4BBF-94B8-65BC6F89033D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7956114" y="5336012"/>
            <a:ext cx="156380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53194D6-1561-4EE2-98A8-E211E68CDCB7}"/>
              </a:ext>
            </a:extLst>
          </p:cNvPr>
          <p:cNvSpPr txBox="1"/>
          <p:nvPr/>
        </p:nvSpPr>
        <p:spPr>
          <a:xfrm>
            <a:off x="8310116" y="5026692"/>
            <a:ext cx="1090635" cy="21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+mn-lt"/>
              </a:rPr>
              <a:t>Technology transfer</a:t>
            </a:r>
            <a:endParaRPr kumimoji="1" lang="ja-JP" altLang="en-US" sz="1200" dirty="0"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AA927D-CFE2-4D85-B096-6518DE622B6C}"/>
              </a:ext>
            </a:extLst>
          </p:cNvPr>
          <p:cNvCxnSpPr/>
          <p:nvPr/>
        </p:nvCxnSpPr>
        <p:spPr>
          <a:xfrm flipH="1">
            <a:off x="7915095" y="4541277"/>
            <a:ext cx="202991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668FFC-FE65-4876-B2FB-27B45D13593A}"/>
              </a:ext>
            </a:extLst>
          </p:cNvPr>
          <p:cNvSpPr txBox="1"/>
          <p:nvPr/>
        </p:nvSpPr>
        <p:spPr>
          <a:xfrm>
            <a:off x="8485763" y="4314940"/>
            <a:ext cx="803894" cy="21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+mn-lt"/>
              </a:rPr>
              <a:t>Seed transfer</a:t>
            </a:r>
            <a:endParaRPr kumimoji="1" lang="ja-JP" altLang="en-US" sz="1200" dirty="0">
              <a:latin typeface="+mn-l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4622A2-72F9-4FFC-A119-3CCE2AF2D202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8371952" y="3958578"/>
            <a:ext cx="1156279" cy="247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4DB601-7C02-4A41-BB0B-044A1272C472}"/>
              </a:ext>
            </a:extLst>
          </p:cNvPr>
          <p:cNvCxnSpPr/>
          <p:nvPr/>
        </p:nvCxnSpPr>
        <p:spPr>
          <a:xfrm>
            <a:off x="7915095" y="4850178"/>
            <a:ext cx="202991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925212F-56A7-4EEA-A2C7-A4F5A022F5C7}"/>
              </a:ext>
            </a:extLst>
          </p:cNvPr>
          <p:cNvSpPr txBox="1"/>
          <p:nvPr/>
        </p:nvSpPr>
        <p:spPr>
          <a:xfrm>
            <a:off x="8644827" y="3701184"/>
            <a:ext cx="473100" cy="21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+mn-lt"/>
              </a:rPr>
              <a:t>Project</a:t>
            </a:r>
            <a:endParaRPr kumimoji="1" lang="ja-JP" altLang="en-US" sz="1200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289A30-254A-43B6-9BCE-0121C54233A6}"/>
              </a:ext>
            </a:extLst>
          </p:cNvPr>
          <p:cNvSpPr txBox="1"/>
          <p:nvPr/>
        </p:nvSpPr>
        <p:spPr>
          <a:xfrm>
            <a:off x="8476596" y="4623840"/>
            <a:ext cx="824173" cy="21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+mn-lt"/>
              </a:rPr>
              <a:t>Need transfer</a:t>
            </a:r>
            <a:endParaRPr kumimoji="1" lang="ja-JP" altLang="en-US" sz="1200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E654EA-0C6F-4A56-B501-6315C5A1FFCD}"/>
              </a:ext>
            </a:extLst>
          </p:cNvPr>
          <p:cNvSpPr txBox="1"/>
          <p:nvPr/>
        </p:nvSpPr>
        <p:spPr>
          <a:xfrm>
            <a:off x="6807768" y="4535583"/>
            <a:ext cx="774744" cy="21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+mn-lt"/>
              </a:rPr>
              <a:t>Development</a:t>
            </a:r>
            <a:endParaRPr kumimoji="1" lang="ja-JP" altLang="en-US" sz="1200" dirty="0"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67560E-3B27-472A-82F1-D1F9899AF549}"/>
              </a:ext>
            </a:extLst>
          </p:cNvPr>
          <p:cNvSpPr txBox="1"/>
          <p:nvPr/>
        </p:nvSpPr>
        <p:spPr>
          <a:xfrm>
            <a:off x="7436217" y="5613011"/>
            <a:ext cx="2603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Industry-University Collaboration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F7613F9-1517-4E93-A22D-12992D094557}"/>
              </a:ext>
            </a:extLst>
          </p:cNvPr>
          <p:cNvSpPr txBox="1">
            <a:spLocks/>
          </p:cNvSpPr>
          <p:nvPr/>
        </p:nvSpPr>
        <p:spPr bwMode="auto">
          <a:xfrm>
            <a:off x="6702243" y="1590639"/>
            <a:ext cx="4455622" cy="1685924"/>
          </a:xfrm>
          <a:prstGeom prst="rect">
            <a:avLst/>
          </a:prstGeom>
          <a:solidFill>
            <a:srgbClr val="FFF5C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1" kern="0" dirty="0"/>
              <a:t>Benefits and possible follow-on activities</a:t>
            </a:r>
          </a:p>
          <a:p>
            <a:r>
              <a:rPr lang="en-US" kern="0" dirty="0"/>
              <a:t>Leading offshore aquaculture business</a:t>
            </a:r>
          </a:p>
          <a:p>
            <a:r>
              <a:rPr lang="en-US" kern="0" dirty="0"/>
              <a:t>Leading offshore aquaculture technology</a:t>
            </a:r>
          </a:p>
          <a:p>
            <a:r>
              <a:rPr lang="en-US" kern="0" dirty="0"/>
              <a:t>Commercialization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3921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C960-7FA9-4590-9EA8-D9016D2A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Plan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AEAE0-D678-4DF3-BA52-09590B054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Univesity of Virginia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FC85B-A764-4D76-9ECD-F5418A1A19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D71D4EF-CDB8-4A51-9239-664566DBD7A9}" type="datetime1">
              <a:rPr lang="en-US" altLang="ja-JP" smtClean="0"/>
              <a:pPr>
                <a:defRPr/>
              </a:pPr>
              <a:t>3/30/2022</a:t>
            </a:fld>
            <a:endParaRPr lang="en-US" altLang="ja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58508-B675-40F4-B3CA-AE5687310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8A6BA69-17D1-4DFA-B353-26B47AD2F978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A2ADD2A-0E64-4C2B-8B77-EFB37BEB8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74" y="1182593"/>
            <a:ext cx="7773327" cy="51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7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A6A1-74E3-4E53-B93A-2559BDCA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C3FC4-AE0E-42E9-BCF5-F2FAD1A79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7:00pm-7:15pm: Introduction</a:t>
            </a:r>
          </a:p>
          <a:p>
            <a:pPr marL="0" indent="0">
              <a:buNone/>
            </a:pPr>
            <a:r>
              <a:rPr lang="en-US" dirty="0"/>
              <a:t>7:15pm-7:25pm: Project Overview (</a:t>
            </a:r>
            <a:r>
              <a:rPr lang="en-US" dirty="0" err="1"/>
              <a:t>Tomo</a:t>
            </a:r>
            <a:r>
              <a:rPr lang="en-US" dirty="0"/>
              <a:t> Furukawa)</a:t>
            </a:r>
          </a:p>
          <a:p>
            <a:pPr marL="0" indent="0">
              <a:buNone/>
            </a:pPr>
            <a:r>
              <a:rPr lang="en-US" dirty="0"/>
              <a:t>7:25pm-7:40pm: Aquaculture (Yan Jiao, Iman </a:t>
            </a:r>
            <a:r>
              <a:rPr lang="en-US" dirty="0" err="1"/>
              <a:t>Pakzad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7:40pm-7:55pm: Energy Harvesting (Lei </a:t>
            </a:r>
            <a:r>
              <a:rPr lang="en-US" dirty="0" err="1"/>
              <a:t>Zuo</a:t>
            </a:r>
            <a:r>
              <a:rPr lang="en-US" dirty="0"/>
              <a:t>, </a:t>
            </a:r>
            <a:r>
              <a:rPr lang="en-US" dirty="0" err="1"/>
              <a:t>Yaling</a:t>
            </a:r>
            <a:r>
              <a:rPr lang="en-US" dirty="0"/>
              <a:t> Yang)</a:t>
            </a:r>
          </a:p>
          <a:p>
            <a:pPr marL="0" indent="0">
              <a:buNone/>
            </a:pPr>
            <a:r>
              <a:rPr lang="en-US" dirty="0"/>
              <a:t>7:55pm-8:10pm: Autonomous ROV navigation (Brendan </a:t>
            </a:r>
            <a:r>
              <a:rPr lang="en-US" dirty="0" err="1"/>
              <a:t>Englot</a:t>
            </a:r>
            <a:r>
              <a:rPr lang="en-US" dirty="0"/>
              <a:t>, Ivana </a:t>
            </a:r>
            <a:r>
              <a:rPr lang="en-US" dirty="0" err="1"/>
              <a:t>Collado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8:10pm-8:25pm: Autonomous ROV manipulation (Long Wang, Justin </a:t>
            </a:r>
            <a:r>
              <a:rPr lang="en-US" dirty="0" err="1"/>
              <a:t>Sitler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8:25pm-8:35pm: Autonomous USV (</a:t>
            </a:r>
            <a:r>
              <a:rPr lang="en-US" dirty="0" err="1"/>
              <a:t>Tomo</a:t>
            </a:r>
            <a:r>
              <a:rPr lang="en-US" dirty="0"/>
              <a:t> Furukawa, Tyler Haden)</a:t>
            </a:r>
          </a:p>
          <a:p>
            <a:pPr marL="0" indent="0">
              <a:buNone/>
            </a:pPr>
            <a:r>
              <a:rPr lang="en-US" dirty="0"/>
              <a:t>8:35pm-9:00pm: 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30B04-2E25-4B5A-B0E0-5B14DE0F7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Univesity of Virginia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13AA6-4850-4B7A-B543-4469745CB9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D71D4EF-CDB8-4A51-9239-664566DBD7A9}" type="datetime1">
              <a:rPr lang="en-US" altLang="ja-JP" smtClean="0"/>
              <a:pPr>
                <a:defRPr/>
              </a:pPr>
              <a:t>3/30/2022</a:t>
            </a:fld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EBC38-9DA7-4FD6-B096-D6AA6AE73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8A6BA69-17D1-4DFA-B353-26B47AD2F978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307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A0151-EFD5-451A-8392-AE7F4B296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Attendees / Invitees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D3DD1-CE3D-4C03-8DE9-7DF6E8E22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00201"/>
            <a:ext cx="4281331" cy="4525963"/>
          </a:xfrm>
          <a:solidFill>
            <a:srgbClr val="FFF5C5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University of Virginia</a:t>
            </a:r>
          </a:p>
          <a:p>
            <a:pPr lvl="1"/>
            <a:r>
              <a:rPr lang="en-US" dirty="0" err="1"/>
              <a:t>Tomo</a:t>
            </a:r>
            <a:r>
              <a:rPr lang="en-US" dirty="0"/>
              <a:t> Furukawa (PI)</a:t>
            </a:r>
          </a:p>
          <a:p>
            <a:pPr lvl="1"/>
            <a:r>
              <a:rPr lang="en-US" dirty="0"/>
              <a:t>Tyler Haden (MS student)</a:t>
            </a:r>
          </a:p>
          <a:p>
            <a:r>
              <a:rPr lang="en-US" dirty="0"/>
              <a:t>Virginia Tech</a:t>
            </a:r>
          </a:p>
          <a:p>
            <a:pPr lvl="1"/>
            <a:r>
              <a:rPr lang="en-US" dirty="0"/>
              <a:t>Lei </a:t>
            </a:r>
            <a:r>
              <a:rPr lang="en-US" dirty="0" err="1"/>
              <a:t>Zuo</a:t>
            </a:r>
            <a:r>
              <a:rPr lang="en-US" dirty="0"/>
              <a:t> (PI)</a:t>
            </a:r>
          </a:p>
          <a:p>
            <a:pPr lvl="1"/>
            <a:r>
              <a:rPr lang="en-US" dirty="0" err="1"/>
              <a:t>Yaling</a:t>
            </a:r>
            <a:r>
              <a:rPr lang="en-US" dirty="0"/>
              <a:t> Yang (SP)</a:t>
            </a:r>
          </a:p>
          <a:p>
            <a:pPr lvl="1"/>
            <a:r>
              <a:rPr lang="en-US" dirty="0" err="1"/>
              <a:t>Jin</a:t>
            </a:r>
            <a:r>
              <a:rPr lang="en-US" dirty="0"/>
              <a:t> Hyuk Yu (PhD student)</a:t>
            </a:r>
          </a:p>
          <a:p>
            <a:pPr lvl="1"/>
            <a:r>
              <a:rPr lang="en-US" dirty="0"/>
              <a:t>Yan Jiao (Co-PI)</a:t>
            </a:r>
          </a:p>
          <a:p>
            <a:pPr lvl="1"/>
            <a:r>
              <a:rPr lang="en-US" dirty="0"/>
              <a:t>Iman </a:t>
            </a:r>
            <a:r>
              <a:rPr lang="en-US" dirty="0" err="1"/>
              <a:t>Pakzad</a:t>
            </a:r>
            <a:r>
              <a:rPr lang="en-US" dirty="0"/>
              <a:t> (PhD student)</a:t>
            </a:r>
          </a:p>
          <a:p>
            <a:r>
              <a:rPr lang="en-US" dirty="0"/>
              <a:t>Stevens Institute of Technology</a:t>
            </a:r>
          </a:p>
          <a:p>
            <a:pPr lvl="1"/>
            <a:r>
              <a:rPr lang="en-US" dirty="0"/>
              <a:t>Brendan </a:t>
            </a:r>
            <a:r>
              <a:rPr lang="en-US" dirty="0" err="1"/>
              <a:t>Englot</a:t>
            </a:r>
            <a:r>
              <a:rPr lang="en-US" dirty="0"/>
              <a:t> (PI)</a:t>
            </a:r>
          </a:p>
          <a:p>
            <a:pPr lvl="1"/>
            <a:r>
              <a:rPr lang="en-US" dirty="0"/>
              <a:t>Ivana </a:t>
            </a:r>
            <a:r>
              <a:rPr lang="en-US" dirty="0" err="1"/>
              <a:t>Collado</a:t>
            </a:r>
            <a:r>
              <a:rPr lang="en-US" dirty="0"/>
              <a:t> (PhD student)</a:t>
            </a:r>
          </a:p>
          <a:p>
            <a:pPr lvl="1"/>
            <a:r>
              <a:rPr lang="en-US" dirty="0"/>
              <a:t>Long Wang (Co-PI)</a:t>
            </a:r>
          </a:p>
          <a:p>
            <a:pPr lvl="1"/>
            <a:r>
              <a:rPr lang="en-US" dirty="0"/>
              <a:t>Justin </a:t>
            </a:r>
            <a:r>
              <a:rPr lang="en-US" dirty="0" err="1"/>
              <a:t>Sitler</a:t>
            </a:r>
            <a:r>
              <a:rPr lang="en-US" dirty="0"/>
              <a:t> (PhD student)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20B429-13AC-467E-ACFC-DFF4CED66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Univesity of Virginia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89BB6-3D41-4FB9-90CF-69D2519D24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D71D4EF-CDB8-4A51-9239-664566DBD7A9}" type="datetime1">
              <a:rPr lang="en-US" altLang="ja-JP" smtClean="0"/>
              <a:pPr>
                <a:defRPr/>
              </a:pPr>
              <a:t>3/30/2022</a:t>
            </a:fld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76F22-D00A-4A6A-8383-71E00F7F8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8A6BA69-17D1-4DFA-B353-26B47AD2F978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B932B8-D891-444E-AFE2-E2F605694E8E}"/>
              </a:ext>
            </a:extLst>
          </p:cNvPr>
          <p:cNvSpPr txBox="1">
            <a:spLocks/>
          </p:cNvSpPr>
          <p:nvPr/>
        </p:nvSpPr>
        <p:spPr bwMode="auto">
          <a:xfrm>
            <a:off x="6542116" y="1598817"/>
            <a:ext cx="4455622" cy="4525963"/>
          </a:xfrm>
          <a:prstGeom prst="rect">
            <a:avLst/>
          </a:prstGeom>
          <a:solidFill>
            <a:srgbClr val="FFF5C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1" kern="0" dirty="0"/>
              <a:t>Industry Advisory Board (IAB)</a:t>
            </a:r>
          </a:p>
          <a:p>
            <a:r>
              <a:rPr lang="en-US" kern="0" dirty="0" err="1"/>
              <a:t>InnovaSea</a:t>
            </a:r>
            <a:endParaRPr lang="en-US" kern="0" dirty="0"/>
          </a:p>
          <a:p>
            <a:pPr lvl="1"/>
            <a:r>
              <a:rPr lang="en-US" kern="0" dirty="0"/>
              <a:t>Rafi Cordero (SP)</a:t>
            </a:r>
          </a:p>
          <a:p>
            <a:r>
              <a:rPr lang="en-US" kern="0" dirty="0"/>
              <a:t>Blue Ocean Mariculture</a:t>
            </a:r>
          </a:p>
          <a:p>
            <a:pPr lvl="1"/>
            <a:r>
              <a:rPr lang="en-US" kern="0" dirty="0"/>
              <a:t>Dick Jones</a:t>
            </a:r>
          </a:p>
          <a:p>
            <a:r>
              <a:rPr lang="en-US" kern="0" dirty="0" err="1"/>
              <a:t>OpenBlue</a:t>
            </a:r>
            <a:endParaRPr lang="en-US" kern="0" dirty="0"/>
          </a:p>
          <a:p>
            <a:pPr lvl="1"/>
            <a:r>
              <a:rPr lang="en-US" kern="0" dirty="0"/>
              <a:t>Derik Foster </a:t>
            </a:r>
          </a:p>
          <a:p>
            <a:r>
              <a:rPr lang="en-US" kern="0" dirty="0"/>
              <a:t>Ocean Era</a:t>
            </a:r>
          </a:p>
          <a:p>
            <a:pPr lvl="1"/>
            <a:r>
              <a:rPr lang="en-US" kern="0" dirty="0"/>
              <a:t>Neil Sims</a:t>
            </a:r>
          </a:p>
          <a:p>
            <a:r>
              <a:rPr lang="en-US" kern="0" dirty="0"/>
              <a:t>E-Wave Technologies</a:t>
            </a:r>
          </a:p>
          <a:p>
            <a:pPr lvl="1"/>
            <a:r>
              <a:rPr lang="en-US" kern="0" dirty="0" err="1"/>
              <a:t>Junhui</a:t>
            </a:r>
            <a:r>
              <a:rPr lang="en-US" kern="0" dirty="0"/>
              <a:t> Lou</a:t>
            </a:r>
          </a:p>
          <a:p>
            <a:r>
              <a:rPr lang="en-US" kern="0" dirty="0"/>
              <a:t>NEC Corporation</a:t>
            </a:r>
          </a:p>
          <a:p>
            <a:pPr lvl="1"/>
            <a:r>
              <a:rPr lang="en-US" kern="0" dirty="0" err="1"/>
              <a:t>Yasuyuki</a:t>
            </a:r>
            <a:r>
              <a:rPr lang="en-US" kern="0" dirty="0"/>
              <a:t> </a:t>
            </a:r>
            <a:r>
              <a:rPr lang="en-US" kern="0" dirty="0" err="1"/>
              <a:t>Nasu</a:t>
            </a:r>
            <a:endParaRPr lang="en-US" kern="0" dirty="0"/>
          </a:p>
          <a:p>
            <a:pPr lvl="1"/>
            <a:r>
              <a:rPr lang="en-US" kern="0" dirty="0" err="1"/>
              <a:t>Ikuko</a:t>
            </a:r>
            <a:r>
              <a:rPr lang="en-US" kern="0" dirty="0"/>
              <a:t> Fujikawa</a:t>
            </a:r>
          </a:p>
          <a:p>
            <a:pPr lvl="1"/>
            <a:r>
              <a:rPr lang="en-US" kern="0" dirty="0"/>
              <a:t>Jun Kobayashi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9018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BC144D-7770-4C80-8128-8557F790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Offshore Aquaculture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DEB64F-7F3D-4423-846F-470811B4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00201"/>
            <a:ext cx="5040560" cy="4525963"/>
          </a:xfrm>
        </p:spPr>
        <p:txBody>
          <a:bodyPr/>
          <a:lstStyle/>
          <a:p>
            <a:r>
              <a:rPr lang="en-US" dirty="0"/>
              <a:t>Aquaculture has been the fastest-growing source of animal protein since 1990.  </a:t>
            </a:r>
          </a:p>
          <a:p>
            <a:r>
              <a:rPr lang="en-US" dirty="0"/>
              <a:t>Offshore aquaculture may yield 10-100 times the fish production, compared with inshore aquaculture.  </a:t>
            </a:r>
          </a:p>
          <a:p>
            <a:r>
              <a:rPr lang="en-US" dirty="0"/>
              <a:t>United States remains a relatively minor aquaculture producer (ranked 16</a:t>
            </a:r>
            <a:r>
              <a:rPr lang="en-US" baseline="30000" dirty="0"/>
              <a:t>th</a:t>
            </a:r>
            <a:r>
              <a:rPr lang="en-US" dirty="0"/>
              <a:t> in 2018).  </a:t>
            </a:r>
          </a:p>
          <a:p>
            <a:r>
              <a:rPr lang="en-US" dirty="0">
                <a:solidFill>
                  <a:srgbClr val="FF0000"/>
                </a:solidFill>
              </a:rPr>
              <a:t>There is huge potential for offshore aquaculture.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B6F2E-BACA-4243-ACCE-29E8EB57D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Univesity of Virginia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E4C28-B2E5-42C2-98CF-34FE56C187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D71D4EF-CDB8-4A51-9239-664566DBD7A9}" type="datetime1">
              <a:rPr lang="en-US" altLang="ja-JP" smtClean="0"/>
              <a:pPr>
                <a:defRPr/>
              </a:pPr>
              <a:t>3/30/2022</a:t>
            </a:fld>
            <a:endParaRPr lang="en-US" altLang="ja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03177-6B16-4D14-B84B-37814B380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8A6BA69-17D1-4DFA-B353-26B47AD2F978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1026" name="Picture 2" descr="Poultry, aquaculture set to dominate protein markets | WATTAgNet |  WATTPoultry">
            <a:extLst>
              <a:ext uri="{FF2B5EF4-FFF2-40B4-BE49-F238E27FC236}">
                <a16:creationId xmlns:a16="http://schemas.microsoft.com/office/drawing/2014/main" id="{EEC47339-6674-4157-8490-BF99C7D89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45" y="1219465"/>
            <a:ext cx="3774972" cy="29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5B55F2-62DA-4942-87B9-53FE9022D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000" y="4243646"/>
            <a:ext cx="4005262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1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AEB6B-557A-41CA-AC95-DF84423B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Identified in Offshore Aquaculture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45818-6761-45D9-A369-BFA6ACF6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00201"/>
            <a:ext cx="603116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Labor-intensive and high-risk tasks</a:t>
            </a:r>
          </a:p>
          <a:p>
            <a:r>
              <a:rPr lang="en-US" dirty="0"/>
              <a:t>Cleaning;</a:t>
            </a:r>
          </a:p>
          <a:p>
            <a:r>
              <a:rPr lang="en-US" dirty="0"/>
              <a:t>Dead fish removal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Facts</a:t>
            </a:r>
          </a:p>
          <a:p>
            <a:r>
              <a:rPr lang="en-US" dirty="0"/>
              <a:t>Human divers are sent to fish pens to remove dead fish every day. </a:t>
            </a:r>
          </a:p>
          <a:p>
            <a:r>
              <a:rPr lang="en-US" dirty="0"/>
              <a:t>Monthly cleaning work to mitigate biofouling. </a:t>
            </a:r>
          </a:p>
          <a:p>
            <a:pPr marL="0" indent="0">
              <a:buNone/>
            </a:pPr>
            <a:r>
              <a:rPr lang="en-US" dirty="0"/>
              <a:t>Offshore environment is subject to high waves and aggressive sea creatures.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F246E-F609-4811-954C-161A9B9BC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Univesity of Virginia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5BD89-956B-488D-BE8B-52DBD988D9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D71D4EF-CDB8-4A51-9239-664566DBD7A9}" type="datetime1">
              <a:rPr lang="en-US" altLang="ja-JP" smtClean="0"/>
              <a:pPr>
                <a:defRPr/>
              </a:pPr>
              <a:t>3/30/2022</a:t>
            </a:fld>
            <a:endParaRPr lang="en-US" altLang="ja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931C-7122-4D7C-AF2C-5EEF4A1AE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8A6BA69-17D1-4DFA-B353-26B47AD2F978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2050" name="Picture 2" descr="On the Port of San Diego's radar: offshore fish farm project – The Log">
            <a:extLst>
              <a:ext uri="{FF2B5EF4-FFF2-40B4-BE49-F238E27FC236}">
                <a16:creationId xmlns:a16="http://schemas.microsoft.com/office/drawing/2014/main" id="{443BC8C5-85CE-448C-8D10-2A5970AE0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/>
          <a:stretch/>
        </p:blipFill>
        <p:spPr bwMode="auto">
          <a:xfrm>
            <a:off x="7653129" y="2164317"/>
            <a:ext cx="4131365" cy="319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4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8514-4AB8-409C-83C3-34297AA5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Existing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7DEC0-26A4-49D6-8E26-869B28780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Power Supply</a:t>
            </a:r>
            <a:r>
              <a:rPr lang="en-US" dirty="0"/>
              <a:t>: Battery self-powered or Diesel-powered at surface, which has limited electricity production. </a:t>
            </a:r>
          </a:p>
          <a:p>
            <a:r>
              <a:rPr lang="en-US" b="1" dirty="0"/>
              <a:t>Cleaning Performance</a:t>
            </a:r>
            <a:r>
              <a:rPr lang="en-US" dirty="0"/>
              <a:t>: Predominant high-pressure water blasting of algae introduces problematic waste into pens and surrounding environment.  </a:t>
            </a:r>
          </a:p>
          <a:p>
            <a:r>
              <a:rPr lang="en-US" b="1" dirty="0"/>
              <a:t>Dead Fish Removal by Divers</a:t>
            </a:r>
            <a:r>
              <a:rPr lang="en-US" dirty="0"/>
              <a:t>: Daily cleaning by human divers expose them to unnecessary danger.  </a:t>
            </a:r>
          </a:p>
          <a:p>
            <a:r>
              <a:rPr lang="en-US" b="1" dirty="0"/>
              <a:t>Lack of Autonomy</a:t>
            </a:r>
            <a:r>
              <a:rPr lang="en-US" dirty="0"/>
              <a:t>: Skilled operation and careful monitoring are necessary.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3A084-AA12-4504-987D-416361780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Univesity of Virginia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2A8AD-D274-4411-9469-3827F19992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D71D4EF-CDB8-4A51-9239-664566DBD7A9}" type="datetime1">
              <a:rPr lang="en-US" altLang="ja-JP" smtClean="0"/>
              <a:pPr>
                <a:defRPr/>
              </a:pPr>
              <a:t>3/30/2022</a:t>
            </a:fld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F7497-0F69-4ED1-86F1-44B665B0E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8A6BA69-17D1-4DFA-B353-26B47AD2F978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3074" name="Picture 2" descr="How fish farms around the world are caring for the ocean | Daily Mail Online">
            <a:extLst>
              <a:ext uri="{FF2B5EF4-FFF2-40B4-BE49-F238E27FC236}">
                <a16:creationId xmlns:a16="http://schemas.microsoft.com/office/drawing/2014/main" id="{1810FB60-B6E9-4DC7-B24B-40814029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 b="5266"/>
          <a:stretch/>
        </p:blipFill>
        <p:spPr bwMode="auto">
          <a:xfrm>
            <a:off x="1322069" y="4791632"/>
            <a:ext cx="3058737" cy="14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ue diligence for the most dangerous job on the farm - Aquaculture North  America">
            <a:extLst>
              <a:ext uri="{FF2B5EF4-FFF2-40B4-BE49-F238E27FC236}">
                <a16:creationId xmlns:a16="http://schemas.microsoft.com/office/drawing/2014/main" id="{0D12B380-DB99-48D4-B45C-B7E1CCAF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802" y="4791632"/>
            <a:ext cx="1956713" cy="14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Yanmar Osterbo, the cheapest and safest way to reach your goals in net  cleaning! - Fish Farmer Magazine">
            <a:extLst>
              <a:ext uri="{FF2B5EF4-FFF2-40B4-BE49-F238E27FC236}">
                <a16:creationId xmlns:a16="http://schemas.microsoft.com/office/drawing/2014/main" id="{12839A82-3567-4795-9089-E231D4429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4554" r="13266" b="5137"/>
          <a:stretch/>
        </p:blipFill>
        <p:spPr bwMode="auto">
          <a:xfrm>
            <a:off x="5002737" y="4791632"/>
            <a:ext cx="3111811" cy="14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8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322B-4001-4195-A496-A0150B713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1A9E19-38A5-4DC9-B365-D5A12115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00201"/>
            <a:ext cx="3860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System modules</a:t>
            </a:r>
          </a:p>
          <a:p>
            <a:r>
              <a:rPr lang="en-US" dirty="0"/>
              <a:t>Autonomous Surface Vehicle (ASV) with Wave Energy Converter (WEC) – Harvest energy</a:t>
            </a:r>
          </a:p>
          <a:p>
            <a:r>
              <a:rPr lang="en-US" dirty="0"/>
              <a:t>Autonomous Remotely Operated Vehicle (AROV) – Consume energy and complete cleaning / dead fish removal. 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9CC0C-3E11-42ED-A772-73543782C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Univesity of Virginia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74C91-F60B-4F64-9FFA-B5F38E5669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D71D4EF-CDB8-4A51-9239-664566DBD7A9}" type="datetime1">
              <a:rPr lang="en-US" altLang="ja-JP" smtClean="0"/>
              <a:pPr>
                <a:defRPr/>
              </a:pPr>
              <a:t>3/30/2022</a:t>
            </a:fld>
            <a:endParaRPr lang="en-US" altLang="ja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DFED7-42A7-4E82-B36A-2D4D9CF4D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8A6BA69-17D1-4DFA-B353-26B47AD2F978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56279CC-8E49-40EC-82C1-8C419941E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11" y="2018780"/>
            <a:ext cx="6046059" cy="340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9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149B-62FB-4895-A5DF-BBE8EC5E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1F315-98AC-4254-84CB-3E4CE338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015" y="1569722"/>
            <a:ext cx="4106764" cy="2428699"/>
          </a:xfrm>
          <a:solidFill>
            <a:srgbClr val="FFF5C5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Conventional</a:t>
            </a:r>
          </a:p>
          <a:p>
            <a:r>
              <a:rPr lang="en-US" dirty="0"/>
              <a:t>Battery self-powered or diesel powered</a:t>
            </a:r>
          </a:p>
          <a:p>
            <a:r>
              <a:rPr lang="en-US" dirty="0"/>
              <a:t>Heavy-duty</a:t>
            </a:r>
          </a:p>
          <a:p>
            <a:r>
              <a:rPr lang="en-US" dirty="0"/>
              <a:t>Heavy</a:t>
            </a:r>
          </a:p>
          <a:p>
            <a:r>
              <a:rPr lang="en-US" dirty="0"/>
              <a:t>Joystick control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498F2-6B77-4ADB-AEFB-6801683D4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Univesity of Virginia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6AD8F-1288-4B9F-AE95-286D00D14A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D71D4EF-CDB8-4A51-9239-664566DBD7A9}" type="datetime1">
              <a:rPr lang="en-US" altLang="ja-JP" smtClean="0"/>
              <a:pPr>
                <a:defRPr/>
              </a:pPr>
              <a:t>3/30/2022</a:t>
            </a:fld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6CB1D-DB2A-4709-8533-EFD60680D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8A6BA69-17D1-4DFA-B353-26B47AD2F978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774878-7CE6-452D-8291-C8CA190FCF8D}"/>
              </a:ext>
            </a:extLst>
          </p:cNvPr>
          <p:cNvSpPr txBox="1">
            <a:spLocks/>
          </p:cNvSpPr>
          <p:nvPr/>
        </p:nvSpPr>
        <p:spPr bwMode="auto">
          <a:xfrm>
            <a:off x="6463470" y="1569722"/>
            <a:ext cx="4106764" cy="2428699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/>
              <a:t>Proposed</a:t>
            </a:r>
          </a:p>
          <a:p>
            <a:r>
              <a:rPr lang="en-US" kern="0" dirty="0"/>
              <a:t>Ocean energy harvesting</a:t>
            </a:r>
          </a:p>
          <a:p>
            <a:r>
              <a:rPr lang="en-US" kern="0" dirty="0"/>
              <a:t>Light-duty</a:t>
            </a:r>
          </a:p>
          <a:p>
            <a:r>
              <a:rPr lang="en-US" kern="0" dirty="0"/>
              <a:t>Light</a:t>
            </a:r>
          </a:p>
          <a:p>
            <a:r>
              <a:rPr lang="en-US" kern="0" dirty="0"/>
              <a:t>Autonomous (24/7)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7D37F3-BE32-40A7-B6E5-9F9EB9DEB039}"/>
              </a:ext>
            </a:extLst>
          </p:cNvPr>
          <p:cNvCxnSpPr>
            <a:stCxn id="3" idx="3"/>
            <a:endCxn id="7" idx="1"/>
          </p:cNvCxnSpPr>
          <p:nvPr/>
        </p:nvCxnSpPr>
        <p:spPr>
          <a:xfrm>
            <a:off x="5281779" y="2784072"/>
            <a:ext cx="1181691" cy="0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95E94B-EB8F-49CC-9DBF-10A549E3EC42}"/>
              </a:ext>
            </a:extLst>
          </p:cNvPr>
          <p:cNvSpPr txBox="1">
            <a:spLocks/>
          </p:cNvSpPr>
          <p:nvPr/>
        </p:nvSpPr>
        <p:spPr bwMode="auto">
          <a:xfrm>
            <a:off x="1175015" y="4394286"/>
            <a:ext cx="4106764" cy="1787983"/>
          </a:xfrm>
          <a:prstGeom prst="rect">
            <a:avLst/>
          </a:prstGeom>
          <a:solidFill>
            <a:srgbClr val="FFF5C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Expensive equipment</a:t>
            </a:r>
          </a:p>
          <a:p>
            <a:r>
              <a:rPr lang="en-US" kern="0" dirty="0"/>
              <a:t>Expensive maintenance</a:t>
            </a:r>
          </a:p>
          <a:p>
            <a:r>
              <a:rPr lang="en-US" kern="0" dirty="0"/>
              <a:t>Skilled operation</a:t>
            </a:r>
          </a:p>
          <a:p>
            <a:r>
              <a:rPr lang="en-US" kern="0" dirty="0"/>
              <a:t>Limited use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E0A4EA-9C5C-4A99-B64B-17786366D65C}"/>
              </a:ext>
            </a:extLst>
          </p:cNvPr>
          <p:cNvCxnSpPr>
            <a:stCxn id="3" idx="2"/>
            <a:endCxn id="11" idx="0"/>
          </p:cNvCxnSpPr>
          <p:nvPr/>
        </p:nvCxnSpPr>
        <p:spPr>
          <a:xfrm>
            <a:off x="3228397" y="3998421"/>
            <a:ext cx="0" cy="395865"/>
          </a:xfrm>
          <a:prstGeom prst="straightConnector1">
            <a:avLst/>
          </a:prstGeom>
          <a:ln w="12700">
            <a:solidFill>
              <a:srgbClr val="00206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ECB4551-6782-48F8-8E35-DA757A39A5B5}"/>
              </a:ext>
            </a:extLst>
          </p:cNvPr>
          <p:cNvSpPr txBox="1">
            <a:spLocks/>
          </p:cNvSpPr>
          <p:nvPr/>
        </p:nvSpPr>
        <p:spPr bwMode="auto">
          <a:xfrm>
            <a:off x="6463470" y="4394286"/>
            <a:ext cx="4106764" cy="178798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Low-cost equipment</a:t>
            </a:r>
          </a:p>
          <a:p>
            <a:r>
              <a:rPr lang="en-US" kern="0" dirty="0"/>
              <a:t>Low-cost maintenance</a:t>
            </a:r>
          </a:p>
          <a:p>
            <a:r>
              <a:rPr lang="en-US" kern="0" dirty="0"/>
              <a:t>Unskilled operation</a:t>
            </a:r>
          </a:p>
          <a:p>
            <a:r>
              <a:rPr lang="en-US" kern="0" dirty="0"/>
              <a:t>Extensive use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95B033-C5DB-4072-A7A5-058846B49955}"/>
              </a:ext>
            </a:extLst>
          </p:cNvPr>
          <p:cNvCxnSpPr>
            <a:stCxn id="7" idx="2"/>
            <a:endCxn id="14" idx="0"/>
          </p:cNvCxnSpPr>
          <p:nvPr/>
        </p:nvCxnSpPr>
        <p:spPr>
          <a:xfrm>
            <a:off x="8516852" y="3998421"/>
            <a:ext cx="0" cy="395865"/>
          </a:xfrm>
          <a:prstGeom prst="straightConnector1">
            <a:avLst/>
          </a:prstGeom>
          <a:ln w="12700">
            <a:solidFill>
              <a:srgbClr val="00206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79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D0A9-A225-42D2-B242-D8218028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Team and Collaboration Plan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16CE0-234C-48F9-B014-CF8A80C51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Univesity of Virginia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02E61-9940-4D9D-B3CA-D804F1CC7D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D71D4EF-CDB8-4A51-9239-664566DBD7A9}" type="datetime1">
              <a:rPr lang="en-US" altLang="ja-JP" smtClean="0"/>
              <a:pPr>
                <a:defRPr/>
              </a:pPr>
              <a:t>3/30/2022</a:t>
            </a:fld>
            <a:endParaRPr lang="en-US" altLang="ja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E9B18-998D-4F79-9544-E9B773993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8A6BA69-17D1-4DFA-B353-26B47AD2F978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550C99B-EBF7-4FB0-9952-38EF3FC03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1" y="1814749"/>
            <a:ext cx="4294962" cy="35552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693115-13DA-46B6-97F0-6E445FDFB988}"/>
              </a:ext>
            </a:extLst>
          </p:cNvPr>
          <p:cNvSpPr/>
          <p:nvPr/>
        </p:nvSpPr>
        <p:spPr>
          <a:xfrm>
            <a:off x="5150740" y="5041644"/>
            <a:ext cx="6677552" cy="8280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>
              <a:lnSpc>
                <a:spcPct val="80000"/>
              </a:lnSpc>
            </a:pPr>
            <a:r>
              <a:rPr kumimoji="1" lang="en-US" altLang="ja-JP" sz="1100">
                <a:solidFill>
                  <a:schemeClr val="tx1"/>
                </a:solidFill>
              </a:rPr>
              <a:t>Aquaculture industry</a:t>
            </a:r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119B7-F7F6-4237-AADC-0DEA3EC73584}"/>
              </a:ext>
            </a:extLst>
          </p:cNvPr>
          <p:cNvSpPr/>
          <p:nvPr/>
        </p:nvSpPr>
        <p:spPr>
          <a:xfrm>
            <a:off x="8680282" y="3819991"/>
            <a:ext cx="3148010" cy="1085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>
              <a:lnSpc>
                <a:spcPct val="80000"/>
              </a:lnSpc>
            </a:pPr>
            <a:r>
              <a:rPr kumimoji="1" lang="en-US" altLang="ja-JP" sz="1100">
                <a:solidFill>
                  <a:schemeClr val="tx1"/>
                </a:solidFill>
              </a:rPr>
              <a:t>Fisheries</a:t>
            </a:r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0205EC-5CD7-49C6-A0DC-59F642D832DA}"/>
              </a:ext>
            </a:extLst>
          </p:cNvPr>
          <p:cNvSpPr/>
          <p:nvPr/>
        </p:nvSpPr>
        <p:spPr>
          <a:xfrm>
            <a:off x="8684668" y="2363181"/>
            <a:ext cx="3148010" cy="1217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80000"/>
              </a:lnSpc>
            </a:pPr>
            <a:r>
              <a:rPr kumimoji="1" lang="en-US" altLang="ja-JP" sz="1100">
                <a:solidFill>
                  <a:schemeClr val="tx1"/>
                </a:solidFill>
              </a:rPr>
              <a:t>Energy harvesting</a:t>
            </a:r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584B1A-ADD4-48F5-BA54-662406E91A88}"/>
              </a:ext>
            </a:extLst>
          </p:cNvPr>
          <p:cNvSpPr/>
          <p:nvPr/>
        </p:nvSpPr>
        <p:spPr>
          <a:xfrm>
            <a:off x="5150740" y="2386907"/>
            <a:ext cx="3148010" cy="25184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80000"/>
              </a:lnSpc>
            </a:pPr>
            <a:r>
              <a:rPr kumimoji="1" lang="en-US" altLang="ja-JP" sz="1100">
                <a:solidFill>
                  <a:schemeClr val="tx1"/>
                </a:solidFill>
              </a:rPr>
              <a:t>Robotics</a:t>
            </a:r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AF57F3-2318-4570-AB16-F45DBEDF40E6}"/>
              </a:ext>
            </a:extLst>
          </p:cNvPr>
          <p:cNvSpPr/>
          <p:nvPr/>
        </p:nvSpPr>
        <p:spPr>
          <a:xfrm>
            <a:off x="6485402" y="2970719"/>
            <a:ext cx="1349621" cy="388503"/>
          </a:xfrm>
          <a:prstGeom prst="rect">
            <a:avLst/>
          </a:prstGeom>
          <a:solidFill>
            <a:srgbClr val="FFCC99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ja-JP" sz="1100" dirty="0" err="1">
                <a:solidFill>
                  <a:schemeClr val="tx1"/>
                </a:solidFill>
              </a:rPr>
              <a:t>Tomo</a:t>
            </a:r>
            <a:r>
              <a:rPr lang="en-US" altLang="ja-JP" sz="1100" dirty="0">
                <a:solidFill>
                  <a:schemeClr val="tx1"/>
                </a:solidFill>
              </a:rPr>
              <a:t> Furukawa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91010-A7BB-4D2F-BD0E-A15E1583F81A}"/>
              </a:ext>
            </a:extLst>
          </p:cNvPr>
          <p:cNvSpPr/>
          <p:nvPr/>
        </p:nvSpPr>
        <p:spPr>
          <a:xfrm>
            <a:off x="6478816" y="3922188"/>
            <a:ext cx="1349621" cy="482080"/>
          </a:xfrm>
          <a:prstGeom prst="rect">
            <a:avLst/>
          </a:prstGeom>
          <a:solidFill>
            <a:srgbClr val="FFCC99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ja-JP" sz="1100">
                <a:solidFill>
                  <a:schemeClr val="tx1"/>
                </a:solidFill>
              </a:rPr>
              <a:t>Brendan </a:t>
            </a:r>
            <a:r>
              <a:rPr kumimoji="1" lang="en-US" altLang="ja-JP" sz="1100" err="1">
                <a:solidFill>
                  <a:schemeClr val="tx1"/>
                </a:solidFill>
              </a:rPr>
              <a:t>Englot</a:t>
            </a:r>
            <a:endParaRPr kumimoji="1" lang="en-US" altLang="ja-JP" sz="110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altLang="ja-JP" sz="1100">
                <a:solidFill>
                  <a:schemeClr val="tx1"/>
                </a:solidFill>
              </a:rPr>
              <a:t>Long Wang</a:t>
            </a:r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B5370-7570-420C-AAB6-58772E82717D}"/>
              </a:ext>
            </a:extLst>
          </p:cNvPr>
          <p:cNvSpPr/>
          <p:nvPr/>
        </p:nvSpPr>
        <p:spPr>
          <a:xfrm>
            <a:off x="10765712" y="3491023"/>
            <a:ext cx="809772" cy="378847"/>
          </a:xfrm>
          <a:prstGeom prst="rect">
            <a:avLst/>
          </a:prstGeom>
          <a:solidFill>
            <a:schemeClr val="bg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ja-JP" sz="1050">
                <a:solidFill>
                  <a:schemeClr val="tx1"/>
                </a:solidFill>
              </a:rPr>
              <a:t>Grad students</a:t>
            </a:r>
            <a:endParaRPr kumimoji="1" lang="ja-JP" altLang="en-US" sz="105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6A56F4-CE63-4F00-87F1-626E58EAB040}"/>
              </a:ext>
            </a:extLst>
          </p:cNvPr>
          <p:cNvSpPr/>
          <p:nvPr/>
        </p:nvSpPr>
        <p:spPr>
          <a:xfrm>
            <a:off x="5418419" y="2978150"/>
            <a:ext cx="809772" cy="378850"/>
          </a:xfrm>
          <a:prstGeom prst="rect">
            <a:avLst/>
          </a:prstGeom>
          <a:solidFill>
            <a:schemeClr val="bg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ja-JP" sz="1050">
                <a:solidFill>
                  <a:schemeClr val="tx1"/>
                </a:solidFill>
              </a:rPr>
              <a:t>Grad students</a:t>
            </a:r>
            <a:endParaRPr kumimoji="1" lang="ja-JP" altLang="en-US" sz="105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734F3A-D875-45EB-AF50-90AE0FED501D}"/>
              </a:ext>
            </a:extLst>
          </p:cNvPr>
          <p:cNvSpPr/>
          <p:nvPr/>
        </p:nvSpPr>
        <p:spPr>
          <a:xfrm>
            <a:off x="5420664" y="3971751"/>
            <a:ext cx="809772" cy="378850"/>
          </a:xfrm>
          <a:prstGeom prst="rect">
            <a:avLst/>
          </a:prstGeom>
          <a:solidFill>
            <a:schemeClr val="bg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ja-JP" sz="1050">
                <a:solidFill>
                  <a:schemeClr val="tx1"/>
                </a:solidFill>
              </a:rPr>
              <a:t>Grad students</a:t>
            </a:r>
            <a:endParaRPr kumimoji="1" lang="ja-JP" altLang="en-US" sz="105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DDEB11-58DD-460E-8959-A5A140BD4917}"/>
              </a:ext>
            </a:extLst>
          </p:cNvPr>
          <p:cNvSpPr/>
          <p:nvPr/>
        </p:nvSpPr>
        <p:spPr>
          <a:xfrm>
            <a:off x="8929678" y="2675653"/>
            <a:ext cx="2727334" cy="190451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>
              <a:lnSpc>
                <a:spcPct val="80000"/>
              </a:lnSpc>
            </a:pPr>
            <a:r>
              <a:rPr kumimoji="1" lang="en-US" altLang="ja-JP" sz="1100" dirty="0">
                <a:solidFill>
                  <a:schemeClr val="tx1"/>
                </a:solidFill>
              </a:rPr>
              <a:t>VT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F78A05-9554-416D-95FA-162BE6A04C33}"/>
              </a:ext>
            </a:extLst>
          </p:cNvPr>
          <p:cNvSpPr/>
          <p:nvPr/>
        </p:nvSpPr>
        <p:spPr>
          <a:xfrm>
            <a:off x="5285702" y="2678319"/>
            <a:ext cx="2760098" cy="86155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80000"/>
              </a:lnSpc>
            </a:pPr>
            <a:r>
              <a:rPr kumimoji="1" lang="en-US" altLang="ja-JP" sz="1100">
                <a:solidFill>
                  <a:schemeClr val="tx1"/>
                </a:solidFill>
              </a:rPr>
              <a:t>UVA</a:t>
            </a:r>
            <a:endParaRPr kumimoji="1" lang="ja-JP" altLang="en-US" sz="1100">
              <a:solidFill>
                <a:schemeClr val="tx1"/>
              </a:solidFill>
            </a:endParaRP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E6C63999-854E-491A-B2B9-A2B67D98248A}"/>
              </a:ext>
            </a:extLst>
          </p:cNvPr>
          <p:cNvCxnSpPr>
            <a:cxnSpLocks/>
            <a:stCxn id="35" idx="3"/>
            <a:endCxn id="14" idx="2"/>
          </p:cNvCxnSpPr>
          <p:nvPr/>
        </p:nvCxnSpPr>
        <p:spPr>
          <a:xfrm flipV="1">
            <a:off x="10527672" y="3869869"/>
            <a:ext cx="642926" cy="296133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21">
            <a:extLst>
              <a:ext uri="{FF2B5EF4-FFF2-40B4-BE49-F238E27FC236}">
                <a16:creationId xmlns:a16="http://schemas.microsoft.com/office/drawing/2014/main" id="{16207B50-3ECB-4391-BAA4-2057A63718EC}"/>
              </a:ext>
            </a:extLst>
          </p:cNvPr>
          <p:cNvCxnSpPr>
            <a:cxnSpLocks/>
            <a:stCxn id="12" idx="1"/>
            <a:endCxn id="15" idx="3"/>
          </p:cNvCxnSpPr>
          <p:nvPr/>
        </p:nvCxnSpPr>
        <p:spPr>
          <a:xfrm rot="10800000" flipV="1">
            <a:off x="6228192" y="3164970"/>
            <a:ext cx="257211" cy="260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8">
            <a:extLst>
              <a:ext uri="{FF2B5EF4-FFF2-40B4-BE49-F238E27FC236}">
                <a16:creationId xmlns:a16="http://schemas.microsoft.com/office/drawing/2014/main" id="{912E070E-D11E-42E4-BF39-4890EEE4A665}"/>
              </a:ext>
            </a:extLst>
          </p:cNvPr>
          <p:cNvCxnSpPr>
            <a:cxnSpLocks/>
            <a:stCxn id="13" idx="1"/>
            <a:endCxn id="16" idx="3"/>
          </p:cNvCxnSpPr>
          <p:nvPr/>
        </p:nvCxnSpPr>
        <p:spPr>
          <a:xfrm rot="10800000">
            <a:off x="6230436" y="4161176"/>
            <a:ext cx="248380" cy="2053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58">
            <a:extLst>
              <a:ext uri="{FF2B5EF4-FFF2-40B4-BE49-F238E27FC236}">
                <a16:creationId xmlns:a16="http://schemas.microsoft.com/office/drawing/2014/main" id="{97B4C54B-76C5-4D17-BEE5-AFED5EB6AD96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7828437" y="3164970"/>
            <a:ext cx="1391144" cy="99825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98E7BB2-6E64-4E44-9413-FC838F901630}"/>
              </a:ext>
            </a:extLst>
          </p:cNvPr>
          <p:cNvSpPr/>
          <p:nvPr/>
        </p:nvSpPr>
        <p:spPr>
          <a:xfrm>
            <a:off x="5704634" y="1480988"/>
            <a:ext cx="2024431" cy="70989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2"/>
                </a:solidFill>
              </a:rPr>
              <a:t>Local community education</a:t>
            </a:r>
          </a:p>
        </p:txBody>
      </p:sp>
      <p:cxnSp>
        <p:nvCxnSpPr>
          <p:cNvPr id="24" name="Curved Connector 70">
            <a:extLst>
              <a:ext uri="{FF2B5EF4-FFF2-40B4-BE49-F238E27FC236}">
                <a16:creationId xmlns:a16="http://schemas.microsoft.com/office/drawing/2014/main" id="{7375076F-4944-45DE-87C3-D52F2804EE37}"/>
              </a:ext>
            </a:extLst>
          </p:cNvPr>
          <p:cNvCxnSpPr>
            <a:cxnSpLocks/>
            <a:stCxn id="39" idx="0"/>
            <a:endCxn id="23" idx="6"/>
          </p:cNvCxnSpPr>
          <p:nvPr/>
        </p:nvCxnSpPr>
        <p:spPr>
          <a:xfrm rot="16200000" flipV="1">
            <a:off x="7626089" y="1938914"/>
            <a:ext cx="983927" cy="777973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86">
            <a:extLst>
              <a:ext uri="{FF2B5EF4-FFF2-40B4-BE49-F238E27FC236}">
                <a16:creationId xmlns:a16="http://schemas.microsoft.com/office/drawing/2014/main" id="{344C6BEC-E41A-40A5-BFED-83FD19D41A75}"/>
              </a:ext>
            </a:extLst>
          </p:cNvPr>
          <p:cNvCxnSpPr>
            <a:cxnSpLocks/>
            <a:stCxn id="34" idx="1"/>
            <a:endCxn id="12" idx="3"/>
          </p:cNvCxnSpPr>
          <p:nvPr/>
        </p:nvCxnSpPr>
        <p:spPr>
          <a:xfrm rot="10800000">
            <a:off x="7835023" y="3164972"/>
            <a:ext cx="1345083" cy="82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89">
            <a:extLst>
              <a:ext uri="{FF2B5EF4-FFF2-40B4-BE49-F238E27FC236}">
                <a16:creationId xmlns:a16="http://schemas.microsoft.com/office/drawing/2014/main" id="{9D0E2C49-1152-4EDA-A29A-63006BF9B75E}"/>
              </a:ext>
            </a:extLst>
          </p:cNvPr>
          <p:cNvCxnSpPr>
            <a:cxnSpLocks/>
            <a:stCxn id="12" idx="3"/>
            <a:endCxn id="35" idx="1"/>
          </p:cNvCxnSpPr>
          <p:nvPr/>
        </p:nvCxnSpPr>
        <p:spPr>
          <a:xfrm>
            <a:off x="7835023" y="3164971"/>
            <a:ext cx="1343028" cy="100103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972F7ED-EE0B-43C2-8EEB-1EB8A974E479}"/>
              </a:ext>
            </a:extLst>
          </p:cNvPr>
          <p:cNvSpPr txBox="1"/>
          <p:nvPr/>
        </p:nvSpPr>
        <p:spPr>
          <a:xfrm>
            <a:off x="5868820" y="5943439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Supervision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93570C-1859-42CF-8295-54E9C52DD7DC}"/>
              </a:ext>
            </a:extLst>
          </p:cNvPr>
          <p:cNvSpPr txBox="1"/>
          <p:nvPr/>
        </p:nvSpPr>
        <p:spPr>
          <a:xfrm>
            <a:off x="8174151" y="5946329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Collaboration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09C2FB-BD28-4A62-AC50-987151E47CFA}"/>
              </a:ext>
            </a:extLst>
          </p:cNvPr>
          <p:cNvCxnSpPr/>
          <p:nvPr/>
        </p:nvCxnSpPr>
        <p:spPr>
          <a:xfrm>
            <a:off x="5451916" y="6100545"/>
            <a:ext cx="36942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C138E7-CEFF-4969-AC94-D86B9B4184C0}"/>
              </a:ext>
            </a:extLst>
          </p:cNvPr>
          <p:cNvCxnSpPr/>
          <p:nvPr/>
        </p:nvCxnSpPr>
        <p:spPr>
          <a:xfrm>
            <a:off x="7761114" y="6096237"/>
            <a:ext cx="369420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7546CBD-3360-4A59-91CA-DF7A3555EB21}"/>
              </a:ext>
            </a:extLst>
          </p:cNvPr>
          <p:cNvSpPr txBox="1"/>
          <p:nvPr/>
        </p:nvSpPr>
        <p:spPr>
          <a:xfrm>
            <a:off x="10403464" y="5943440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Interaction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9185F3D-F464-4919-8ECA-2C2EC4DF2202}"/>
              </a:ext>
            </a:extLst>
          </p:cNvPr>
          <p:cNvCxnSpPr/>
          <p:nvPr/>
        </p:nvCxnSpPr>
        <p:spPr>
          <a:xfrm>
            <a:off x="9981885" y="6078404"/>
            <a:ext cx="36942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11618AF-2034-4DA3-AE82-B89435357BA2}"/>
              </a:ext>
            </a:extLst>
          </p:cNvPr>
          <p:cNvSpPr/>
          <p:nvPr/>
        </p:nvSpPr>
        <p:spPr>
          <a:xfrm>
            <a:off x="7838071" y="5185995"/>
            <a:ext cx="1349621" cy="388503"/>
          </a:xfrm>
          <a:prstGeom prst="rect">
            <a:avLst/>
          </a:prstGeom>
          <a:solidFill>
            <a:srgbClr val="FFCC99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ja-JP" sz="1100" dirty="0">
                <a:solidFill>
                  <a:schemeClr val="tx1"/>
                </a:solidFill>
              </a:rPr>
              <a:t>IAB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0D4458-A09B-4953-8F0F-F1DC5BF818C7}"/>
              </a:ext>
            </a:extLst>
          </p:cNvPr>
          <p:cNvSpPr/>
          <p:nvPr/>
        </p:nvSpPr>
        <p:spPr>
          <a:xfrm>
            <a:off x="9180106" y="2971544"/>
            <a:ext cx="1349621" cy="388503"/>
          </a:xfrm>
          <a:prstGeom prst="rect">
            <a:avLst/>
          </a:prstGeom>
          <a:solidFill>
            <a:srgbClr val="FFCC99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ja-JP" sz="1100">
                <a:solidFill>
                  <a:schemeClr val="tx1"/>
                </a:solidFill>
              </a:rPr>
              <a:t>Lei </a:t>
            </a:r>
            <a:r>
              <a:rPr lang="en-US" altLang="ja-JP" sz="1100" err="1">
                <a:solidFill>
                  <a:schemeClr val="tx1"/>
                </a:solidFill>
              </a:rPr>
              <a:t>Zuo</a:t>
            </a:r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9E89A2-2D35-4E94-A4BC-2BF6F07109DC}"/>
              </a:ext>
            </a:extLst>
          </p:cNvPr>
          <p:cNvSpPr/>
          <p:nvPr/>
        </p:nvSpPr>
        <p:spPr>
          <a:xfrm>
            <a:off x="9178051" y="3971751"/>
            <a:ext cx="1349621" cy="388503"/>
          </a:xfrm>
          <a:prstGeom prst="rect">
            <a:avLst/>
          </a:prstGeom>
          <a:solidFill>
            <a:srgbClr val="FFCC99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ja-JP" sz="1100">
                <a:solidFill>
                  <a:schemeClr val="tx1"/>
                </a:solidFill>
              </a:rPr>
              <a:t>Yan Jiao</a:t>
            </a:r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D3226B4-EA85-4FBD-835C-A560A2FD1F4E}"/>
              </a:ext>
            </a:extLst>
          </p:cNvPr>
          <p:cNvSpPr/>
          <p:nvPr/>
        </p:nvSpPr>
        <p:spPr>
          <a:xfrm>
            <a:off x="5290183" y="3650565"/>
            <a:ext cx="2760098" cy="92960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80000"/>
              </a:lnSpc>
            </a:pPr>
            <a:r>
              <a:rPr kumimoji="1" lang="en-US" altLang="ja-JP" sz="1100" dirty="0">
                <a:solidFill>
                  <a:schemeClr val="tx1"/>
                </a:solidFill>
              </a:rPr>
              <a:t>SIT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cxnSp>
        <p:nvCxnSpPr>
          <p:cNvPr id="37" name="Curved Connector 86">
            <a:extLst>
              <a:ext uri="{FF2B5EF4-FFF2-40B4-BE49-F238E27FC236}">
                <a16:creationId xmlns:a16="http://schemas.microsoft.com/office/drawing/2014/main" id="{327881A9-6AA7-4BBD-A88E-843128DA05F2}"/>
              </a:ext>
            </a:extLst>
          </p:cNvPr>
          <p:cNvCxnSpPr>
            <a:cxnSpLocks/>
            <a:stCxn id="35" idx="1"/>
            <a:endCxn id="13" idx="3"/>
          </p:cNvCxnSpPr>
          <p:nvPr/>
        </p:nvCxnSpPr>
        <p:spPr>
          <a:xfrm rot="10800000">
            <a:off x="7828438" y="4163228"/>
            <a:ext cx="1349614" cy="277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18">
            <a:extLst>
              <a:ext uri="{FF2B5EF4-FFF2-40B4-BE49-F238E27FC236}">
                <a16:creationId xmlns:a16="http://schemas.microsoft.com/office/drawing/2014/main" id="{8E82661A-B0A7-47B4-BA8A-E4EED9EAAF02}"/>
              </a:ext>
            </a:extLst>
          </p:cNvPr>
          <p:cNvCxnSpPr>
            <a:cxnSpLocks/>
            <a:stCxn id="34" idx="3"/>
            <a:endCxn id="14" idx="0"/>
          </p:cNvCxnSpPr>
          <p:nvPr/>
        </p:nvCxnSpPr>
        <p:spPr>
          <a:xfrm>
            <a:off x="10529726" y="3165795"/>
            <a:ext cx="640871" cy="325228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925E48C-72E5-45F0-9BE6-B0E8775190F5}"/>
              </a:ext>
            </a:extLst>
          </p:cNvPr>
          <p:cNvSpPr/>
          <p:nvPr/>
        </p:nvSpPr>
        <p:spPr>
          <a:xfrm>
            <a:off x="6379445" y="2819864"/>
            <a:ext cx="4255186" cy="170648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100">
                <a:solidFill>
                  <a:srgbClr val="FF0000"/>
                </a:solidFill>
              </a:rPr>
              <a:t>Management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EBD54E-E585-47C1-AC29-C46D85543699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8512881" y="3752510"/>
            <a:ext cx="0" cy="14334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B6D90F0B-009E-473E-B907-BAC08C4ABB3E}"/>
              </a:ext>
            </a:extLst>
          </p:cNvPr>
          <p:cNvSpPr/>
          <p:nvPr/>
        </p:nvSpPr>
        <p:spPr>
          <a:xfrm>
            <a:off x="9394828" y="1478378"/>
            <a:ext cx="2024431" cy="70989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2"/>
                </a:solidFill>
              </a:rPr>
              <a:t>Diverse community education</a:t>
            </a:r>
          </a:p>
        </p:txBody>
      </p:sp>
      <p:cxnSp>
        <p:nvCxnSpPr>
          <p:cNvPr id="42" name="Curved Connector 70">
            <a:extLst>
              <a:ext uri="{FF2B5EF4-FFF2-40B4-BE49-F238E27FC236}">
                <a16:creationId xmlns:a16="http://schemas.microsoft.com/office/drawing/2014/main" id="{AC124DD8-7EE8-4BC0-BAA6-FD2C3A2497DD}"/>
              </a:ext>
            </a:extLst>
          </p:cNvPr>
          <p:cNvCxnSpPr>
            <a:cxnSpLocks/>
            <a:stCxn id="39" idx="0"/>
            <a:endCxn id="41" idx="2"/>
          </p:cNvCxnSpPr>
          <p:nvPr/>
        </p:nvCxnSpPr>
        <p:spPr>
          <a:xfrm rot="5400000" flipH="1" flipV="1">
            <a:off x="8457665" y="1882700"/>
            <a:ext cx="986537" cy="887790"/>
          </a:xfrm>
          <a:prstGeom prst="curvedConnector2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027265C-9F54-4794-844B-568FF9219072}"/>
              </a:ext>
            </a:extLst>
          </p:cNvPr>
          <p:cNvSpPr txBox="1"/>
          <p:nvPr/>
        </p:nvSpPr>
        <p:spPr>
          <a:xfrm>
            <a:off x="1938749" y="5405221"/>
            <a:ext cx="1416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team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FBC018-4C0E-4A20-B610-D1B5CAE07D69}"/>
              </a:ext>
            </a:extLst>
          </p:cNvPr>
          <p:cNvSpPr txBox="1"/>
          <p:nvPr/>
        </p:nvSpPr>
        <p:spPr>
          <a:xfrm>
            <a:off x="7647759" y="6298938"/>
            <a:ext cx="1710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 plan</a:t>
            </a:r>
          </a:p>
        </p:txBody>
      </p:sp>
    </p:spTree>
    <p:extLst>
      <p:ext uri="{BB962C8B-B14F-4D97-AF65-F5344CB8AC3E}">
        <p14:creationId xmlns:p14="http://schemas.microsoft.com/office/powerpoint/2010/main" val="20000004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C99"/>
        </a:solidFill>
        <a:ln w="12700">
          <a:solidFill>
            <a:srgbClr val="1E466E"/>
          </a:solidFill>
        </a:ln>
      </a:spPr>
      <a:bodyPr rtlCol="0" anchor="ctr"/>
      <a:lstStyle>
        <a:defPPr algn="ctr">
          <a:defRPr dirty="0" smtClean="0">
            <a:solidFill>
              <a:srgbClr val="00206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2060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8C01FC12F1F4893FFB3737E1DA145" ma:contentTypeVersion="13" ma:contentTypeDescription="Create a new document." ma:contentTypeScope="" ma:versionID="8bfab2121c088c453b6c041e129245fc">
  <xsd:schema xmlns:xsd="http://www.w3.org/2001/XMLSchema" xmlns:xs="http://www.w3.org/2001/XMLSchema" xmlns:p="http://schemas.microsoft.com/office/2006/metadata/properties" xmlns:ns3="2a67659a-7b4c-4ece-aa4f-1e7cacb46f3d" xmlns:ns4="0e048b62-7882-47f8-b2af-91bff386c30e" targetNamespace="http://schemas.microsoft.com/office/2006/metadata/properties" ma:root="true" ma:fieldsID="95fe557181a2f83146f9235aece0cf3c" ns3:_="" ns4:_="">
    <xsd:import namespace="2a67659a-7b4c-4ece-aa4f-1e7cacb46f3d"/>
    <xsd:import namespace="0e048b62-7882-47f8-b2af-91bff386c30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7659a-7b4c-4ece-aa4f-1e7cacb46f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48b62-7882-47f8-b2af-91bff386c3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F5CFB6-C7DD-4CA3-ABC9-65C36B1D0A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109963-F950-483B-A8AC-A5EE55121DFB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0e048b62-7882-47f8-b2af-91bff386c30e"/>
    <ds:schemaRef ds:uri="http://purl.org/dc/terms/"/>
    <ds:schemaRef ds:uri="http://schemas.microsoft.com/office/infopath/2007/PartnerControls"/>
    <ds:schemaRef ds:uri="2a67659a-7b4c-4ece-aa4f-1e7cacb46f3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CF3F32-5A1E-4455-B148-58592040DE63}">
  <ds:schemaRefs>
    <ds:schemaRef ds:uri="0e048b62-7882-47f8-b2af-91bff386c30e"/>
    <ds:schemaRef ds:uri="2a67659a-7b4c-4ece-aa4f-1e7cacb46f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5883</TotalTime>
  <Words>608</Words>
  <Application>Microsoft Office PowerPoint</Application>
  <PresentationFormat>Widescreen</PresentationFormat>
  <Paragraphs>173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Optima LT Std</vt:lpstr>
      <vt:lpstr>Arial</vt:lpstr>
      <vt:lpstr>Berlin Sans FB</vt:lpstr>
      <vt:lpstr>Calibri</vt:lpstr>
      <vt:lpstr>Tw Cen MT</vt:lpstr>
      <vt:lpstr>Default Design</vt:lpstr>
      <vt:lpstr>Collaborative Research: NRI: Ocean-Powered Robots for Autonomous Offshore Aquaculture</vt:lpstr>
      <vt:lpstr>Schedule</vt:lpstr>
      <vt:lpstr>Attendees / Invitees</vt:lpstr>
      <vt:lpstr>Offshore Aquaculture</vt:lpstr>
      <vt:lpstr>Issues Identified in Offshore Aquaculture</vt:lpstr>
      <vt:lpstr>Limitations of Existing Technologies</vt:lpstr>
      <vt:lpstr>Our Solution</vt:lpstr>
      <vt:lpstr>Our Contribution</vt:lpstr>
      <vt:lpstr>Research Team and Collaboration Plan</vt:lpstr>
      <vt:lpstr>IAB</vt:lpstr>
      <vt:lpstr>Research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think?</dc:title>
  <dc:creator>tomo</dc:creator>
  <cp:lastModifiedBy>Tomonari</cp:lastModifiedBy>
  <cp:revision>5</cp:revision>
  <dcterms:created xsi:type="dcterms:W3CDTF">2007-07-12T04:39:26Z</dcterms:created>
  <dcterms:modified xsi:type="dcterms:W3CDTF">2022-03-30T22:08:30Z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0x0101006568C01FC12F1F4893FFB3737E1DA145</vt:lpwstr>
  </property>
</Properties>
</file>