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sldIdLst>
    <p:sldId id="266" r:id="rId5"/>
    <p:sldId id="267" r:id="rId6"/>
    <p:sldId id="268" r:id="rId7"/>
    <p:sldId id="257" r:id="rId8"/>
    <p:sldId id="258" r:id="rId9"/>
    <p:sldId id="259" r:id="rId10"/>
    <p:sldId id="260" r:id="rId11"/>
    <p:sldId id="261" r:id="rId12"/>
    <p:sldId id="262" r:id="rId13"/>
    <p:sldId id="263" r:id="rId14"/>
    <p:sldId id="264"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howGuides="1">
      <p:cViewPr varScale="1">
        <p:scale>
          <a:sx n="89" d="100"/>
          <a:sy n="89" d="100"/>
        </p:scale>
        <p:origin x="-336"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46ADD0-2FD1-4044-98C1-948DF169D1C4}"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1756EEF4-AFAE-4881-86E6-24013A175FF0}">
      <dgm:prSet/>
      <dgm:spPr/>
      <dgm:t>
        <a:bodyPr/>
        <a:lstStyle/>
        <a:p>
          <a:pPr rtl="0"/>
          <a:r>
            <a:rPr kumimoji="1" lang="en-US" b="1" dirty="0" smtClean="0">
              <a:solidFill>
                <a:schemeClr val="bg2"/>
              </a:solidFill>
            </a:rPr>
            <a:t>1862 Morrill Act established land-grant universities as colleges of agriculture and mechanic arts</a:t>
          </a:r>
          <a:endParaRPr lang="en-US" dirty="0">
            <a:solidFill>
              <a:schemeClr val="bg2"/>
            </a:solidFill>
          </a:endParaRPr>
        </a:p>
      </dgm:t>
    </dgm:pt>
    <dgm:pt modelId="{20FFE7DF-A73B-4E7F-8A19-9EA294147EC1}" type="parTrans" cxnId="{17C4FDA6-5AA2-42A3-9139-1C8EE8C1E482}">
      <dgm:prSet/>
      <dgm:spPr/>
      <dgm:t>
        <a:bodyPr/>
        <a:lstStyle/>
        <a:p>
          <a:endParaRPr lang="en-US"/>
        </a:p>
      </dgm:t>
    </dgm:pt>
    <dgm:pt modelId="{2868F1CA-7953-4527-90FA-C46B17E9F39A}" type="sibTrans" cxnId="{17C4FDA6-5AA2-42A3-9139-1C8EE8C1E482}">
      <dgm:prSet/>
      <dgm:spPr/>
      <dgm:t>
        <a:bodyPr/>
        <a:lstStyle/>
        <a:p>
          <a:endParaRPr lang="en-US"/>
        </a:p>
      </dgm:t>
    </dgm:pt>
    <dgm:pt modelId="{35B7189E-E140-4D6D-A76C-1FC01311FF6D}">
      <dgm:prSet/>
      <dgm:spPr/>
      <dgm:t>
        <a:bodyPr/>
        <a:lstStyle/>
        <a:p>
          <a:pPr rtl="0"/>
          <a:r>
            <a:rPr kumimoji="1" lang="en-US" b="1" dirty="0" smtClean="0">
              <a:solidFill>
                <a:schemeClr val="bg2"/>
              </a:solidFill>
            </a:rPr>
            <a:t>U.S. Department of Agriculture established the same year to serve as the federal </a:t>
          </a:r>
          <a:r>
            <a:rPr kumimoji="1" lang="en-US" b="1" u="none" dirty="0" smtClean="0">
              <a:solidFill>
                <a:schemeClr val="bg2"/>
              </a:solidFill>
            </a:rPr>
            <a:t>partner</a:t>
          </a:r>
          <a:r>
            <a:rPr kumimoji="1" lang="en-US" b="1" dirty="0" smtClean="0">
              <a:solidFill>
                <a:schemeClr val="bg2"/>
              </a:solidFill>
            </a:rPr>
            <a:t> to the LGU system (NIFA mission today)</a:t>
          </a:r>
          <a:endParaRPr lang="en-US" dirty="0">
            <a:solidFill>
              <a:schemeClr val="bg2"/>
            </a:solidFill>
          </a:endParaRPr>
        </a:p>
      </dgm:t>
    </dgm:pt>
    <dgm:pt modelId="{1F503D8E-FF7E-4222-B578-FB17DB3646C5}" type="parTrans" cxnId="{6308DC51-E07F-45BE-80CE-96107267D4F8}">
      <dgm:prSet/>
      <dgm:spPr/>
      <dgm:t>
        <a:bodyPr/>
        <a:lstStyle/>
        <a:p>
          <a:endParaRPr lang="en-US"/>
        </a:p>
      </dgm:t>
    </dgm:pt>
    <dgm:pt modelId="{26FF8176-C7F6-40FC-B692-3BF86695C66D}" type="sibTrans" cxnId="{6308DC51-E07F-45BE-80CE-96107267D4F8}">
      <dgm:prSet/>
      <dgm:spPr/>
      <dgm:t>
        <a:bodyPr/>
        <a:lstStyle/>
        <a:p>
          <a:endParaRPr lang="en-US"/>
        </a:p>
      </dgm:t>
    </dgm:pt>
    <dgm:pt modelId="{7BF8BED6-3992-4EF4-8F81-FAC7AF21AF40}">
      <dgm:prSet/>
      <dgm:spPr/>
      <dgm:t>
        <a:bodyPr/>
        <a:lstStyle/>
        <a:p>
          <a:pPr rtl="0"/>
          <a:r>
            <a:rPr kumimoji="1" lang="en-US" b="1" dirty="0" smtClean="0">
              <a:solidFill>
                <a:schemeClr val="bg2"/>
              </a:solidFill>
            </a:rPr>
            <a:t>Now, 17 agencies in USDA: land management, regulation, marketing, inspection, and R&amp;D</a:t>
          </a:r>
          <a:endParaRPr kumimoji="1" lang="en-US" b="1" dirty="0">
            <a:solidFill>
              <a:schemeClr val="bg2"/>
            </a:solidFill>
          </a:endParaRPr>
        </a:p>
      </dgm:t>
    </dgm:pt>
    <dgm:pt modelId="{ADD5C9D3-6FFF-4F98-843D-29B11E9A45FA}" type="parTrans" cxnId="{310006CB-CEAF-4966-9BCD-FEF2738CC673}">
      <dgm:prSet/>
      <dgm:spPr/>
      <dgm:t>
        <a:bodyPr/>
        <a:lstStyle/>
        <a:p>
          <a:endParaRPr lang="en-US"/>
        </a:p>
      </dgm:t>
    </dgm:pt>
    <dgm:pt modelId="{1D944148-B48A-4847-AF66-88CB6C2A5F9F}" type="sibTrans" cxnId="{310006CB-CEAF-4966-9BCD-FEF2738CC673}">
      <dgm:prSet/>
      <dgm:spPr/>
      <dgm:t>
        <a:bodyPr/>
        <a:lstStyle/>
        <a:p>
          <a:endParaRPr lang="en-US"/>
        </a:p>
      </dgm:t>
    </dgm:pt>
    <dgm:pt modelId="{6EE97CAC-F8BE-418D-A6BF-8F07F525DF42}" type="pres">
      <dgm:prSet presAssocID="{DC46ADD0-2FD1-4044-98C1-948DF169D1C4}" presName="CompostProcess" presStyleCnt="0">
        <dgm:presLayoutVars>
          <dgm:dir/>
          <dgm:resizeHandles val="exact"/>
        </dgm:presLayoutVars>
      </dgm:prSet>
      <dgm:spPr/>
      <dgm:t>
        <a:bodyPr/>
        <a:lstStyle/>
        <a:p>
          <a:endParaRPr lang="en-US"/>
        </a:p>
      </dgm:t>
    </dgm:pt>
    <dgm:pt modelId="{04171AF3-D3EE-49E8-8092-0F5967510045}" type="pres">
      <dgm:prSet presAssocID="{DC46ADD0-2FD1-4044-98C1-948DF169D1C4}" presName="arrow" presStyleLbl="bgShp" presStyleIdx="0" presStyleCnt="1"/>
      <dgm:spPr/>
    </dgm:pt>
    <dgm:pt modelId="{1B4E668B-D3FF-4A98-A2F4-71D3A6DED7BD}" type="pres">
      <dgm:prSet presAssocID="{DC46ADD0-2FD1-4044-98C1-948DF169D1C4}" presName="linearProcess" presStyleCnt="0"/>
      <dgm:spPr/>
    </dgm:pt>
    <dgm:pt modelId="{E6AC6A94-5878-4CAE-9D15-760F9C9342A1}" type="pres">
      <dgm:prSet presAssocID="{1756EEF4-AFAE-4881-86E6-24013A175FF0}" presName="textNode" presStyleLbl="node1" presStyleIdx="0" presStyleCnt="3" custScaleX="106252" custScaleY="106394">
        <dgm:presLayoutVars>
          <dgm:bulletEnabled val="1"/>
        </dgm:presLayoutVars>
      </dgm:prSet>
      <dgm:spPr/>
      <dgm:t>
        <a:bodyPr/>
        <a:lstStyle/>
        <a:p>
          <a:endParaRPr lang="en-US"/>
        </a:p>
      </dgm:t>
    </dgm:pt>
    <dgm:pt modelId="{EEE2462D-6D24-4ADD-85D9-C446B9C88AFD}" type="pres">
      <dgm:prSet presAssocID="{2868F1CA-7953-4527-90FA-C46B17E9F39A}" presName="sibTrans" presStyleCnt="0"/>
      <dgm:spPr/>
    </dgm:pt>
    <dgm:pt modelId="{D3B345E3-86A8-406C-BC5D-7E360CD5F3AC}" type="pres">
      <dgm:prSet presAssocID="{35B7189E-E140-4D6D-A76C-1FC01311FF6D}" presName="textNode" presStyleLbl="node1" presStyleIdx="1" presStyleCnt="3" custScaleX="105718" custScaleY="106394">
        <dgm:presLayoutVars>
          <dgm:bulletEnabled val="1"/>
        </dgm:presLayoutVars>
      </dgm:prSet>
      <dgm:spPr/>
      <dgm:t>
        <a:bodyPr/>
        <a:lstStyle/>
        <a:p>
          <a:endParaRPr lang="en-US"/>
        </a:p>
      </dgm:t>
    </dgm:pt>
    <dgm:pt modelId="{A8B5389F-561E-4763-A585-5B9FCF387F3F}" type="pres">
      <dgm:prSet presAssocID="{26FF8176-C7F6-40FC-B692-3BF86695C66D}" presName="sibTrans" presStyleCnt="0"/>
      <dgm:spPr/>
    </dgm:pt>
    <dgm:pt modelId="{57FD2F7C-48D3-4BAF-9052-7C32A7235CF4}" type="pres">
      <dgm:prSet presAssocID="{7BF8BED6-3992-4EF4-8F81-FAC7AF21AF40}" presName="textNode" presStyleLbl="node1" presStyleIdx="2" presStyleCnt="3" custScaleX="105422" custScaleY="106394">
        <dgm:presLayoutVars>
          <dgm:bulletEnabled val="1"/>
        </dgm:presLayoutVars>
      </dgm:prSet>
      <dgm:spPr/>
      <dgm:t>
        <a:bodyPr/>
        <a:lstStyle/>
        <a:p>
          <a:endParaRPr lang="en-US"/>
        </a:p>
      </dgm:t>
    </dgm:pt>
  </dgm:ptLst>
  <dgm:cxnLst>
    <dgm:cxn modelId="{6308DC51-E07F-45BE-80CE-96107267D4F8}" srcId="{DC46ADD0-2FD1-4044-98C1-948DF169D1C4}" destId="{35B7189E-E140-4D6D-A76C-1FC01311FF6D}" srcOrd="1" destOrd="0" parTransId="{1F503D8E-FF7E-4222-B578-FB17DB3646C5}" sibTransId="{26FF8176-C7F6-40FC-B692-3BF86695C66D}"/>
    <dgm:cxn modelId="{D5B5E243-C03A-410D-8177-DD890827A0C0}" type="presOf" srcId="{1756EEF4-AFAE-4881-86E6-24013A175FF0}" destId="{E6AC6A94-5878-4CAE-9D15-760F9C9342A1}" srcOrd="0" destOrd="0" presId="urn:microsoft.com/office/officeart/2005/8/layout/hProcess9"/>
    <dgm:cxn modelId="{0E1DE62C-A2A5-4790-A349-B17CDD03D442}" type="presOf" srcId="{DC46ADD0-2FD1-4044-98C1-948DF169D1C4}" destId="{6EE97CAC-F8BE-418D-A6BF-8F07F525DF42}" srcOrd="0" destOrd="0" presId="urn:microsoft.com/office/officeart/2005/8/layout/hProcess9"/>
    <dgm:cxn modelId="{310006CB-CEAF-4966-9BCD-FEF2738CC673}" srcId="{DC46ADD0-2FD1-4044-98C1-948DF169D1C4}" destId="{7BF8BED6-3992-4EF4-8F81-FAC7AF21AF40}" srcOrd="2" destOrd="0" parTransId="{ADD5C9D3-6FFF-4F98-843D-29B11E9A45FA}" sibTransId="{1D944148-B48A-4847-AF66-88CB6C2A5F9F}"/>
    <dgm:cxn modelId="{B8B237E7-6EA1-441C-BE2B-C7C606BF0F90}" type="presOf" srcId="{7BF8BED6-3992-4EF4-8F81-FAC7AF21AF40}" destId="{57FD2F7C-48D3-4BAF-9052-7C32A7235CF4}" srcOrd="0" destOrd="0" presId="urn:microsoft.com/office/officeart/2005/8/layout/hProcess9"/>
    <dgm:cxn modelId="{17C4FDA6-5AA2-42A3-9139-1C8EE8C1E482}" srcId="{DC46ADD0-2FD1-4044-98C1-948DF169D1C4}" destId="{1756EEF4-AFAE-4881-86E6-24013A175FF0}" srcOrd="0" destOrd="0" parTransId="{20FFE7DF-A73B-4E7F-8A19-9EA294147EC1}" sibTransId="{2868F1CA-7953-4527-90FA-C46B17E9F39A}"/>
    <dgm:cxn modelId="{8C9A0688-AFAF-42EF-AE8E-8BF757D53033}" type="presOf" srcId="{35B7189E-E140-4D6D-A76C-1FC01311FF6D}" destId="{D3B345E3-86A8-406C-BC5D-7E360CD5F3AC}" srcOrd="0" destOrd="0" presId="urn:microsoft.com/office/officeart/2005/8/layout/hProcess9"/>
    <dgm:cxn modelId="{F87E9152-59F4-4978-A78F-0BD1E3E917CA}" type="presParOf" srcId="{6EE97CAC-F8BE-418D-A6BF-8F07F525DF42}" destId="{04171AF3-D3EE-49E8-8092-0F5967510045}" srcOrd="0" destOrd="0" presId="urn:microsoft.com/office/officeart/2005/8/layout/hProcess9"/>
    <dgm:cxn modelId="{29EC7FD6-06F4-481B-9AA7-B824D11155C9}" type="presParOf" srcId="{6EE97CAC-F8BE-418D-A6BF-8F07F525DF42}" destId="{1B4E668B-D3FF-4A98-A2F4-71D3A6DED7BD}" srcOrd="1" destOrd="0" presId="urn:microsoft.com/office/officeart/2005/8/layout/hProcess9"/>
    <dgm:cxn modelId="{B9F86548-45FB-4683-A49C-C420F4ED2519}" type="presParOf" srcId="{1B4E668B-D3FF-4A98-A2F4-71D3A6DED7BD}" destId="{E6AC6A94-5878-4CAE-9D15-760F9C9342A1}" srcOrd="0" destOrd="0" presId="urn:microsoft.com/office/officeart/2005/8/layout/hProcess9"/>
    <dgm:cxn modelId="{968EB2DE-9476-4CEA-A4E3-A16A097B5CA2}" type="presParOf" srcId="{1B4E668B-D3FF-4A98-A2F4-71D3A6DED7BD}" destId="{EEE2462D-6D24-4ADD-85D9-C446B9C88AFD}" srcOrd="1" destOrd="0" presId="urn:microsoft.com/office/officeart/2005/8/layout/hProcess9"/>
    <dgm:cxn modelId="{FBA3C5FD-06EA-4C17-AB82-65EE536D409C}" type="presParOf" srcId="{1B4E668B-D3FF-4A98-A2F4-71D3A6DED7BD}" destId="{D3B345E3-86A8-406C-BC5D-7E360CD5F3AC}" srcOrd="2" destOrd="0" presId="urn:microsoft.com/office/officeart/2005/8/layout/hProcess9"/>
    <dgm:cxn modelId="{C5878D89-0C06-41E1-84E9-F1C61CACD551}" type="presParOf" srcId="{1B4E668B-D3FF-4A98-A2F4-71D3A6DED7BD}" destId="{A8B5389F-561E-4763-A585-5B9FCF387F3F}" srcOrd="3" destOrd="0" presId="urn:microsoft.com/office/officeart/2005/8/layout/hProcess9"/>
    <dgm:cxn modelId="{39409161-AD60-42CB-B112-F49E123E8B8D}" type="presParOf" srcId="{1B4E668B-D3FF-4A98-A2F4-71D3A6DED7BD}" destId="{57FD2F7C-48D3-4BAF-9052-7C32A7235CF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51DA6C-0F2C-429D-9499-96659EB23D4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5CA4B309-4688-4E17-95CB-99483270224F}">
      <dgm:prSet/>
      <dgm:spPr/>
      <dgm:t>
        <a:bodyPr/>
        <a:lstStyle/>
        <a:p>
          <a:pPr rtl="0"/>
          <a:r>
            <a:rPr kumimoji="1" lang="en-US" b="1" smtClean="0">
              <a:solidFill>
                <a:schemeClr val="bg2"/>
              </a:solidFill>
            </a:rPr>
            <a:t>50% of U.S. land devoted to ag production</a:t>
          </a:r>
          <a:endParaRPr lang="en-US">
            <a:solidFill>
              <a:schemeClr val="bg2"/>
            </a:solidFill>
          </a:endParaRPr>
        </a:p>
      </dgm:t>
    </dgm:pt>
    <dgm:pt modelId="{4E1F8D15-D91D-40A2-A286-7E409D0528B3}" type="parTrans" cxnId="{28D093CB-4D02-405B-A96A-52792B329B58}">
      <dgm:prSet/>
      <dgm:spPr/>
      <dgm:t>
        <a:bodyPr/>
        <a:lstStyle/>
        <a:p>
          <a:endParaRPr lang="en-US">
            <a:solidFill>
              <a:schemeClr val="bg2"/>
            </a:solidFill>
          </a:endParaRPr>
        </a:p>
      </dgm:t>
    </dgm:pt>
    <dgm:pt modelId="{20A1C61C-318D-4F5B-BAEC-5D52BACC445B}" type="sibTrans" cxnId="{28D093CB-4D02-405B-A96A-52792B329B58}">
      <dgm:prSet/>
      <dgm:spPr/>
      <dgm:t>
        <a:bodyPr/>
        <a:lstStyle/>
        <a:p>
          <a:endParaRPr lang="en-US">
            <a:solidFill>
              <a:schemeClr val="bg2"/>
            </a:solidFill>
          </a:endParaRPr>
        </a:p>
      </dgm:t>
    </dgm:pt>
    <dgm:pt modelId="{C592A112-65BE-4B20-B7E5-628ACB072485}">
      <dgm:prSet/>
      <dgm:spPr/>
      <dgm:t>
        <a:bodyPr/>
        <a:lstStyle/>
        <a:p>
          <a:pPr rtl="0"/>
          <a:r>
            <a:rPr kumimoji="1" lang="en-US" b="1" smtClean="0">
              <a:solidFill>
                <a:schemeClr val="bg2"/>
              </a:solidFill>
            </a:rPr>
            <a:t>Ag uses 10% of the U.S. energy budget</a:t>
          </a:r>
          <a:endParaRPr lang="en-US">
            <a:solidFill>
              <a:schemeClr val="bg2"/>
            </a:solidFill>
          </a:endParaRPr>
        </a:p>
      </dgm:t>
    </dgm:pt>
    <dgm:pt modelId="{2DBB0716-1577-4338-81AD-AB84BE2BB1D4}" type="parTrans" cxnId="{E6FEB2EA-0D46-4793-979C-96DFFF30B709}">
      <dgm:prSet/>
      <dgm:spPr/>
      <dgm:t>
        <a:bodyPr/>
        <a:lstStyle/>
        <a:p>
          <a:endParaRPr lang="en-US">
            <a:solidFill>
              <a:schemeClr val="bg2"/>
            </a:solidFill>
          </a:endParaRPr>
        </a:p>
      </dgm:t>
    </dgm:pt>
    <dgm:pt modelId="{A4DDBEC8-9D65-42C7-8C92-63644B8DFB68}" type="sibTrans" cxnId="{E6FEB2EA-0D46-4793-979C-96DFFF30B709}">
      <dgm:prSet/>
      <dgm:spPr/>
      <dgm:t>
        <a:bodyPr/>
        <a:lstStyle/>
        <a:p>
          <a:endParaRPr lang="en-US">
            <a:solidFill>
              <a:schemeClr val="bg2"/>
            </a:solidFill>
          </a:endParaRPr>
        </a:p>
      </dgm:t>
    </dgm:pt>
    <dgm:pt modelId="{1750C6BA-757B-46D5-930E-015A4E4F9487}">
      <dgm:prSet/>
      <dgm:spPr/>
      <dgm:t>
        <a:bodyPr/>
        <a:lstStyle/>
        <a:p>
          <a:pPr rtl="0"/>
          <a:r>
            <a:rPr kumimoji="1" lang="en-US" b="1" smtClean="0">
              <a:solidFill>
                <a:schemeClr val="bg2"/>
              </a:solidFill>
            </a:rPr>
            <a:t>70-80% of all fresh water used in U.S.</a:t>
          </a:r>
          <a:endParaRPr lang="en-US">
            <a:solidFill>
              <a:schemeClr val="bg2"/>
            </a:solidFill>
          </a:endParaRPr>
        </a:p>
      </dgm:t>
    </dgm:pt>
    <dgm:pt modelId="{D3F704EE-8C2B-480F-930E-88B6917BEDDF}" type="parTrans" cxnId="{298B3B02-C517-4444-BDDC-5D3A4E78A5A6}">
      <dgm:prSet/>
      <dgm:spPr/>
      <dgm:t>
        <a:bodyPr/>
        <a:lstStyle/>
        <a:p>
          <a:endParaRPr lang="en-US">
            <a:solidFill>
              <a:schemeClr val="bg2"/>
            </a:solidFill>
          </a:endParaRPr>
        </a:p>
      </dgm:t>
    </dgm:pt>
    <dgm:pt modelId="{4A931F90-86A9-4A34-9D61-3FD0679DB83B}" type="sibTrans" cxnId="{298B3B02-C517-4444-BDDC-5D3A4E78A5A6}">
      <dgm:prSet/>
      <dgm:spPr/>
      <dgm:t>
        <a:bodyPr/>
        <a:lstStyle/>
        <a:p>
          <a:endParaRPr lang="en-US">
            <a:solidFill>
              <a:schemeClr val="bg2"/>
            </a:solidFill>
          </a:endParaRPr>
        </a:p>
      </dgm:t>
    </dgm:pt>
    <dgm:pt modelId="{4DEA587D-23E2-4C62-86C0-73A582C30BC8}">
      <dgm:prSet/>
      <dgm:spPr/>
      <dgm:t>
        <a:bodyPr/>
        <a:lstStyle/>
        <a:p>
          <a:pPr rtl="0"/>
          <a:r>
            <a:rPr kumimoji="1" lang="en-US" b="1" smtClean="0">
              <a:solidFill>
                <a:schemeClr val="bg2"/>
              </a:solidFill>
            </a:rPr>
            <a:t>20 million tons of fertilizer (plus herbicides, fungicides, and pesticides)</a:t>
          </a:r>
          <a:endParaRPr lang="en-US">
            <a:solidFill>
              <a:schemeClr val="bg2"/>
            </a:solidFill>
          </a:endParaRPr>
        </a:p>
      </dgm:t>
    </dgm:pt>
    <dgm:pt modelId="{0AF5FB7E-3E44-4CDF-B1AE-1B75416525AE}" type="parTrans" cxnId="{E4E21553-1516-4E19-BCC6-BFE5E468B2C8}">
      <dgm:prSet/>
      <dgm:spPr/>
      <dgm:t>
        <a:bodyPr/>
        <a:lstStyle/>
        <a:p>
          <a:endParaRPr lang="en-US">
            <a:solidFill>
              <a:schemeClr val="bg2"/>
            </a:solidFill>
          </a:endParaRPr>
        </a:p>
      </dgm:t>
    </dgm:pt>
    <dgm:pt modelId="{98AE6AC6-2C30-43FB-B714-10524548EBE4}" type="sibTrans" cxnId="{E4E21553-1516-4E19-BCC6-BFE5E468B2C8}">
      <dgm:prSet/>
      <dgm:spPr/>
      <dgm:t>
        <a:bodyPr/>
        <a:lstStyle/>
        <a:p>
          <a:endParaRPr lang="en-US">
            <a:solidFill>
              <a:schemeClr val="bg2"/>
            </a:solidFill>
          </a:endParaRPr>
        </a:p>
      </dgm:t>
    </dgm:pt>
    <dgm:pt modelId="{27B3507E-4085-4703-81AE-5E2A3033B1A7}">
      <dgm:prSet/>
      <dgm:spPr/>
      <dgm:t>
        <a:bodyPr/>
        <a:lstStyle/>
        <a:p>
          <a:pPr rtl="0"/>
          <a:r>
            <a:rPr kumimoji="1" lang="en-US" b="1" smtClean="0">
              <a:solidFill>
                <a:schemeClr val="bg2"/>
              </a:solidFill>
            </a:rPr>
            <a:t>Globally, we are rapidly approaching the limit for arable land</a:t>
          </a:r>
          <a:endParaRPr lang="en-US">
            <a:solidFill>
              <a:schemeClr val="bg2"/>
            </a:solidFill>
          </a:endParaRPr>
        </a:p>
      </dgm:t>
    </dgm:pt>
    <dgm:pt modelId="{03EAF593-3211-47E7-B8C4-4833DDDB7D56}" type="parTrans" cxnId="{A3D58C6C-25E7-471C-8ACF-4991E4C45782}">
      <dgm:prSet/>
      <dgm:spPr/>
      <dgm:t>
        <a:bodyPr/>
        <a:lstStyle/>
        <a:p>
          <a:endParaRPr lang="en-US">
            <a:solidFill>
              <a:schemeClr val="bg2"/>
            </a:solidFill>
          </a:endParaRPr>
        </a:p>
      </dgm:t>
    </dgm:pt>
    <dgm:pt modelId="{6047D7D4-FAE6-47B3-89C0-1C5D4D12DC2A}" type="sibTrans" cxnId="{A3D58C6C-25E7-471C-8ACF-4991E4C45782}">
      <dgm:prSet/>
      <dgm:spPr/>
      <dgm:t>
        <a:bodyPr/>
        <a:lstStyle/>
        <a:p>
          <a:endParaRPr lang="en-US">
            <a:solidFill>
              <a:schemeClr val="bg2"/>
            </a:solidFill>
          </a:endParaRPr>
        </a:p>
      </dgm:t>
    </dgm:pt>
    <dgm:pt modelId="{8472600D-2897-4CD2-AFD9-80394F569031}">
      <dgm:prSet/>
      <dgm:spPr/>
      <dgm:t>
        <a:bodyPr/>
        <a:lstStyle/>
        <a:p>
          <a:pPr rtl="0"/>
          <a:r>
            <a:rPr kumimoji="1" lang="en-US" b="1" dirty="0" smtClean="0">
              <a:solidFill>
                <a:schemeClr val="bg2"/>
              </a:solidFill>
            </a:rPr>
            <a:t>And yet, 40-50% of U.S. food is </a:t>
          </a:r>
          <a:r>
            <a:rPr kumimoji="1" lang="en-US" b="1" dirty="0" smtClean="0">
              <a:solidFill>
                <a:schemeClr val="bg2"/>
              </a:solidFill>
            </a:rPr>
            <a:t>lost/wasted</a:t>
          </a:r>
          <a:endParaRPr lang="en-US" dirty="0">
            <a:solidFill>
              <a:schemeClr val="bg2"/>
            </a:solidFill>
          </a:endParaRPr>
        </a:p>
      </dgm:t>
    </dgm:pt>
    <dgm:pt modelId="{8C1C9C31-3061-4FEB-866A-E0D0A180D066}" type="parTrans" cxnId="{0901EADC-B490-40D0-89C1-D6B928DFF8B6}">
      <dgm:prSet/>
      <dgm:spPr/>
      <dgm:t>
        <a:bodyPr/>
        <a:lstStyle/>
        <a:p>
          <a:endParaRPr lang="en-US">
            <a:solidFill>
              <a:schemeClr val="bg2"/>
            </a:solidFill>
          </a:endParaRPr>
        </a:p>
      </dgm:t>
    </dgm:pt>
    <dgm:pt modelId="{3582E35B-E85C-461A-847E-069922635F62}" type="sibTrans" cxnId="{0901EADC-B490-40D0-89C1-D6B928DFF8B6}">
      <dgm:prSet/>
      <dgm:spPr/>
      <dgm:t>
        <a:bodyPr/>
        <a:lstStyle/>
        <a:p>
          <a:endParaRPr lang="en-US">
            <a:solidFill>
              <a:schemeClr val="bg2"/>
            </a:solidFill>
          </a:endParaRPr>
        </a:p>
      </dgm:t>
    </dgm:pt>
    <dgm:pt modelId="{A7F3A03E-85B4-4FD7-BC0B-93EF9FAE5850}" type="pres">
      <dgm:prSet presAssocID="{7E51DA6C-0F2C-429D-9499-96659EB23D4E}" presName="CompostProcess" presStyleCnt="0">
        <dgm:presLayoutVars>
          <dgm:dir/>
          <dgm:resizeHandles val="exact"/>
        </dgm:presLayoutVars>
      </dgm:prSet>
      <dgm:spPr/>
      <dgm:t>
        <a:bodyPr/>
        <a:lstStyle/>
        <a:p>
          <a:endParaRPr lang="en-US"/>
        </a:p>
      </dgm:t>
    </dgm:pt>
    <dgm:pt modelId="{1F252E3A-B43E-47C4-831F-876AA371A6D1}" type="pres">
      <dgm:prSet presAssocID="{7E51DA6C-0F2C-429D-9499-96659EB23D4E}" presName="arrow" presStyleLbl="bgShp" presStyleIdx="0" presStyleCnt="1"/>
      <dgm:spPr/>
    </dgm:pt>
    <dgm:pt modelId="{C64F44C1-851F-42FA-8BE6-AE75388636BB}" type="pres">
      <dgm:prSet presAssocID="{7E51DA6C-0F2C-429D-9499-96659EB23D4E}" presName="linearProcess" presStyleCnt="0"/>
      <dgm:spPr/>
    </dgm:pt>
    <dgm:pt modelId="{9FE1EE2B-113F-43D4-B882-3A02A515F4A9}" type="pres">
      <dgm:prSet presAssocID="{5CA4B309-4688-4E17-95CB-99483270224F}" presName="textNode" presStyleLbl="node1" presStyleIdx="0" presStyleCnt="6">
        <dgm:presLayoutVars>
          <dgm:bulletEnabled val="1"/>
        </dgm:presLayoutVars>
      </dgm:prSet>
      <dgm:spPr/>
      <dgm:t>
        <a:bodyPr/>
        <a:lstStyle/>
        <a:p>
          <a:endParaRPr lang="en-US"/>
        </a:p>
      </dgm:t>
    </dgm:pt>
    <dgm:pt modelId="{9C131F90-3504-4DBB-9781-D42018516859}" type="pres">
      <dgm:prSet presAssocID="{20A1C61C-318D-4F5B-BAEC-5D52BACC445B}" presName="sibTrans" presStyleCnt="0"/>
      <dgm:spPr/>
    </dgm:pt>
    <dgm:pt modelId="{262F462C-067D-41EC-A26C-011DC3940CCC}" type="pres">
      <dgm:prSet presAssocID="{C592A112-65BE-4B20-B7E5-628ACB072485}" presName="textNode" presStyleLbl="node1" presStyleIdx="1" presStyleCnt="6">
        <dgm:presLayoutVars>
          <dgm:bulletEnabled val="1"/>
        </dgm:presLayoutVars>
      </dgm:prSet>
      <dgm:spPr/>
      <dgm:t>
        <a:bodyPr/>
        <a:lstStyle/>
        <a:p>
          <a:endParaRPr lang="en-US"/>
        </a:p>
      </dgm:t>
    </dgm:pt>
    <dgm:pt modelId="{31334B90-D53F-4855-BFC0-969A5FB5148D}" type="pres">
      <dgm:prSet presAssocID="{A4DDBEC8-9D65-42C7-8C92-63644B8DFB68}" presName="sibTrans" presStyleCnt="0"/>
      <dgm:spPr/>
    </dgm:pt>
    <dgm:pt modelId="{C74E6F84-6BE0-4621-946A-C8D1D42B2F32}" type="pres">
      <dgm:prSet presAssocID="{1750C6BA-757B-46D5-930E-015A4E4F9487}" presName="textNode" presStyleLbl="node1" presStyleIdx="2" presStyleCnt="6">
        <dgm:presLayoutVars>
          <dgm:bulletEnabled val="1"/>
        </dgm:presLayoutVars>
      </dgm:prSet>
      <dgm:spPr/>
      <dgm:t>
        <a:bodyPr/>
        <a:lstStyle/>
        <a:p>
          <a:endParaRPr lang="en-US"/>
        </a:p>
      </dgm:t>
    </dgm:pt>
    <dgm:pt modelId="{AAAAEE8F-80FE-4360-B3E7-021AFC69A6DB}" type="pres">
      <dgm:prSet presAssocID="{4A931F90-86A9-4A34-9D61-3FD0679DB83B}" presName="sibTrans" presStyleCnt="0"/>
      <dgm:spPr/>
    </dgm:pt>
    <dgm:pt modelId="{5161C781-209D-42E1-BCBD-909E07059E58}" type="pres">
      <dgm:prSet presAssocID="{4DEA587D-23E2-4C62-86C0-73A582C30BC8}" presName="textNode" presStyleLbl="node1" presStyleIdx="3" presStyleCnt="6">
        <dgm:presLayoutVars>
          <dgm:bulletEnabled val="1"/>
        </dgm:presLayoutVars>
      </dgm:prSet>
      <dgm:spPr/>
      <dgm:t>
        <a:bodyPr/>
        <a:lstStyle/>
        <a:p>
          <a:endParaRPr lang="en-US"/>
        </a:p>
      </dgm:t>
    </dgm:pt>
    <dgm:pt modelId="{FB611BC3-628E-4416-8B49-7109A5E0DED0}" type="pres">
      <dgm:prSet presAssocID="{98AE6AC6-2C30-43FB-B714-10524548EBE4}" presName="sibTrans" presStyleCnt="0"/>
      <dgm:spPr/>
    </dgm:pt>
    <dgm:pt modelId="{F1D5BB0F-ABF5-4EDB-9F7A-C364B10C99FF}" type="pres">
      <dgm:prSet presAssocID="{27B3507E-4085-4703-81AE-5E2A3033B1A7}" presName="textNode" presStyleLbl="node1" presStyleIdx="4" presStyleCnt="6">
        <dgm:presLayoutVars>
          <dgm:bulletEnabled val="1"/>
        </dgm:presLayoutVars>
      </dgm:prSet>
      <dgm:spPr/>
      <dgm:t>
        <a:bodyPr/>
        <a:lstStyle/>
        <a:p>
          <a:endParaRPr lang="en-US"/>
        </a:p>
      </dgm:t>
    </dgm:pt>
    <dgm:pt modelId="{DCAD1A09-9EB2-4B37-948B-0149599AD325}" type="pres">
      <dgm:prSet presAssocID="{6047D7D4-FAE6-47B3-89C0-1C5D4D12DC2A}" presName="sibTrans" presStyleCnt="0"/>
      <dgm:spPr/>
    </dgm:pt>
    <dgm:pt modelId="{FC6113B5-43E0-438E-9950-ECC8718BB342}" type="pres">
      <dgm:prSet presAssocID="{8472600D-2897-4CD2-AFD9-80394F569031}" presName="textNode" presStyleLbl="node1" presStyleIdx="5" presStyleCnt="6">
        <dgm:presLayoutVars>
          <dgm:bulletEnabled val="1"/>
        </dgm:presLayoutVars>
      </dgm:prSet>
      <dgm:spPr/>
      <dgm:t>
        <a:bodyPr/>
        <a:lstStyle/>
        <a:p>
          <a:endParaRPr lang="en-US"/>
        </a:p>
      </dgm:t>
    </dgm:pt>
  </dgm:ptLst>
  <dgm:cxnLst>
    <dgm:cxn modelId="{E6FEB2EA-0D46-4793-979C-96DFFF30B709}" srcId="{7E51DA6C-0F2C-429D-9499-96659EB23D4E}" destId="{C592A112-65BE-4B20-B7E5-628ACB072485}" srcOrd="1" destOrd="0" parTransId="{2DBB0716-1577-4338-81AD-AB84BE2BB1D4}" sibTransId="{A4DDBEC8-9D65-42C7-8C92-63644B8DFB68}"/>
    <dgm:cxn modelId="{21A571DC-334F-4146-8DB4-631D59A668B2}" type="presOf" srcId="{7E51DA6C-0F2C-429D-9499-96659EB23D4E}" destId="{A7F3A03E-85B4-4FD7-BC0B-93EF9FAE5850}" srcOrd="0" destOrd="0" presId="urn:microsoft.com/office/officeart/2005/8/layout/hProcess9"/>
    <dgm:cxn modelId="{A3D58C6C-25E7-471C-8ACF-4991E4C45782}" srcId="{7E51DA6C-0F2C-429D-9499-96659EB23D4E}" destId="{27B3507E-4085-4703-81AE-5E2A3033B1A7}" srcOrd="4" destOrd="0" parTransId="{03EAF593-3211-47E7-B8C4-4833DDDB7D56}" sibTransId="{6047D7D4-FAE6-47B3-89C0-1C5D4D12DC2A}"/>
    <dgm:cxn modelId="{70E1538E-D841-4939-BD32-B5C3C4DB289E}" type="presOf" srcId="{4DEA587D-23E2-4C62-86C0-73A582C30BC8}" destId="{5161C781-209D-42E1-BCBD-909E07059E58}" srcOrd="0" destOrd="0" presId="urn:microsoft.com/office/officeart/2005/8/layout/hProcess9"/>
    <dgm:cxn modelId="{E50078F6-3C90-45DD-BEAE-E0615CD6348D}" type="presOf" srcId="{8472600D-2897-4CD2-AFD9-80394F569031}" destId="{FC6113B5-43E0-438E-9950-ECC8718BB342}" srcOrd="0" destOrd="0" presId="urn:microsoft.com/office/officeart/2005/8/layout/hProcess9"/>
    <dgm:cxn modelId="{E4E21553-1516-4E19-BCC6-BFE5E468B2C8}" srcId="{7E51DA6C-0F2C-429D-9499-96659EB23D4E}" destId="{4DEA587D-23E2-4C62-86C0-73A582C30BC8}" srcOrd="3" destOrd="0" parTransId="{0AF5FB7E-3E44-4CDF-B1AE-1B75416525AE}" sibTransId="{98AE6AC6-2C30-43FB-B714-10524548EBE4}"/>
    <dgm:cxn modelId="{4E1F5B3E-C5C6-4500-B9AD-48193341FB71}" type="presOf" srcId="{C592A112-65BE-4B20-B7E5-628ACB072485}" destId="{262F462C-067D-41EC-A26C-011DC3940CCC}" srcOrd="0" destOrd="0" presId="urn:microsoft.com/office/officeart/2005/8/layout/hProcess9"/>
    <dgm:cxn modelId="{B26EF046-7272-40E4-9AF8-B387B8894D95}" type="presOf" srcId="{27B3507E-4085-4703-81AE-5E2A3033B1A7}" destId="{F1D5BB0F-ABF5-4EDB-9F7A-C364B10C99FF}" srcOrd="0" destOrd="0" presId="urn:microsoft.com/office/officeart/2005/8/layout/hProcess9"/>
    <dgm:cxn modelId="{298B3B02-C517-4444-BDDC-5D3A4E78A5A6}" srcId="{7E51DA6C-0F2C-429D-9499-96659EB23D4E}" destId="{1750C6BA-757B-46D5-930E-015A4E4F9487}" srcOrd="2" destOrd="0" parTransId="{D3F704EE-8C2B-480F-930E-88B6917BEDDF}" sibTransId="{4A931F90-86A9-4A34-9D61-3FD0679DB83B}"/>
    <dgm:cxn modelId="{D6DFCDB6-2162-48B9-BC89-7585B96118D4}" type="presOf" srcId="{1750C6BA-757B-46D5-930E-015A4E4F9487}" destId="{C74E6F84-6BE0-4621-946A-C8D1D42B2F32}" srcOrd="0" destOrd="0" presId="urn:microsoft.com/office/officeart/2005/8/layout/hProcess9"/>
    <dgm:cxn modelId="{0901EADC-B490-40D0-89C1-D6B928DFF8B6}" srcId="{7E51DA6C-0F2C-429D-9499-96659EB23D4E}" destId="{8472600D-2897-4CD2-AFD9-80394F569031}" srcOrd="5" destOrd="0" parTransId="{8C1C9C31-3061-4FEB-866A-E0D0A180D066}" sibTransId="{3582E35B-E85C-461A-847E-069922635F62}"/>
    <dgm:cxn modelId="{AFADC970-67C4-4DAD-BE63-61A527C6E1A5}" type="presOf" srcId="{5CA4B309-4688-4E17-95CB-99483270224F}" destId="{9FE1EE2B-113F-43D4-B882-3A02A515F4A9}" srcOrd="0" destOrd="0" presId="urn:microsoft.com/office/officeart/2005/8/layout/hProcess9"/>
    <dgm:cxn modelId="{28D093CB-4D02-405B-A96A-52792B329B58}" srcId="{7E51DA6C-0F2C-429D-9499-96659EB23D4E}" destId="{5CA4B309-4688-4E17-95CB-99483270224F}" srcOrd="0" destOrd="0" parTransId="{4E1F8D15-D91D-40A2-A286-7E409D0528B3}" sibTransId="{20A1C61C-318D-4F5B-BAEC-5D52BACC445B}"/>
    <dgm:cxn modelId="{9E3D9ABF-81E0-4C6F-A7EA-11C96543FF4D}" type="presParOf" srcId="{A7F3A03E-85B4-4FD7-BC0B-93EF9FAE5850}" destId="{1F252E3A-B43E-47C4-831F-876AA371A6D1}" srcOrd="0" destOrd="0" presId="urn:microsoft.com/office/officeart/2005/8/layout/hProcess9"/>
    <dgm:cxn modelId="{7C03FC94-EA45-47CE-A9E4-1C8567F797F0}" type="presParOf" srcId="{A7F3A03E-85B4-4FD7-BC0B-93EF9FAE5850}" destId="{C64F44C1-851F-42FA-8BE6-AE75388636BB}" srcOrd="1" destOrd="0" presId="urn:microsoft.com/office/officeart/2005/8/layout/hProcess9"/>
    <dgm:cxn modelId="{C17DD43D-3BB9-4CB9-8BD6-106D739E744F}" type="presParOf" srcId="{C64F44C1-851F-42FA-8BE6-AE75388636BB}" destId="{9FE1EE2B-113F-43D4-B882-3A02A515F4A9}" srcOrd="0" destOrd="0" presId="urn:microsoft.com/office/officeart/2005/8/layout/hProcess9"/>
    <dgm:cxn modelId="{F791B830-80D0-4BAF-BF2F-FCE4ACE15A8A}" type="presParOf" srcId="{C64F44C1-851F-42FA-8BE6-AE75388636BB}" destId="{9C131F90-3504-4DBB-9781-D42018516859}" srcOrd="1" destOrd="0" presId="urn:microsoft.com/office/officeart/2005/8/layout/hProcess9"/>
    <dgm:cxn modelId="{10AE7543-C6E7-4AC5-B0B2-BBFF70909CEB}" type="presParOf" srcId="{C64F44C1-851F-42FA-8BE6-AE75388636BB}" destId="{262F462C-067D-41EC-A26C-011DC3940CCC}" srcOrd="2" destOrd="0" presId="urn:microsoft.com/office/officeart/2005/8/layout/hProcess9"/>
    <dgm:cxn modelId="{EE7C3A2B-09FF-4001-8D6A-7CE8A3702041}" type="presParOf" srcId="{C64F44C1-851F-42FA-8BE6-AE75388636BB}" destId="{31334B90-D53F-4855-BFC0-969A5FB5148D}" srcOrd="3" destOrd="0" presId="urn:microsoft.com/office/officeart/2005/8/layout/hProcess9"/>
    <dgm:cxn modelId="{5599BD8F-A45E-4BDE-9EFB-856F022CC392}" type="presParOf" srcId="{C64F44C1-851F-42FA-8BE6-AE75388636BB}" destId="{C74E6F84-6BE0-4621-946A-C8D1D42B2F32}" srcOrd="4" destOrd="0" presId="urn:microsoft.com/office/officeart/2005/8/layout/hProcess9"/>
    <dgm:cxn modelId="{61CA5508-703D-4174-A2DC-59FABA0862CF}" type="presParOf" srcId="{C64F44C1-851F-42FA-8BE6-AE75388636BB}" destId="{AAAAEE8F-80FE-4360-B3E7-021AFC69A6DB}" srcOrd="5" destOrd="0" presId="urn:microsoft.com/office/officeart/2005/8/layout/hProcess9"/>
    <dgm:cxn modelId="{18547213-EB2C-4B18-80BD-05F468190439}" type="presParOf" srcId="{C64F44C1-851F-42FA-8BE6-AE75388636BB}" destId="{5161C781-209D-42E1-BCBD-909E07059E58}" srcOrd="6" destOrd="0" presId="urn:microsoft.com/office/officeart/2005/8/layout/hProcess9"/>
    <dgm:cxn modelId="{49E1398E-4F8A-47B5-9E52-A1589D406B1F}" type="presParOf" srcId="{C64F44C1-851F-42FA-8BE6-AE75388636BB}" destId="{FB611BC3-628E-4416-8B49-7109A5E0DED0}" srcOrd="7" destOrd="0" presId="urn:microsoft.com/office/officeart/2005/8/layout/hProcess9"/>
    <dgm:cxn modelId="{76108716-C407-4943-98D9-A16F626BAFBC}" type="presParOf" srcId="{C64F44C1-851F-42FA-8BE6-AE75388636BB}" destId="{F1D5BB0F-ABF5-4EDB-9F7A-C364B10C99FF}" srcOrd="8" destOrd="0" presId="urn:microsoft.com/office/officeart/2005/8/layout/hProcess9"/>
    <dgm:cxn modelId="{7D84653F-CCE9-4B23-85DC-8FF5E0898617}" type="presParOf" srcId="{C64F44C1-851F-42FA-8BE6-AE75388636BB}" destId="{DCAD1A09-9EB2-4B37-948B-0149599AD325}" srcOrd="9" destOrd="0" presId="urn:microsoft.com/office/officeart/2005/8/layout/hProcess9"/>
    <dgm:cxn modelId="{C55F9B83-60BC-4228-B4D8-F48600E19408}" type="presParOf" srcId="{C64F44C1-851F-42FA-8BE6-AE75388636BB}" destId="{FC6113B5-43E0-438E-9950-ECC8718BB342}"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B22A97-A021-40C1-B162-DEA4F9AB03FB}" type="doc">
      <dgm:prSet loTypeId="urn:microsoft.com/office/officeart/2005/8/layout/gear1" loCatId="cycle" qsTypeId="urn:microsoft.com/office/officeart/2005/8/quickstyle/simple1" qsCatId="simple" csTypeId="urn:microsoft.com/office/officeart/2005/8/colors/accent1_2" csCatId="accent1" phldr="1"/>
      <dgm:spPr/>
      <dgm:t>
        <a:bodyPr/>
        <a:lstStyle/>
        <a:p>
          <a:endParaRPr lang="en-US"/>
        </a:p>
      </dgm:t>
    </dgm:pt>
    <dgm:pt modelId="{971DC0AF-9C43-48CD-A371-FCB5E51C6B5C}">
      <dgm:prSet custT="1"/>
      <dgm:spPr/>
      <dgm:t>
        <a:bodyPr/>
        <a:lstStyle/>
        <a:p>
          <a:pPr rtl="0"/>
          <a:r>
            <a:rPr lang="en-US" sz="1600" dirty="0" smtClean="0">
              <a:solidFill>
                <a:schemeClr val="bg1"/>
              </a:solidFill>
            </a:rPr>
            <a:t>Robust technologies that can be applied to a wide variety of crops and operations: e.g., varying fruit size, plant/animal size and arrangement, and cultural practices</a:t>
          </a:r>
          <a:endParaRPr lang="en-US" sz="1600" dirty="0">
            <a:solidFill>
              <a:schemeClr val="bg1"/>
            </a:solidFill>
          </a:endParaRPr>
        </a:p>
      </dgm:t>
    </dgm:pt>
    <dgm:pt modelId="{DFA4FA85-677F-439F-9C8E-F7D2FD84A415}" type="parTrans" cxnId="{0F89FA49-E30A-4C1F-89E7-74A0656EF545}">
      <dgm:prSet/>
      <dgm:spPr/>
      <dgm:t>
        <a:bodyPr/>
        <a:lstStyle/>
        <a:p>
          <a:endParaRPr lang="en-US"/>
        </a:p>
      </dgm:t>
    </dgm:pt>
    <dgm:pt modelId="{75FE0DA1-275E-4B8A-BA1A-BE9E18B23EC3}" type="sibTrans" cxnId="{0F89FA49-E30A-4C1F-89E7-74A0656EF545}">
      <dgm:prSet/>
      <dgm:spPr/>
      <dgm:t>
        <a:bodyPr/>
        <a:lstStyle/>
        <a:p>
          <a:endParaRPr lang="en-US"/>
        </a:p>
      </dgm:t>
    </dgm:pt>
    <dgm:pt modelId="{6FCDE428-C434-4DFF-970A-1D006BE5CB35}">
      <dgm:prSet custT="1"/>
      <dgm:spPr/>
      <dgm:t>
        <a:bodyPr/>
        <a:lstStyle/>
        <a:p>
          <a:pPr rtl="0"/>
          <a:r>
            <a:rPr lang="en-US" sz="1400" dirty="0" smtClean="0">
              <a:solidFill>
                <a:schemeClr val="bg1"/>
              </a:solidFill>
            </a:rPr>
            <a:t>Scale-neutral technologies: viable for both large and small </a:t>
          </a:r>
          <a:r>
            <a:rPr lang="en-US" sz="1400" dirty="0" smtClean="0">
              <a:solidFill>
                <a:schemeClr val="bg1"/>
              </a:solidFill>
            </a:rPr>
            <a:t>operations</a:t>
          </a:r>
          <a:endParaRPr lang="en-US" sz="1400" dirty="0">
            <a:solidFill>
              <a:schemeClr val="bg1"/>
            </a:solidFill>
          </a:endParaRPr>
        </a:p>
      </dgm:t>
    </dgm:pt>
    <dgm:pt modelId="{826EF762-2887-41BB-B15A-C5E6B68D5FAE}" type="parTrans" cxnId="{F03A3D5F-D354-4706-8F47-0313C0BBBF33}">
      <dgm:prSet/>
      <dgm:spPr/>
      <dgm:t>
        <a:bodyPr/>
        <a:lstStyle/>
        <a:p>
          <a:endParaRPr lang="en-US"/>
        </a:p>
      </dgm:t>
    </dgm:pt>
    <dgm:pt modelId="{E98CE59D-C623-4ADC-892B-3718148F168E}" type="sibTrans" cxnId="{F03A3D5F-D354-4706-8F47-0313C0BBBF33}">
      <dgm:prSet/>
      <dgm:spPr/>
      <dgm:t>
        <a:bodyPr/>
        <a:lstStyle/>
        <a:p>
          <a:endParaRPr lang="en-US"/>
        </a:p>
      </dgm:t>
    </dgm:pt>
    <dgm:pt modelId="{08D54EDA-A6ED-4A67-8AF8-E60D0ACCFBA4}">
      <dgm:prSet custT="1"/>
      <dgm:spPr/>
      <dgm:t>
        <a:bodyPr/>
        <a:lstStyle/>
        <a:p>
          <a:pPr rtl="0"/>
          <a:r>
            <a:rPr lang="en-US" sz="1400" dirty="0" smtClean="0">
              <a:solidFill>
                <a:schemeClr val="bg1"/>
              </a:solidFill>
            </a:rPr>
            <a:t>Crisis-driven industries: weather, regulation, insects and diseases</a:t>
          </a:r>
          <a:endParaRPr lang="en-US" sz="1400" dirty="0">
            <a:solidFill>
              <a:schemeClr val="bg1"/>
            </a:solidFill>
          </a:endParaRPr>
        </a:p>
      </dgm:t>
    </dgm:pt>
    <dgm:pt modelId="{A41526BF-432D-4BA0-847A-81CAC6D99364}" type="parTrans" cxnId="{FA6934C4-8D49-453D-805D-3055CE809607}">
      <dgm:prSet/>
      <dgm:spPr/>
      <dgm:t>
        <a:bodyPr/>
        <a:lstStyle/>
        <a:p>
          <a:endParaRPr lang="en-US"/>
        </a:p>
      </dgm:t>
    </dgm:pt>
    <dgm:pt modelId="{5B6859A3-20DD-4A28-A28E-281A40215046}" type="sibTrans" cxnId="{FA6934C4-8D49-453D-805D-3055CE809607}">
      <dgm:prSet/>
      <dgm:spPr/>
      <dgm:t>
        <a:bodyPr/>
        <a:lstStyle/>
        <a:p>
          <a:endParaRPr lang="en-US"/>
        </a:p>
      </dgm:t>
    </dgm:pt>
    <dgm:pt modelId="{FADB7E3E-B5D7-4118-8D43-4E50C6657BCA}" type="pres">
      <dgm:prSet presAssocID="{7CB22A97-A021-40C1-B162-DEA4F9AB03FB}" presName="composite" presStyleCnt="0">
        <dgm:presLayoutVars>
          <dgm:chMax val="3"/>
          <dgm:animLvl val="lvl"/>
          <dgm:resizeHandles val="exact"/>
        </dgm:presLayoutVars>
      </dgm:prSet>
      <dgm:spPr/>
      <dgm:t>
        <a:bodyPr/>
        <a:lstStyle/>
        <a:p>
          <a:endParaRPr lang="en-US"/>
        </a:p>
      </dgm:t>
    </dgm:pt>
    <dgm:pt modelId="{35AE9BED-A35B-4A72-B596-B2F50EDE1F48}" type="pres">
      <dgm:prSet presAssocID="{971DC0AF-9C43-48CD-A371-FCB5E51C6B5C}" presName="gear1" presStyleLbl="node1" presStyleIdx="0" presStyleCnt="3">
        <dgm:presLayoutVars>
          <dgm:chMax val="1"/>
          <dgm:bulletEnabled val="1"/>
        </dgm:presLayoutVars>
      </dgm:prSet>
      <dgm:spPr/>
      <dgm:t>
        <a:bodyPr/>
        <a:lstStyle/>
        <a:p>
          <a:endParaRPr lang="en-US"/>
        </a:p>
      </dgm:t>
    </dgm:pt>
    <dgm:pt modelId="{1BCABB7E-C31E-423A-8C38-8C2AAB0D5386}" type="pres">
      <dgm:prSet presAssocID="{971DC0AF-9C43-48CD-A371-FCB5E51C6B5C}" presName="gear1srcNode" presStyleLbl="node1" presStyleIdx="0" presStyleCnt="3"/>
      <dgm:spPr/>
      <dgm:t>
        <a:bodyPr/>
        <a:lstStyle/>
        <a:p>
          <a:endParaRPr lang="en-US"/>
        </a:p>
      </dgm:t>
    </dgm:pt>
    <dgm:pt modelId="{DC4AB9C6-62E5-46F5-BBA5-44A36E609663}" type="pres">
      <dgm:prSet presAssocID="{971DC0AF-9C43-48CD-A371-FCB5E51C6B5C}" presName="gear1dstNode" presStyleLbl="node1" presStyleIdx="0" presStyleCnt="3"/>
      <dgm:spPr/>
      <dgm:t>
        <a:bodyPr/>
        <a:lstStyle/>
        <a:p>
          <a:endParaRPr lang="en-US"/>
        </a:p>
      </dgm:t>
    </dgm:pt>
    <dgm:pt modelId="{E4C30002-FC5D-4500-A2D2-DC8D798E6377}" type="pres">
      <dgm:prSet presAssocID="{6FCDE428-C434-4DFF-970A-1D006BE5CB35}" presName="gear2" presStyleLbl="node1" presStyleIdx="1" presStyleCnt="3">
        <dgm:presLayoutVars>
          <dgm:chMax val="1"/>
          <dgm:bulletEnabled val="1"/>
        </dgm:presLayoutVars>
      </dgm:prSet>
      <dgm:spPr/>
      <dgm:t>
        <a:bodyPr/>
        <a:lstStyle/>
        <a:p>
          <a:endParaRPr lang="en-US"/>
        </a:p>
      </dgm:t>
    </dgm:pt>
    <dgm:pt modelId="{3FD55546-33FA-4FCF-B30D-40C8A2F37A62}" type="pres">
      <dgm:prSet presAssocID="{6FCDE428-C434-4DFF-970A-1D006BE5CB35}" presName="gear2srcNode" presStyleLbl="node1" presStyleIdx="1" presStyleCnt="3"/>
      <dgm:spPr/>
      <dgm:t>
        <a:bodyPr/>
        <a:lstStyle/>
        <a:p>
          <a:endParaRPr lang="en-US"/>
        </a:p>
      </dgm:t>
    </dgm:pt>
    <dgm:pt modelId="{C1C37374-659A-4A76-97C4-EE858D3269DC}" type="pres">
      <dgm:prSet presAssocID="{6FCDE428-C434-4DFF-970A-1D006BE5CB35}" presName="gear2dstNode" presStyleLbl="node1" presStyleIdx="1" presStyleCnt="3"/>
      <dgm:spPr/>
      <dgm:t>
        <a:bodyPr/>
        <a:lstStyle/>
        <a:p>
          <a:endParaRPr lang="en-US"/>
        </a:p>
      </dgm:t>
    </dgm:pt>
    <dgm:pt modelId="{736324BD-25AE-4BF0-9418-821655AA8CE7}" type="pres">
      <dgm:prSet presAssocID="{08D54EDA-A6ED-4A67-8AF8-E60D0ACCFBA4}" presName="gear3" presStyleLbl="node1" presStyleIdx="2" presStyleCnt="3"/>
      <dgm:spPr/>
      <dgm:t>
        <a:bodyPr/>
        <a:lstStyle/>
        <a:p>
          <a:endParaRPr lang="en-US"/>
        </a:p>
      </dgm:t>
    </dgm:pt>
    <dgm:pt modelId="{DBAC5E82-6803-4BAA-9899-506927F0A7C7}" type="pres">
      <dgm:prSet presAssocID="{08D54EDA-A6ED-4A67-8AF8-E60D0ACCFBA4}" presName="gear3tx" presStyleLbl="node1" presStyleIdx="2" presStyleCnt="3">
        <dgm:presLayoutVars>
          <dgm:chMax val="1"/>
          <dgm:bulletEnabled val="1"/>
        </dgm:presLayoutVars>
      </dgm:prSet>
      <dgm:spPr/>
      <dgm:t>
        <a:bodyPr/>
        <a:lstStyle/>
        <a:p>
          <a:endParaRPr lang="en-US"/>
        </a:p>
      </dgm:t>
    </dgm:pt>
    <dgm:pt modelId="{44F072A3-C2BB-493B-9B8D-8A2CD1D218D1}" type="pres">
      <dgm:prSet presAssocID="{08D54EDA-A6ED-4A67-8AF8-E60D0ACCFBA4}" presName="gear3srcNode" presStyleLbl="node1" presStyleIdx="2" presStyleCnt="3"/>
      <dgm:spPr/>
      <dgm:t>
        <a:bodyPr/>
        <a:lstStyle/>
        <a:p>
          <a:endParaRPr lang="en-US"/>
        </a:p>
      </dgm:t>
    </dgm:pt>
    <dgm:pt modelId="{00D1A525-96A6-4ED3-B01E-70E5160888A3}" type="pres">
      <dgm:prSet presAssocID="{08D54EDA-A6ED-4A67-8AF8-E60D0ACCFBA4}" presName="gear3dstNode" presStyleLbl="node1" presStyleIdx="2" presStyleCnt="3"/>
      <dgm:spPr/>
      <dgm:t>
        <a:bodyPr/>
        <a:lstStyle/>
        <a:p>
          <a:endParaRPr lang="en-US"/>
        </a:p>
      </dgm:t>
    </dgm:pt>
    <dgm:pt modelId="{C5038184-C8A8-4857-BA54-E9F264ACA4C1}" type="pres">
      <dgm:prSet presAssocID="{75FE0DA1-275E-4B8A-BA1A-BE9E18B23EC3}" presName="connector1" presStyleLbl="sibTrans2D1" presStyleIdx="0" presStyleCnt="3"/>
      <dgm:spPr/>
      <dgm:t>
        <a:bodyPr/>
        <a:lstStyle/>
        <a:p>
          <a:endParaRPr lang="en-US"/>
        </a:p>
      </dgm:t>
    </dgm:pt>
    <dgm:pt modelId="{14BB4FFE-C5BF-4B48-B343-1EB738461928}" type="pres">
      <dgm:prSet presAssocID="{E98CE59D-C623-4ADC-892B-3718148F168E}" presName="connector2" presStyleLbl="sibTrans2D1" presStyleIdx="1" presStyleCnt="3"/>
      <dgm:spPr/>
      <dgm:t>
        <a:bodyPr/>
        <a:lstStyle/>
        <a:p>
          <a:endParaRPr lang="en-US"/>
        </a:p>
      </dgm:t>
    </dgm:pt>
    <dgm:pt modelId="{3873DCC4-0C87-423E-AD3A-7FC3794DCA16}" type="pres">
      <dgm:prSet presAssocID="{5B6859A3-20DD-4A28-A28E-281A40215046}" presName="connector3" presStyleLbl="sibTrans2D1" presStyleIdx="2" presStyleCnt="3"/>
      <dgm:spPr/>
      <dgm:t>
        <a:bodyPr/>
        <a:lstStyle/>
        <a:p>
          <a:endParaRPr lang="en-US"/>
        </a:p>
      </dgm:t>
    </dgm:pt>
  </dgm:ptLst>
  <dgm:cxnLst>
    <dgm:cxn modelId="{0F89FA49-E30A-4C1F-89E7-74A0656EF545}" srcId="{7CB22A97-A021-40C1-B162-DEA4F9AB03FB}" destId="{971DC0AF-9C43-48CD-A371-FCB5E51C6B5C}" srcOrd="0" destOrd="0" parTransId="{DFA4FA85-677F-439F-9C8E-F7D2FD84A415}" sibTransId="{75FE0DA1-275E-4B8A-BA1A-BE9E18B23EC3}"/>
    <dgm:cxn modelId="{F03A3D5F-D354-4706-8F47-0313C0BBBF33}" srcId="{7CB22A97-A021-40C1-B162-DEA4F9AB03FB}" destId="{6FCDE428-C434-4DFF-970A-1D006BE5CB35}" srcOrd="1" destOrd="0" parTransId="{826EF762-2887-41BB-B15A-C5E6B68D5FAE}" sibTransId="{E98CE59D-C623-4ADC-892B-3718148F168E}"/>
    <dgm:cxn modelId="{7C795F3C-A050-439E-B1F0-ACA81DC542B6}" type="presOf" srcId="{971DC0AF-9C43-48CD-A371-FCB5E51C6B5C}" destId="{1BCABB7E-C31E-423A-8C38-8C2AAB0D5386}" srcOrd="1" destOrd="0" presId="urn:microsoft.com/office/officeart/2005/8/layout/gear1"/>
    <dgm:cxn modelId="{E4B1C288-7088-407B-B497-8B5C7954575B}" type="presOf" srcId="{08D54EDA-A6ED-4A67-8AF8-E60D0ACCFBA4}" destId="{736324BD-25AE-4BF0-9418-821655AA8CE7}" srcOrd="0" destOrd="0" presId="urn:microsoft.com/office/officeart/2005/8/layout/gear1"/>
    <dgm:cxn modelId="{6AAE2594-56F4-4F29-8448-CE68F7B64090}" type="presOf" srcId="{7CB22A97-A021-40C1-B162-DEA4F9AB03FB}" destId="{FADB7E3E-B5D7-4118-8D43-4E50C6657BCA}" srcOrd="0" destOrd="0" presId="urn:microsoft.com/office/officeart/2005/8/layout/gear1"/>
    <dgm:cxn modelId="{098CCF14-D8C2-4997-982D-61A83256815C}" type="presOf" srcId="{6FCDE428-C434-4DFF-970A-1D006BE5CB35}" destId="{3FD55546-33FA-4FCF-B30D-40C8A2F37A62}" srcOrd="1" destOrd="0" presId="urn:microsoft.com/office/officeart/2005/8/layout/gear1"/>
    <dgm:cxn modelId="{DABA6B40-2161-400C-8CD9-1AB722BB12B6}" type="presOf" srcId="{6FCDE428-C434-4DFF-970A-1D006BE5CB35}" destId="{C1C37374-659A-4A76-97C4-EE858D3269DC}" srcOrd="2" destOrd="0" presId="urn:microsoft.com/office/officeart/2005/8/layout/gear1"/>
    <dgm:cxn modelId="{43E6BB05-6700-46D9-9119-DD6B9283533D}" type="presOf" srcId="{08D54EDA-A6ED-4A67-8AF8-E60D0ACCFBA4}" destId="{DBAC5E82-6803-4BAA-9899-506927F0A7C7}" srcOrd="1" destOrd="0" presId="urn:microsoft.com/office/officeart/2005/8/layout/gear1"/>
    <dgm:cxn modelId="{D00DD6CF-495C-45E8-8162-1C8A3EAF76F9}" type="presOf" srcId="{5B6859A3-20DD-4A28-A28E-281A40215046}" destId="{3873DCC4-0C87-423E-AD3A-7FC3794DCA16}" srcOrd="0" destOrd="0" presId="urn:microsoft.com/office/officeart/2005/8/layout/gear1"/>
    <dgm:cxn modelId="{FA6934C4-8D49-453D-805D-3055CE809607}" srcId="{7CB22A97-A021-40C1-B162-DEA4F9AB03FB}" destId="{08D54EDA-A6ED-4A67-8AF8-E60D0ACCFBA4}" srcOrd="2" destOrd="0" parTransId="{A41526BF-432D-4BA0-847A-81CAC6D99364}" sibTransId="{5B6859A3-20DD-4A28-A28E-281A40215046}"/>
    <dgm:cxn modelId="{49700E35-EAB1-4A7E-888C-E97D8C4B1239}" type="presOf" srcId="{6FCDE428-C434-4DFF-970A-1D006BE5CB35}" destId="{E4C30002-FC5D-4500-A2D2-DC8D798E6377}" srcOrd="0" destOrd="0" presId="urn:microsoft.com/office/officeart/2005/8/layout/gear1"/>
    <dgm:cxn modelId="{1B630822-D906-42E8-BFF8-FDFC374E8257}" type="presOf" srcId="{971DC0AF-9C43-48CD-A371-FCB5E51C6B5C}" destId="{35AE9BED-A35B-4A72-B596-B2F50EDE1F48}" srcOrd="0" destOrd="0" presId="urn:microsoft.com/office/officeart/2005/8/layout/gear1"/>
    <dgm:cxn modelId="{3957F770-09BB-458F-A6EF-EE3B69490DA2}" type="presOf" srcId="{75FE0DA1-275E-4B8A-BA1A-BE9E18B23EC3}" destId="{C5038184-C8A8-4857-BA54-E9F264ACA4C1}" srcOrd="0" destOrd="0" presId="urn:microsoft.com/office/officeart/2005/8/layout/gear1"/>
    <dgm:cxn modelId="{EB60324C-A82D-42F2-B12D-DD79AFDEB5F3}" type="presOf" srcId="{971DC0AF-9C43-48CD-A371-FCB5E51C6B5C}" destId="{DC4AB9C6-62E5-46F5-BBA5-44A36E609663}" srcOrd="2" destOrd="0" presId="urn:microsoft.com/office/officeart/2005/8/layout/gear1"/>
    <dgm:cxn modelId="{37940364-A2FD-4A4E-BA28-04FC181184C9}" type="presOf" srcId="{E98CE59D-C623-4ADC-892B-3718148F168E}" destId="{14BB4FFE-C5BF-4B48-B343-1EB738461928}" srcOrd="0" destOrd="0" presId="urn:microsoft.com/office/officeart/2005/8/layout/gear1"/>
    <dgm:cxn modelId="{3987AA1E-3C2A-4DBF-94B5-E63C2DB363C1}" type="presOf" srcId="{08D54EDA-A6ED-4A67-8AF8-E60D0ACCFBA4}" destId="{00D1A525-96A6-4ED3-B01E-70E5160888A3}" srcOrd="3" destOrd="0" presId="urn:microsoft.com/office/officeart/2005/8/layout/gear1"/>
    <dgm:cxn modelId="{D57398FF-DE38-4523-95DF-AD882B4CB385}" type="presOf" srcId="{08D54EDA-A6ED-4A67-8AF8-E60D0ACCFBA4}" destId="{44F072A3-C2BB-493B-9B8D-8A2CD1D218D1}" srcOrd="2" destOrd="0" presId="urn:microsoft.com/office/officeart/2005/8/layout/gear1"/>
    <dgm:cxn modelId="{034A914B-AD0C-4CE8-8A28-66D4629B3930}" type="presParOf" srcId="{FADB7E3E-B5D7-4118-8D43-4E50C6657BCA}" destId="{35AE9BED-A35B-4A72-B596-B2F50EDE1F48}" srcOrd="0" destOrd="0" presId="urn:microsoft.com/office/officeart/2005/8/layout/gear1"/>
    <dgm:cxn modelId="{CB15D7F0-C8C5-4EA2-BB2A-2C9B510E1406}" type="presParOf" srcId="{FADB7E3E-B5D7-4118-8D43-4E50C6657BCA}" destId="{1BCABB7E-C31E-423A-8C38-8C2AAB0D5386}" srcOrd="1" destOrd="0" presId="urn:microsoft.com/office/officeart/2005/8/layout/gear1"/>
    <dgm:cxn modelId="{5DB3E9A6-64B1-4C13-9D51-92491E005507}" type="presParOf" srcId="{FADB7E3E-B5D7-4118-8D43-4E50C6657BCA}" destId="{DC4AB9C6-62E5-46F5-BBA5-44A36E609663}" srcOrd="2" destOrd="0" presId="urn:microsoft.com/office/officeart/2005/8/layout/gear1"/>
    <dgm:cxn modelId="{E6A1CACB-C0B8-4952-9335-A164D4C19C28}" type="presParOf" srcId="{FADB7E3E-B5D7-4118-8D43-4E50C6657BCA}" destId="{E4C30002-FC5D-4500-A2D2-DC8D798E6377}" srcOrd="3" destOrd="0" presId="urn:microsoft.com/office/officeart/2005/8/layout/gear1"/>
    <dgm:cxn modelId="{6E8A3FE0-8481-44CB-8A99-85D1BBB085E7}" type="presParOf" srcId="{FADB7E3E-B5D7-4118-8D43-4E50C6657BCA}" destId="{3FD55546-33FA-4FCF-B30D-40C8A2F37A62}" srcOrd="4" destOrd="0" presId="urn:microsoft.com/office/officeart/2005/8/layout/gear1"/>
    <dgm:cxn modelId="{DF1ACEE3-53E6-4AB1-945F-88FD963ABE1B}" type="presParOf" srcId="{FADB7E3E-B5D7-4118-8D43-4E50C6657BCA}" destId="{C1C37374-659A-4A76-97C4-EE858D3269DC}" srcOrd="5" destOrd="0" presId="urn:microsoft.com/office/officeart/2005/8/layout/gear1"/>
    <dgm:cxn modelId="{9822EF77-DAAD-41AA-A6E2-A88E93143046}" type="presParOf" srcId="{FADB7E3E-B5D7-4118-8D43-4E50C6657BCA}" destId="{736324BD-25AE-4BF0-9418-821655AA8CE7}" srcOrd="6" destOrd="0" presId="urn:microsoft.com/office/officeart/2005/8/layout/gear1"/>
    <dgm:cxn modelId="{08827BE6-D7F8-4A80-9F31-7E0B2D7957BD}" type="presParOf" srcId="{FADB7E3E-B5D7-4118-8D43-4E50C6657BCA}" destId="{DBAC5E82-6803-4BAA-9899-506927F0A7C7}" srcOrd="7" destOrd="0" presId="urn:microsoft.com/office/officeart/2005/8/layout/gear1"/>
    <dgm:cxn modelId="{9541018F-035A-40B1-AAB2-C16FB69AB3A7}" type="presParOf" srcId="{FADB7E3E-B5D7-4118-8D43-4E50C6657BCA}" destId="{44F072A3-C2BB-493B-9B8D-8A2CD1D218D1}" srcOrd="8" destOrd="0" presId="urn:microsoft.com/office/officeart/2005/8/layout/gear1"/>
    <dgm:cxn modelId="{B42CD723-FBF1-4098-B89E-F7F26D79DE83}" type="presParOf" srcId="{FADB7E3E-B5D7-4118-8D43-4E50C6657BCA}" destId="{00D1A525-96A6-4ED3-B01E-70E5160888A3}" srcOrd="9" destOrd="0" presId="urn:microsoft.com/office/officeart/2005/8/layout/gear1"/>
    <dgm:cxn modelId="{600C125E-5305-4A87-A225-08D9C6EB6C0E}" type="presParOf" srcId="{FADB7E3E-B5D7-4118-8D43-4E50C6657BCA}" destId="{C5038184-C8A8-4857-BA54-E9F264ACA4C1}" srcOrd="10" destOrd="0" presId="urn:microsoft.com/office/officeart/2005/8/layout/gear1"/>
    <dgm:cxn modelId="{F1FE3CB7-E8F7-4E87-9455-55A99155B302}" type="presParOf" srcId="{FADB7E3E-B5D7-4118-8D43-4E50C6657BCA}" destId="{14BB4FFE-C5BF-4B48-B343-1EB738461928}" srcOrd="11" destOrd="0" presId="urn:microsoft.com/office/officeart/2005/8/layout/gear1"/>
    <dgm:cxn modelId="{D35F29CC-9056-4A73-9C61-46616D10236C}" type="presParOf" srcId="{FADB7E3E-B5D7-4118-8D43-4E50C6657BCA}" destId="{3873DCC4-0C87-423E-AD3A-7FC3794DCA16}"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71AF3-D3EE-49E8-8092-0F5967510045}">
      <dsp:nvSpPr>
        <dsp:cNvPr id="0" name=""/>
        <dsp:cNvSpPr/>
      </dsp:nvSpPr>
      <dsp:spPr>
        <a:xfrm>
          <a:off x="625601" y="0"/>
          <a:ext cx="7090156" cy="484632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AC6A94-5878-4CAE-9D15-760F9C9342A1}">
      <dsp:nvSpPr>
        <dsp:cNvPr id="0" name=""/>
        <dsp:cNvSpPr/>
      </dsp:nvSpPr>
      <dsp:spPr>
        <a:xfrm>
          <a:off x="3665" y="1391921"/>
          <a:ext cx="2704730" cy="20624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kumimoji="1" lang="en-US" sz="1800" b="1" kern="1200" dirty="0" smtClean="0">
              <a:solidFill>
                <a:schemeClr val="bg2"/>
              </a:solidFill>
            </a:rPr>
            <a:t>1862 Morrill Act established land-grant universities as colleges of agriculture and mechanic arts</a:t>
          </a:r>
          <a:endParaRPr lang="en-US" sz="1800" kern="1200" dirty="0">
            <a:solidFill>
              <a:schemeClr val="bg2"/>
            </a:solidFill>
          </a:endParaRPr>
        </a:p>
      </dsp:txBody>
      <dsp:txXfrm>
        <a:off x="104347" y="1492603"/>
        <a:ext cx="2503366" cy="1861113"/>
      </dsp:txXfrm>
    </dsp:sp>
    <dsp:sp modelId="{D3B345E3-86A8-406C-BC5D-7E360CD5F3AC}">
      <dsp:nvSpPr>
        <dsp:cNvPr id="0" name=""/>
        <dsp:cNvSpPr/>
      </dsp:nvSpPr>
      <dsp:spPr>
        <a:xfrm>
          <a:off x="2835675" y="1391921"/>
          <a:ext cx="2691137" cy="20624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kumimoji="1" lang="en-US" sz="1800" b="1" kern="1200" dirty="0" smtClean="0">
              <a:solidFill>
                <a:schemeClr val="bg2"/>
              </a:solidFill>
            </a:rPr>
            <a:t>U.S. Department of Agriculture established the same year to serve as the federal </a:t>
          </a:r>
          <a:r>
            <a:rPr kumimoji="1" lang="en-US" sz="1800" b="1" u="none" kern="1200" dirty="0" smtClean="0">
              <a:solidFill>
                <a:schemeClr val="bg2"/>
              </a:solidFill>
            </a:rPr>
            <a:t>partner</a:t>
          </a:r>
          <a:r>
            <a:rPr kumimoji="1" lang="en-US" sz="1800" b="1" kern="1200" dirty="0" smtClean="0">
              <a:solidFill>
                <a:schemeClr val="bg2"/>
              </a:solidFill>
            </a:rPr>
            <a:t> to the LGU system (NIFA mission today)</a:t>
          </a:r>
          <a:endParaRPr lang="en-US" sz="1800" kern="1200" dirty="0">
            <a:solidFill>
              <a:schemeClr val="bg2"/>
            </a:solidFill>
          </a:endParaRPr>
        </a:p>
      </dsp:txBody>
      <dsp:txXfrm>
        <a:off x="2936357" y="1492603"/>
        <a:ext cx="2489773" cy="1861113"/>
      </dsp:txXfrm>
    </dsp:sp>
    <dsp:sp modelId="{57FD2F7C-48D3-4BAF-9052-7C32A7235CF4}">
      <dsp:nvSpPr>
        <dsp:cNvPr id="0" name=""/>
        <dsp:cNvSpPr/>
      </dsp:nvSpPr>
      <dsp:spPr>
        <a:xfrm>
          <a:off x="5654091" y="1391921"/>
          <a:ext cx="2683602" cy="20624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kumimoji="1" lang="en-US" sz="1800" b="1" kern="1200" dirty="0" smtClean="0">
              <a:solidFill>
                <a:schemeClr val="bg2"/>
              </a:solidFill>
            </a:rPr>
            <a:t>Now, 17 agencies in USDA: land management, regulation, marketing, inspection, and R&amp;D</a:t>
          </a:r>
          <a:endParaRPr kumimoji="1" lang="en-US" sz="1800" b="1" kern="1200" dirty="0">
            <a:solidFill>
              <a:schemeClr val="bg2"/>
            </a:solidFill>
          </a:endParaRPr>
        </a:p>
      </dsp:txBody>
      <dsp:txXfrm>
        <a:off x="5754773" y="1492603"/>
        <a:ext cx="2482238" cy="18611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52E3A-B43E-47C4-831F-876AA371A6D1}">
      <dsp:nvSpPr>
        <dsp:cNvPr id="0" name=""/>
        <dsp:cNvSpPr/>
      </dsp:nvSpPr>
      <dsp:spPr>
        <a:xfrm>
          <a:off x="610403" y="0"/>
          <a:ext cx="6917904" cy="488168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E1EE2B-113F-43D4-B882-3A02A515F4A9}">
      <dsp:nvSpPr>
        <dsp:cNvPr id="0" name=""/>
        <dsp:cNvSpPr/>
      </dsp:nvSpPr>
      <dsp:spPr>
        <a:xfrm>
          <a:off x="2235"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smtClean="0">
              <a:solidFill>
                <a:schemeClr val="bg2"/>
              </a:solidFill>
            </a:rPr>
            <a:t>50% of U.S. land devoted to ag production</a:t>
          </a:r>
          <a:endParaRPr lang="en-US" sz="1400" kern="1200">
            <a:solidFill>
              <a:schemeClr val="bg2"/>
            </a:solidFill>
          </a:endParaRPr>
        </a:p>
      </dsp:txBody>
      <dsp:txXfrm>
        <a:off x="65768" y="1528039"/>
        <a:ext cx="1174412" cy="1825609"/>
      </dsp:txXfrm>
    </dsp:sp>
    <dsp:sp modelId="{262F462C-067D-41EC-A26C-011DC3940CCC}">
      <dsp:nvSpPr>
        <dsp:cNvPr id="0" name=""/>
        <dsp:cNvSpPr/>
      </dsp:nvSpPr>
      <dsp:spPr>
        <a:xfrm>
          <a:off x="1368787"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smtClean="0">
              <a:solidFill>
                <a:schemeClr val="bg2"/>
              </a:solidFill>
            </a:rPr>
            <a:t>Ag uses 10% of the U.S. energy budget</a:t>
          </a:r>
          <a:endParaRPr lang="en-US" sz="1400" kern="1200">
            <a:solidFill>
              <a:schemeClr val="bg2"/>
            </a:solidFill>
          </a:endParaRPr>
        </a:p>
      </dsp:txBody>
      <dsp:txXfrm>
        <a:off x="1432320" y="1528039"/>
        <a:ext cx="1174412" cy="1825609"/>
      </dsp:txXfrm>
    </dsp:sp>
    <dsp:sp modelId="{C74E6F84-6BE0-4621-946A-C8D1D42B2F32}">
      <dsp:nvSpPr>
        <dsp:cNvPr id="0" name=""/>
        <dsp:cNvSpPr/>
      </dsp:nvSpPr>
      <dsp:spPr>
        <a:xfrm>
          <a:off x="2735340"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smtClean="0">
              <a:solidFill>
                <a:schemeClr val="bg2"/>
              </a:solidFill>
            </a:rPr>
            <a:t>70-80% of all fresh water used in U.S.</a:t>
          </a:r>
          <a:endParaRPr lang="en-US" sz="1400" kern="1200">
            <a:solidFill>
              <a:schemeClr val="bg2"/>
            </a:solidFill>
          </a:endParaRPr>
        </a:p>
      </dsp:txBody>
      <dsp:txXfrm>
        <a:off x="2798873" y="1528039"/>
        <a:ext cx="1174412" cy="1825609"/>
      </dsp:txXfrm>
    </dsp:sp>
    <dsp:sp modelId="{5161C781-209D-42E1-BCBD-909E07059E58}">
      <dsp:nvSpPr>
        <dsp:cNvPr id="0" name=""/>
        <dsp:cNvSpPr/>
      </dsp:nvSpPr>
      <dsp:spPr>
        <a:xfrm>
          <a:off x="4101892"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smtClean="0">
              <a:solidFill>
                <a:schemeClr val="bg2"/>
              </a:solidFill>
            </a:rPr>
            <a:t>20 million tons of fertilizer (plus herbicides, fungicides, and pesticides)</a:t>
          </a:r>
          <a:endParaRPr lang="en-US" sz="1400" kern="1200">
            <a:solidFill>
              <a:schemeClr val="bg2"/>
            </a:solidFill>
          </a:endParaRPr>
        </a:p>
      </dsp:txBody>
      <dsp:txXfrm>
        <a:off x="4165425" y="1528039"/>
        <a:ext cx="1174412" cy="1825609"/>
      </dsp:txXfrm>
    </dsp:sp>
    <dsp:sp modelId="{F1D5BB0F-ABF5-4EDB-9F7A-C364B10C99FF}">
      <dsp:nvSpPr>
        <dsp:cNvPr id="0" name=""/>
        <dsp:cNvSpPr/>
      </dsp:nvSpPr>
      <dsp:spPr>
        <a:xfrm>
          <a:off x="5468444"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smtClean="0">
              <a:solidFill>
                <a:schemeClr val="bg2"/>
              </a:solidFill>
            </a:rPr>
            <a:t>Globally, we are rapidly approaching the limit for arable land</a:t>
          </a:r>
          <a:endParaRPr lang="en-US" sz="1400" kern="1200">
            <a:solidFill>
              <a:schemeClr val="bg2"/>
            </a:solidFill>
          </a:endParaRPr>
        </a:p>
      </dsp:txBody>
      <dsp:txXfrm>
        <a:off x="5531977" y="1528039"/>
        <a:ext cx="1174412" cy="1825609"/>
      </dsp:txXfrm>
    </dsp:sp>
    <dsp:sp modelId="{FC6113B5-43E0-438E-9950-ECC8718BB342}">
      <dsp:nvSpPr>
        <dsp:cNvPr id="0" name=""/>
        <dsp:cNvSpPr/>
      </dsp:nvSpPr>
      <dsp:spPr>
        <a:xfrm>
          <a:off x="6834997" y="1464506"/>
          <a:ext cx="1301478" cy="19526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kumimoji="1" lang="en-US" sz="1400" b="1" kern="1200" dirty="0" smtClean="0">
              <a:solidFill>
                <a:schemeClr val="bg2"/>
              </a:solidFill>
            </a:rPr>
            <a:t>And yet, 40-50% of U.S. food is </a:t>
          </a:r>
          <a:r>
            <a:rPr kumimoji="1" lang="en-US" sz="1400" b="1" kern="1200" dirty="0" smtClean="0">
              <a:solidFill>
                <a:schemeClr val="bg2"/>
              </a:solidFill>
            </a:rPr>
            <a:t>lost/wasted</a:t>
          </a:r>
          <a:endParaRPr lang="en-US" sz="1400" kern="1200" dirty="0">
            <a:solidFill>
              <a:schemeClr val="bg2"/>
            </a:solidFill>
          </a:endParaRPr>
        </a:p>
      </dsp:txBody>
      <dsp:txXfrm>
        <a:off x="6898530" y="1528039"/>
        <a:ext cx="1174412" cy="18256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AE9BED-A35B-4A72-B596-B2F50EDE1F48}">
      <dsp:nvSpPr>
        <dsp:cNvPr id="0" name=""/>
        <dsp:cNvSpPr/>
      </dsp:nvSpPr>
      <dsp:spPr>
        <a:xfrm>
          <a:off x="3916680" y="2468879"/>
          <a:ext cx="3017519" cy="3017519"/>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kern="1200" dirty="0" smtClean="0">
              <a:solidFill>
                <a:schemeClr val="bg1"/>
              </a:solidFill>
            </a:rPr>
            <a:t>Robust technologies that can be applied to a wide variety of crops and operations: e.g., varying fruit size, plant/animal size and arrangement, and cultural practices</a:t>
          </a:r>
          <a:endParaRPr lang="en-US" sz="1600" kern="1200" dirty="0">
            <a:solidFill>
              <a:schemeClr val="bg1"/>
            </a:solidFill>
          </a:endParaRPr>
        </a:p>
      </dsp:txBody>
      <dsp:txXfrm>
        <a:off x="4523336" y="3175718"/>
        <a:ext cx="1804207" cy="1551068"/>
      </dsp:txXfrm>
    </dsp:sp>
    <dsp:sp modelId="{E4C30002-FC5D-4500-A2D2-DC8D798E6377}">
      <dsp:nvSpPr>
        <dsp:cNvPr id="0" name=""/>
        <dsp:cNvSpPr/>
      </dsp:nvSpPr>
      <dsp:spPr>
        <a:xfrm>
          <a:off x="2161032" y="1755648"/>
          <a:ext cx="2194559" cy="2194559"/>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solidFill>
                <a:schemeClr val="bg1"/>
              </a:solidFill>
            </a:rPr>
            <a:t>Scale-neutral technologies: viable for both large and small </a:t>
          </a:r>
          <a:r>
            <a:rPr lang="en-US" sz="1400" kern="1200" dirty="0" smtClean="0">
              <a:solidFill>
                <a:schemeClr val="bg1"/>
              </a:solidFill>
            </a:rPr>
            <a:t>operations</a:t>
          </a:r>
          <a:endParaRPr lang="en-US" sz="1400" kern="1200" dirty="0">
            <a:solidFill>
              <a:schemeClr val="bg1"/>
            </a:solidFill>
          </a:endParaRPr>
        </a:p>
      </dsp:txBody>
      <dsp:txXfrm>
        <a:off x="2713519" y="2311474"/>
        <a:ext cx="1089585" cy="1082907"/>
      </dsp:txXfrm>
    </dsp:sp>
    <dsp:sp modelId="{736324BD-25AE-4BF0-9418-821655AA8CE7}">
      <dsp:nvSpPr>
        <dsp:cNvPr id="0" name=""/>
        <dsp:cNvSpPr/>
      </dsp:nvSpPr>
      <dsp:spPr>
        <a:xfrm rot="20700000">
          <a:off x="3390209" y="241625"/>
          <a:ext cx="2150220" cy="2150220"/>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en-US" sz="1400" kern="1200" dirty="0" smtClean="0">
              <a:solidFill>
                <a:schemeClr val="bg1"/>
              </a:solidFill>
            </a:rPr>
            <a:t>Crisis-driven industries: weather, regulation, insects and diseases</a:t>
          </a:r>
          <a:endParaRPr lang="en-US" sz="1400" kern="1200" dirty="0">
            <a:solidFill>
              <a:schemeClr val="bg1"/>
            </a:solidFill>
          </a:endParaRPr>
        </a:p>
      </dsp:txBody>
      <dsp:txXfrm rot="-20700000">
        <a:off x="3861816" y="713232"/>
        <a:ext cx="1207007" cy="1207007"/>
      </dsp:txXfrm>
    </dsp:sp>
    <dsp:sp modelId="{C5038184-C8A8-4857-BA54-E9F264ACA4C1}">
      <dsp:nvSpPr>
        <dsp:cNvPr id="0" name=""/>
        <dsp:cNvSpPr/>
      </dsp:nvSpPr>
      <dsp:spPr>
        <a:xfrm>
          <a:off x="3699095" y="2005281"/>
          <a:ext cx="3862425" cy="3862425"/>
        </a:xfrm>
        <a:prstGeom prst="circularArrow">
          <a:avLst>
            <a:gd name="adj1" fmla="val 4687"/>
            <a:gd name="adj2" fmla="val 299029"/>
            <a:gd name="adj3" fmla="val 2540301"/>
            <a:gd name="adj4" fmla="val 15810231"/>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4BB4FFE-C5BF-4B48-B343-1EB738461928}">
      <dsp:nvSpPr>
        <dsp:cNvPr id="0" name=""/>
        <dsp:cNvSpPr/>
      </dsp:nvSpPr>
      <dsp:spPr>
        <a:xfrm>
          <a:off x="1772379" y="1264529"/>
          <a:ext cx="2806293" cy="2806293"/>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73DCC4-0C87-423E-AD3A-7FC3794DCA16}">
      <dsp:nvSpPr>
        <dsp:cNvPr id="0" name=""/>
        <dsp:cNvSpPr/>
      </dsp:nvSpPr>
      <dsp:spPr>
        <a:xfrm>
          <a:off x="2892841" y="-234898"/>
          <a:ext cx="3025749" cy="3025749"/>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5" name="Rectangle 3"/>
          <p:cNvSpPr>
            <a:spLocks noChangeArrowheads="1"/>
          </p:cNvSpPr>
          <p:nvPr/>
        </p:nvSpPr>
        <p:spPr bwMode="auto">
          <a:xfrm>
            <a:off x="685800" y="2243062"/>
            <a:ext cx="8456613" cy="1071638"/>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4100" name="Rectangle 4"/>
          <p:cNvSpPr>
            <a:spLocks noGrp="1" noChangeArrowheads="1"/>
          </p:cNvSpPr>
          <p:nvPr>
            <p:ph type="ctrTitle" sz="quarter"/>
          </p:nvPr>
        </p:nvSpPr>
        <p:spPr>
          <a:xfrm>
            <a:off x="685800" y="2207381"/>
            <a:ext cx="7772400" cy="1143000"/>
          </a:xfrm>
        </p:spPr>
        <p:txBody>
          <a:bodyPr/>
          <a:lstStyle>
            <a:lvl1pPr>
              <a:defRPr/>
            </a:lvl1pPr>
          </a:lstStyle>
          <a:p>
            <a:r>
              <a:rPr lang="en-US" smtClean="0"/>
              <a:t>Click to edit Master title style</a:t>
            </a:r>
            <a:endParaRPr lang="en-US"/>
          </a:p>
        </p:txBody>
      </p:sp>
      <p:sp>
        <p:nvSpPr>
          <p:cNvPr id="4101"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1" charset="2"/>
              <a:buNone/>
              <a:defRPr b="0">
                <a:latin typeface="Times New Roman" pitchFamily="1" charset="0"/>
              </a:defRPr>
            </a:lvl1pPr>
          </a:lstStyle>
          <a:p>
            <a:r>
              <a:rPr lang="en-US" smtClean="0"/>
              <a:t>Click to edit Master subtitle style</a:t>
            </a:r>
            <a:endParaRPr lang="en-US"/>
          </a:p>
        </p:txBody>
      </p:sp>
      <p:sp>
        <p:nvSpPr>
          <p:cNvPr id="7" name="Rectangle 6"/>
          <p:cNvSpPr>
            <a:spLocks noGrp="1" noChangeArrowheads="1"/>
          </p:cNvSpPr>
          <p:nvPr>
            <p:ph type="dt" sz="quarter" idx="10"/>
          </p:nvPr>
        </p:nvSpPr>
        <p:spPr/>
        <p:txBody>
          <a:bodyPr/>
          <a:lstStyle>
            <a:lvl1pPr>
              <a:defRPr smtClean="0"/>
            </a:lvl1pPr>
          </a:lstStyle>
          <a:p>
            <a:fld id="{9551ABC1-365D-4446-B4B9-9F57E295BC0C}" type="datetimeFigureOut">
              <a:rPr lang="en-US">
                <a:solidFill>
                  <a:srgbClr val="FFFFFF"/>
                </a:solidFill>
              </a:rPr>
              <a:pPr/>
              <a:t>11/6/2014</a:t>
            </a:fld>
            <a:endParaRPr lang="en-US">
              <a:solidFill>
                <a:srgbClr val="FFFFFF"/>
              </a:solidFill>
            </a:endParaRPr>
          </a:p>
        </p:txBody>
      </p:sp>
      <p:sp>
        <p:nvSpPr>
          <p:cNvPr id="8" name="Rectangle 7"/>
          <p:cNvSpPr>
            <a:spLocks noGrp="1" noChangeArrowheads="1"/>
          </p:cNvSpPr>
          <p:nvPr>
            <p:ph type="ftr" sz="quarter" idx="11"/>
          </p:nvPr>
        </p:nvSpPr>
        <p:spPr/>
        <p:txBody>
          <a:bodyPr/>
          <a:lstStyle>
            <a:lvl1pPr>
              <a:defRPr smtClean="0"/>
            </a:lvl1pPr>
          </a:lstStyle>
          <a:p>
            <a:endParaRPr lang="en-US">
              <a:solidFill>
                <a:srgbClr val="FFFFFF"/>
              </a:solidFill>
            </a:endParaRPr>
          </a:p>
        </p:txBody>
      </p:sp>
      <p:sp>
        <p:nvSpPr>
          <p:cNvPr id="9" name="Rectangle 8"/>
          <p:cNvSpPr>
            <a:spLocks noGrp="1" noChangeArrowheads="1"/>
          </p:cNvSpPr>
          <p:nvPr>
            <p:ph type="sldNum" sz="quarter" idx="12"/>
          </p:nvPr>
        </p:nvSpPr>
        <p:spPr/>
        <p:txBody>
          <a:bodyPr/>
          <a:lstStyle>
            <a:lvl1pPr>
              <a:defRPr smtClean="0"/>
            </a:lvl1pPr>
          </a:lstStyle>
          <a:p>
            <a:fld id="{A6EB0364-2B51-BB4F-86E8-D2FD6732218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130172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099378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459798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8296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9103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2844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51518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6497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3941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6732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4311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239122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42750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85483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64255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5" name="Rectangle 3"/>
          <p:cNvSpPr>
            <a:spLocks noChangeArrowheads="1"/>
          </p:cNvSpPr>
          <p:nvPr/>
        </p:nvSpPr>
        <p:spPr bwMode="auto">
          <a:xfrm>
            <a:off x="685800" y="2243062"/>
            <a:ext cx="8456613" cy="1071638"/>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4100" name="Rectangle 4"/>
          <p:cNvSpPr>
            <a:spLocks noGrp="1" noChangeArrowheads="1"/>
          </p:cNvSpPr>
          <p:nvPr>
            <p:ph type="ctrTitle" sz="quarter"/>
          </p:nvPr>
        </p:nvSpPr>
        <p:spPr>
          <a:xfrm>
            <a:off x="685800" y="2207381"/>
            <a:ext cx="7772400" cy="1143000"/>
          </a:xfrm>
        </p:spPr>
        <p:txBody>
          <a:bodyPr/>
          <a:lstStyle>
            <a:lvl1pPr>
              <a:defRPr/>
            </a:lvl1pPr>
          </a:lstStyle>
          <a:p>
            <a:r>
              <a:rPr lang="en-US" smtClean="0"/>
              <a:t>Click to edit Master title style</a:t>
            </a:r>
            <a:endParaRPr lang="en-US"/>
          </a:p>
        </p:txBody>
      </p:sp>
      <p:sp>
        <p:nvSpPr>
          <p:cNvPr id="4101"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1" charset="2"/>
              <a:buNone/>
              <a:defRPr b="0">
                <a:latin typeface="Times New Roman" pitchFamily="1" charset="0"/>
              </a:defRPr>
            </a:lvl1pPr>
          </a:lstStyle>
          <a:p>
            <a:r>
              <a:rPr lang="en-US" smtClean="0"/>
              <a:t>Click to edit Master subtitle style</a:t>
            </a:r>
            <a:endParaRPr lang="en-US"/>
          </a:p>
        </p:txBody>
      </p:sp>
      <p:sp>
        <p:nvSpPr>
          <p:cNvPr id="7" name="Rectangle 6"/>
          <p:cNvSpPr>
            <a:spLocks noGrp="1" noChangeArrowheads="1"/>
          </p:cNvSpPr>
          <p:nvPr>
            <p:ph type="dt" sz="quarter" idx="10"/>
          </p:nvPr>
        </p:nvSpPr>
        <p:spPr/>
        <p:txBody>
          <a:bodyPr/>
          <a:lstStyle>
            <a:lvl1pPr>
              <a:defRPr smtClean="0"/>
            </a:lvl1pPr>
          </a:lstStyle>
          <a:p>
            <a:fld id="{9551ABC1-365D-4446-B4B9-9F57E295BC0C}" type="datetimeFigureOut">
              <a:rPr lang="en-US">
                <a:solidFill>
                  <a:srgbClr val="FFFFFF"/>
                </a:solidFill>
              </a:rPr>
              <a:pPr/>
              <a:t>11/6/2014</a:t>
            </a:fld>
            <a:endParaRPr lang="en-US">
              <a:solidFill>
                <a:srgbClr val="FFFFFF"/>
              </a:solidFill>
            </a:endParaRPr>
          </a:p>
        </p:txBody>
      </p:sp>
      <p:sp>
        <p:nvSpPr>
          <p:cNvPr id="8" name="Rectangle 7"/>
          <p:cNvSpPr>
            <a:spLocks noGrp="1" noChangeArrowheads="1"/>
          </p:cNvSpPr>
          <p:nvPr>
            <p:ph type="ftr" sz="quarter" idx="11"/>
          </p:nvPr>
        </p:nvSpPr>
        <p:spPr/>
        <p:txBody>
          <a:bodyPr/>
          <a:lstStyle>
            <a:lvl1pPr>
              <a:defRPr smtClean="0"/>
            </a:lvl1pPr>
          </a:lstStyle>
          <a:p>
            <a:endParaRPr lang="en-US">
              <a:solidFill>
                <a:srgbClr val="FFFFFF"/>
              </a:solidFill>
            </a:endParaRPr>
          </a:p>
        </p:txBody>
      </p:sp>
      <p:sp>
        <p:nvSpPr>
          <p:cNvPr id="9" name="Rectangle 8"/>
          <p:cNvSpPr>
            <a:spLocks noGrp="1" noChangeArrowheads="1"/>
          </p:cNvSpPr>
          <p:nvPr>
            <p:ph type="sldNum" sz="quarter" idx="12"/>
          </p:nvPr>
        </p:nvSpPr>
        <p:spPr/>
        <p:txBody>
          <a:bodyPr/>
          <a:lstStyle>
            <a:lvl1pPr>
              <a:defRPr smtClean="0"/>
            </a:lvl1pPr>
          </a:lstStyle>
          <a:p>
            <a:fld id="{A6EB0364-2B51-BB4F-86E8-D2FD6732218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034343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7339878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5486175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7799082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053702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0605389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47505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5086071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076095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2437842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8433388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2635983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5" name="Rectangle 3"/>
          <p:cNvSpPr>
            <a:spLocks noChangeArrowheads="1"/>
          </p:cNvSpPr>
          <p:nvPr/>
        </p:nvSpPr>
        <p:spPr bwMode="auto">
          <a:xfrm>
            <a:off x="685800" y="2243062"/>
            <a:ext cx="8456613" cy="1071638"/>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6" name="Rectangle 9"/>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4100" name="Rectangle 4"/>
          <p:cNvSpPr>
            <a:spLocks noGrp="1" noChangeArrowheads="1"/>
          </p:cNvSpPr>
          <p:nvPr>
            <p:ph type="ctrTitle" sz="quarter"/>
          </p:nvPr>
        </p:nvSpPr>
        <p:spPr>
          <a:xfrm>
            <a:off x="685800" y="2207381"/>
            <a:ext cx="7772400" cy="1143000"/>
          </a:xfrm>
        </p:spPr>
        <p:txBody>
          <a:bodyPr/>
          <a:lstStyle>
            <a:lvl1pPr>
              <a:defRPr/>
            </a:lvl1pPr>
          </a:lstStyle>
          <a:p>
            <a:r>
              <a:rPr lang="en-US" smtClean="0"/>
              <a:t>Click to edit Master title style</a:t>
            </a:r>
            <a:endParaRPr lang="en-US"/>
          </a:p>
        </p:txBody>
      </p:sp>
      <p:sp>
        <p:nvSpPr>
          <p:cNvPr id="4101"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1" charset="2"/>
              <a:buNone/>
              <a:defRPr b="0">
                <a:latin typeface="Times New Roman" pitchFamily="1" charset="0"/>
              </a:defRPr>
            </a:lvl1pPr>
          </a:lstStyle>
          <a:p>
            <a:r>
              <a:rPr lang="en-US" smtClean="0"/>
              <a:t>Click to edit Master subtitle style</a:t>
            </a:r>
            <a:endParaRPr lang="en-US"/>
          </a:p>
        </p:txBody>
      </p:sp>
      <p:sp>
        <p:nvSpPr>
          <p:cNvPr id="7" name="Rectangle 6"/>
          <p:cNvSpPr>
            <a:spLocks noGrp="1" noChangeArrowheads="1"/>
          </p:cNvSpPr>
          <p:nvPr>
            <p:ph type="dt" sz="quarter" idx="10"/>
          </p:nvPr>
        </p:nvSpPr>
        <p:spPr/>
        <p:txBody>
          <a:bodyPr/>
          <a:lstStyle>
            <a:lvl1pPr>
              <a:defRPr smtClean="0"/>
            </a:lvl1pPr>
          </a:lstStyle>
          <a:p>
            <a:fld id="{9551ABC1-365D-4446-B4B9-9F57E295BC0C}" type="datetimeFigureOut">
              <a:rPr lang="en-US">
                <a:solidFill>
                  <a:srgbClr val="FFFFFF"/>
                </a:solidFill>
              </a:rPr>
              <a:pPr/>
              <a:t>11/6/2014</a:t>
            </a:fld>
            <a:endParaRPr lang="en-US">
              <a:solidFill>
                <a:srgbClr val="FFFFFF"/>
              </a:solidFill>
            </a:endParaRPr>
          </a:p>
        </p:txBody>
      </p:sp>
      <p:sp>
        <p:nvSpPr>
          <p:cNvPr id="8" name="Rectangle 7"/>
          <p:cNvSpPr>
            <a:spLocks noGrp="1" noChangeArrowheads="1"/>
          </p:cNvSpPr>
          <p:nvPr>
            <p:ph type="ftr" sz="quarter" idx="11"/>
          </p:nvPr>
        </p:nvSpPr>
        <p:spPr/>
        <p:txBody>
          <a:bodyPr/>
          <a:lstStyle>
            <a:lvl1pPr>
              <a:defRPr smtClean="0"/>
            </a:lvl1pPr>
          </a:lstStyle>
          <a:p>
            <a:endParaRPr lang="en-US">
              <a:solidFill>
                <a:srgbClr val="FFFFFF"/>
              </a:solidFill>
            </a:endParaRPr>
          </a:p>
        </p:txBody>
      </p:sp>
      <p:sp>
        <p:nvSpPr>
          <p:cNvPr id="9" name="Rectangle 8"/>
          <p:cNvSpPr>
            <a:spLocks noGrp="1" noChangeArrowheads="1"/>
          </p:cNvSpPr>
          <p:nvPr>
            <p:ph type="sldNum" sz="quarter" idx="12"/>
          </p:nvPr>
        </p:nvSpPr>
        <p:spPr/>
        <p:txBody>
          <a:bodyPr/>
          <a:lstStyle>
            <a:lvl1pPr>
              <a:defRPr smtClean="0"/>
            </a:lvl1pPr>
          </a:lstStyle>
          <a:p>
            <a:fld id="{A6EB0364-2B51-BB4F-86E8-D2FD6732218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5536741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8859935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9716431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7904944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1237333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69557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9746968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5333000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7503043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3939138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1663868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17759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74609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52195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87507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230861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fld id="{9551ABC1-365D-4446-B4B9-9F57E295BC0C}" type="datetimeFigureOut">
              <a:rPr lang="en-US" smtClean="0">
                <a:solidFill>
                  <a:srgbClr val="FFFFFF"/>
                </a:solidFill>
              </a:rPr>
              <a:pPr/>
              <a:t>11/6/2014</a:t>
            </a:fld>
            <a:endParaRPr lang="en-US">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endParaRPr lang="en-US">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fld id="{A6EB0364-2B51-BB4F-86E8-D2FD6732218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736775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3075" name="Rectangle 3"/>
          <p:cNvSpPr>
            <a:spLocks noChangeArrowheads="1"/>
          </p:cNvSpPr>
          <p:nvPr/>
        </p:nvSpPr>
        <p:spPr bwMode="auto">
          <a:xfrm>
            <a:off x="152400" y="17526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3076"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7"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8"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1031"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smtClean="0"/>
            </a:lvl1pPr>
          </a:lstStyle>
          <a:p>
            <a:pPr defTabSz="457200"/>
            <a:fld id="{9551ABC1-365D-4446-B4B9-9F57E295BC0C}" type="datetimeFigureOut">
              <a:rPr lang="en-US">
                <a:solidFill>
                  <a:srgbClr val="FFFFFF"/>
                </a:solidFill>
              </a:rPr>
              <a:pPr defTabSz="457200"/>
              <a:t>11/6/2014</a:t>
            </a:fld>
            <a:endParaRPr lang="en-US">
              <a:solidFill>
                <a:srgbClr val="FFFFFF"/>
              </a:solidFill>
            </a:endParaRPr>
          </a:p>
        </p:txBody>
      </p:sp>
      <p:sp>
        <p:nvSpPr>
          <p:cNvPr id="3081"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smtClean="0"/>
            </a:lvl1pPr>
          </a:lstStyle>
          <a:p>
            <a:pPr defTabSz="457200"/>
            <a:endParaRPr lang="en-US">
              <a:solidFill>
                <a:srgbClr val="FFFFFF"/>
              </a:solidFill>
            </a:endParaRPr>
          </a:p>
        </p:txBody>
      </p:sp>
      <p:sp>
        <p:nvSpPr>
          <p:cNvPr id="3082"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vl1pPr>
          </a:lstStyle>
          <a:p>
            <a:pPr defTabSz="457200"/>
            <a:fld id="{A6EB0364-2B51-BB4F-86E8-D2FD67322182}" type="slidenum">
              <a:rPr lang="en-US">
                <a:solidFill>
                  <a:srgbClr val="FFFFFF"/>
                </a:solidFill>
              </a:rPr>
              <a:pPr defTabSz="457200"/>
              <a:t>‹#›</a:t>
            </a:fld>
            <a:endParaRPr lang="en-US">
              <a:solidFill>
                <a:srgbClr val="FFFFFF"/>
              </a:solidFill>
            </a:endParaRPr>
          </a:p>
        </p:txBody>
      </p:sp>
    </p:spTree>
    <p:extLst>
      <p:ext uri="{BB962C8B-B14F-4D97-AF65-F5344CB8AC3E}">
        <p14:creationId xmlns:p14="http://schemas.microsoft.com/office/powerpoint/2010/main" val="180178442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kumimoji="1" sz="4400" b="1">
          <a:solidFill>
            <a:schemeClr val="tx2"/>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2pPr>
      <a:lvl3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3pPr>
      <a:lvl4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4pPr>
      <a:lvl5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5pPr>
      <a:lvl6pPr marL="4572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6pPr>
      <a:lvl7pPr marL="9144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7pPr>
      <a:lvl8pPr marL="13716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8pPr>
      <a:lvl9pPr marL="18288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9pPr>
    </p:titleStyle>
    <p:bodyStyle>
      <a:lvl1pPr marL="342900" indent="-342900" algn="l" rtl="0" eaLnBrk="1" fontAlgn="base" hangingPunct="1">
        <a:spcBef>
          <a:spcPct val="20000"/>
        </a:spcBef>
        <a:spcAft>
          <a:spcPct val="0"/>
        </a:spcAft>
        <a:buClr>
          <a:schemeClr val="accent2"/>
        </a:buClr>
        <a:buSzPct val="80000"/>
        <a:buFont typeface="Wingdings" pitchFamily="1" charset="2"/>
        <a:buChar char="l"/>
        <a:defRPr kumimoji="1"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b="1">
          <a:solidFill>
            <a:schemeClr val="tx1"/>
          </a:solidFill>
          <a:latin typeface="+mn-lt"/>
        </a:defRPr>
      </a:lvl2pPr>
      <a:lvl3pPr marL="1143000" indent="-228600" algn="l" rtl="0" eaLnBrk="1" fontAlgn="base" hangingPunct="1">
        <a:spcBef>
          <a:spcPct val="20000"/>
        </a:spcBef>
        <a:spcAft>
          <a:spcPct val="0"/>
        </a:spcAft>
        <a:buClr>
          <a:schemeClr val="accent2"/>
        </a:buClr>
        <a:buChar char="•"/>
        <a:defRPr kumimoji="1" sz="2400" b="1">
          <a:solidFill>
            <a:schemeClr val="tx1"/>
          </a:solidFill>
          <a:latin typeface="+mn-lt"/>
        </a:defRPr>
      </a:lvl3pPr>
      <a:lvl4pPr marL="1600200" indent="-228600" algn="l" rtl="0" eaLnBrk="1" fontAlgn="base" hangingPunct="1">
        <a:spcBef>
          <a:spcPct val="20000"/>
        </a:spcBef>
        <a:spcAft>
          <a:spcPct val="0"/>
        </a:spcAft>
        <a:buChar char="–"/>
        <a:defRPr kumimoji="1" sz="2000" b="1">
          <a:solidFill>
            <a:schemeClr val="tx1"/>
          </a:solidFill>
          <a:latin typeface="+mn-lt"/>
        </a:defRPr>
      </a:lvl4pPr>
      <a:lvl5pPr marL="2057400" indent="-228600" algn="l" rtl="0" eaLnBrk="1" fontAlgn="base" hangingPunct="1">
        <a:spcBef>
          <a:spcPct val="20000"/>
        </a:spcBef>
        <a:spcAft>
          <a:spcPct val="0"/>
        </a:spcAft>
        <a:buClr>
          <a:schemeClr val="accent2"/>
        </a:buClr>
        <a:buChar char="•"/>
        <a:defRPr kumimoji="1" sz="2000" b="1">
          <a:solidFill>
            <a:schemeClr val="tx1"/>
          </a:solidFill>
          <a:latin typeface="+mn-lt"/>
        </a:defRPr>
      </a:lvl5pPr>
      <a:lvl6pPr marL="2514600" indent="-228600" algn="l" rtl="0" eaLnBrk="1" fontAlgn="base" hangingPunct="1">
        <a:spcBef>
          <a:spcPct val="20000"/>
        </a:spcBef>
        <a:spcAft>
          <a:spcPct val="0"/>
        </a:spcAft>
        <a:buClr>
          <a:schemeClr val="accent2"/>
        </a:buClr>
        <a:buChar char="•"/>
        <a:defRPr kumimoji="1" sz="2000" b="1">
          <a:solidFill>
            <a:schemeClr val="tx1"/>
          </a:solidFill>
          <a:latin typeface="+mn-lt"/>
        </a:defRPr>
      </a:lvl6pPr>
      <a:lvl7pPr marL="2971800" indent="-228600" algn="l" rtl="0" eaLnBrk="1" fontAlgn="base" hangingPunct="1">
        <a:spcBef>
          <a:spcPct val="20000"/>
        </a:spcBef>
        <a:spcAft>
          <a:spcPct val="0"/>
        </a:spcAft>
        <a:buClr>
          <a:schemeClr val="accent2"/>
        </a:buClr>
        <a:buChar char="•"/>
        <a:defRPr kumimoji="1" sz="2000" b="1">
          <a:solidFill>
            <a:schemeClr val="tx1"/>
          </a:solidFill>
          <a:latin typeface="+mn-lt"/>
        </a:defRPr>
      </a:lvl7pPr>
      <a:lvl8pPr marL="3429000" indent="-228600" algn="l" rtl="0" eaLnBrk="1" fontAlgn="base" hangingPunct="1">
        <a:spcBef>
          <a:spcPct val="20000"/>
        </a:spcBef>
        <a:spcAft>
          <a:spcPct val="0"/>
        </a:spcAft>
        <a:buClr>
          <a:schemeClr val="accent2"/>
        </a:buClr>
        <a:buChar char="•"/>
        <a:defRPr kumimoji="1" sz="2000" b="1">
          <a:solidFill>
            <a:schemeClr val="tx1"/>
          </a:solidFill>
          <a:latin typeface="+mn-lt"/>
        </a:defRPr>
      </a:lvl8pPr>
      <a:lvl9pPr marL="3886200" indent="-228600" algn="l" rtl="0" eaLnBrk="1" fontAlgn="base" hangingPunct="1">
        <a:spcBef>
          <a:spcPct val="20000"/>
        </a:spcBef>
        <a:spcAft>
          <a:spcPct val="0"/>
        </a:spcAft>
        <a:buClr>
          <a:schemeClr val="accent2"/>
        </a:buClr>
        <a:buChar char="•"/>
        <a:defRPr kumimoji="1"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ECB97-870C-4E09-A185-0B79064EF1F2}" type="datetimeFigureOut">
              <a:rPr lang="en-US" smtClean="0">
                <a:solidFill>
                  <a:prstClr val="black">
                    <a:tint val="75000"/>
                  </a:prstClr>
                </a:solidFill>
              </a:rPr>
              <a:pPr/>
              <a:t>11/6/2014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DB6BB-A7BF-4424-983B-C4D4AD07C88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42232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3075" name="Rectangle 3"/>
          <p:cNvSpPr>
            <a:spLocks noChangeArrowheads="1"/>
          </p:cNvSpPr>
          <p:nvPr/>
        </p:nvSpPr>
        <p:spPr bwMode="auto">
          <a:xfrm>
            <a:off x="152400" y="17526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3076"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7"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8"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1031"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smtClean="0"/>
            </a:lvl1pPr>
          </a:lstStyle>
          <a:p>
            <a:pPr defTabSz="457200"/>
            <a:fld id="{9551ABC1-365D-4446-B4B9-9F57E295BC0C}" type="datetimeFigureOut">
              <a:rPr lang="en-US">
                <a:solidFill>
                  <a:srgbClr val="FFFFFF"/>
                </a:solidFill>
              </a:rPr>
              <a:pPr defTabSz="457200"/>
              <a:t>11/6/2014</a:t>
            </a:fld>
            <a:endParaRPr lang="en-US">
              <a:solidFill>
                <a:srgbClr val="FFFFFF"/>
              </a:solidFill>
            </a:endParaRPr>
          </a:p>
        </p:txBody>
      </p:sp>
      <p:sp>
        <p:nvSpPr>
          <p:cNvPr id="3081"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smtClean="0"/>
            </a:lvl1pPr>
          </a:lstStyle>
          <a:p>
            <a:pPr defTabSz="457200"/>
            <a:endParaRPr lang="en-US">
              <a:solidFill>
                <a:srgbClr val="FFFFFF"/>
              </a:solidFill>
            </a:endParaRPr>
          </a:p>
        </p:txBody>
      </p:sp>
      <p:sp>
        <p:nvSpPr>
          <p:cNvPr id="3082"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vl1pPr>
          </a:lstStyle>
          <a:p>
            <a:pPr defTabSz="457200"/>
            <a:fld id="{A6EB0364-2B51-BB4F-86E8-D2FD67322182}" type="slidenum">
              <a:rPr lang="en-US">
                <a:solidFill>
                  <a:srgbClr val="FFFFFF"/>
                </a:solidFill>
              </a:rPr>
              <a:pPr defTabSz="457200"/>
              <a:t>‹#›</a:t>
            </a:fld>
            <a:endParaRPr lang="en-US">
              <a:solidFill>
                <a:srgbClr val="FFFFFF"/>
              </a:solidFill>
            </a:endParaRPr>
          </a:p>
        </p:txBody>
      </p:sp>
    </p:spTree>
    <p:extLst>
      <p:ext uri="{BB962C8B-B14F-4D97-AF65-F5344CB8AC3E}">
        <p14:creationId xmlns:p14="http://schemas.microsoft.com/office/powerpoint/2010/main" val="3842663289"/>
      </p:ext>
    </p:extLst>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kumimoji="1" sz="4400" b="1">
          <a:solidFill>
            <a:schemeClr val="tx2"/>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2pPr>
      <a:lvl3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3pPr>
      <a:lvl4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4pPr>
      <a:lvl5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5pPr>
      <a:lvl6pPr marL="4572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6pPr>
      <a:lvl7pPr marL="9144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7pPr>
      <a:lvl8pPr marL="13716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8pPr>
      <a:lvl9pPr marL="18288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9pPr>
    </p:titleStyle>
    <p:bodyStyle>
      <a:lvl1pPr marL="342900" indent="-342900" algn="l" rtl="0" eaLnBrk="1" fontAlgn="base" hangingPunct="1">
        <a:spcBef>
          <a:spcPct val="20000"/>
        </a:spcBef>
        <a:spcAft>
          <a:spcPct val="0"/>
        </a:spcAft>
        <a:buClr>
          <a:schemeClr val="accent2"/>
        </a:buClr>
        <a:buSzPct val="80000"/>
        <a:buFont typeface="Wingdings" pitchFamily="1" charset="2"/>
        <a:buChar char="l"/>
        <a:defRPr kumimoji="1"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b="1">
          <a:solidFill>
            <a:schemeClr val="tx1"/>
          </a:solidFill>
          <a:latin typeface="+mn-lt"/>
        </a:defRPr>
      </a:lvl2pPr>
      <a:lvl3pPr marL="1143000" indent="-228600" algn="l" rtl="0" eaLnBrk="1" fontAlgn="base" hangingPunct="1">
        <a:spcBef>
          <a:spcPct val="20000"/>
        </a:spcBef>
        <a:spcAft>
          <a:spcPct val="0"/>
        </a:spcAft>
        <a:buClr>
          <a:schemeClr val="accent2"/>
        </a:buClr>
        <a:buChar char="•"/>
        <a:defRPr kumimoji="1" sz="2400" b="1">
          <a:solidFill>
            <a:schemeClr val="tx1"/>
          </a:solidFill>
          <a:latin typeface="+mn-lt"/>
        </a:defRPr>
      </a:lvl3pPr>
      <a:lvl4pPr marL="1600200" indent="-228600" algn="l" rtl="0" eaLnBrk="1" fontAlgn="base" hangingPunct="1">
        <a:spcBef>
          <a:spcPct val="20000"/>
        </a:spcBef>
        <a:spcAft>
          <a:spcPct val="0"/>
        </a:spcAft>
        <a:buChar char="–"/>
        <a:defRPr kumimoji="1" sz="2000" b="1">
          <a:solidFill>
            <a:schemeClr val="tx1"/>
          </a:solidFill>
          <a:latin typeface="+mn-lt"/>
        </a:defRPr>
      </a:lvl4pPr>
      <a:lvl5pPr marL="2057400" indent="-228600" algn="l" rtl="0" eaLnBrk="1" fontAlgn="base" hangingPunct="1">
        <a:spcBef>
          <a:spcPct val="20000"/>
        </a:spcBef>
        <a:spcAft>
          <a:spcPct val="0"/>
        </a:spcAft>
        <a:buClr>
          <a:schemeClr val="accent2"/>
        </a:buClr>
        <a:buChar char="•"/>
        <a:defRPr kumimoji="1" sz="2000" b="1">
          <a:solidFill>
            <a:schemeClr val="tx1"/>
          </a:solidFill>
          <a:latin typeface="+mn-lt"/>
        </a:defRPr>
      </a:lvl5pPr>
      <a:lvl6pPr marL="2514600" indent="-228600" algn="l" rtl="0" eaLnBrk="1" fontAlgn="base" hangingPunct="1">
        <a:spcBef>
          <a:spcPct val="20000"/>
        </a:spcBef>
        <a:spcAft>
          <a:spcPct val="0"/>
        </a:spcAft>
        <a:buClr>
          <a:schemeClr val="accent2"/>
        </a:buClr>
        <a:buChar char="•"/>
        <a:defRPr kumimoji="1" sz="2000" b="1">
          <a:solidFill>
            <a:schemeClr val="tx1"/>
          </a:solidFill>
          <a:latin typeface="+mn-lt"/>
        </a:defRPr>
      </a:lvl6pPr>
      <a:lvl7pPr marL="2971800" indent="-228600" algn="l" rtl="0" eaLnBrk="1" fontAlgn="base" hangingPunct="1">
        <a:spcBef>
          <a:spcPct val="20000"/>
        </a:spcBef>
        <a:spcAft>
          <a:spcPct val="0"/>
        </a:spcAft>
        <a:buClr>
          <a:schemeClr val="accent2"/>
        </a:buClr>
        <a:buChar char="•"/>
        <a:defRPr kumimoji="1" sz="2000" b="1">
          <a:solidFill>
            <a:schemeClr val="tx1"/>
          </a:solidFill>
          <a:latin typeface="+mn-lt"/>
        </a:defRPr>
      </a:lvl7pPr>
      <a:lvl8pPr marL="3429000" indent="-228600" algn="l" rtl="0" eaLnBrk="1" fontAlgn="base" hangingPunct="1">
        <a:spcBef>
          <a:spcPct val="20000"/>
        </a:spcBef>
        <a:spcAft>
          <a:spcPct val="0"/>
        </a:spcAft>
        <a:buClr>
          <a:schemeClr val="accent2"/>
        </a:buClr>
        <a:buChar char="•"/>
        <a:defRPr kumimoji="1" sz="2000" b="1">
          <a:solidFill>
            <a:schemeClr val="tx1"/>
          </a:solidFill>
          <a:latin typeface="+mn-lt"/>
        </a:defRPr>
      </a:lvl8pPr>
      <a:lvl9pPr marL="3886200" indent="-228600" algn="l" rtl="0" eaLnBrk="1" fontAlgn="base" hangingPunct="1">
        <a:spcBef>
          <a:spcPct val="20000"/>
        </a:spcBef>
        <a:spcAft>
          <a:spcPct val="0"/>
        </a:spcAft>
        <a:buClr>
          <a:schemeClr val="accent2"/>
        </a:buClr>
        <a:buChar char="•"/>
        <a:defRPr kumimoji="1"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defTabSz="457200">
              <a:defRPr/>
            </a:pPr>
            <a:endParaRPr lang="en-US">
              <a:solidFill>
                <a:srgbClr val="FFFFFF"/>
              </a:solidFill>
            </a:endParaRPr>
          </a:p>
        </p:txBody>
      </p:sp>
      <p:sp>
        <p:nvSpPr>
          <p:cNvPr id="3075" name="Rectangle 3"/>
          <p:cNvSpPr>
            <a:spLocks noChangeArrowheads="1"/>
          </p:cNvSpPr>
          <p:nvPr/>
        </p:nvSpPr>
        <p:spPr bwMode="auto">
          <a:xfrm>
            <a:off x="152400" y="1752600"/>
            <a:ext cx="4724400" cy="152400"/>
          </a:xfrm>
          <a:prstGeom prst="rect">
            <a:avLst/>
          </a:prstGeom>
          <a:solidFill>
            <a:schemeClr val="accent1">
              <a:alpha val="50000"/>
            </a:schemeClr>
          </a:solidFill>
          <a:ln w="9525">
            <a:noFill/>
            <a:miter lim="800000"/>
            <a:headEnd/>
            <a:tailEnd/>
          </a:ln>
          <a:effectLst/>
        </p:spPr>
        <p:txBody>
          <a:bodyPr/>
          <a:lstStyle/>
          <a:p>
            <a:pPr defTabSz="457200">
              <a:defRPr/>
            </a:pPr>
            <a:endParaRPr lang="en-US">
              <a:solidFill>
                <a:srgbClr val="FFFFFF"/>
              </a:solidFill>
            </a:endParaRPr>
          </a:p>
        </p:txBody>
      </p:sp>
      <p:sp>
        <p:nvSpPr>
          <p:cNvPr id="3076"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7"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defTabSz="457200">
              <a:defRPr/>
            </a:pPr>
            <a:endParaRPr lang="en-US">
              <a:solidFill>
                <a:srgbClr val="FFFFFF"/>
              </a:solidFill>
            </a:endParaRPr>
          </a:p>
        </p:txBody>
      </p:sp>
      <p:sp>
        <p:nvSpPr>
          <p:cNvPr id="3078"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1031"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Grp="1" noChangeArrowheads="1"/>
          </p:cNvSpPr>
          <p:nvPr>
            <p:ph type="dt" sz="half" idx="2"/>
          </p:nvPr>
        </p:nvSpPr>
        <p:spPr bwMode="auto">
          <a:xfrm>
            <a:off x="6858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smtClean="0"/>
            </a:lvl1pPr>
          </a:lstStyle>
          <a:p>
            <a:pPr defTabSz="457200"/>
            <a:fld id="{9551ABC1-365D-4446-B4B9-9F57E295BC0C}" type="datetimeFigureOut">
              <a:rPr lang="en-US">
                <a:solidFill>
                  <a:srgbClr val="FFFFFF"/>
                </a:solidFill>
              </a:rPr>
              <a:pPr defTabSz="457200"/>
              <a:t>11/6/2014</a:t>
            </a:fld>
            <a:endParaRPr lang="en-US">
              <a:solidFill>
                <a:srgbClr val="FFFFFF"/>
              </a:solidFill>
            </a:endParaRPr>
          </a:p>
        </p:txBody>
      </p:sp>
      <p:sp>
        <p:nvSpPr>
          <p:cNvPr id="3081"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smtClean="0"/>
            </a:lvl1pPr>
          </a:lstStyle>
          <a:p>
            <a:pPr defTabSz="457200"/>
            <a:endParaRPr lang="en-US">
              <a:solidFill>
                <a:srgbClr val="FFFFFF"/>
              </a:solidFill>
            </a:endParaRPr>
          </a:p>
        </p:txBody>
      </p:sp>
      <p:sp>
        <p:nvSpPr>
          <p:cNvPr id="3082"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vl1pPr>
          </a:lstStyle>
          <a:p>
            <a:pPr defTabSz="457200"/>
            <a:fld id="{A6EB0364-2B51-BB4F-86E8-D2FD67322182}" type="slidenum">
              <a:rPr lang="en-US">
                <a:solidFill>
                  <a:srgbClr val="FFFFFF"/>
                </a:solidFill>
              </a:rPr>
              <a:pPr defTabSz="457200"/>
              <a:t>‹#›</a:t>
            </a:fld>
            <a:endParaRPr lang="en-US">
              <a:solidFill>
                <a:srgbClr val="FFFFFF"/>
              </a:solidFill>
            </a:endParaRPr>
          </a:p>
        </p:txBody>
      </p:sp>
    </p:spTree>
    <p:extLst>
      <p:ext uri="{BB962C8B-B14F-4D97-AF65-F5344CB8AC3E}">
        <p14:creationId xmlns:p14="http://schemas.microsoft.com/office/powerpoint/2010/main" val="2032072623"/>
      </p:ext>
    </p:extLst>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kumimoji="1" sz="4400" b="1">
          <a:solidFill>
            <a:schemeClr val="tx2"/>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2pPr>
      <a:lvl3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3pPr>
      <a:lvl4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4pPr>
      <a:lvl5pPr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5pPr>
      <a:lvl6pPr marL="4572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6pPr>
      <a:lvl7pPr marL="9144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7pPr>
      <a:lvl8pPr marL="13716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8pPr>
      <a:lvl9pPr marL="1828800" algn="l" rtl="0" eaLnBrk="1" fontAlgn="base" hangingPunct="1">
        <a:spcBef>
          <a:spcPct val="0"/>
        </a:spcBef>
        <a:spcAft>
          <a:spcPct val="0"/>
        </a:spcAft>
        <a:defRPr kumimoji="1" sz="4400">
          <a:solidFill>
            <a:schemeClr val="tx2"/>
          </a:solidFill>
          <a:effectLst>
            <a:outerShdw blurRad="38100" dist="38100" dir="2700000" algn="tl">
              <a:srgbClr val="000000"/>
            </a:outerShdw>
          </a:effectLst>
          <a:latin typeface="Times New Roman" pitchFamily="1" charset="0"/>
        </a:defRPr>
      </a:lvl9pPr>
    </p:titleStyle>
    <p:bodyStyle>
      <a:lvl1pPr marL="342900" indent="-342900" algn="l" rtl="0" eaLnBrk="1" fontAlgn="base" hangingPunct="1">
        <a:spcBef>
          <a:spcPct val="20000"/>
        </a:spcBef>
        <a:spcAft>
          <a:spcPct val="0"/>
        </a:spcAft>
        <a:buClr>
          <a:schemeClr val="accent2"/>
        </a:buClr>
        <a:buSzPct val="80000"/>
        <a:buFont typeface="Wingdings" pitchFamily="1" charset="2"/>
        <a:buChar char="l"/>
        <a:defRPr kumimoji="1" sz="32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b="1">
          <a:solidFill>
            <a:schemeClr val="tx1"/>
          </a:solidFill>
          <a:latin typeface="+mn-lt"/>
        </a:defRPr>
      </a:lvl2pPr>
      <a:lvl3pPr marL="1143000" indent="-228600" algn="l" rtl="0" eaLnBrk="1" fontAlgn="base" hangingPunct="1">
        <a:spcBef>
          <a:spcPct val="20000"/>
        </a:spcBef>
        <a:spcAft>
          <a:spcPct val="0"/>
        </a:spcAft>
        <a:buClr>
          <a:schemeClr val="accent2"/>
        </a:buClr>
        <a:buChar char="•"/>
        <a:defRPr kumimoji="1" sz="2400" b="1">
          <a:solidFill>
            <a:schemeClr val="tx1"/>
          </a:solidFill>
          <a:latin typeface="+mn-lt"/>
        </a:defRPr>
      </a:lvl3pPr>
      <a:lvl4pPr marL="1600200" indent="-228600" algn="l" rtl="0" eaLnBrk="1" fontAlgn="base" hangingPunct="1">
        <a:spcBef>
          <a:spcPct val="20000"/>
        </a:spcBef>
        <a:spcAft>
          <a:spcPct val="0"/>
        </a:spcAft>
        <a:buChar char="–"/>
        <a:defRPr kumimoji="1" sz="2000" b="1">
          <a:solidFill>
            <a:schemeClr val="tx1"/>
          </a:solidFill>
          <a:latin typeface="+mn-lt"/>
        </a:defRPr>
      </a:lvl4pPr>
      <a:lvl5pPr marL="2057400" indent="-228600" algn="l" rtl="0" eaLnBrk="1" fontAlgn="base" hangingPunct="1">
        <a:spcBef>
          <a:spcPct val="20000"/>
        </a:spcBef>
        <a:spcAft>
          <a:spcPct val="0"/>
        </a:spcAft>
        <a:buClr>
          <a:schemeClr val="accent2"/>
        </a:buClr>
        <a:buChar char="•"/>
        <a:defRPr kumimoji="1" sz="2000" b="1">
          <a:solidFill>
            <a:schemeClr val="tx1"/>
          </a:solidFill>
          <a:latin typeface="+mn-lt"/>
        </a:defRPr>
      </a:lvl5pPr>
      <a:lvl6pPr marL="2514600" indent="-228600" algn="l" rtl="0" eaLnBrk="1" fontAlgn="base" hangingPunct="1">
        <a:spcBef>
          <a:spcPct val="20000"/>
        </a:spcBef>
        <a:spcAft>
          <a:spcPct val="0"/>
        </a:spcAft>
        <a:buClr>
          <a:schemeClr val="accent2"/>
        </a:buClr>
        <a:buChar char="•"/>
        <a:defRPr kumimoji="1" sz="2000" b="1">
          <a:solidFill>
            <a:schemeClr val="tx1"/>
          </a:solidFill>
          <a:latin typeface="+mn-lt"/>
        </a:defRPr>
      </a:lvl6pPr>
      <a:lvl7pPr marL="2971800" indent="-228600" algn="l" rtl="0" eaLnBrk="1" fontAlgn="base" hangingPunct="1">
        <a:spcBef>
          <a:spcPct val="20000"/>
        </a:spcBef>
        <a:spcAft>
          <a:spcPct val="0"/>
        </a:spcAft>
        <a:buClr>
          <a:schemeClr val="accent2"/>
        </a:buClr>
        <a:buChar char="•"/>
        <a:defRPr kumimoji="1" sz="2000" b="1">
          <a:solidFill>
            <a:schemeClr val="tx1"/>
          </a:solidFill>
          <a:latin typeface="+mn-lt"/>
        </a:defRPr>
      </a:lvl7pPr>
      <a:lvl8pPr marL="3429000" indent="-228600" algn="l" rtl="0" eaLnBrk="1" fontAlgn="base" hangingPunct="1">
        <a:spcBef>
          <a:spcPct val="20000"/>
        </a:spcBef>
        <a:spcAft>
          <a:spcPct val="0"/>
        </a:spcAft>
        <a:buClr>
          <a:schemeClr val="accent2"/>
        </a:buClr>
        <a:buChar char="•"/>
        <a:defRPr kumimoji="1" sz="2000" b="1">
          <a:solidFill>
            <a:schemeClr val="tx1"/>
          </a:solidFill>
          <a:latin typeface="+mn-lt"/>
        </a:defRPr>
      </a:lvl8pPr>
      <a:lvl9pPr marL="3886200" indent="-228600" algn="l" rtl="0" eaLnBrk="1" fontAlgn="base" hangingPunct="1">
        <a:spcBef>
          <a:spcPct val="20000"/>
        </a:spcBef>
        <a:spcAft>
          <a:spcPct val="0"/>
        </a:spcAft>
        <a:buClr>
          <a:schemeClr val="accent2"/>
        </a:buClr>
        <a:buChar char="•"/>
        <a:defRPr kumimoji="1"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dschmoldt@nifa.usda.gov" TargetMode="External"/><Relationship Id="rId2" Type="http://schemas.openxmlformats.org/officeDocument/2006/relationships/image" Target="../media/image4.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Historical Context for USDA</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83063324"/>
              </p:ext>
            </p:extLst>
          </p:nvPr>
        </p:nvGraphicFramePr>
        <p:xfrm>
          <a:off x="426720" y="1696720"/>
          <a:ext cx="8341360" cy="484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4736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Technology Constraints</a:t>
            </a:r>
            <a:endParaRPr lang="en-US"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94146271"/>
              </p:ext>
            </p:extLst>
          </p:nvPr>
        </p:nvGraphicFramePr>
        <p:xfrm>
          <a:off x="152400" y="1219200"/>
          <a:ext cx="83820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4189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CPS and NIFA</a:t>
            </a:r>
            <a:endParaRPr lang="en-US" dirty="0"/>
          </a:p>
        </p:txBody>
      </p:sp>
      <p:sp>
        <p:nvSpPr>
          <p:cNvPr id="3" name="Content Placeholder 2"/>
          <p:cNvSpPr>
            <a:spLocks noGrp="1"/>
          </p:cNvSpPr>
          <p:nvPr>
            <p:ph idx="1"/>
          </p:nvPr>
        </p:nvSpPr>
        <p:spPr/>
        <p:txBody>
          <a:bodyPr/>
          <a:lstStyle/>
          <a:p>
            <a:r>
              <a:rPr lang="en-US" dirty="0" smtClean="0"/>
              <a:t>CPS MOU signed July 1, 2014: NIFA and NSF Engineering and CISE</a:t>
            </a:r>
          </a:p>
          <a:p>
            <a:r>
              <a:rPr lang="en-US" dirty="0" smtClean="0"/>
              <a:t>Includes intention for NIFA to participate in NSF’s 2016 CPS solicitation</a:t>
            </a:r>
          </a:p>
          <a:p>
            <a:r>
              <a:rPr lang="en-US" dirty="0" smtClean="0"/>
              <a:t>Conference on CPS in Agriculture would be timely (conference grants available)</a:t>
            </a:r>
            <a:endParaRPr lang="en-US" dirty="0"/>
          </a:p>
        </p:txBody>
      </p:sp>
    </p:spTree>
    <p:extLst>
      <p:ext uri="{BB962C8B-B14F-4D97-AF65-F5344CB8AC3E}">
        <p14:creationId xmlns:p14="http://schemas.microsoft.com/office/powerpoint/2010/main" val="2005122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pic>
        <p:nvPicPr>
          <p:cNvPr id="4" name="Picture 3"/>
          <p:cNvPicPr>
            <a:picLocks noChangeAspect="1"/>
          </p:cNvPicPr>
          <p:nvPr/>
        </p:nvPicPr>
        <p:blipFill>
          <a:blip r:embed="rId2"/>
          <a:stretch>
            <a:fillRect/>
          </a:stretch>
        </p:blipFill>
        <p:spPr>
          <a:xfrm>
            <a:off x="685800" y="1582255"/>
            <a:ext cx="5202277" cy="5202277"/>
          </a:xfrm>
          <a:prstGeom prst="rect">
            <a:avLst/>
          </a:prstGeom>
        </p:spPr>
      </p:pic>
      <p:sp>
        <p:nvSpPr>
          <p:cNvPr id="3" name="TextBox 2"/>
          <p:cNvSpPr txBox="1"/>
          <p:nvPr/>
        </p:nvSpPr>
        <p:spPr>
          <a:xfrm>
            <a:off x="6108095" y="3604381"/>
            <a:ext cx="2927048" cy="2308324"/>
          </a:xfrm>
          <a:prstGeom prst="rect">
            <a:avLst/>
          </a:prstGeom>
          <a:noFill/>
        </p:spPr>
        <p:txBody>
          <a:bodyPr wrap="square" rtlCol="0">
            <a:spAutoFit/>
          </a:bodyPr>
          <a:lstStyle/>
          <a:p>
            <a:pPr defTabSz="457200"/>
            <a:r>
              <a:rPr lang="en-US" dirty="0">
                <a:solidFill>
                  <a:srgbClr val="FFFFFF"/>
                </a:solidFill>
              </a:rPr>
              <a:t>Daniel Schmoldt, PhD</a:t>
            </a:r>
          </a:p>
          <a:p>
            <a:pPr defTabSz="457200"/>
            <a:r>
              <a:rPr lang="en-US" dirty="0">
                <a:solidFill>
                  <a:srgbClr val="FFFFFF"/>
                </a:solidFill>
              </a:rPr>
              <a:t>National Program Leader</a:t>
            </a:r>
          </a:p>
          <a:p>
            <a:pPr defTabSz="457200"/>
            <a:r>
              <a:rPr lang="en-US" dirty="0">
                <a:solidFill>
                  <a:srgbClr val="FFFFFF"/>
                </a:solidFill>
              </a:rPr>
              <a:t>USDA National Institute of </a:t>
            </a:r>
            <a:r>
              <a:rPr lang="en-US" dirty="0"/>
              <a:t>Food </a:t>
            </a:r>
            <a:r>
              <a:rPr lang="en-US" dirty="0">
                <a:solidFill>
                  <a:srgbClr val="FFFFFF"/>
                </a:solidFill>
              </a:rPr>
              <a:t>and Agriculture</a:t>
            </a:r>
          </a:p>
          <a:p>
            <a:pPr defTabSz="457200"/>
            <a:r>
              <a:rPr lang="en-US" dirty="0">
                <a:solidFill>
                  <a:srgbClr val="FFFFFF"/>
                </a:solidFill>
              </a:rPr>
              <a:t>800 9</a:t>
            </a:r>
            <a:r>
              <a:rPr lang="en-US" baseline="30000" dirty="0">
                <a:solidFill>
                  <a:srgbClr val="FFFFFF"/>
                </a:solidFill>
              </a:rPr>
              <a:t>th</a:t>
            </a:r>
            <a:r>
              <a:rPr lang="en-US" dirty="0">
                <a:solidFill>
                  <a:srgbClr val="FFFFFF"/>
                </a:solidFill>
              </a:rPr>
              <a:t> Street SW</a:t>
            </a:r>
          </a:p>
          <a:p>
            <a:pPr defTabSz="457200"/>
            <a:r>
              <a:rPr lang="en-US" dirty="0">
                <a:solidFill>
                  <a:srgbClr val="FFFFFF"/>
                </a:solidFill>
              </a:rPr>
              <a:t>Washington DC 20024</a:t>
            </a:r>
          </a:p>
          <a:p>
            <a:pPr defTabSz="457200"/>
            <a:r>
              <a:rPr lang="en-US" dirty="0">
                <a:solidFill>
                  <a:srgbClr val="FFFF00"/>
                </a:solidFill>
                <a:hlinkClick r:id="rId3"/>
              </a:rPr>
              <a:t>dschmoldt@nifa.usda.gov</a:t>
            </a:r>
            <a:endParaRPr lang="en-US" dirty="0">
              <a:solidFill>
                <a:srgbClr val="FFFF00"/>
              </a:solidFill>
            </a:endParaRPr>
          </a:p>
          <a:p>
            <a:pPr defTabSz="457200"/>
            <a:r>
              <a:rPr lang="en-US" dirty="0">
                <a:solidFill>
                  <a:srgbClr val="FFFFFF"/>
                </a:solidFill>
              </a:rPr>
              <a:t>+1 202-720-4807</a:t>
            </a:r>
            <a:endParaRPr lang="en-US" dirty="0">
              <a:solidFill>
                <a:srgbClr val="FFFFFF"/>
              </a:solidFill>
            </a:endParaRPr>
          </a:p>
        </p:txBody>
      </p:sp>
    </p:spTree>
    <p:extLst>
      <p:ext uri="{BB962C8B-B14F-4D97-AF65-F5344CB8AC3E}">
        <p14:creationId xmlns:p14="http://schemas.microsoft.com/office/powerpoint/2010/main" val="4225756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USDA</a:t>
            </a:r>
            <a:endParaRPr lang="en-US" dirty="0"/>
          </a:p>
        </p:txBody>
      </p:sp>
      <p:pic>
        <p:nvPicPr>
          <p:cNvPr id="205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58" y="1610638"/>
            <a:ext cx="7067483" cy="47651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35331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266700" y="495300"/>
            <a:ext cx="8597900" cy="5854700"/>
          </a:xfrm>
          <a:prstGeom prst="rect">
            <a:avLst/>
          </a:prstGeom>
        </p:spPr>
      </p:pic>
    </p:spTree>
    <p:extLst>
      <p:ext uri="{BB962C8B-B14F-4D97-AF65-F5344CB8AC3E}">
        <p14:creationId xmlns:p14="http://schemas.microsoft.com/office/powerpoint/2010/main" val="1490936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U.S. Agriculture</a:t>
            </a:r>
            <a:endParaRPr lang="en-US" b="1" dirty="0"/>
          </a:p>
        </p:txBody>
      </p:sp>
      <p:sp>
        <p:nvSpPr>
          <p:cNvPr id="3" name="Content Placeholder 2"/>
          <p:cNvSpPr>
            <a:spLocks noGrp="1"/>
          </p:cNvSpPr>
          <p:nvPr>
            <p:ph idx="4294967295"/>
          </p:nvPr>
        </p:nvSpPr>
        <p:spPr>
          <a:xfrm>
            <a:off x="0" y="1981200"/>
            <a:ext cx="4088190" cy="4876800"/>
          </a:xfrm>
        </p:spPr>
        <p:txBody>
          <a:bodyPr>
            <a:normAutofit fontScale="77500" lnSpcReduction="20000"/>
          </a:bodyPr>
          <a:lstStyle/>
          <a:p>
            <a:r>
              <a:rPr lang="en-US" dirty="0" smtClean="0"/>
              <a:t>2.2 million “farms”</a:t>
            </a:r>
          </a:p>
          <a:p>
            <a:r>
              <a:rPr lang="en-US" dirty="0" smtClean="0"/>
              <a:t>Average age = 57</a:t>
            </a:r>
          </a:p>
          <a:p>
            <a:r>
              <a:rPr lang="en-US" dirty="0" smtClean="0"/>
              <a:t>55% of farms less than 100 acres</a:t>
            </a:r>
            <a:endParaRPr lang="en-US" dirty="0"/>
          </a:p>
          <a:p>
            <a:r>
              <a:rPr lang="en-US" dirty="0" smtClean="0"/>
              <a:t>55% of farms are operated by retirees or persons with primary occupations elsewhere</a:t>
            </a:r>
          </a:p>
          <a:p>
            <a:r>
              <a:rPr lang="en-US" dirty="0" smtClean="0"/>
              <a:t>Approx. 90-10 rule</a:t>
            </a:r>
          </a:p>
          <a:p>
            <a:r>
              <a:rPr lang="en-US" dirty="0" smtClean="0"/>
              <a:t>Net exporter</a:t>
            </a:r>
          </a:p>
          <a:p>
            <a:r>
              <a:rPr lang="en-US" dirty="0" smtClean="0"/>
              <a:t>Accounts for 1% of GDP (12% for food &amp; fiber system)</a:t>
            </a:r>
            <a:endParaRPr lang="en-US" dirty="0"/>
          </a:p>
        </p:txBody>
      </p:sp>
      <p:pic>
        <p:nvPicPr>
          <p:cNvPr id="1026" name="Picture 2"/>
          <p:cNvPicPr>
            <a:picLocks noChangeAspect="1" noChangeArrowheads="1"/>
          </p:cNvPicPr>
          <p:nvPr/>
        </p:nvPicPr>
        <p:blipFill>
          <a:blip/>
          <a:srcRect/>
          <a:stretch>
            <a:fillRect/>
          </a:stretch>
        </p:blipFill>
        <p:spPr bwMode="auto">
          <a:xfrm>
            <a:off x="4000501" y="2416629"/>
            <a:ext cx="4969328" cy="3577916"/>
          </a:xfrm>
          <a:prstGeom prst="rect">
            <a:avLst/>
          </a:prstGeom>
          <a:noFill/>
          <a:ln w="9525">
            <a:noFill/>
            <a:miter lim="800000"/>
            <a:headEnd/>
            <a:tailEnd/>
          </a:ln>
        </p:spPr>
      </p:pic>
      <p:pic>
        <p:nvPicPr>
          <p:cNvPr id="5" name="Picture 2"/>
          <p:cNvPicPr>
            <a:picLocks noChangeAspect="1" noChangeArrowheads="1"/>
          </p:cNvPicPr>
          <p:nvPr/>
        </p:nvPicPr>
        <p:blipFill>
          <a:blip r:embed="rId2"/>
          <a:srcRect/>
          <a:stretch>
            <a:fillRect/>
          </a:stretch>
        </p:blipFill>
        <p:spPr bwMode="auto">
          <a:xfrm>
            <a:off x="4000501" y="2416630"/>
            <a:ext cx="4969328" cy="3577916"/>
          </a:xfrm>
          <a:prstGeom prst="rect">
            <a:avLst/>
          </a:prstGeom>
          <a:noFill/>
          <a:ln w="9525">
            <a:noFill/>
            <a:miter lim="800000"/>
            <a:headEnd/>
            <a:tailEnd/>
          </a:ln>
        </p:spPr>
      </p:pic>
    </p:spTree>
    <p:extLst>
      <p:ext uri="{BB962C8B-B14F-4D97-AF65-F5344CB8AC3E}">
        <p14:creationId xmlns:p14="http://schemas.microsoft.com/office/powerpoint/2010/main" val="3740781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Agricultural Resource Use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94288559"/>
              </p:ext>
            </p:extLst>
          </p:nvPr>
        </p:nvGraphicFramePr>
        <p:xfrm>
          <a:off x="531563" y="1784731"/>
          <a:ext cx="8138711" cy="4881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52917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Projections</a:t>
            </a:r>
            <a:endParaRPr lang="en-US" dirty="0"/>
          </a:p>
        </p:txBody>
      </p:sp>
      <p:sp>
        <p:nvSpPr>
          <p:cNvPr id="3" name="Content Placeholder 2"/>
          <p:cNvSpPr>
            <a:spLocks noGrp="1"/>
          </p:cNvSpPr>
          <p:nvPr>
            <p:ph idx="1"/>
          </p:nvPr>
        </p:nvSpPr>
        <p:spPr>
          <a:xfrm>
            <a:off x="685800" y="1981200"/>
            <a:ext cx="7772400" cy="4518752"/>
          </a:xfrm>
        </p:spPr>
        <p:txBody>
          <a:bodyPr>
            <a:normAutofit fontScale="77500" lnSpcReduction="20000"/>
          </a:bodyPr>
          <a:lstStyle/>
          <a:p>
            <a:r>
              <a:rPr lang="en-US" dirty="0"/>
              <a:t>9 billion inhabitants by </a:t>
            </a:r>
            <a:r>
              <a:rPr lang="en-US" dirty="0" smtClean="0"/>
              <a:t>2050</a:t>
            </a:r>
          </a:p>
          <a:p>
            <a:r>
              <a:rPr lang="en-US" dirty="0" smtClean="0"/>
              <a:t>Shrinking land base for agriculture</a:t>
            </a:r>
          </a:p>
          <a:p>
            <a:r>
              <a:rPr lang="en-US" dirty="0"/>
              <a:t>Food production must double in the next 40 years</a:t>
            </a:r>
          </a:p>
          <a:p>
            <a:r>
              <a:rPr lang="en-US" dirty="0" smtClean="0"/>
              <a:t>Recent drought period in the Western U.S. has depleted the </a:t>
            </a:r>
            <a:r>
              <a:rPr lang="en-US" dirty="0" err="1" smtClean="0"/>
              <a:t>Ogalala</a:t>
            </a:r>
            <a:r>
              <a:rPr lang="en-US" dirty="0" smtClean="0"/>
              <a:t> aquifer, raising concerns for future irrigated agriculture</a:t>
            </a:r>
          </a:p>
          <a:p>
            <a:r>
              <a:rPr lang="en-US" dirty="0" smtClean="0"/>
              <a:t>Climate change—with its extreme weather events, new pest pressures, and regional shifts in productivity—will increase risk and make food shortages more likely</a:t>
            </a:r>
          </a:p>
          <a:p>
            <a:r>
              <a:rPr lang="en-US" dirty="0" smtClean="0"/>
              <a:t>Number of people globally that are food insecure continues to increase</a:t>
            </a:r>
          </a:p>
        </p:txBody>
      </p:sp>
    </p:spTree>
    <p:extLst>
      <p:ext uri="{BB962C8B-B14F-4D97-AF65-F5344CB8AC3E}">
        <p14:creationId xmlns:p14="http://schemas.microsoft.com/office/powerpoint/2010/main" val="10948960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Vision</a:t>
            </a:r>
            <a:endParaRPr lang="en-US" dirty="0"/>
          </a:p>
        </p:txBody>
      </p:sp>
      <p:sp>
        <p:nvSpPr>
          <p:cNvPr id="3" name="TextBox 2"/>
          <p:cNvSpPr txBox="1"/>
          <p:nvPr/>
        </p:nvSpPr>
        <p:spPr>
          <a:xfrm>
            <a:off x="958466" y="2070006"/>
            <a:ext cx="7227065" cy="2246769"/>
          </a:xfrm>
          <a:prstGeom prst="rect">
            <a:avLst/>
          </a:prstGeom>
          <a:noFill/>
        </p:spPr>
        <p:txBody>
          <a:bodyPr wrap="square" rtlCol="0">
            <a:spAutoFit/>
          </a:bodyPr>
          <a:lstStyle/>
          <a:p>
            <a:pPr defTabSz="457200"/>
            <a:r>
              <a:rPr lang="en-US" sz="2800" u="sng" dirty="0">
                <a:solidFill>
                  <a:srgbClr val="FFFFFF"/>
                </a:solidFill>
              </a:rPr>
              <a:t>Mission</a:t>
            </a:r>
            <a:r>
              <a:rPr lang="en-US" sz="2800" dirty="0">
                <a:solidFill>
                  <a:srgbClr val="00FFCC"/>
                </a:solidFill>
              </a:rPr>
              <a:t>:  Develop the science, engineering, and technology that will enable precise (in time and space) practices and decision making that require fewer inputs, while increasing productivity and efficiency.</a:t>
            </a:r>
            <a:endParaRPr lang="en-US" sz="2800" dirty="0">
              <a:solidFill>
                <a:srgbClr val="00FFCC"/>
              </a:solidFill>
            </a:endParaRPr>
          </a:p>
        </p:txBody>
      </p:sp>
      <p:sp>
        <p:nvSpPr>
          <p:cNvPr id="4" name="TextBox 3"/>
          <p:cNvSpPr txBox="1"/>
          <p:nvPr/>
        </p:nvSpPr>
        <p:spPr>
          <a:xfrm>
            <a:off x="958466" y="4220866"/>
            <a:ext cx="7227065" cy="2246769"/>
          </a:xfrm>
          <a:prstGeom prst="rect">
            <a:avLst/>
          </a:prstGeom>
          <a:noFill/>
        </p:spPr>
        <p:txBody>
          <a:bodyPr wrap="square" rtlCol="0">
            <a:spAutoFit/>
          </a:bodyPr>
          <a:lstStyle/>
          <a:p>
            <a:pPr defTabSz="457200"/>
            <a:r>
              <a:rPr lang="en-US" sz="2800" u="sng" dirty="0">
                <a:solidFill>
                  <a:srgbClr val="FFFFFF"/>
                </a:solidFill>
              </a:rPr>
              <a:t>Vision</a:t>
            </a:r>
            <a:r>
              <a:rPr lang="en-US" sz="2800" dirty="0">
                <a:solidFill>
                  <a:srgbClr val="00FFCC"/>
                </a:solidFill>
              </a:rPr>
              <a:t>:  Through the application of advanced technologies, leading to an efficient use of resources, </a:t>
            </a:r>
            <a:r>
              <a:rPr lang="en-US" sz="2800" dirty="0" smtClean="0">
                <a:solidFill>
                  <a:srgbClr val="00FFCC"/>
                </a:solidFill>
              </a:rPr>
              <a:t>food</a:t>
            </a:r>
            <a:r>
              <a:rPr lang="en-US" sz="2800" dirty="0">
                <a:solidFill>
                  <a:srgbClr val="00FFCC"/>
                </a:solidFill>
              </a:rPr>
              <a:t>, feed, fiber, and biofuel systems will become more sustainable nationally and globally.</a:t>
            </a:r>
            <a:endParaRPr lang="en-US" sz="2800" dirty="0">
              <a:solidFill>
                <a:srgbClr val="00FFCC"/>
              </a:solidFill>
            </a:endParaRPr>
          </a:p>
        </p:txBody>
      </p:sp>
    </p:spTree>
    <p:extLst>
      <p:ext uri="{BB962C8B-B14F-4D97-AF65-F5344CB8AC3E}">
        <p14:creationId xmlns:p14="http://schemas.microsoft.com/office/powerpoint/2010/main" val="6666237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Agriculture</a:t>
            </a:r>
            <a:endParaRPr lang="en-US" dirty="0"/>
          </a:p>
        </p:txBody>
      </p:sp>
      <p:sp>
        <p:nvSpPr>
          <p:cNvPr id="4" name="TextBox 3"/>
          <p:cNvSpPr txBox="1"/>
          <p:nvPr/>
        </p:nvSpPr>
        <p:spPr>
          <a:xfrm>
            <a:off x="959049" y="2241900"/>
            <a:ext cx="7225901" cy="3785652"/>
          </a:xfrm>
          <a:prstGeom prst="rect">
            <a:avLst/>
          </a:prstGeom>
          <a:noFill/>
        </p:spPr>
        <p:txBody>
          <a:bodyPr wrap="square" rtlCol="0">
            <a:spAutoFit/>
          </a:bodyPr>
          <a:lstStyle/>
          <a:p>
            <a:pPr defTabSz="457200"/>
            <a:r>
              <a:rPr lang="en-US" sz="2400" dirty="0">
                <a:solidFill>
                  <a:srgbClr val="00FFCC"/>
                </a:solidFill>
              </a:rPr>
              <a:t>Precision farming</a:t>
            </a:r>
            <a:r>
              <a:rPr lang="en-US" sz="2400" dirty="0">
                <a:solidFill>
                  <a:srgbClr val="FFFFFF"/>
                </a:solidFill>
              </a:rPr>
              <a:t> </a:t>
            </a:r>
            <a:r>
              <a:rPr lang="en-US" sz="2400" dirty="0">
                <a:solidFill>
                  <a:srgbClr val="FFFFFF"/>
                </a:solidFill>
              </a:rPr>
              <a:t>or </a:t>
            </a:r>
            <a:r>
              <a:rPr lang="en-US" sz="2400" dirty="0">
                <a:solidFill>
                  <a:srgbClr val="00FFCC"/>
                </a:solidFill>
              </a:rPr>
              <a:t>site-specific </a:t>
            </a:r>
            <a:r>
              <a:rPr lang="en-US" sz="2400" dirty="0">
                <a:solidFill>
                  <a:srgbClr val="00FFCC"/>
                </a:solidFill>
              </a:rPr>
              <a:t>crop management </a:t>
            </a:r>
            <a:r>
              <a:rPr lang="en-US" sz="2400" dirty="0">
                <a:solidFill>
                  <a:srgbClr val="FFFFFF"/>
                </a:solidFill>
              </a:rPr>
              <a:t>is </a:t>
            </a:r>
            <a:r>
              <a:rPr lang="en-US" sz="2400" dirty="0">
                <a:solidFill>
                  <a:srgbClr val="FFFFFF"/>
                </a:solidFill>
              </a:rPr>
              <a:t>a farming management concept based on observing, measuring and responding to </a:t>
            </a:r>
            <a:r>
              <a:rPr lang="en-US" sz="2400" dirty="0">
                <a:solidFill>
                  <a:srgbClr val="FFFFFF"/>
                </a:solidFill>
              </a:rPr>
              <a:t>inter- </a:t>
            </a:r>
            <a:r>
              <a:rPr lang="en-US" sz="2400" dirty="0">
                <a:solidFill>
                  <a:srgbClr val="FFFFFF"/>
                </a:solidFill>
              </a:rPr>
              <a:t>and intra-field variability in crops</a:t>
            </a:r>
            <a:r>
              <a:rPr lang="en-US" sz="2400" dirty="0">
                <a:solidFill>
                  <a:srgbClr val="FFFFFF"/>
                </a:solidFill>
              </a:rPr>
              <a:t>.  </a:t>
            </a:r>
            <a:r>
              <a:rPr lang="en-US" sz="2400" dirty="0">
                <a:solidFill>
                  <a:srgbClr val="FFFFFF"/>
                </a:solidFill>
              </a:rPr>
              <a:t>Crop variability typically has both a spatial and temporal </a:t>
            </a:r>
            <a:r>
              <a:rPr lang="en-US" sz="2400" dirty="0">
                <a:solidFill>
                  <a:srgbClr val="FFFFFF"/>
                </a:solidFill>
              </a:rPr>
              <a:t>component.  The </a:t>
            </a:r>
            <a:r>
              <a:rPr lang="en-US" sz="2400" dirty="0">
                <a:solidFill>
                  <a:srgbClr val="FFFFFF"/>
                </a:solidFill>
              </a:rPr>
              <a:t>holy grail of precision agriculture research will be the ability to define a Decision Support System </a:t>
            </a:r>
            <a:r>
              <a:rPr lang="en-US" sz="2400" dirty="0">
                <a:solidFill>
                  <a:srgbClr val="FFFFFF"/>
                </a:solidFill>
              </a:rPr>
              <a:t>for </a:t>
            </a:r>
            <a:r>
              <a:rPr lang="en-US" sz="2400" dirty="0">
                <a:solidFill>
                  <a:srgbClr val="FFFFFF"/>
                </a:solidFill>
              </a:rPr>
              <a:t>whole farm management with the goal of optimizing returns on inputs while preserving resources. </a:t>
            </a:r>
          </a:p>
        </p:txBody>
      </p:sp>
    </p:spTree>
    <p:extLst>
      <p:ext uri="{BB962C8B-B14F-4D97-AF65-F5344CB8AC3E}">
        <p14:creationId xmlns:p14="http://schemas.microsoft.com/office/powerpoint/2010/main" val="3477133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083627" cy="1143000"/>
          </a:xfrm>
        </p:spPr>
        <p:txBody>
          <a:bodyPr/>
          <a:lstStyle/>
          <a:p>
            <a:r>
              <a:rPr lang="en-US" dirty="0" smtClean="0"/>
              <a:t>Expanded Precision Agriculture</a:t>
            </a:r>
            <a:endParaRPr lang="en-US" dirty="0"/>
          </a:p>
        </p:txBody>
      </p:sp>
      <p:sp>
        <p:nvSpPr>
          <p:cNvPr id="4" name="TextBox 3"/>
          <p:cNvSpPr txBox="1"/>
          <p:nvPr/>
        </p:nvSpPr>
        <p:spPr>
          <a:xfrm>
            <a:off x="959049" y="2241900"/>
            <a:ext cx="7225901" cy="3046988"/>
          </a:xfrm>
          <a:prstGeom prst="rect">
            <a:avLst/>
          </a:prstGeom>
          <a:noFill/>
        </p:spPr>
        <p:txBody>
          <a:bodyPr wrap="square" rtlCol="0">
            <a:spAutoFit/>
          </a:bodyPr>
          <a:lstStyle/>
          <a:p>
            <a:pPr defTabSz="457200"/>
            <a:r>
              <a:rPr lang="en-US" sz="2400" dirty="0">
                <a:solidFill>
                  <a:srgbClr val="00FFCC"/>
                </a:solidFill>
              </a:rPr>
              <a:t>Just-in-time-and-place agriculture</a:t>
            </a:r>
            <a:r>
              <a:rPr lang="en-US" sz="2400" dirty="0">
                <a:solidFill>
                  <a:srgbClr val="FFFFFF"/>
                </a:solidFill>
              </a:rPr>
              <a:t> relies on the application of tightly coupled and highly dense information, sensing, and actuation spaces representative of the physical environment in time and space—throughout our food, feed, fiber, and biofuel systems—that can be interrogated, manipulated, or controlled by humans or other intelligent agents. </a:t>
            </a:r>
            <a:endParaRPr lang="en-US" sz="2400" dirty="0">
              <a:solidFill>
                <a:srgbClr val="FFFFFF"/>
              </a:solidFill>
            </a:endParaRPr>
          </a:p>
        </p:txBody>
      </p:sp>
    </p:spTree>
    <p:extLst>
      <p:ext uri="{BB962C8B-B14F-4D97-AF65-F5344CB8AC3E}">
        <p14:creationId xmlns:p14="http://schemas.microsoft.com/office/powerpoint/2010/main" val="2873033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jovr_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jovr_s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jovr_s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Theme1">
  <a:themeElements>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jovr_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jovr_s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jovr_s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Theme1">
  <a:themeElements>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jovr_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Prjovr_s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jovr_s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jovr_s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51</TotalTime>
  <Words>577</Words>
  <Application>Microsoft Office PowerPoint</Application>
  <PresentationFormat>On-screen Show (4:3)</PresentationFormat>
  <Paragraphs>50</Paragraphs>
  <Slides>12</Slides>
  <Notes>0</Notes>
  <HiddenSlides>3</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Theme1</vt:lpstr>
      <vt:lpstr>1_Office Theme</vt:lpstr>
      <vt:lpstr>1_Theme1</vt:lpstr>
      <vt:lpstr>2_Theme1</vt:lpstr>
      <vt:lpstr>Historical Context for USDA</vt:lpstr>
      <vt:lpstr>USDA</vt:lpstr>
      <vt:lpstr>PowerPoint Presentation</vt:lpstr>
      <vt:lpstr>U.S. Agriculture</vt:lpstr>
      <vt:lpstr>Agricultural Resource Use</vt:lpstr>
      <vt:lpstr>Projections</vt:lpstr>
      <vt:lpstr>Strategic Vision</vt:lpstr>
      <vt:lpstr>Precision Agriculture</vt:lpstr>
      <vt:lpstr>Expanded Precision Agriculture</vt:lpstr>
      <vt:lpstr>Technology Constraints</vt:lpstr>
      <vt:lpstr>CPS and NIFA</vt:lpstr>
      <vt:lpstr>Contact Information</vt:lpstr>
    </vt:vector>
  </TitlesOfParts>
  <Company>NIFA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Agriculture</dc:title>
  <dc:creator>DSCHMOLDT</dc:creator>
  <cp:lastModifiedBy>DSCHMOLDT</cp:lastModifiedBy>
  <cp:revision>6</cp:revision>
  <dcterms:created xsi:type="dcterms:W3CDTF">2014-11-06T20:47:21Z</dcterms:created>
  <dcterms:modified xsi:type="dcterms:W3CDTF">2014-11-06T21:38:43Z</dcterms:modified>
</cp:coreProperties>
</file>