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58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 autoAdjust="0"/>
    <p:restoredTop sz="94951" autoAdjust="0"/>
  </p:normalViewPr>
  <p:slideViewPr>
    <p:cSldViewPr snapToGrid="0" snapToObjects="1">
      <p:cViewPr>
        <p:scale>
          <a:sx n="79" d="100"/>
          <a:sy n="79" d="100"/>
        </p:scale>
        <p:origin x="1505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8905-4EB3-3F48-990F-1B6C3892205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4EED-FA26-AB4E-8BB0-FE19749F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4EED-FA26-AB4E-8BB0-FE19749F8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4EED-FA26-AB4E-8BB0-FE19749F85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61" y="1279952"/>
            <a:ext cx="7086599" cy="1470025"/>
          </a:xfrm>
        </p:spPr>
        <p:txBody>
          <a:bodyPr/>
          <a:lstStyle>
            <a:lvl1pPr algn="r"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260" y="2749977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0E1C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628" b="5118"/>
          <a:stretch/>
        </p:blipFill>
        <p:spPr>
          <a:xfrm>
            <a:off x="0" y="489409"/>
            <a:ext cx="9144000" cy="63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IS_PPT_P1_r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8"/>
            <a:ext cx="8229600" cy="668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6832"/>
            <a:ext cx="82296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698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698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4"/>
            <a:ext cx="8229600" cy="764526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4525963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  <a:lvl2pPr>
              <a:defRPr>
                <a:solidFill>
                  <a:srgbClr val="0E1C58"/>
                </a:solidFill>
              </a:defRPr>
            </a:lvl2pPr>
            <a:lvl3pPr>
              <a:defRPr>
                <a:solidFill>
                  <a:srgbClr val="0E1C58"/>
                </a:solidFill>
              </a:defRPr>
            </a:lvl3pPr>
            <a:lvl4pPr>
              <a:defRPr>
                <a:solidFill>
                  <a:srgbClr val="0E1C58"/>
                </a:solidFill>
              </a:defRPr>
            </a:lvl4pPr>
            <a:lvl5pPr>
              <a:defRPr>
                <a:solidFill>
                  <a:srgbClr val="0E1C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9"/>
            <a:ext cx="8229600" cy="726038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23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9995"/>
            <a:ext cx="4040188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23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9995"/>
            <a:ext cx="4041775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724" y="1590503"/>
            <a:ext cx="7086599" cy="14700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ISIS Summer Internship</a:t>
            </a:r>
            <a:br>
              <a:rPr lang="en-US" dirty="0"/>
            </a:br>
            <a:r>
              <a:rPr lang="en-US" sz="2200" dirty="0"/>
              <a:t>Computational Fluid Dynamics (CFD)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5624" y="321580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Kate Owens</a:t>
            </a:r>
          </a:p>
        </p:txBody>
      </p:sp>
    </p:spTree>
    <p:extLst>
      <p:ext uri="{BB962C8B-B14F-4D97-AF65-F5344CB8AC3E}">
        <p14:creationId xmlns:p14="http://schemas.microsoft.com/office/powerpoint/2010/main" val="239086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7415"/>
            <a:ext cx="8229600" cy="764526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Compute drag, lift, and moment coefficients for an underwater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 the drag, lift, and moment computation process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4" y="3260785"/>
            <a:ext cx="8682451" cy="20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3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4" name="Picture 4" descr="https://lh4.googleusercontent.com/lGeVNg_hlHOP43hLdmUgRNpu-qgfp3izgqqqkQ2M6ieDUtDLewsTLbN8ithEo5v3WM5zIrbLMu2qqvZNdp7bag4VxcTNxSiXEwM9tdChtABAiN2liF2stb9AkPBdhwllAx1uLbC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500" r="6708" b="11323"/>
          <a:stretch/>
        </p:blipFill>
        <p:spPr bwMode="auto">
          <a:xfrm>
            <a:off x="2501658" y="3012615"/>
            <a:ext cx="4303421" cy="12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5399"/>
          <a:stretch/>
        </p:blipFill>
        <p:spPr>
          <a:xfrm>
            <a:off x="2501658" y="1212497"/>
            <a:ext cx="4303421" cy="123992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81603" y="2412164"/>
            <a:ext cx="0" cy="367329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69819" y="4211406"/>
            <a:ext cx="0" cy="37721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09358" y="910004"/>
            <a:ext cx="21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Geometry Setup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5584" y="2681370"/>
            <a:ext cx="239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Mesh Generation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6688" y="4546641"/>
            <a:ext cx="204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CFD Analysis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01418" y="1294830"/>
            <a:ext cx="149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Fluid Region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5626" y="1688435"/>
            <a:ext cx="149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Refinement Zone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1418" y="3053815"/>
            <a:ext cx="149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Fluid Region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9101" y="3458121"/>
            <a:ext cx="149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Refinement Zone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15064" y="3361592"/>
            <a:ext cx="994913" cy="250417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22" y="2456863"/>
            <a:ext cx="1732097" cy="1501680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r="84768" b="40294"/>
          <a:stretch/>
        </p:blipFill>
        <p:spPr>
          <a:xfrm>
            <a:off x="7110692" y="4321948"/>
            <a:ext cx="681836" cy="19250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7" t="8595" r="42980" b="8554"/>
          <a:stretch/>
        </p:blipFill>
        <p:spPr>
          <a:xfrm rot="16200000">
            <a:off x="4044682" y="3150593"/>
            <a:ext cx="1166469" cy="46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6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21"/>
            <a:ext cx="8229600" cy="783770"/>
          </a:xfrm>
        </p:spPr>
        <p:txBody>
          <a:bodyPr/>
          <a:lstStyle/>
          <a:p>
            <a:r>
              <a:rPr lang="en-US" dirty="0"/>
              <a:t>Automated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567" y="1968276"/>
            <a:ext cx="1496697" cy="1308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" name="Rectangle 4"/>
          <p:cNvSpPr/>
          <p:nvPr/>
        </p:nvSpPr>
        <p:spPr>
          <a:xfrm>
            <a:off x="574265" y="2308191"/>
            <a:ext cx="1040842" cy="8502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" name="TextBox 5"/>
          <p:cNvSpPr txBox="1"/>
          <p:nvPr/>
        </p:nvSpPr>
        <p:spPr>
          <a:xfrm>
            <a:off x="498773" y="2018407"/>
            <a:ext cx="157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OpenMeta (CyPhy)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381" y="2639783"/>
            <a:ext cx="571071" cy="44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245" y="2410540"/>
            <a:ext cx="1094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Test Bench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7449" y="2129119"/>
            <a:ext cx="1694534" cy="105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Generates CAD assembly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03168" y="2117493"/>
            <a:ext cx="1695537" cy="10617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Sets up and run CFD computations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08548" y="2080196"/>
            <a:ext cx="1694534" cy="10768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Collects post processing results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98705" y="2652605"/>
            <a:ext cx="6311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89921" y="2177031"/>
            <a:ext cx="234011" cy="21869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1</a:t>
            </a:r>
          </a:p>
        </p:txBody>
      </p:sp>
      <p:cxnSp>
        <p:nvCxnSpPr>
          <p:cNvPr id="14" name="Straight Connector 13"/>
          <p:cNvCxnSpPr>
            <a:stCxn id="13" idx="4"/>
          </p:cNvCxnSpPr>
          <p:nvPr/>
        </p:nvCxnSpPr>
        <p:spPr>
          <a:xfrm>
            <a:off x="2206927" y="2395723"/>
            <a:ext cx="0" cy="29197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91528" y="2170671"/>
            <a:ext cx="234011" cy="21869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2</a:t>
            </a:r>
          </a:p>
        </p:txBody>
      </p:sp>
      <p:cxnSp>
        <p:nvCxnSpPr>
          <p:cNvPr id="16" name="Straight Connector 15"/>
          <p:cNvCxnSpPr>
            <a:stCxn id="15" idx="4"/>
          </p:cNvCxnSpPr>
          <p:nvPr/>
        </p:nvCxnSpPr>
        <p:spPr>
          <a:xfrm>
            <a:off x="4408534" y="2389363"/>
            <a:ext cx="0" cy="26324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696285" y="2170671"/>
            <a:ext cx="234011" cy="21869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3</a:t>
            </a:r>
          </a:p>
        </p:txBody>
      </p:sp>
      <p:cxnSp>
        <p:nvCxnSpPr>
          <p:cNvPr id="18" name="Straight Connector 17"/>
          <p:cNvCxnSpPr>
            <a:stCxn id="17" idx="4"/>
          </p:cNvCxnSpPr>
          <p:nvPr/>
        </p:nvCxnSpPr>
        <p:spPr>
          <a:xfrm>
            <a:off x="6813291" y="2389363"/>
            <a:ext cx="1010" cy="26324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95961" y="4401590"/>
            <a:ext cx="234011" cy="21869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395961" y="3964177"/>
            <a:ext cx="234011" cy="2279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85998" y="3590217"/>
            <a:ext cx="234011" cy="21869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323" y="3562954"/>
            <a:ext cx="2009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Creo Parametric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5323" y="3951739"/>
            <a:ext cx="2116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Ansys Fluent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323" y="4380131"/>
            <a:ext cx="390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Python Script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46264" y="2672150"/>
            <a:ext cx="6311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62459" y="2660643"/>
            <a:ext cx="6311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02" y="3808909"/>
            <a:ext cx="3698357" cy="15923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62703" y="5320781"/>
            <a:ext cx="29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Assembly Under Test</a:t>
            </a:r>
          </a:p>
        </p:txBody>
      </p:sp>
    </p:spTree>
    <p:extLst>
      <p:ext uri="{BB962C8B-B14F-4D97-AF65-F5344CB8AC3E}">
        <p14:creationId xmlns:p14="http://schemas.microsoft.com/office/powerpoint/2010/main" val="174217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16659" b="12589"/>
          <a:stretch/>
        </p:blipFill>
        <p:spPr>
          <a:xfrm>
            <a:off x="857452" y="1656661"/>
            <a:ext cx="7189268" cy="32556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OpenMeta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51199" y="4821112"/>
            <a:ext cx="373812" cy="500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25040" y="1497743"/>
            <a:ext cx="478958" cy="958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413171" y="4616954"/>
            <a:ext cx="655608" cy="704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94200" y="1394986"/>
            <a:ext cx="482601" cy="1061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07762" y="1447449"/>
            <a:ext cx="894078" cy="1476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5051" y="5281069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8207" y="1128411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Under Test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5331" y="1082618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Properties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4764" y="1103286"/>
            <a:ext cx="217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 Results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4483" y="5281069"/>
            <a:ext cx="217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Points</a:t>
            </a:r>
          </a:p>
        </p:txBody>
      </p:sp>
    </p:spTree>
    <p:extLst>
      <p:ext uri="{BB962C8B-B14F-4D97-AF65-F5344CB8AC3E}">
        <p14:creationId xmlns:p14="http://schemas.microsoft.com/office/powerpoint/2010/main" val="158151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1791" y="1585124"/>
            <a:ext cx="3674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Lessons Learned: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Automating CFD analysis can lead to optimized designs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CFD programs have limitations, which usually can be worked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3231" y="1495628"/>
            <a:ext cx="2972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Ansys Fluent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Coding the meshing process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74" b="39958"/>
          <a:stretch/>
        </p:blipFill>
        <p:spPr>
          <a:xfrm>
            <a:off x="7374275" y="3298462"/>
            <a:ext cx="738742" cy="2218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6" t="9266" r="42470" b="10313"/>
          <a:stretch/>
        </p:blipFill>
        <p:spPr>
          <a:xfrm rot="16200000">
            <a:off x="3240718" y="1318075"/>
            <a:ext cx="1546350" cy="61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8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137</Words>
  <Application>Microsoft Office PowerPoint</Application>
  <PresentationFormat>On-screen Show (4:3)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ISIS Summer Internship Computational Fluid Dynamics (CFD) Analysis</vt:lpstr>
      <vt:lpstr>Background</vt:lpstr>
      <vt:lpstr>Process</vt:lpstr>
      <vt:lpstr>Automated Approach</vt:lpstr>
      <vt:lpstr>OpenMeta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Soloman, Darrell N</dc:creator>
  <cp:lastModifiedBy>Katherine Owens</cp:lastModifiedBy>
  <cp:revision>36</cp:revision>
  <dcterms:created xsi:type="dcterms:W3CDTF">2014-01-24T16:26:32Z</dcterms:created>
  <dcterms:modified xsi:type="dcterms:W3CDTF">2020-08-05T01:45:59Z</dcterms:modified>
</cp:coreProperties>
</file>