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58" r:id="rId3"/>
    <p:sldId id="260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0DD"/>
    <a:srgbClr val="0E1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86" autoAdjust="0"/>
    <p:restoredTop sz="94471" autoAdjust="0"/>
  </p:normalViewPr>
  <p:slideViewPr>
    <p:cSldViewPr snapToGrid="0" snapToObjects="1">
      <p:cViewPr varScale="1">
        <p:scale>
          <a:sx n="103" d="100"/>
          <a:sy n="103" d="100"/>
        </p:scale>
        <p:origin x="13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8905-4EB3-3F48-990F-1B6C3892205F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4EED-FA26-AB4E-8BB0-FE19749F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461" y="1279952"/>
            <a:ext cx="7086599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260" y="2749977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1666" r="1710"/>
          <a:stretch/>
        </p:blipFill>
        <p:spPr>
          <a:xfrm>
            <a:off x="-1" y="0"/>
            <a:ext cx="9169659" cy="6877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9413"/>
          <a:stretch/>
        </p:blipFill>
        <p:spPr>
          <a:xfrm>
            <a:off x="-25658" y="0"/>
            <a:ext cx="9169658" cy="68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4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18"/>
            <a:ext cx="8229600" cy="668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6832"/>
            <a:ext cx="8229600" cy="4525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252" y="838200"/>
            <a:ext cx="9485878" cy="5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698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698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8605" y="6033682"/>
            <a:ext cx="9144000" cy="184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6356350"/>
            <a:ext cx="8674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9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1"/>
            </a:gs>
            <a:gs pos="100000">
              <a:srgbClr val="C2D0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74"/>
            <a:ext cx="8229600" cy="764526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32"/>
            <a:ext cx="8229600" cy="4525963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  <a:lvl2pPr>
              <a:defRPr>
                <a:solidFill>
                  <a:srgbClr val="0E1C58"/>
                </a:solidFill>
              </a:defRPr>
            </a:lvl2pPr>
            <a:lvl3pPr>
              <a:defRPr>
                <a:solidFill>
                  <a:srgbClr val="0E1C58"/>
                </a:solidFill>
              </a:defRPr>
            </a:lvl3pPr>
            <a:lvl4pPr>
              <a:defRPr>
                <a:solidFill>
                  <a:srgbClr val="0E1C58"/>
                </a:solidFill>
              </a:defRPr>
            </a:lvl4pPr>
            <a:lvl5pPr>
              <a:defRPr>
                <a:solidFill>
                  <a:srgbClr val="0E1C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8599" y="916277"/>
            <a:ext cx="9361252" cy="58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8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252" y="838200"/>
            <a:ext cx="9485878" cy="5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19"/>
            <a:ext cx="8229600" cy="726038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564"/>
            <a:ext cx="4038600" cy="4525963"/>
          </a:xfrm>
        </p:spPr>
        <p:txBody>
          <a:bodyPr/>
          <a:lstStyle>
            <a:lvl1pPr>
              <a:defRPr sz="2800">
                <a:solidFill>
                  <a:srgbClr val="0E1C58"/>
                </a:solidFill>
              </a:defRPr>
            </a:lvl1pPr>
            <a:lvl2pPr>
              <a:defRPr sz="2400">
                <a:solidFill>
                  <a:srgbClr val="0E1C58"/>
                </a:solidFill>
              </a:defRPr>
            </a:lvl2pPr>
            <a:lvl3pPr>
              <a:defRPr sz="2000">
                <a:solidFill>
                  <a:srgbClr val="0E1C58"/>
                </a:solidFill>
              </a:defRPr>
            </a:lvl3pPr>
            <a:lvl4pPr>
              <a:defRPr sz="1800">
                <a:solidFill>
                  <a:srgbClr val="0E1C58"/>
                </a:solidFill>
              </a:defRPr>
            </a:lvl4pPr>
            <a:lvl5pPr>
              <a:defRPr sz="1800">
                <a:solidFill>
                  <a:srgbClr val="0E1C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564"/>
            <a:ext cx="4038600" cy="4525963"/>
          </a:xfrm>
        </p:spPr>
        <p:txBody>
          <a:bodyPr/>
          <a:lstStyle>
            <a:lvl1pPr>
              <a:defRPr sz="2800">
                <a:solidFill>
                  <a:srgbClr val="0E1C58"/>
                </a:solidFill>
              </a:defRPr>
            </a:lvl1pPr>
            <a:lvl2pPr>
              <a:defRPr sz="2400">
                <a:solidFill>
                  <a:srgbClr val="0E1C58"/>
                </a:solidFill>
              </a:defRPr>
            </a:lvl2pPr>
            <a:lvl3pPr>
              <a:defRPr sz="2000">
                <a:solidFill>
                  <a:srgbClr val="0E1C58"/>
                </a:solidFill>
              </a:defRPr>
            </a:lvl3pPr>
            <a:lvl4pPr>
              <a:defRPr sz="1800">
                <a:solidFill>
                  <a:srgbClr val="0E1C58"/>
                </a:solidFill>
              </a:defRPr>
            </a:lvl4pPr>
            <a:lvl5pPr>
              <a:defRPr sz="1800">
                <a:solidFill>
                  <a:srgbClr val="0E1C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252" y="838200"/>
            <a:ext cx="9485878" cy="5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783770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23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C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9995"/>
            <a:ext cx="4040188" cy="3951288"/>
          </a:xfrm>
        </p:spPr>
        <p:txBody>
          <a:bodyPr/>
          <a:lstStyle>
            <a:lvl1pPr>
              <a:defRPr sz="2400">
                <a:solidFill>
                  <a:srgbClr val="0E1C58"/>
                </a:solidFill>
              </a:defRPr>
            </a:lvl1pPr>
            <a:lvl2pPr>
              <a:defRPr sz="2000">
                <a:solidFill>
                  <a:srgbClr val="0E1C58"/>
                </a:solidFill>
              </a:defRPr>
            </a:lvl2pPr>
            <a:lvl3pPr>
              <a:defRPr sz="1800">
                <a:solidFill>
                  <a:srgbClr val="0E1C58"/>
                </a:solidFill>
              </a:defRPr>
            </a:lvl3pPr>
            <a:lvl4pPr>
              <a:defRPr sz="1600">
                <a:solidFill>
                  <a:srgbClr val="0E1C58"/>
                </a:solidFill>
              </a:defRPr>
            </a:lvl4pPr>
            <a:lvl5pPr>
              <a:defRPr sz="1600">
                <a:solidFill>
                  <a:srgbClr val="0E1C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23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C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9995"/>
            <a:ext cx="4041775" cy="3951288"/>
          </a:xfrm>
        </p:spPr>
        <p:txBody>
          <a:bodyPr/>
          <a:lstStyle>
            <a:lvl1pPr>
              <a:defRPr sz="2400">
                <a:solidFill>
                  <a:srgbClr val="0E1C58"/>
                </a:solidFill>
              </a:defRPr>
            </a:lvl1pPr>
            <a:lvl2pPr>
              <a:defRPr sz="2000">
                <a:solidFill>
                  <a:srgbClr val="0E1C58"/>
                </a:solidFill>
              </a:defRPr>
            </a:lvl2pPr>
            <a:lvl3pPr>
              <a:defRPr sz="1800">
                <a:solidFill>
                  <a:srgbClr val="0E1C58"/>
                </a:solidFill>
              </a:defRPr>
            </a:lvl3pPr>
            <a:lvl4pPr>
              <a:defRPr sz="1600">
                <a:solidFill>
                  <a:srgbClr val="0E1C58"/>
                </a:solidFill>
              </a:defRPr>
            </a:lvl4pPr>
            <a:lvl5pPr>
              <a:defRPr sz="1600">
                <a:solidFill>
                  <a:srgbClr val="0E1C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252" y="838200"/>
            <a:ext cx="9485878" cy="5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1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783770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252" y="838200"/>
            <a:ext cx="9485878" cy="5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252" y="838200"/>
            <a:ext cx="9485878" cy="5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8605" y="6033682"/>
            <a:ext cx="9144000" cy="184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6356350"/>
            <a:ext cx="8674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8605" y="6033682"/>
            <a:ext cx="9144000" cy="184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6356350"/>
            <a:ext cx="8674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8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2D0D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FB1D-2CDD-CF44-93B1-657627E239FD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01" y="1279952"/>
            <a:ext cx="8137160" cy="1470025"/>
          </a:xfrm>
        </p:spPr>
        <p:txBody>
          <a:bodyPr/>
          <a:lstStyle/>
          <a:p>
            <a:r>
              <a:rPr lang="en-US" dirty="0"/>
              <a:t>Interactive Climate Education Application based on </a:t>
            </a:r>
            <a:r>
              <a:rPr lang="en-US" dirty="0" err="1"/>
              <a:t>NetsBlox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261" y="3029377"/>
            <a:ext cx="6400800" cy="1752600"/>
          </a:xfrm>
        </p:spPr>
        <p:txBody>
          <a:bodyPr/>
          <a:lstStyle/>
          <a:p>
            <a:r>
              <a:rPr lang="en-US" dirty="0"/>
              <a:t>-- Explore Impact of Important Climate Forces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12616D-15B7-014E-A552-72988A27ACD4}"/>
              </a:ext>
            </a:extLst>
          </p:cNvPr>
          <p:cNvSpPr txBox="1">
            <a:spLocks/>
          </p:cNvSpPr>
          <p:nvPr/>
        </p:nvSpPr>
        <p:spPr>
          <a:xfrm>
            <a:off x="1952261" y="478197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Yutong Ouyang</a:t>
            </a:r>
          </a:p>
          <a:p>
            <a:r>
              <a:rPr lang="en-US" sz="2800" dirty="0"/>
              <a:t>Advisor: Prof. </a:t>
            </a:r>
            <a:r>
              <a:rPr lang="en-US" sz="2800" dirty="0" err="1"/>
              <a:t>Akos</a:t>
            </a:r>
            <a:r>
              <a:rPr lang="en-US" sz="2800" dirty="0"/>
              <a:t> </a:t>
            </a:r>
            <a:r>
              <a:rPr lang="en-US" sz="2800" dirty="0" err="1"/>
              <a:t>Ledeczi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86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76832"/>
            <a:ext cx="8229600" cy="51096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2300" dirty="0">
                <a:ea typeface="Baskerville" panose="02020502070401020303" pitchFamily="18" charset="0"/>
                <a:cs typeface="Times New Roman" panose="02020603050405020304" pitchFamily="18" charset="0"/>
              </a:rPr>
              <a:t>Goals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ea typeface="Baskerville" panose="02020502070401020303" pitchFamily="18" charset="0"/>
                <a:cs typeface="Times New Roman" panose="02020603050405020304" pitchFamily="18" charset="0"/>
              </a:rPr>
              <a:t>To develop curricular material for high schools to introduce climate change and computational thinking in a synergistic manner.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ea typeface="Baskerville" panose="02020502070401020303" pitchFamily="18" charset="0"/>
                <a:cs typeface="Times New Roman" panose="02020603050405020304" pitchFamily="18" charset="0"/>
              </a:rPr>
              <a:t>Have students explore the impact of some important climate </a:t>
            </a:r>
            <a:r>
              <a:rPr lang="en-US" sz="1900" dirty="0" err="1">
                <a:ea typeface="Baskerville" panose="02020502070401020303" pitchFamily="18" charset="0"/>
                <a:cs typeface="Times New Roman" panose="02020603050405020304" pitchFamily="18" charset="0"/>
              </a:rPr>
              <a:t>forcings</a:t>
            </a:r>
            <a:r>
              <a:rPr lang="en-US" sz="1900" dirty="0">
                <a:ea typeface="Baskerville" panose="02020502070401020303" pitchFamily="18" charset="0"/>
                <a:cs typeface="Times New Roman" panose="02020603050405020304" pitchFamily="18" charset="0"/>
              </a:rPr>
              <a:t> on temperatures here on Earth</a:t>
            </a:r>
          </a:p>
          <a:p>
            <a:pPr marL="0" indent="0">
              <a:lnSpc>
                <a:spcPct val="170000"/>
              </a:lnSpc>
              <a:buNone/>
            </a:pPr>
            <a:endParaRPr lang="en-US" sz="600" dirty="0"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300" dirty="0" err="1">
                <a:ea typeface="Baskerville" panose="02020502070401020303" pitchFamily="18" charset="0"/>
                <a:cs typeface="Times New Roman" panose="02020603050405020304" pitchFamily="18" charset="0"/>
              </a:rPr>
              <a:t>NetsBlox</a:t>
            </a:r>
            <a:endParaRPr lang="en-US" sz="2300" dirty="0"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ea typeface="Baskerville" panose="02020502070401020303" pitchFamily="18" charset="0"/>
                <a:cs typeface="Times New Roman" panose="02020603050405020304" pitchFamily="18" charset="0"/>
              </a:rPr>
              <a:t>A visual programming environment for introducing distributed computing to secondary education.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ea typeface="Baskerville" panose="02020502070401020303" pitchFamily="18" charset="0"/>
                <a:cs typeface="Times New Roman" panose="02020603050405020304" pitchFamily="18" charset="0"/>
              </a:rPr>
              <a:t>Extension of Snap!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ea typeface="Baskerville" panose="02020502070401020303" pitchFamily="18" charset="0"/>
                <a:cs typeface="Times New Roman" panose="02020603050405020304" pitchFamily="18" charset="0"/>
              </a:rPr>
              <a:t>Distributed programming capabilities 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ea typeface="Baskerville" panose="02020502070401020303" pitchFamily="18" charset="0"/>
                <a:cs typeface="Times New Roman" panose="02020603050405020304" pitchFamily="18" charset="0"/>
              </a:rPr>
              <a:t>Message passing 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ea typeface="Baskerville" panose="02020502070401020303" pitchFamily="18" charset="0"/>
                <a:cs typeface="Times New Roman" panose="02020603050405020304" pitchFamily="18" charset="0"/>
              </a:rPr>
              <a:t>Remote Procedure Calls (RPC)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ea typeface="Baskerville" panose="02020502070401020303" pitchFamily="18" charset="0"/>
                <a:cs typeface="Times New Roman" panose="02020603050405020304" pitchFamily="18" charset="0"/>
              </a:rPr>
              <a:t>Students are able to create imaginative applications that utilize the wealth of information.</a:t>
            </a:r>
            <a:endParaRPr lang="en-US" sz="2800" dirty="0"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3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319A-FA5F-174F-B6D9-F0D23A8B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dirty="0"/>
              <a:t>Application 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E6621-E0F4-EF4D-99CE-F7DEF415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617" y="868681"/>
            <a:ext cx="5111750" cy="212137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9A25-FFB0-EB48-BB10-A40B90417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41417" cy="4691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Intro slide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Introduce the objective and background knowledge.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Forces slide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Discuss the impact of these forces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Introduce how did these separate. data create and how scientists computed and stimulated these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A0243-6102-BB42-AB00-A25E13AEA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617" y="3438209"/>
            <a:ext cx="5111750" cy="22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3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319A-FA5F-174F-B6D9-F0D23A8B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dirty="0"/>
              <a:t>Application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9A25-FFB0-EB48-BB10-A40B90417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41417" cy="4691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Plotting slide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Student could choose different forces and see the result either in separate lines or in an aggregate line.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Interact with instructor by plotting and finding the corresponding impact.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Last slide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Conclusive view about the human drives and nature drives compared with observed global temperature.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4A93B-F6EC-624B-BB57-2026244EB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617" y="493180"/>
            <a:ext cx="5167341" cy="2398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508137-1D05-9342-B0D8-E66212E9F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834" y="2965898"/>
            <a:ext cx="2173966" cy="16294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EAECA3-3BF4-B74F-8293-D67B4C6C6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916" y="2907081"/>
            <a:ext cx="2324636" cy="16882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F4B5A2-0B21-3F41-9BDB-07C62EC74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996" y="4453642"/>
            <a:ext cx="2713908" cy="151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2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76832"/>
            <a:ext cx="8229600" cy="510966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000" dirty="0">
                <a:ea typeface="Baskerville" panose="02020502070401020303" pitchFamily="18" charset="0"/>
                <a:cs typeface="Times New Roman" panose="02020603050405020304" pitchFamily="18" charset="0"/>
              </a:rPr>
              <a:t>Challenges &amp; What I learnt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a typeface="Baskerville" panose="02020502070401020303" pitchFamily="18" charset="0"/>
                <a:cs typeface="Times New Roman" panose="02020603050405020304" pitchFamily="18" charset="0"/>
              </a:rPr>
              <a:t>Quickly get started with a new software development environment.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a typeface="Baskerville" panose="02020502070401020303" pitchFamily="18" charset="0"/>
                <a:cs typeface="Times New Roman" panose="02020603050405020304" pitchFamily="18" charset="0"/>
              </a:rPr>
              <a:t>Explore </a:t>
            </a:r>
            <a:r>
              <a:rPr lang="en-US" altLang="zh-CN" sz="1600" dirty="0">
                <a:ea typeface="Baskerville" panose="02020502070401020303" pitchFamily="18" charset="0"/>
                <a:cs typeface="Times New Roman" panose="02020603050405020304" pitchFamily="18" charset="0"/>
              </a:rPr>
              <a:t>in an interdisciplinary area of Computer Science, Peabody and Earth Science.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altLang="zh-CN" sz="1600" dirty="0">
                <a:ea typeface="Baskerville" panose="02020502070401020303" pitchFamily="18" charset="0"/>
                <a:cs typeface="Times New Roman" panose="02020603050405020304" pitchFamily="18" charset="0"/>
              </a:rPr>
              <a:t>Combine technology with real-life education curricular. 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altLang="zh-CN" sz="1600" dirty="0">
                <a:ea typeface="Baskerville" panose="02020502070401020303" pitchFamily="18" charset="0"/>
                <a:cs typeface="Times New Roman" panose="02020603050405020304" pitchFamily="18" charset="0"/>
              </a:rPr>
              <a:t>Update and iterate a product/application based on requirements and feedback round by round.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altLang="zh-CN" sz="1600" dirty="0">
                <a:ea typeface="Baskerville" panose="02020502070401020303" pitchFamily="18" charset="0"/>
                <a:cs typeface="Times New Roman" panose="02020603050405020304" pitchFamily="18" charset="0"/>
              </a:rPr>
              <a:t>Keep productive when working from home.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altLang="zh-CN" sz="1600" dirty="0">
                <a:ea typeface="Baskerville" panose="02020502070401020303" pitchFamily="18" charset="0"/>
                <a:cs typeface="Times New Roman" panose="02020603050405020304" pitchFamily="18" charset="0"/>
              </a:rPr>
              <a:t>Get help remotely from advisors and teammates.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endParaRPr lang="en-US" altLang="zh-CN" sz="600" dirty="0"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000" dirty="0">
                <a:ea typeface="Baskerville" panose="02020502070401020303" pitchFamily="18" charset="0"/>
                <a:cs typeface="Times New Roman" panose="02020603050405020304" pitchFamily="18" charset="0"/>
              </a:rPr>
              <a:t>Great thank to everyone!</a:t>
            </a:r>
          </a:p>
        </p:txBody>
      </p:sp>
    </p:spTree>
    <p:extLst>
      <p:ext uri="{BB962C8B-B14F-4D97-AF65-F5344CB8AC3E}">
        <p14:creationId xmlns:p14="http://schemas.microsoft.com/office/powerpoint/2010/main" val="741131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212</Words>
  <Application>Microsoft Macintosh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Courier New</vt:lpstr>
      <vt:lpstr>Office Theme</vt:lpstr>
      <vt:lpstr>Interactive Climate Education Application based on NetsBlox</vt:lpstr>
      <vt:lpstr>Overview</vt:lpstr>
      <vt:lpstr>Application Flow</vt:lpstr>
      <vt:lpstr>Application Flow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Climate Education Application based on NetsBlox</dc:title>
  <dc:creator>Ouyang, Yutong</dc:creator>
  <cp:lastModifiedBy>Ouyang, Yutong</cp:lastModifiedBy>
  <cp:revision>8</cp:revision>
  <dcterms:created xsi:type="dcterms:W3CDTF">2020-08-05T15:39:12Z</dcterms:created>
  <dcterms:modified xsi:type="dcterms:W3CDTF">2020-08-06T01:46:17Z</dcterms:modified>
</cp:coreProperties>
</file>