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258" r:id="rId3"/>
    <p:sldId id="260" r:id="rId4"/>
    <p:sldId id="264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595" autoAdjust="0"/>
  </p:normalViewPr>
  <p:slideViewPr>
    <p:cSldViewPr snapToGrid="0" snapToObjects="1"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B8905-4EB3-3F48-990F-1B6C3892205F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4EED-FA26-AB4E-8BB0-FE19749F8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6461" y="1279952"/>
            <a:ext cx="7086599" cy="1470025"/>
          </a:xfrm>
        </p:spPr>
        <p:txBody>
          <a:bodyPr/>
          <a:lstStyle>
            <a:lvl1pPr algn="r">
              <a:defRPr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2260" y="2749977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rgbClr val="0E1C5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628" b="5118"/>
          <a:stretch/>
        </p:blipFill>
        <p:spPr>
          <a:xfrm>
            <a:off x="0" y="489409"/>
            <a:ext cx="9144000" cy="636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4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IS_PPT_P1_r2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418"/>
            <a:ext cx="8229600" cy="668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6832"/>
            <a:ext cx="8229600" cy="4525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6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IS_PPT_P1_r2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9"/>
          <a:stretch/>
        </p:blipFill>
        <p:spPr>
          <a:xfrm>
            <a:off x="0" y="1231602"/>
            <a:ext cx="9144000" cy="562639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3698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698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9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74"/>
            <a:ext cx="8229600" cy="764526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832"/>
            <a:ext cx="8229600" cy="4525963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  <a:lvl2pPr>
              <a:defRPr>
                <a:solidFill>
                  <a:srgbClr val="0E1C58"/>
                </a:solidFill>
              </a:defRPr>
            </a:lvl2pPr>
            <a:lvl3pPr>
              <a:defRPr>
                <a:solidFill>
                  <a:srgbClr val="0E1C58"/>
                </a:solidFill>
              </a:defRPr>
            </a:lvl3pPr>
            <a:lvl4pPr>
              <a:defRPr>
                <a:solidFill>
                  <a:srgbClr val="0E1C58"/>
                </a:solidFill>
              </a:defRPr>
            </a:lvl4pPr>
            <a:lvl5pPr>
              <a:defRPr>
                <a:solidFill>
                  <a:srgbClr val="0E1C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2258"/>
          <a:stretch/>
        </p:blipFill>
        <p:spPr>
          <a:xfrm>
            <a:off x="0" y="809202"/>
            <a:ext cx="9163240" cy="60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8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2258"/>
          <a:stretch/>
        </p:blipFill>
        <p:spPr>
          <a:xfrm>
            <a:off x="0" y="809202"/>
            <a:ext cx="9163240" cy="60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6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419"/>
            <a:ext cx="8229600" cy="726038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564"/>
            <a:ext cx="4038600" cy="4525963"/>
          </a:xfrm>
        </p:spPr>
        <p:txBody>
          <a:bodyPr/>
          <a:lstStyle>
            <a:lvl1pPr>
              <a:defRPr sz="2800">
                <a:solidFill>
                  <a:srgbClr val="0E1C58"/>
                </a:solidFill>
              </a:defRPr>
            </a:lvl1pPr>
            <a:lvl2pPr>
              <a:defRPr sz="2400">
                <a:solidFill>
                  <a:srgbClr val="0E1C58"/>
                </a:solidFill>
              </a:defRPr>
            </a:lvl2pPr>
            <a:lvl3pPr>
              <a:defRPr sz="2000">
                <a:solidFill>
                  <a:srgbClr val="0E1C58"/>
                </a:solidFill>
              </a:defRPr>
            </a:lvl3pPr>
            <a:lvl4pPr>
              <a:defRPr sz="1800">
                <a:solidFill>
                  <a:srgbClr val="0E1C58"/>
                </a:solidFill>
              </a:defRPr>
            </a:lvl4pPr>
            <a:lvl5pPr>
              <a:defRPr sz="1800">
                <a:solidFill>
                  <a:srgbClr val="0E1C5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4564"/>
            <a:ext cx="4038600" cy="4525963"/>
          </a:xfrm>
        </p:spPr>
        <p:txBody>
          <a:bodyPr/>
          <a:lstStyle>
            <a:lvl1pPr>
              <a:defRPr sz="2800">
                <a:solidFill>
                  <a:srgbClr val="0E1C58"/>
                </a:solidFill>
              </a:defRPr>
            </a:lvl1pPr>
            <a:lvl2pPr>
              <a:defRPr sz="2400">
                <a:solidFill>
                  <a:srgbClr val="0E1C58"/>
                </a:solidFill>
              </a:defRPr>
            </a:lvl2pPr>
            <a:lvl3pPr>
              <a:defRPr sz="2000">
                <a:solidFill>
                  <a:srgbClr val="0E1C58"/>
                </a:solidFill>
              </a:defRPr>
            </a:lvl3pPr>
            <a:lvl4pPr>
              <a:defRPr sz="1800">
                <a:solidFill>
                  <a:srgbClr val="0E1C58"/>
                </a:solidFill>
              </a:defRPr>
            </a:lvl4pPr>
            <a:lvl5pPr>
              <a:defRPr sz="1800">
                <a:solidFill>
                  <a:srgbClr val="0E1C5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2258"/>
          <a:stretch/>
        </p:blipFill>
        <p:spPr>
          <a:xfrm>
            <a:off x="0" y="809202"/>
            <a:ext cx="9163240" cy="60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0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930"/>
            <a:ext cx="8229600" cy="783770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23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E1C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9995"/>
            <a:ext cx="4040188" cy="3951288"/>
          </a:xfrm>
        </p:spPr>
        <p:txBody>
          <a:bodyPr/>
          <a:lstStyle>
            <a:lvl1pPr>
              <a:defRPr sz="2400">
                <a:solidFill>
                  <a:srgbClr val="0E1C58"/>
                </a:solidFill>
              </a:defRPr>
            </a:lvl1pPr>
            <a:lvl2pPr>
              <a:defRPr sz="2000">
                <a:solidFill>
                  <a:srgbClr val="0E1C58"/>
                </a:solidFill>
              </a:defRPr>
            </a:lvl2pPr>
            <a:lvl3pPr>
              <a:defRPr sz="1800">
                <a:solidFill>
                  <a:srgbClr val="0E1C58"/>
                </a:solidFill>
              </a:defRPr>
            </a:lvl3pPr>
            <a:lvl4pPr>
              <a:defRPr sz="1600">
                <a:solidFill>
                  <a:srgbClr val="0E1C58"/>
                </a:solidFill>
              </a:defRPr>
            </a:lvl4pPr>
            <a:lvl5pPr>
              <a:defRPr sz="1600">
                <a:solidFill>
                  <a:srgbClr val="0E1C5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23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E1C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9995"/>
            <a:ext cx="4041775" cy="3951288"/>
          </a:xfrm>
        </p:spPr>
        <p:txBody>
          <a:bodyPr/>
          <a:lstStyle>
            <a:lvl1pPr>
              <a:defRPr sz="2400">
                <a:solidFill>
                  <a:srgbClr val="0E1C58"/>
                </a:solidFill>
              </a:defRPr>
            </a:lvl1pPr>
            <a:lvl2pPr>
              <a:defRPr sz="2000">
                <a:solidFill>
                  <a:srgbClr val="0E1C58"/>
                </a:solidFill>
              </a:defRPr>
            </a:lvl2pPr>
            <a:lvl3pPr>
              <a:defRPr sz="1800">
                <a:solidFill>
                  <a:srgbClr val="0E1C58"/>
                </a:solidFill>
              </a:defRPr>
            </a:lvl3pPr>
            <a:lvl4pPr>
              <a:defRPr sz="1600">
                <a:solidFill>
                  <a:srgbClr val="0E1C58"/>
                </a:solidFill>
              </a:defRPr>
            </a:lvl4pPr>
            <a:lvl5pPr>
              <a:defRPr sz="1600">
                <a:solidFill>
                  <a:srgbClr val="0E1C5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l="2258"/>
          <a:stretch/>
        </p:blipFill>
        <p:spPr>
          <a:xfrm>
            <a:off x="0" y="809202"/>
            <a:ext cx="9163240" cy="60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1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930"/>
            <a:ext cx="8229600" cy="783770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2258"/>
          <a:stretch/>
        </p:blipFill>
        <p:spPr>
          <a:xfrm>
            <a:off x="0" y="809202"/>
            <a:ext cx="9163240" cy="60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1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2258"/>
          <a:stretch/>
        </p:blipFill>
        <p:spPr>
          <a:xfrm>
            <a:off x="0" y="809202"/>
            <a:ext cx="9163240" cy="60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7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SIS_PPT_P1_r2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9"/>
          <a:stretch/>
        </p:blipFill>
        <p:spPr>
          <a:xfrm>
            <a:off x="0" y="1231602"/>
            <a:ext cx="9144000" cy="56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6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SIS_PPT_P1_r2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9"/>
          <a:stretch/>
        </p:blipFill>
        <p:spPr>
          <a:xfrm>
            <a:off x="0" y="1231602"/>
            <a:ext cx="9144000" cy="56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8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FFB1D-2CDD-CF44-93B1-657627E239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5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visualized graphs for </a:t>
            </a:r>
            <a:r>
              <a:rPr lang="en-US" dirty="0" err="1"/>
              <a:t>micromobility</a:t>
            </a:r>
            <a:r>
              <a:rPr lang="en-US" dirty="0"/>
              <a:t> parking locations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Nam Dau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AB5BD42-2D5D-47E1-832B-1222F3B63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645" y="3429000"/>
            <a:ext cx="3276190" cy="29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6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information from </a:t>
            </a:r>
            <a:r>
              <a:rPr lang="en-US"/>
              <a:t>published papers.</a:t>
            </a:r>
            <a:endParaRPr lang="en-US" dirty="0"/>
          </a:p>
          <a:p>
            <a:r>
              <a:rPr lang="en-US" dirty="0"/>
              <a:t>Draw visualized graphs to illustrate data.</a:t>
            </a:r>
          </a:p>
          <a:p>
            <a:r>
              <a:rPr lang="en-US" dirty="0"/>
              <a:t>Make presumptive conclusions based on graphs.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3D0699-FF5C-415A-BE10-30AF6DC3B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411" y="3428999"/>
            <a:ext cx="5661406" cy="273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3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FD335-D203-4DB4-B21C-B99299B4F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2381-C308-4725-BC47-24BDCFB31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Receive data about scooter trips around Vanderbilt campus.</a:t>
            </a:r>
          </a:p>
          <a:p>
            <a:r>
              <a:rPr lang="en-US" dirty="0"/>
              <a:t>Analyze data and use them to draw graphs. (Using Bokeh and </a:t>
            </a:r>
            <a:r>
              <a:rPr lang="en-US" dirty="0" err="1"/>
              <a:t>NetworkX</a:t>
            </a:r>
            <a:r>
              <a:rPr lang="en-US" dirty="0"/>
              <a:t>).</a:t>
            </a:r>
          </a:p>
          <a:p>
            <a:r>
              <a:rPr lang="en-US" dirty="0"/>
              <a:t>Interactivity: Using tools like Bokeh allows user to change the content how they like.</a:t>
            </a:r>
          </a:p>
          <a:p>
            <a:r>
              <a:rPr lang="en-US" dirty="0"/>
              <a:t>=&gt; Helpful to policy-oriented people.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0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7524-4510-4BE6-948D-334119CA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cluster map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75828662-491B-451B-BA2B-C9F419481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2370" y="923700"/>
            <a:ext cx="6370638" cy="5234518"/>
          </a:xfrm>
        </p:spPr>
      </p:pic>
    </p:spTree>
    <p:extLst>
      <p:ext uri="{BB962C8B-B14F-4D97-AF65-F5344CB8AC3E}">
        <p14:creationId xmlns:p14="http://schemas.microsoft.com/office/powerpoint/2010/main" val="321903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3021F-7584-4F24-95FD-D7A8DFF2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graphs</a:t>
            </a:r>
          </a:p>
        </p:txBody>
      </p:sp>
      <p:pic>
        <p:nvPicPr>
          <p:cNvPr id="5" name="Content Placeholder 4" descr="A close up of a tree&#10;&#10;Description automatically generated">
            <a:extLst>
              <a:ext uri="{FF2B5EF4-FFF2-40B4-BE49-F238E27FC236}">
                <a16:creationId xmlns:a16="http://schemas.microsoft.com/office/drawing/2014/main" id="{01C6A090-D0F8-450D-AE60-98CFD0B6F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02" y="923699"/>
            <a:ext cx="4692932" cy="4572127"/>
          </a:xfr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054C21B1-A71D-49C5-AFD1-972CEC873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71" y="1198145"/>
            <a:ext cx="4002339" cy="446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28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6F705-2758-4F9E-BCDB-B58769F0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and What I have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76C10-BE5C-4D6B-80C1-1DC27AA15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Timezone</a:t>
            </a:r>
            <a:r>
              <a:rPr lang="en-US" dirty="0"/>
              <a:t> difference</a:t>
            </a:r>
          </a:p>
          <a:p>
            <a:r>
              <a:rPr lang="en-US" dirty="0"/>
              <a:t>Faraway location</a:t>
            </a:r>
          </a:p>
          <a:p>
            <a:r>
              <a:rPr lang="en-US" dirty="0"/>
              <a:t>Effectively manage my time</a:t>
            </a:r>
          </a:p>
          <a:p>
            <a:r>
              <a:rPr lang="en-US" dirty="0"/>
              <a:t>Work with a different mindset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4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3002C-2620-4411-B550-C17B6D85B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088ED-2750-4F43-84FF-B1FC4E63A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26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105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Making visualized graphs for micromobility parking locations </vt:lpstr>
      <vt:lpstr>Goals</vt:lpstr>
      <vt:lpstr>Process</vt:lpstr>
      <vt:lpstr>Original cluster map</vt:lpstr>
      <vt:lpstr>Example graphs</vt:lpstr>
      <vt:lpstr>Challenges and What I have learned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Soloman, Darrell N</dc:creator>
  <cp:lastModifiedBy>Dau, Nam H</cp:lastModifiedBy>
  <cp:revision>23</cp:revision>
  <dcterms:created xsi:type="dcterms:W3CDTF">2014-01-24T16:26:32Z</dcterms:created>
  <dcterms:modified xsi:type="dcterms:W3CDTF">2020-08-05T09:48:20Z</dcterms:modified>
</cp:coreProperties>
</file>