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9" r:id="rId2"/>
    <p:sldId id="258" r:id="rId3"/>
    <p:sldId id="265" r:id="rId4"/>
    <p:sldId id="266" r:id="rId5"/>
    <p:sldId id="267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595" autoAdjust="0"/>
  </p:normalViewPr>
  <p:slideViewPr>
    <p:cSldViewPr snapToGrid="0" snapToObjects="1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谢 正恺" userId="5b46d234bc5114e7" providerId="LiveId" clId="{175C10C3-D7E0-438F-B518-B4A69BC37009}"/>
    <pc:docChg chg="undo custSel addSld delSld modSld">
      <pc:chgData name="谢 正恺" userId="5b46d234bc5114e7" providerId="LiveId" clId="{175C10C3-D7E0-438F-B518-B4A69BC37009}" dt="2020-08-06T00:40:04.019" v="3144" actId="20577"/>
      <pc:docMkLst>
        <pc:docMk/>
      </pc:docMkLst>
      <pc:sldChg chg="modSp mod">
        <pc:chgData name="谢 正恺" userId="5b46d234bc5114e7" providerId="LiveId" clId="{175C10C3-D7E0-438F-B518-B4A69BC37009}" dt="2020-08-05T17:02:13.729" v="2493" actId="27636"/>
        <pc:sldMkLst>
          <pc:docMk/>
          <pc:sldMk cId="1136137167" sldId="258"/>
        </pc:sldMkLst>
        <pc:spChg chg="mod">
          <ac:chgData name="谢 正恺" userId="5b46d234bc5114e7" providerId="LiveId" clId="{175C10C3-D7E0-438F-B518-B4A69BC37009}" dt="2020-08-05T15:05:51.055" v="332" actId="20577"/>
          <ac:spMkLst>
            <pc:docMk/>
            <pc:sldMk cId="1136137167" sldId="258"/>
            <ac:spMk id="3" creationId="{00000000-0000-0000-0000-000000000000}"/>
          </ac:spMkLst>
        </pc:spChg>
        <pc:spChg chg="mod">
          <ac:chgData name="谢 正恺" userId="5b46d234bc5114e7" providerId="LiveId" clId="{175C10C3-D7E0-438F-B518-B4A69BC37009}" dt="2020-08-05T17:02:13.729" v="2493" actId="27636"/>
          <ac:spMkLst>
            <pc:docMk/>
            <pc:sldMk cId="1136137167" sldId="258"/>
            <ac:spMk id="5" creationId="{00000000-0000-0000-0000-000000000000}"/>
          </ac:spMkLst>
        </pc:spChg>
      </pc:sldChg>
      <pc:sldChg chg="addSp delSp modSp mod">
        <pc:chgData name="谢 正恺" userId="5b46d234bc5114e7" providerId="LiveId" clId="{175C10C3-D7E0-438F-B518-B4A69BC37009}" dt="2020-08-05T16:53:00.424" v="1805" actId="20577"/>
        <pc:sldMkLst>
          <pc:docMk/>
          <pc:sldMk cId="2390868096" sldId="259"/>
        </pc:sldMkLst>
        <pc:spChg chg="mod">
          <ac:chgData name="谢 正恺" userId="5b46d234bc5114e7" providerId="LiveId" clId="{175C10C3-D7E0-438F-B518-B4A69BC37009}" dt="2020-07-31T05:14:35.084" v="52" actId="1076"/>
          <ac:spMkLst>
            <pc:docMk/>
            <pc:sldMk cId="2390868096" sldId="259"/>
            <ac:spMk id="2" creationId="{00000000-0000-0000-0000-000000000000}"/>
          </ac:spMkLst>
        </pc:spChg>
        <pc:spChg chg="mod">
          <ac:chgData name="谢 正恺" userId="5b46d234bc5114e7" providerId="LiveId" clId="{175C10C3-D7E0-438F-B518-B4A69BC37009}" dt="2020-08-05T16:53:00.424" v="1805" actId="20577"/>
          <ac:spMkLst>
            <pc:docMk/>
            <pc:sldMk cId="2390868096" sldId="259"/>
            <ac:spMk id="3" creationId="{00000000-0000-0000-0000-000000000000}"/>
          </ac:spMkLst>
        </pc:spChg>
        <pc:spChg chg="add del mod">
          <ac:chgData name="谢 正恺" userId="5b46d234bc5114e7" providerId="LiveId" clId="{175C10C3-D7E0-438F-B518-B4A69BC37009}" dt="2020-08-05T16:33:47.173" v="1623" actId="478"/>
          <ac:spMkLst>
            <pc:docMk/>
            <pc:sldMk cId="2390868096" sldId="259"/>
            <ac:spMk id="4" creationId="{544FB1A6-1C98-47D8-AA2A-DB8623062677}"/>
          </ac:spMkLst>
        </pc:spChg>
      </pc:sldChg>
      <pc:sldChg chg="modSp new del mod">
        <pc:chgData name="谢 正恺" userId="5b46d234bc5114e7" providerId="LiveId" clId="{175C10C3-D7E0-438F-B518-B4A69BC37009}" dt="2020-08-05T15:45:43.121" v="650" actId="47"/>
        <pc:sldMkLst>
          <pc:docMk/>
          <pc:sldMk cId="988173236" sldId="260"/>
        </pc:sldMkLst>
        <pc:spChg chg="mod">
          <ac:chgData name="谢 正恺" userId="5b46d234bc5114e7" providerId="LiveId" clId="{175C10C3-D7E0-438F-B518-B4A69BC37009}" dt="2020-07-31T05:17:16.820" v="197" actId="255"/>
          <ac:spMkLst>
            <pc:docMk/>
            <pc:sldMk cId="988173236" sldId="260"/>
            <ac:spMk id="2" creationId="{3FF3D236-41D0-4125-BE01-AAF596D03738}"/>
          </ac:spMkLst>
        </pc:spChg>
      </pc:sldChg>
      <pc:sldChg chg="modSp new del mod">
        <pc:chgData name="谢 正恺" userId="5b46d234bc5114e7" providerId="LiveId" clId="{175C10C3-D7E0-438F-B518-B4A69BC37009}" dt="2020-08-05T15:45:44.255" v="651" actId="47"/>
        <pc:sldMkLst>
          <pc:docMk/>
          <pc:sldMk cId="484041797" sldId="261"/>
        </pc:sldMkLst>
        <pc:spChg chg="mod">
          <ac:chgData name="谢 正恺" userId="5b46d234bc5114e7" providerId="LiveId" clId="{175C10C3-D7E0-438F-B518-B4A69BC37009}" dt="2020-07-31T05:17:11.182" v="196" actId="255"/>
          <ac:spMkLst>
            <pc:docMk/>
            <pc:sldMk cId="484041797" sldId="261"/>
            <ac:spMk id="2" creationId="{2C7DD28B-E2AC-466D-8576-3BBA6197CDC3}"/>
          </ac:spMkLst>
        </pc:spChg>
      </pc:sldChg>
      <pc:sldChg chg="modSp new del mod">
        <pc:chgData name="谢 正恺" userId="5b46d234bc5114e7" providerId="LiveId" clId="{175C10C3-D7E0-438F-B518-B4A69BC37009}" dt="2020-08-05T15:45:45.312" v="652" actId="47"/>
        <pc:sldMkLst>
          <pc:docMk/>
          <pc:sldMk cId="1548721558" sldId="262"/>
        </pc:sldMkLst>
        <pc:spChg chg="mod">
          <ac:chgData name="谢 正恺" userId="5b46d234bc5114e7" providerId="LiveId" clId="{175C10C3-D7E0-438F-B518-B4A69BC37009}" dt="2020-07-31T05:17:04.887" v="195" actId="27636"/>
          <ac:spMkLst>
            <pc:docMk/>
            <pc:sldMk cId="1548721558" sldId="262"/>
            <ac:spMk id="2" creationId="{9DC30A50-6542-45FB-AA06-C345C1071DAE}"/>
          </ac:spMkLst>
        </pc:spChg>
      </pc:sldChg>
      <pc:sldChg chg="addSp delSp modSp new del mod">
        <pc:chgData name="谢 正恺" userId="5b46d234bc5114e7" providerId="LiveId" clId="{175C10C3-D7E0-438F-B518-B4A69BC37009}" dt="2020-08-06T00:35:51.071" v="2999" actId="2696"/>
        <pc:sldMkLst>
          <pc:docMk/>
          <pc:sldMk cId="88990102" sldId="263"/>
        </pc:sldMkLst>
        <pc:spChg chg="mod">
          <ac:chgData name="谢 正恺" userId="5b46d234bc5114e7" providerId="LiveId" clId="{175C10C3-D7E0-438F-B518-B4A69BC37009}" dt="2020-07-31T05:17:54.508" v="214" actId="20577"/>
          <ac:spMkLst>
            <pc:docMk/>
            <pc:sldMk cId="88990102" sldId="263"/>
            <ac:spMk id="2" creationId="{695C66D2-E122-4643-AFD7-B04108EDA446}"/>
          </ac:spMkLst>
        </pc:spChg>
        <pc:spChg chg="del mod">
          <ac:chgData name="谢 正恺" userId="5b46d234bc5114e7" providerId="LiveId" clId="{175C10C3-D7E0-438F-B518-B4A69BC37009}" dt="2020-07-31T05:19:56.957" v="258" actId="478"/>
          <ac:spMkLst>
            <pc:docMk/>
            <pc:sldMk cId="88990102" sldId="263"/>
            <ac:spMk id="3" creationId="{38923054-77B3-4497-B5BE-86084746A442}"/>
          </ac:spMkLst>
        </pc:spChg>
        <pc:picChg chg="add del mod modCrop">
          <ac:chgData name="谢 正恺" userId="5b46d234bc5114e7" providerId="LiveId" clId="{175C10C3-D7E0-438F-B518-B4A69BC37009}" dt="2020-08-06T00:16:21.077" v="2956" actId="21"/>
          <ac:picMkLst>
            <pc:docMk/>
            <pc:sldMk cId="88990102" sldId="263"/>
            <ac:picMk id="5" creationId="{6A4ED8F6-280B-4DC5-BAF7-02CA91286F56}"/>
          </ac:picMkLst>
        </pc:picChg>
      </pc:sldChg>
      <pc:sldChg chg="modSp new mod">
        <pc:chgData name="谢 正恺" userId="5b46d234bc5114e7" providerId="LiveId" clId="{175C10C3-D7E0-438F-B518-B4A69BC37009}" dt="2020-08-05T17:08:50.022" v="2886" actId="20577"/>
        <pc:sldMkLst>
          <pc:docMk/>
          <pc:sldMk cId="2636302378" sldId="264"/>
        </pc:sldMkLst>
        <pc:spChg chg="mod">
          <ac:chgData name="谢 正恺" userId="5b46d234bc5114e7" providerId="LiveId" clId="{175C10C3-D7E0-438F-B518-B4A69BC37009}" dt="2020-07-31T05:18:19.730" v="225" actId="20577"/>
          <ac:spMkLst>
            <pc:docMk/>
            <pc:sldMk cId="2636302378" sldId="264"/>
            <ac:spMk id="2" creationId="{42991C6A-C5C0-486F-85C1-5B08BEF6C8EC}"/>
          </ac:spMkLst>
        </pc:spChg>
        <pc:spChg chg="mod">
          <ac:chgData name="谢 正恺" userId="5b46d234bc5114e7" providerId="LiveId" clId="{175C10C3-D7E0-438F-B518-B4A69BC37009}" dt="2020-08-05T17:08:50.022" v="2886" actId="20577"/>
          <ac:spMkLst>
            <pc:docMk/>
            <pc:sldMk cId="2636302378" sldId="264"/>
            <ac:spMk id="3" creationId="{9406C499-762A-4B83-9707-BC9907E3397E}"/>
          </ac:spMkLst>
        </pc:spChg>
      </pc:sldChg>
      <pc:sldChg chg="addSp modSp new mod">
        <pc:chgData name="谢 正恺" userId="5b46d234bc5114e7" providerId="LiveId" clId="{175C10C3-D7E0-438F-B518-B4A69BC37009}" dt="2020-08-06T00:40:04.019" v="3144" actId="20577"/>
        <pc:sldMkLst>
          <pc:docMk/>
          <pc:sldMk cId="3106263622" sldId="265"/>
        </pc:sldMkLst>
        <pc:spChg chg="mod">
          <ac:chgData name="谢 正恺" userId="5b46d234bc5114e7" providerId="LiveId" clId="{175C10C3-D7E0-438F-B518-B4A69BC37009}" dt="2020-08-05T15:46:52.406" v="668" actId="20577"/>
          <ac:spMkLst>
            <pc:docMk/>
            <pc:sldMk cId="3106263622" sldId="265"/>
            <ac:spMk id="2" creationId="{2075A66D-6952-408C-9AA0-5F5B67EDD0A1}"/>
          </ac:spMkLst>
        </pc:spChg>
        <pc:spChg chg="mod">
          <ac:chgData name="谢 正恺" userId="5b46d234bc5114e7" providerId="LiveId" clId="{175C10C3-D7E0-438F-B518-B4A69BC37009}" dt="2020-08-06T00:40:04.019" v="3144" actId="20577"/>
          <ac:spMkLst>
            <pc:docMk/>
            <pc:sldMk cId="3106263622" sldId="265"/>
            <ac:spMk id="3" creationId="{430A2262-17A6-4CC9-A3F0-8AC2C5263588}"/>
          </ac:spMkLst>
        </pc:spChg>
        <pc:picChg chg="add mod">
          <ac:chgData name="谢 正恺" userId="5b46d234bc5114e7" providerId="LiveId" clId="{175C10C3-D7E0-438F-B518-B4A69BC37009}" dt="2020-08-05T17:02:41.777" v="2501" actId="1076"/>
          <ac:picMkLst>
            <pc:docMk/>
            <pc:sldMk cId="3106263622" sldId="265"/>
            <ac:picMk id="5" creationId="{21305CE6-00E0-46C0-9FC1-8723DAA582CD}"/>
          </ac:picMkLst>
        </pc:picChg>
      </pc:sldChg>
      <pc:sldChg chg="addSp delSp modSp new mod modAnim">
        <pc:chgData name="谢 正恺" userId="5b46d234bc5114e7" providerId="LiveId" clId="{175C10C3-D7E0-438F-B518-B4A69BC37009}" dt="2020-08-06T00:31:56.964" v="2998" actId="14100"/>
        <pc:sldMkLst>
          <pc:docMk/>
          <pc:sldMk cId="462181696" sldId="266"/>
        </pc:sldMkLst>
        <pc:spChg chg="mod">
          <ac:chgData name="谢 正恺" userId="5b46d234bc5114e7" providerId="LiveId" clId="{175C10C3-D7E0-438F-B518-B4A69BC37009}" dt="2020-08-05T15:46:58.711" v="681" actId="20577"/>
          <ac:spMkLst>
            <pc:docMk/>
            <pc:sldMk cId="462181696" sldId="266"/>
            <ac:spMk id="2" creationId="{259124C4-4E2A-4CB3-9290-1C8118F1B255}"/>
          </ac:spMkLst>
        </pc:spChg>
        <pc:spChg chg="mod">
          <ac:chgData name="谢 正恺" userId="5b46d234bc5114e7" providerId="LiveId" clId="{175C10C3-D7E0-438F-B518-B4A69BC37009}" dt="2020-08-06T00:13:12.013" v="2897" actId="255"/>
          <ac:spMkLst>
            <pc:docMk/>
            <pc:sldMk cId="462181696" sldId="266"/>
            <ac:spMk id="3" creationId="{28FAD71D-14C9-46D8-A2B2-3F6AC533EFFF}"/>
          </ac:spMkLst>
        </pc:spChg>
        <pc:picChg chg="add mod">
          <ac:chgData name="谢 正恺" userId="5b46d234bc5114e7" providerId="LiveId" clId="{175C10C3-D7E0-438F-B518-B4A69BC37009}" dt="2020-08-06T00:31:56.964" v="2998" actId="14100"/>
          <ac:picMkLst>
            <pc:docMk/>
            <pc:sldMk cId="462181696" sldId="266"/>
            <ac:picMk id="4" creationId="{4DF0CB3F-89BC-4440-9341-7181E7ED3AAB}"/>
          </ac:picMkLst>
        </pc:picChg>
        <pc:picChg chg="add del mod">
          <ac:chgData name="谢 正恺" userId="5b46d234bc5114e7" providerId="LiveId" clId="{175C10C3-D7E0-438F-B518-B4A69BC37009}" dt="2020-08-06T00:31:04.897" v="2984" actId="478"/>
          <ac:picMkLst>
            <pc:docMk/>
            <pc:sldMk cId="462181696" sldId="266"/>
            <ac:picMk id="5" creationId="{5A713A28-5761-4136-BBE4-B9020D9E99FD}"/>
          </ac:picMkLst>
        </pc:picChg>
        <pc:picChg chg="add mod">
          <ac:chgData name="谢 正恺" userId="5b46d234bc5114e7" providerId="LiveId" clId="{175C10C3-D7E0-438F-B518-B4A69BC37009}" dt="2020-08-06T00:31:54.135" v="2997" actId="14100"/>
          <ac:picMkLst>
            <pc:docMk/>
            <pc:sldMk cId="462181696" sldId="266"/>
            <ac:picMk id="6" creationId="{265E2B0A-8595-422E-B9C5-8C98CB5E99E3}"/>
          </ac:picMkLst>
        </pc:picChg>
        <pc:picChg chg="add del mod">
          <ac:chgData name="谢 正恺" userId="5b46d234bc5114e7" providerId="LiveId" clId="{175C10C3-D7E0-438F-B518-B4A69BC37009}" dt="2020-08-06T00:12:47.022" v="2891" actId="21"/>
          <ac:picMkLst>
            <pc:docMk/>
            <pc:sldMk cId="462181696" sldId="266"/>
            <ac:picMk id="7" creationId="{7D336FF8-23BF-4620-9EFE-24D2EFD186AD}"/>
          </ac:picMkLst>
        </pc:picChg>
        <pc:picChg chg="add del mod">
          <ac:chgData name="谢 正恺" userId="5b46d234bc5114e7" providerId="LiveId" clId="{175C10C3-D7E0-438F-B518-B4A69BC37009}" dt="2020-08-06T00:24:46.744" v="2971" actId="478"/>
          <ac:picMkLst>
            <pc:docMk/>
            <pc:sldMk cId="462181696" sldId="266"/>
            <ac:picMk id="9" creationId="{77DBCF73-A509-4222-8F5C-2C007119C42B}"/>
          </ac:picMkLst>
        </pc:picChg>
      </pc:sldChg>
      <pc:sldChg chg="addSp delSp modSp new mod modAnim">
        <pc:chgData name="谢 正恺" userId="5b46d234bc5114e7" providerId="LiveId" clId="{175C10C3-D7E0-438F-B518-B4A69BC37009}" dt="2020-08-06T00:26:26.841" v="2983" actId="20577"/>
        <pc:sldMkLst>
          <pc:docMk/>
          <pc:sldMk cId="3363191948" sldId="267"/>
        </pc:sldMkLst>
        <pc:spChg chg="mod">
          <ac:chgData name="谢 正恺" userId="5b46d234bc5114e7" providerId="LiveId" clId="{175C10C3-D7E0-438F-B518-B4A69BC37009}" dt="2020-08-06T00:15:46.631" v="2938" actId="20577"/>
          <ac:spMkLst>
            <pc:docMk/>
            <pc:sldMk cId="3363191948" sldId="267"/>
            <ac:spMk id="2" creationId="{26ED9408-40A9-43DF-BC7F-70043DA77A0E}"/>
          </ac:spMkLst>
        </pc:spChg>
        <pc:spChg chg="mod">
          <ac:chgData name="谢 正恺" userId="5b46d234bc5114e7" providerId="LiveId" clId="{175C10C3-D7E0-438F-B518-B4A69BC37009}" dt="2020-08-06T00:26:26.841" v="2983" actId="20577"/>
          <ac:spMkLst>
            <pc:docMk/>
            <pc:sldMk cId="3363191948" sldId="267"/>
            <ac:spMk id="3" creationId="{D81C366F-1A3A-40A4-A403-FB1599EB79EA}"/>
          </ac:spMkLst>
        </pc:spChg>
        <pc:picChg chg="add del">
          <ac:chgData name="谢 正恺" userId="5b46d234bc5114e7" providerId="LiveId" clId="{175C10C3-D7E0-438F-B518-B4A69BC37009}" dt="2020-08-06T00:13:21.974" v="2901" actId="478"/>
          <ac:picMkLst>
            <pc:docMk/>
            <pc:sldMk cId="3363191948" sldId="267"/>
            <ac:picMk id="5" creationId="{0AA6AF62-9216-4AF4-8C33-2D4006880903}"/>
          </ac:picMkLst>
        </pc:picChg>
        <pc:picChg chg="add mod">
          <ac:chgData name="谢 正恺" userId="5b46d234bc5114e7" providerId="LiveId" clId="{175C10C3-D7E0-438F-B518-B4A69BC37009}" dt="2020-08-06T00:26:25.556" v="2981" actId="14100"/>
          <ac:picMkLst>
            <pc:docMk/>
            <pc:sldMk cId="3363191948" sldId="267"/>
            <ac:picMk id="6" creationId="{C651BBDE-141E-4876-AF2A-1E3E31154A23}"/>
          </ac:picMkLst>
        </pc:picChg>
        <pc:picChg chg="add mod">
          <ac:chgData name="谢 正恺" userId="5b46d234bc5114e7" providerId="LiveId" clId="{175C10C3-D7E0-438F-B518-B4A69BC37009}" dt="2020-08-06T00:26:26.143" v="2982" actId="1076"/>
          <ac:picMkLst>
            <pc:docMk/>
            <pc:sldMk cId="3363191948" sldId="267"/>
            <ac:picMk id="8" creationId="{1967CAF4-07C0-4F02-974F-0CB598108CE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B8905-4EB3-3F48-990F-1B6C3892205F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4EED-FA26-AB4E-8BB0-FE19749F8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6461" y="1279952"/>
            <a:ext cx="7086599" cy="14700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2260" y="2749977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1666" r="1710"/>
          <a:stretch/>
        </p:blipFill>
        <p:spPr>
          <a:xfrm>
            <a:off x="-1" y="0"/>
            <a:ext cx="9169659" cy="68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4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IS_PPT_P1_r2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418"/>
            <a:ext cx="8229600" cy="668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6832"/>
            <a:ext cx="8229600" cy="4525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6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IS_PPT_P1_r2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9"/>
          <a:stretch/>
        </p:blipFill>
        <p:spPr>
          <a:xfrm>
            <a:off x="0" y="1231602"/>
            <a:ext cx="9144000" cy="562639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3698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698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9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74"/>
            <a:ext cx="8229600" cy="764526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832"/>
            <a:ext cx="8229600" cy="4525963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  <a:lvl2pPr>
              <a:defRPr>
                <a:solidFill>
                  <a:srgbClr val="0E1C58"/>
                </a:solidFill>
              </a:defRPr>
            </a:lvl2pPr>
            <a:lvl3pPr>
              <a:defRPr>
                <a:solidFill>
                  <a:srgbClr val="0E1C58"/>
                </a:solidFill>
              </a:defRPr>
            </a:lvl3pPr>
            <a:lvl4pPr>
              <a:defRPr>
                <a:solidFill>
                  <a:srgbClr val="0E1C58"/>
                </a:solidFill>
              </a:defRPr>
            </a:lvl4pPr>
            <a:lvl5pPr>
              <a:defRPr>
                <a:solidFill>
                  <a:srgbClr val="0E1C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2258"/>
          <a:stretch/>
        </p:blipFill>
        <p:spPr>
          <a:xfrm>
            <a:off x="0" y="809202"/>
            <a:ext cx="9163240" cy="6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8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2258"/>
          <a:stretch/>
        </p:blipFill>
        <p:spPr>
          <a:xfrm>
            <a:off x="0" y="809202"/>
            <a:ext cx="9163240" cy="6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6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419"/>
            <a:ext cx="8229600" cy="726038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564"/>
            <a:ext cx="4038600" cy="4525963"/>
          </a:xfrm>
        </p:spPr>
        <p:txBody>
          <a:bodyPr/>
          <a:lstStyle>
            <a:lvl1pPr>
              <a:defRPr sz="2800">
                <a:solidFill>
                  <a:srgbClr val="0E1C58"/>
                </a:solidFill>
              </a:defRPr>
            </a:lvl1pPr>
            <a:lvl2pPr>
              <a:defRPr sz="2400">
                <a:solidFill>
                  <a:srgbClr val="0E1C58"/>
                </a:solidFill>
              </a:defRPr>
            </a:lvl2pPr>
            <a:lvl3pPr>
              <a:defRPr sz="2000">
                <a:solidFill>
                  <a:srgbClr val="0E1C58"/>
                </a:solidFill>
              </a:defRPr>
            </a:lvl3pPr>
            <a:lvl4pPr>
              <a:defRPr sz="1800">
                <a:solidFill>
                  <a:srgbClr val="0E1C58"/>
                </a:solidFill>
              </a:defRPr>
            </a:lvl4pPr>
            <a:lvl5pPr>
              <a:defRPr sz="1800">
                <a:solidFill>
                  <a:srgbClr val="0E1C5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4564"/>
            <a:ext cx="4038600" cy="4525963"/>
          </a:xfrm>
        </p:spPr>
        <p:txBody>
          <a:bodyPr/>
          <a:lstStyle>
            <a:lvl1pPr>
              <a:defRPr sz="2800">
                <a:solidFill>
                  <a:srgbClr val="0E1C58"/>
                </a:solidFill>
              </a:defRPr>
            </a:lvl1pPr>
            <a:lvl2pPr>
              <a:defRPr sz="2400">
                <a:solidFill>
                  <a:srgbClr val="0E1C58"/>
                </a:solidFill>
              </a:defRPr>
            </a:lvl2pPr>
            <a:lvl3pPr>
              <a:defRPr sz="2000">
                <a:solidFill>
                  <a:srgbClr val="0E1C58"/>
                </a:solidFill>
              </a:defRPr>
            </a:lvl3pPr>
            <a:lvl4pPr>
              <a:defRPr sz="1800">
                <a:solidFill>
                  <a:srgbClr val="0E1C58"/>
                </a:solidFill>
              </a:defRPr>
            </a:lvl4pPr>
            <a:lvl5pPr>
              <a:defRPr sz="1800">
                <a:solidFill>
                  <a:srgbClr val="0E1C5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2258"/>
          <a:stretch/>
        </p:blipFill>
        <p:spPr>
          <a:xfrm>
            <a:off x="0" y="809202"/>
            <a:ext cx="9163240" cy="6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0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930"/>
            <a:ext cx="8229600" cy="783770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23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E1C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9995"/>
            <a:ext cx="4040188" cy="3951288"/>
          </a:xfrm>
        </p:spPr>
        <p:txBody>
          <a:bodyPr/>
          <a:lstStyle>
            <a:lvl1pPr>
              <a:defRPr sz="2400">
                <a:solidFill>
                  <a:srgbClr val="0E1C58"/>
                </a:solidFill>
              </a:defRPr>
            </a:lvl1pPr>
            <a:lvl2pPr>
              <a:defRPr sz="2000">
                <a:solidFill>
                  <a:srgbClr val="0E1C58"/>
                </a:solidFill>
              </a:defRPr>
            </a:lvl2pPr>
            <a:lvl3pPr>
              <a:defRPr sz="1800">
                <a:solidFill>
                  <a:srgbClr val="0E1C58"/>
                </a:solidFill>
              </a:defRPr>
            </a:lvl3pPr>
            <a:lvl4pPr>
              <a:defRPr sz="1600">
                <a:solidFill>
                  <a:srgbClr val="0E1C58"/>
                </a:solidFill>
              </a:defRPr>
            </a:lvl4pPr>
            <a:lvl5pPr>
              <a:defRPr sz="1600">
                <a:solidFill>
                  <a:srgbClr val="0E1C5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23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E1C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9995"/>
            <a:ext cx="4041775" cy="3951288"/>
          </a:xfrm>
        </p:spPr>
        <p:txBody>
          <a:bodyPr/>
          <a:lstStyle>
            <a:lvl1pPr>
              <a:defRPr sz="2400">
                <a:solidFill>
                  <a:srgbClr val="0E1C58"/>
                </a:solidFill>
              </a:defRPr>
            </a:lvl1pPr>
            <a:lvl2pPr>
              <a:defRPr sz="2000">
                <a:solidFill>
                  <a:srgbClr val="0E1C58"/>
                </a:solidFill>
              </a:defRPr>
            </a:lvl2pPr>
            <a:lvl3pPr>
              <a:defRPr sz="1800">
                <a:solidFill>
                  <a:srgbClr val="0E1C58"/>
                </a:solidFill>
              </a:defRPr>
            </a:lvl3pPr>
            <a:lvl4pPr>
              <a:defRPr sz="1600">
                <a:solidFill>
                  <a:srgbClr val="0E1C58"/>
                </a:solidFill>
              </a:defRPr>
            </a:lvl4pPr>
            <a:lvl5pPr>
              <a:defRPr sz="1600">
                <a:solidFill>
                  <a:srgbClr val="0E1C5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l="2258"/>
          <a:stretch/>
        </p:blipFill>
        <p:spPr>
          <a:xfrm>
            <a:off x="0" y="809202"/>
            <a:ext cx="9163240" cy="6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1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930"/>
            <a:ext cx="8229600" cy="783770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2258"/>
          <a:stretch/>
        </p:blipFill>
        <p:spPr>
          <a:xfrm>
            <a:off x="0" y="809202"/>
            <a:ext cx="9163240" cy="6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1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2258"/>
          <a:stretch/>
        </p:blipFill>
        <p:spPr>
          <a:xfrm>
            <a:off x="0" y="809202"/>
            <a:ext cx="9163240" cy="6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7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SIS_PPT_P1_r2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9"/>
          <a:stretch/>
        </p:blipFill>
        <p:spPr>
          <a:xfrm>
            <a:off x="0" y="1231602"/>
            <a:ext cx="9144000" cy="56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6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SIS_PPT_P1_r2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9"/>
          <a:stretch/>
        </p:blipFill>
        <p:spPr>
          <a:xfrm>
            <a:off x="0" y="1231602"/>
            <a:ext cx="9144000" cy="56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8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FFB1D-2CDD-CF44-93B1-657627E239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5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8.png"/><Relationship Id="rId5" Type="http://schemas.openxmlformats.org/officeDocument/2006/relationships/hyperlink" Target="https://ice-age-1302725137.cos.ap-nanjing.myqcloud.com/main%20page/index.html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14" y="1279952"/>
            <a:ext cx="8563339" cy="1470025"/>
          </a:xfrm>
        </p:spPr>
        <p:txBody>
          <a:bodyPr>
            <a:normAutofit/>
          </a:bodyPr>
          <a:lstStyle/>
          <a:p>
            <a:r>
              <a:rPr lang="en-US" sz="4000" dirty="0"/>
              <a:t>Milankovitch Cycles and Ice Ages Project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820" y="2824623"/>
            <a:ext cx="8528180" cy="223257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By </a:t>
            </a:r>
            <a:r>
              <a:rPr lang="en-US" dirty="0" err="1"/>
              <a:t>Zhengkai</a:t>
            </a:r>
            <a:r>
              <a:rPr lang="en-US" dirty="0"/>
              <a:t> </a:t>
            </a:r>
            <a:r>
              <a:rPr lang="en-US" dirty="0" err="1"/>
              <a:t>Xie</a:t>
            </a:r>
            <a:endParaRPr lang="en-US" dirty="0"/>
          </a:p>
          <a:p>
            <a:r>
              <a:rPr lang="en-US" dirty="0"/>
              <a:t>CS Mentors: </a:t>
            </a:r>
            <a:r>
              <a:rPr lang="en-US" dirty="0" err="1"/>
              <a:t>Akos</a:t>
            </a:r>
            <a:r>
              <a:rPr lang="en-US" dirty="0"/>
              <a:t> </a:t>
            </a:r>
            <a:r>
              <a:rPr lang="en-US" dirty="0" err="1"/>
              <a:t>Ledeczi</a:t>
            </a:r>
            <a:r>
              <a:rPr lang="en-US" dirty="0"/>
              <a:t>, Brian </a:t>
            </a:r>
            <a:r>
              <a:rPr lang="en-US" dirty="0" err="1"/>
              <a:t>Broll</a:t>
            </a:r>
            <a:r>
              <a:rPr lang="en-US" dirty="0"/>
              <a:t>, Gordon Stein</a:t>
            </a:r>
          </a:p>
          <a:p>
            <a:r>
              <a:rPr lang="en-US" dirty="0"/>
              <a:t>Education Mentors: Heather Johnson, Corey Brady, Chris </a:t>
            </a:r>
            <a:r>
              <a:rPr lang="en-US" dirty="0" err="1"/>
              <a:t>Vanags</a:t>
            </a:r>
            <a:endParaRPr lang="en-US" dirty="0"/>
          </a:p>
          <a:p>
            <a:r>
              <a:rPr lang="en-US" dirty="0"/>
              <a:t>Paleoclimate Mentors: Jessica Oster, Jonathan Gilligan</a:t>
            </a:r>
          </a:p>
          <a:p>
            <a:r>
              <a:rPr lang="en-US" dirty="0"/>
              <a:t>Co-workers: Cameron de Wet, Steven Priester, Rachel Ernst,</a:t>
            </a:r>
          </a:p>
          <a:p>
            <a:r>
              <a:rPr lang="en-US" dirty="0"/>
              <a:t>Yutong Ouyang, Anne </a:t>
            </a:r>
            <a:r>
              <a:rPr lang="en-US" dirty="0" err="1"/>
              <a:t>Tatooles</a:t>
            </a:r>
            <a:endParaRPr lang="en-US" dirty="0"/>
          </a:p>
          <a:p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39086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Goals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76833"/>
            <a:ext cx="8490857" cy="4626808"/>
          </a:xfrm>
        </p:spPr>
        <p:txBody>
          <a:bodyPr>
            <a:normAutofit/>
          </a:bodyPr>
          <a:lstStyle/>
          <a:p>
            <a:r>
              <a:rPr lang="en-US" dirty="0"/>
              <a:t>Designing classes that teaches paleoclimate in high school or middle school.</a:t>
            </a:r>
          </a:p>
          <a:p>
            <a:r>
              <a:rPr lang="en-US" dirty="0"/>
              <a:t>Examining the effectiveness of </a:t>
            </a:r>
            <a:r>
              <a:rPr lang="en-US" dirty="0" err="1"/>
              <a:t>Netsblox</a:t>
            </a:r>
            <a:r>
              <a:rPr lang="en-US" dirty="0"/>
              <a:t> in teaching and learning.</a:t>
            </a:r>
          </a:p>
          <a:p>
            <a:r>
              <a:rPr lang="en-US" dirty="0"/>
              <a:t>Creating tools that help students understand different factors’ influences on future climates (my work focuses on astronomical factor’s influence).</a:t>
            </a:r>
          </a:p>
        </p:txBody>
      </p:sp>
    </p:spTree>
    <p:extLst>
      <p:ext uri="{BB962C8B-B14F-4D97-AF65-F5344CB8AC3E}">
        <p14:creationId xmlns:p14="http://schemas.microsoft.com/office/powerpoint/2010/main" val="113613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A66D-6952-408C-9AA0-5F5B67ED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Did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A2262-17A6-4CC9-A3F0-8AC2C5263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6833"/>
            <a:ext cx="8229600" cy="324587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Learning about paleoclimate</a:t>
            </a:r>
          </a:p>
          <a:p>
            <a:r>
              <a:rPr lang="en-US" dirty="0"/>
              <a:t>Figuring out topic and format details of my project</a:t>
            </a:r>
          </a:p>
          <a:p>
            <a:r>
              <a:rPr lang="en-US" dirty="0"/>
              <a:t>Learning and understanding needed data archives (earth orbital parameters’ data and delta 18O data)</a:t>
            </a:r>
          </a:p>
          <a:p>
            <a:r>
              <a:rPr lang="en-US" dirty="0"/>
              <a:t>Importing data through data services into the </a:t>
            </a:r>
            <a:r>
              <a:rPr lang="en-US" dirty="0" err="1"/>
              <a:t>Netsblox</a:t>
            </a:r>
            <a:r>
              <a:rPr lang="en-US" dirty="0"/>
              <a:t> server</a:t>
            </a:r>
          </a:p>
          <a:p>
            <a:r>
              <a:rPr lang="en-US" dirty="0"/>
              <a:t>Trying and making different applications that help students make sense of different paleoclimate concepts and data used in my project on </a:t>
            </a:r>
            <a:r>
              <a:rPr lang="en-US" dirty="0" err="1"/>
              <a:t>Netsblox</a:t>
            </a:r>
            <a:endParaRPr lang="en-US" dirty="0"/>
          </a:p>
          <a:p>
            <a:r>
              <a:rPr lang="en-US" dirty="0"/>
              <a:t>Creating a webpage which includes everything about my project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05CE6-00E0-46C0-9FC1-8723DAA58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110" y="4039089"/>
            <a:ext cx="2453951" cy="220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6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124C4-4E2A-4CB3-9290-1C8118F1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AD71D-14C9-46D8-A2B2-3F6AC533E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4871"/>
            <a:ext cx="8229600" cy="4525963"/>
          </a:xfrm>
        </p:spPr>
        <p:txBody>
          <a:bodyPr/>
          <a:lstStyle/>
          <a:p>
            <a:r>
              <a:rPr lang="en-US" sz="2400" dirty="0"/>
              <a:t>Orbital Parameter Application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Water Cycle Application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ezgif.com-gif-maker (1)">
            <a:hlinkClick r:id="" action="ppaction://media"/>
            <a:extLst>
              <a:ext uri="{FF2B5EF4-FFF2-40B4-BE49-F238E27FC236}">
                <a16:creationId xmlns:a16="http://schemas.microsoft.com/office/drawing/2014/main" id="{4DF0CB3F-89BC-4440-9341-7181E7ED3A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3101" y="4030339"/>
            <a:ext cx="5048662" cy="2471740"/>
          </a:xfrm>
          <a:prstGeom prst="rect">
            <a:avLst/>
          </a:prstGeom>
        </p:spPr>
      </p:pic>
      <p:pic>
        <p:nvPicPr>
          <p:cNvPr id="6" name="ezgif.com-crop">
            <a:hlinkClick r:id="" action="ppaction://media"/>
            <a:extLst>
              <a:ext uri="{FF2B5EF4-FFF2-40B4-BE49-F238E27FC236}">
                <a16:creationId xmlns:a16="http://schemas.microsoft.com/office/drawing/2014/main" id="{265E2B0A-8595-422E-B9C5-8C98CB5E99E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3101" y="1195189"/>
            <a:ext cx="5054041" cy="247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8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9408-40A9-43DF-BC7F-70043DA77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3 &amp; Project Webpage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C366F-1A3A-40A4-A403-FB1599EB7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4915"/>
            <a:ext cx="8229600" cy="4525963"/>
          </a:xfrm>
        </p:spPr>
        <p:txBody>
          <a:bodyPr/>
          <a:lstStyle/>
          <a:p>
            <a:r>
              <a:rPr lang="en-US" sz="2400" dirty="0"/>
              <a:t>Delta 18O and Insolation Data Application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Webpage</a:t>
            </a:r>
          </a:p>
          <a:p>
            <a:endParaRPr lang="en-US" sz="2400" dirty="0"/>
          </a:p>
        </p:txBody>
      </p:sp>
      <p:pic>
        <p:nvPicPr>
          <p:cNvPr id="6" name="ezgif.com-gif-maker">
            <a:hlinkClick r:id="" action="ppaction://media"/>
            <a:extLst>
              <a:ext uri="{FF2B5EF4-FFF2-40B4-BE49-F238E27FC236}">
                <a16:creationId xmlns:a16="http://schemas.microsoft.com/office/drawing/2014/main" id="{C651BBDE-141E-4876-AF2A-1E3E31154A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1722" y="1183228"/>
            <a:ext cx="4870660" cy="2427720"/>
          </a:xfrm>
          <a:prstGeom prst="rect">
            <a:avLst/>
          </a:prstGeom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1967CAF4-07C0-4F02-974F-0CB598108C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21" t="8367" r="1735" b="6213"/>
          <a:stretch/>
        </p:blipFill>
        <p:spPr>
          <a:xfrm>
            <a:off x="951723" y="4000198"/>
            <a:ext cx="4870660" cy="240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9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1C6A-C5C0-486F-85C1-5B08BEF6C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6C499-762A-4B83-9707-BC9907E33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Things I learned: </a:t>
            </a:r>
          </a:p>
          <a:p>
            <a:pPr marL="0" indent="0">
              <a:buNone/>
            </a:pPr>
            <a:r>
              <a:rPr lang="en-US" dirty="0"/>
              <a:t>	- How to create and merge services to the </a:t>
            </a:r>
            <a:r>
              <a:rPr lang="en-US" dirty="0" err="1"/>
              <a:t>Netsblox</a:t>
            </a:r>
            <a:r>
              <a:rPr lang="en-US" dirty="0"/>
              <a:t> server.</a:t>
            </a:r>
          </a:p>
          <a:p>
            <a:pPr marL="0" indent="0">
              <a:buNone/>
            </a:pPr>
            <a:r>
              <a:rPr lang="en-US" dirty="0"/>
              <a:t>	- How to make applications on </a:t>
            </a:r>
            <a:r>
              <a:rPr lang="en-US" dirty="0" err="1"/>
              <a:t>Netsblox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Paleoclimate </a:t>
            </a:r>
          </a:p>
          <a:p>
            <a:r>
              <a:rPr lang="en-US" dirty="0"/>
              <a:t>Challenges: 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altLang="zh-CN" dirty="0"/>
              <a:t>A lot of ideas</a:t>
            </a:r>
          </a:p>
          <a:p>
            <a:pPr marL="0" indent="0">
              <a:buNone/>
            </a:pPr>
            <a:r>
              <a:rPr lang="en-US" dirty="0"/>
              <a:t>	- No paleoclimate background</a:t>
            </a:r>
          </a:p>
          <a:p>
            <a:pPr marL="0" indent="0">
              <a:buNone/>
            </a:pPr>
            <a:r>
              <a:rPr lang="en-US" dirty="0"/>
              <a:t>	- Working remotely </a:t>
            </a:r>
          </a:p>
          <a:p>
            <a:pPr marL="0" indent="0">
              <a:buNone/>
            </a:pPr>
            <a:r>
              <a:rPr lang="en-US" dirty="0"/>
              <a:t>	- Helping users make sense of the project</a:t>
            </a:r>
          </a:p>
          <a:p>
            <a:r>
              <a:rPr lang="en-US" dirty="0"/>
              <a:t>Questions for future:</a:t>
            </a:r>
          </a:p>
          <a:p>
            <a:pPr marL="0" indent="0">
              <a:buNone/>
            </a:pPr>
            <a:r>
              <a:rPr lang="en-US" dirty="0"/>
              <a:t>	- What kind of applications can we make to allow students to manipulate the existing data and even write code by themselves on </a:t>
            </a:r>
            <a:r>
              <a:rPr lang="en-US" dirty="0" err="1"/>
              <a:t>Netsblox</a:t>
            </a:r>
            <a:r>
              <a:rPr lang="en-US" dirty="0"/>
              <a:t>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02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8017</TotalTime>
  <Words>278</Words>
  <Application>Microsoft Office PowerPoint</Application>
  <PresentationFormat>On-screen Show (4:3)</PresentationFormat>
  <Paragraphs>45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Milankovitch Cycles and Ice Ages Project </vt:lpstr>
      <vt:lpstr>Goals</vt:lpstr>
      <vt:lpstr>What I Did</vt:lpstr>
      <vt:lpstr>Applications</vt:lpstr>
      <vt:lpstr>Application 3 &amp; Project Webpage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Soloman, Darrell N</dc:creator>
  <cp:lastModifiedBy>谢 正恺</cp:lastModifiedBy>
  <cp:revision>24</cp:revision>
  <dcterms:created xsi:type="dcterms:W3CDTF">2014-01-24T16:26:32Z</dcterms:created>
  <dcterms:modified xsi:type="dcterms:W3CDTF">2020-08-06T00:40:08Z</dcterms:modified>
</cp:coreProperties>
</file>