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6DAD"/>
    <a:srgbClr val="000000"/>
    <a:srgbClr val="176338"/>
    <a:srgbClr val="0D78C9"/>
    <a:srgbClr val="024C84"/>
    <a:srgbClr val="993200"/>
    <a:srgbClr val="4D4E44"/>
    <a:srgbClr val="0F5D3F"/>
    <a:srgbClr val="ABC8D1"/>
    <a:srgbClr val="1B304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643" autoAdjust="0"/>
    <p:restoredTop sz="94660"/>
  </p:normalViewPr>
  <p:slideViewPr>
    <p:cSldViewPr>
      <p:cViewPr varScale="1">
        <p:scale>
          <a:sx n="75" d="100"/>
          <a:sy n="75" d="100"/>
        </p:scale>
        <p:origin x="-8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92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3C83-2184-4286-ABE1-941A40B40C8F}" type="datetimeFigureOut">
              <a:rPr lang="en-US" smtClean="0"/>
              <a:pPr/>
              <a:t>7/30/2011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3001-E0F2-47E5-A338-816CC267AF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241F-7ED4-45AC-844C-15DB0D5F9CCD}" type="datetimeFigureOut">
              <a:rPr lang="en-US" smtClean="0"/>
              <a:pPr/>
              <a:t>7/30/2011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58" y="191"/>
            <a:ext cx="9148057" cy="6870191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8288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685800" y="3203575"/>
            <a:ext cx="7772400" cy="987425"/>
          </a:xfr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7226408" y="6527628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2011 The MathWorks, Inc.</a:t>
            </a:r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24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67600" y="136498"/>
            <a:ext cx="1465342" cy="290585"/>
          </a:xfrm>
          <a:prstGeom prst="rect">
            <a:avLst/>
          </a:prstGeom>
        </p:spPr>
      </p:pic>
      <p:cxnSp>
        <p:nvCxnSpPr>
          <p:cNvPr id="26" name="Straight Connector 25"/>
          <p:cNvCxnSpPr/>
          <p:nvPr userDrawn="1"/>
        </p:nvCxnSpPr>
        <p:spPr>
          <a:xfrm>
            <a:off x="0" y="4333875"/>
            <a:ext cx="9144000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9906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64820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0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86600" cy="990600"/>
          </a:xfrm>
        </p:spPr>
        <p:txBody>
          <a:bodyPr anchor="t" anchorCtr="0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57200" y="2819400"/>
            <a:ext cx="3810000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0"/>
            </a:lvl2pPr>
            <a:lvl3pPr>
              <a:buNone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 smtClean="0"/>
              <a:t>Click to add b</a:t>
            </a:r>
            <a:r>
              <a:rPr lang="en-US" sz="1800" dirty="0" smtClean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600200"/>
            <a:ext cx="3810000" cy="838200"/>
          </a:xfrm>
        </p:spPr>
        <p:txBody>
          <a:bodyPr anchor="t"/>
          <a:lstStyle>
            <a:lvl1pPr marL="0" indent="0" algn="l">
              <a:buNone/>
              <a:defRPr sz="2000" b="1" baseline="0"/>
            </a:lvl1pPr>
          </a:lstStyle>
          <a:p>
            <a:pPr lvl="0"/>
            <a:r>
              <a:rPr lang="en-US" dirty="0" smtClean="0"/>
              <a:t>Click to add headline</a:t>
            </a:r>
            <a:r>
              <a:rPr lang="en-US" sz="2000" b="1" dirty="0" smtClean="0">
                <a:solidFill>
                  <a:prstClr val="black"/>
                </a:solidFill>
              </a:rPr>
              <a:t> providing value of feature</a:t>
            </a:r>
            <a:endParaRPr lang="en-US" dirty="0" smtClean="0"/>
          </a:p>
        </p:txBody>
      </p:sp>
      <p:sp>
        <p:nvSpPr>
          <p:cNvPr id="14" name="Text Placeholder 2"/>
          <p:cNvSpPr>
            <a:spLocks noGrp="1"/>
          </p:cNvSpPr>
          <p:nvPr>
            <p:ph type="body" sz="half" idx="12" hasCustomPrompt="1"/>
          </p:nvPr>
        </p:nvSpPr>
        <p:spPr>
          <a:xfrm>
            <a:off x="457200" y="6172200"/>
            <a:ext cx="4105275" cy="533400"/>
          </a:xfrm>
        </p:spPr>
        <p:txBody>
          <a:bodyPr anchor="b" anchorCtr="0"/>
          <a:lstStyle>
            <a:lvl1pPr marL="230188" indent="-228600">
              <a:buClrTx/>
              <a:buSzPct val="125000"/>
              <a:buFont typeface="Courier New" pitchFamily="49" charset="0"/>
              <a:buChar char="»"/>
              <a:defRPr sz="1600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 dirty="0" smtClean="0"/>
              <a:t>Click to add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product_demo_name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914525"/>
            <a:ext cx="7772400" cy="1362075"/>
          </a:xfrm>
        </p:spPr>
        <p:txBody>
          <a:bodyPr anchor="t"/>
          <a:lstStyle>
            <a:lvl1pPr algn="ctr">
              <a:defRPr sz="32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Section Header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 userDrawn="1"/>
        </p:nvSpPr>
        <p:spPr bwMode="auto">
          <a:xfrm>
            <a:off x="455613" y="1600200"/>
            <a:ext cx="8074152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341313" lvl="0" indent="-341313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Edit</a:t>
            </a: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 in Slide Master view to 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nter agenda items</a:t>
            </a:r>
          </a:p>
          <a:p>
            <a:pPr marL="341313" lvl="0" indent="-341313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Bullet 2</a:t>
            </a:r>
          </a:p>
          <a:p>
            <a:pPr marL="341313" lvl="0" indent="-341313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Bullet</a:t>
            </a: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 3</a:t>
            </a:r>
          </a:p>
          <a:p>
            <a:pPr marL="341313" lvl="0" indent="-341313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Bullet 4</a:t>
            </a:r>
          </a:p>
          <a:p>
            <a:pPr marL="341313" lvl="0" indent="-341313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7200" algn="l"/>
              </a:tabLs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 userDrawn="1"/>
        </p:nvSpPr>
        <p:spPr bwMode="auto">
          <a:xfrm>
            <a:off x="455613" y="464695"/>
            <a:ext cx="80741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Edit in Slide</a:t>
            </a:r>
            <a:r>
              <a:rPr lang="en-US" sz="2800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Master view to e</a:t>
            </a:r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nter agenda</a:t>
            </a:r>
            <a:r>
              <a:rPr lang="en-US" sz="2800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title</a:t>
            </a:r>
            <a:endParaRPr lang="en-US" sz="2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0772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9" name="Picture 8" descr="logo647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474704" y="47715"/>
            <a:ext cx="1562100" cy="424983"/>
          </a:xfrm>
          <a:prstGeom prst="rect">
            <a:avLst/>
          </a:prstGeom>
        </p:spPr>
      </p:pic>
      <p:cxnSp>
        <p:nvCxnSpPr>
          <p:cNvPr id="11" name="Straight Connector 11"/>
          <p:cNvCxnSpPr/>
          <p:nvPr/>
        </p:nvCxnSpPr>
        <p:spPr>
          <a:xfrm rot="10800000" flipV="1">
            <a:off x="228600" y="246870"/>
            <a:ext cx="7016865" cy="270628"/>
          </a:xfrm>
          <a:prstGeom prst="bentConnector3">
            <a:avLst>
              <a:gd name="adj1" fmla="val 99917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686800" y="6484950"/>
            <a:ext cx="457200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0" b="1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28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990600"/>
          </a:xfrm>
        </p:spPr>
        <p:txBody>
          <a:bodyPr/>
          <a:lstStyle/>
          <a:p>
            <a:r>
              <a:rPr lang="en-US" dirty="0" smtClean="0"/>
              <a:t>Model-Based Design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657600" y="4876800"/>
            <a:ext cx="1447800" cy="9906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19200" y="5943600"/>
            <a:ext cx="39624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Host stack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Left-Right Arrow 53"/>
          <p:cNvSpPr/>
          <p:nvPr/>
        </p:nvSpPr>
        <p:spPr>
          <a:xfrm>
            <a:off x="5257800" y="6019800"/>
            <a:ext cx="480950" cy="304800"/>
          </a:xfrm>
          <a:prstGeom prst="left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648200"/>
            <a:ext cx="762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Isosceles Triangle 23"/>
          <p:cNvSpPr/>
          <p:nvPr/>
        </p:nvSpPr>
        <p:spPr>
          <a:xfrm>
            <a:off x="3886200" y="3200400"/>
            <a:ext cx="990600" cy="1600200"/>
          </a:xfrm>
          <a:prstGeom prst="triangle">
            <a:avLst>
              <a:gd name="adj" fmla="val 5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Isosceles Triangle 35"/>
          <p:cNvSpPr/>
          <p:nvPr/>
        </p:nvSpPr>
        <p:spPr>
          <a:xfrm>
            <a:off x="6019800" y="3200400"/>
            <a:ext cx="1447800" cy="2286000"/>
          </a:xfrm>
          <a:prstGeom prst="triangle">
            <a:avLst>
              <a:gd name="adj" fmla="val 5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Isosceles Triangle 29"/>
          <p:cNvSpPr/>
          <p:nvPr/>
        </p:nvSpPr>
        <p:spPr>
          <a:xfrm>
            <a:off x="6248400" y="3200400"/>
            <a:ext cx="990600" cy="1600200"/>
          </a:xfrm>
          <a:prstGeom prst="triangle">
            <a:avLst>
              <a:gd name="adj" fmla="val 5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019800" y="5562600"/>
            <a:ext cx="1447800" cy="3048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17955" y="5943600"/>
            <a:ext cx="180204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Target stack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295400" y="4191000"/>
            <a:ext cx="1447800" cy="16764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8" descr="sf_car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2520950"/>
            <a:ext cx="990600" cy="812800"/>
          </a:xfrm>
          <a:prstGeom prst="rect">
            <a:avLst/>
          </a:prstGeom>
          <a:noFill/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1" y="2368550"/>
            <a:ext cx="685799" cy="7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86200" y="2520950"/>
            <a:ext cx="1350963" cy="984250"/>
            <a:chOff x="1824" y="2735"/>
            <a:chExt cx="851" cy="620"/>
          </a:xfrm>
        </p:grpSpPr>
        <p:pic>
          <p:nvPicPr>
            <p:cNvPr id="32" name="Picture 31" descr="sf_car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24" y="2735"/>
              <a:ext cx="624" cy="512"/>
            </a:xfrm>
            <a:prstGeom prst="rect">
              <a:avLst/>
            </a:prstGeom>
            <a:noFill/>
          </p:spPr>
        </p:pic>
        <p:pic>
          <p:nvPicPr>
            <p:cNvPr id="33" name="Picture 32" descr="uwb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913" y="3117"/>
              <a:ext cx="762" cy="238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3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667000"/>
            <a:ext cx="762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Box 33"/>
          <p:cNvSpPr txBox="1"/>
          <p:nvPr/>
        </p:nvSpPr>
        <p:spPr>
          <a:xfrm>
            <a:off x="5638800" y="5029200"/>
            <a:ext cx="914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Explore</a:t>
            </a:r>
          </a:p>
          <a:p>
            <a:pPr algn="ctr"/>
            <a:r>
              <a:rPr lang="en-US" sz="1200" dirty="0" smtClean="0"/>
              <a:t>Verify</a:t>
            </a:r>
          </a:p>
          <a:p>
            <a:pPr algn="ctr"/>
            <a:r>
              <a:rPr lang="en-US" sz="1200" dirty="0" smtClean="0"/>
              <a:t>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58"/>
          <p:cNvGrpSpPr/>
          <p:nvPr/>
        </p:nvGrpSpPr>
        <p:grpSpPr>
          <a:xfrm>
            <a:off x="2743200" y="3276600"/>
            <a:ext cx="840295" cy="780301"/>
            <a:chOff x="2743200" y="2590800"/>
            <a:chExt cx="840295" cy="780301"/>
          </a:xfrm>
        </p:grpSpPr>
        <p:sp>
          <p:nvSpPr>
            <p:cNvPr id="42" name="TextBox 41"/>
            <p:cNvSpPr txBox="1"/>
            <p:nvPr/>
          </p:nvSpPr>
          <p:spPr>
            <a:xfrm>
              <a:off x="2743200" y="2590800"/>
              <a:ext cx="840295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Elaborate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ight Arrow 46"/>
            <p:cNvSpPr/>
            <p:nvPr/>
          </p:nvSpPr>
          <p:spPr>
            <a:xfrm rot="1333366">
              <a:off x="3029699" y="2990101"/>
              <a:ext cx="381000" cy="381000"/>
            </a:xfrm>
            <a:prstGeom prst="rightArrow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59"/>
          <p:cNvGrpSpPr/>
          <p:nvPr/>
        </p:nvGrpSpPr>
        <p:grpSpPr>
          <a:xfrm>
            <a:off x="5105401" y="3962400"/>
            <a:ext cx="934871" cy="780301"/>
            <a:chOff x="5105401" y="3276600"/>
            <a:chExt cx="934871" cy="780301"/>
          </a:xfrm>
        </p:grpSpPr>
        <p:sp>
          <p:nvSpPr>
            <p:cNvPr id="51" name="TextBox 50"/>
            <p:cNvSpPr txBox="1"/>
            <p:nvPr/>
          </p:nvSpPr>
          <p:spPr>
            <a:xfrm>
              <a:off x="5105401" y="3276600"/>
              <a:ext cx="934871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Synthesize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ight Arrow 51"/>
            <p:cNvSpPr/>
            <p:nvPr/>
          </p:nvSpPr>
          <p:spPr>
            <a:xfrm rot="1333366">
              <a:off x="5391899" y="3675901"/>
              <a:ext cx="381000" cy="381000"/>
            </a:xfrm>
            <a:prstGeom prst="rightArrow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3200400" y="4419600"/>
            <a:ext cx="914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Explore</a:t>
            </a:r>
          </a:p>
          <a:p>
            <a:pPr algn="ctr"/>
            <a:r>
              <a:rPr lang="en-US" sz="1200" dirty="0" smtClean="0"/>
              <a:t>Verify</a:t>
            </a:r>
          </a:p>
          <a:p>
            <a:pPr algn="ctr"/>
            <a:r>
              <a:rPr lang="en-US" sz="1200" dirty="0" smtClean="0"/>
              <a:t>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ight Arrow 37"/>
          <p:cNvSpPr/>
          <p:nvPr/>
        </p:nvSpPr>
        <p:spPr>
          <a:xfrm flipH="1">
            <a:off x="2819400" y="1295400"/>
            <a:ext cx="3276600" cy="533400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Raise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level of abstraction</a:t>
            </a:r>
          </a:p>
        </p:txBody>
      </p:sp>
      <p:sp>
        <p:nvSpPr>
          <p:cNvPr id="50" name="Right Arrow 49"/>
          <p:cNvSpPr/>
          <p:nvPr/>
        </p:nvSpPr>
        <p:spPr>
          <a:xfrm>
            <a:off x="3276600" y="1676400"/>
            <a:ext cx="3276600" cy="533400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Enable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continuous testing</a:t>
            </a:r>
          </a:p>
        </p:txBody>
      </p:sp>
      <p:sp>
        <p:nvSpPr>
          <p:cNvPr id="58" name="Isosceles Triangle 57"/>
          <p:cNvSpPr/>
          <p:nvPr/>
        </p:nvSpPr>
        <p:spPr>
          <a:xfrm>
            <a:off x="1905000" y="4193178"/>
            <a:ext cx="228600" cy="683622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4267200" y="4876800"/>
            <a:ext cx="228600" cy="533400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1728850" y="3124200"/>
            <a:ext cx="609600" cy="990600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4079175" y="3200400"/>
            <a:ext cx="609600" cy="990600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Isosceles Triangle 30"/>
          <p:cNvSpPr/>
          <p:nvPr/>
        </p:nvSpPr>
        <p:spPr>
          <a:xfrm>
            <a:off x="6441375" y="3200400"/>
            <a:ext cx="609600" cy="990600"/>
          </a:xfrm>
          <a:prstGeom prst="triangl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8200" y="3773269"/>
            <a:ext cx="914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Explore</a:t>
            </a:r>
          </a:p>
          <a:p>
            <a:pPr algn="ctr"/>
            <a:r>
              <a:rPr lang="en-US" sz="1200" dirty="0" smtClean="0"/>
              <a:t>Verify</a:t>
            </a:r>
          </a:p>
          <a:p>
            <a:pPr algn="ctr"/>
            <a:r>
              <a:rPr lang="en-US" sz="1200" dirty="0" smtClean="0"/>
              <a:t>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W_Public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MW_Public</Template>
  <TotalTime>17213</TotalTime>
  <Words>25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MW_Public</vt:lpstr>
      <vt:lpstr>Model-Based Design</vt:lpstr>
    </vt:vector>
  </TitlesOfParts>
  <Company>The MathWorks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Embracing Opportunity in Imperfection: Is simulation the real thing?</dc:title>
  <dc:creator>Pieter Mosterman</dc:creator>
  <cp:keywords>Version 11.1</cp:keywords>
  <cp:lastModifiedBy>pjm</cp:lastModifiedBy>
  <cp:revision>621</cp:revision>
  <dcterms:created xsi:type="dcterms:W3CDTF">2011-03-14T02:40:37Z</dcterms:created>
  <dcterms:modified xsi:type="dcterms:W3CDTF">2011-07-31T16:02:45Z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441712758</vt:i4>
  </property>
  <property fmtid="{D5CDD505-2E9C-101B-9397-08002B2CF9AE}" pid="3" name="_NewReviewCycle">
    <vt:lpwstr/>
  </property>
  <property fmtid="{D5CDD505-2E9C-101B-9397-08002B2CF9AE}" pid="4" name="_EmailSubject">
    <vt:lpwstr>Quick PPT question</vt:lpwstr>
  </property>
  <property fmtid="{D5CDD505-2E9C-101B-9397-08002B2CF9AE}" pid="5" name="_AuthorEmail">
    <vt:lpwstr>Julie.Cornell@mathworks.com</vt:lpwstr>
  </property>
  <property fmtid="{D5CDD505-2E9C-101B-9397-08002B2CF9AE}" pid="6" name="_AuthorEmailDisplayName">
    <vt:lpwstr>Julie Cornell</vt:lpwstr>
  </property>
</Properties>
</file>