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0104100" cy="15087600"/>
  <p:notesSz cx="201041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63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20104100" cy="150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Andrey</cp:lastModifiedBy>
  <cp:revision>1</cp:revision>
  <dcterms:modified xsi:type="dcterms:W3CDTF">2014-10-21T04:50:56Z</dcterms:modified>
</cp:coreProperties>
</file>