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36576000" cy="27432000"/>
  <p:notesSz cx="6858000" cy="9144000"/>
  <p:defaultTextStyle>
    <a:defPPr>
      <a:defRPr lang="en-US"/>
    </a:defPPr>
    <a:lvl1pPr marL="0" algn="l" defTabSz="1828216" rtl="0" eaLnBrk="1" latinLnBrk="0" hangingPunct="1">
      <a:defRPr sz="7083" kern="1200">
        <a:solidFill>
          <a:schemeClr val="tx1"/>
        </a:solidFill>
        <a:latin typeface="+mn-lt"/>
        <a:ea typeface="+mn-ea"/>
        <a:cs typeface="+mn-cs"/>
      </a:defRPr>
    </a:lvl1pPr>
    <a:lvl2pPr marL="1828216" algn="l" defTabSz="1828216" rtl="0" eaLnBrk="1" latinLnBrk="0" hangingPunct="1">
      <a:defRPr sz="7083" kern="1200">
        <a:solidFill>
          <a:schemeClr val="tx1"/>
        </a:solidFill>
        <a:latin typeface="+mn-lt"/>
        <a:ea typeface="+mn-ea"/>
        <a:cs typeface="+mn-cs"/>
      </a:defRPr>
    </a:lvl2pPr>
    <a:lvl3pPr marL="3656431" algn="l" defTabSz="1828216" rtl="0" eaLnBrk="1" latinLnBrk="0" hangingPunct="1">
      <a:defRPr sz="7083" kern="1200">
        <a:solidFill>
          <a:schemeClr val="tx1"/>
        </a:solidFill>
        <a:latin typeface="+mn-lt"/>
        <a:ea typeface="+mn-ea"/>
        <a:cs typeface="+mn-cs"/>
      </a:defRPr>
    </a:lvl3pPr>
    <a:lvl4pPr marL="5484647" algn="l" defTabSz="1828216" rtl="0" eaLnBrk="1" latinLnBrk="0" hangingPunct="1">
      <a:defRPr sz="7083" kern="1200">
        <a:solidFill>
          <a:schemeClr val="tx1"/>
        </a:solidFill>
        <a:latin typeface="+mn-lt"/>
        <a:ea typeface="+mn-ea"/>
        <a:cs typeface="+mn-cs"/>
      </a:defRPr>
    </a:lvl4pPr>
    <a:lvl5pPr marL="7312858" algn="l" defTabSz="1828216" rtl="0" eaLnBrk="1" latinLnBrk="0" hangingPunct="1">
      <a:defRPr sz="7083" kern="1200">
        <a:solidFill>
          <a:schemeClr val="tx1"/>
        </a:solidFill>
        <a:latin typeface="+mn-lt"/>
        <a:ea typeface="+mn-ea"/>
        <a:cs typeface="+mn-cs"/>
      </a:defRPr>
    </a:lvl5pPr>
    <a:lvl6pPr marL="9141074" algn="l" defTabSz="1828216" rtl="0" eaLnBrk="1" latinLnBrk="0" hangingPunct="1">
      <a:defRPr sz="7083" kern="1200">
        <a:solidFill>
          <a:schemeClr val="tx1"/>
        </a:solidFill>
        <a:latin typeface="+mn-lt"/>
        <a:ea typeface="+mn-ea"/>
        <a:cs typeface="+mn-cs"/>
      </a:defRPr>
    </a:lvl6pPr>
    <a:lvl7pPr marL="10969290" algn="l" defTabSz="1828216" rtl="0" eaLnBrk="1" latinLnBrk="0" hangingPunct="1">
      <a:defRPr sz="7083" kern="1200">
        <a:solidFill>
          <a:schemeClr val="tx1"/>
        </a:solidFill>
        <a:latin typeface="+mn-lt"/>
        <a:ea typeface="+mn-ea"/>
        <a:cs typeface="+mn-cs"/>
      </a:defRPr>
    </a:lvl7pPr>
    <a:lvl8pPr marL="12797504" algn="l" defTabSz="1828216" rtl="0" eaLnBrk="1" latinLnBrk="0" hangingPunct="1">
      <a:defRPr sz="7083" kern="1200">
        <a:solidFill>
          <a:schemeClr val="tx1"/>
        </a:solidFill>
        <a:latin typeface="+mn-lt"/>
        <a:ea typeface="+mn-ea"/>
        <a:cs typeface="+mn-cs"/>
      </a:defRPr>
    </a:lvl8pPr>
    <a:lvl9pPr marL="14625720" algn="l" defTabSz="1828216" rtl="0" eaLnBrk="1" latinLnBrk="0" hangingPunct="1">
      <a:defRPr sz="70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6"/>
    <p:restoredTop sz="94697"/>
  </p:normalViewPr>
  <p:slideViewPr>
    <p:cSldViewPr snapToGrid="0" snapToObjects="1">
      <p:cViewPr>
        <p:scale>
          <a:sx n="20" d="100"/>
          <a:sy n="20" d="100"/>
        </p:scale>
        <p:origin x="2232" y="816"/>
      </p:cViewPr>
      <p:guideLst>
        <p:guide orient="horz" pos="8640"/>
        <p:guide pos="115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gyi Wang" userId="2891da2a-182d-474c-beb4-93667c5c41be" providerId="ADAL" clId="{9BFDAEB7-999A-428D-9531-FB0365D144D4}"/>
    <pc:docChg chg="undo custSel delSld modSld">
      <pc:chgData name="Dongyi Wang" userId="2891da2a-182d-474c-beb4-93667c5c41be" providerId="ADAL" clId="{9BFDAEB7-999A-428D-9531-FB0365D144D4}" dt="2023-04-14T15:06:08.291" v="1703" actId="1076"/>
      <pc:docMkLst>
        <pc:docMk/>
      </pc:docMkLst>
      <pc:sldChg chg="addSp delSp modSp mod">
        <pc:chgData name="Dongyi Wang" userId="2891da2a-182d-474c-beb4-93667c5c41be" providerId="ADAL" clId="{9BFDAEB7-999A-428D-9531-FB0365D144D4}" dt="2023-04-14T15:06:08.291" v="1703" actId="1076"/>
        <pc:sldMkLst>
          <pc:docMk/>
          <pc:sldMk cId="950205223" sldId="258"/>
        </pc:sldMkLst>
        <pc:spChg chg="del mod">
          <ac:chgData name="Dongyi Wang" userId="2891da2a-182d-474c-beb4-93667c5c41be" providerId="ADAL" clId="{9BFDAEB7-999A-428D-9531-FB0365D144D4}" dt="2023-04-13T17:27:34.328" v="226" actId="478"/>
          <ac:spMkLst>
            <pc:docMk/>
            <pc:sldMk cId="950205223" sldId="258"/>
            <ac:spMk id="5" creationId="{00000000-0000-0000-0000-000000000000}"/>
          </ac:spMkLst>
        </pc:spChg>
        <pc:spChg chg="mod">
          <ac:chgData name="Dongyi Wang" userId="2891da2a-182d-474c-beb4-93667c5c41be" providerId="ADAL" clId="{9BFDAEB7-999A-428D-9531-FB0365D144D4}" dt="2023-04-13T22:59:00.261" v="1660" actId="1076"/>
          <ac:spMkLst>
            <pc:docMk/>
            <pc:sldMk cId="950205223" sldId="258"/>
            <ac:spMk id="6" creationId="{00000000-0000-0000-0000-000000000000}"/>
          </ac:spMkLst>
        </pc:spChg>
        <pc:spChg chg="del mod">
          <ac:chgData name="Dongyi Wang" userId="2891da2a-182d-474c-beb4-93667c5c41be" providerId="ADAL" clId="{9BFDAEB7-999A-428D-9531-FB0365D144D4}" dt="2023-04-13T16:16:32.465" v="1" actId="478"/>
          <ac:spMkLst>
            <pc:docMk/>
            <pc:sldMk cId="950205223" sldId="258"/>
            <ac:spMk id="7" creationId="{00000000-0000-0000-0000-000000000000}"/>
          </ac:spMkLst>
        </pc:spChg>
        <pc:spChg chg="del mod">
          <ac:chgData name="Dongyi Wang" userId="2891da2a-182d-474c-beb4-93667c5c41be" providerId="ADAL" clId="{9BFDAEB7-999A-428D-9531-FB0365D144D4}" dt="2023-04-13T18:54:15.161" v="277"/>
          <ac:spMkLst>
            <pc:docMk/>
            <pc:sldMk cId="950205223" sldId="258"/>
            <ac:spMk id="8" creationId="{00000000-0000-0000-0000-000000000000}"/>
          </ac:spMkLst>
        </pc:spChg>
        <pc:spChg chg="del mod">
          <ac:chgData name="Dongyi Wang" userId="2891da2a-182d-474c-beb4-93667c5c41be" providerId="ADAL" clId="{9BFDAEB7-999A-428D-9531-FB0365D144D4}" dt="2023-04-13T21:41:55.161" v="902" actId="478"/>
          <ac:spMkLst>
            <pc:docMk/>
            <pc:sldMk cId="950205223" sldId="258"/>
            <ac:spMk id="9" creationId="{00000000-0000-0000-0000-000000000000}"/>
          </ac:spMkLst>
        </pc:spChg>
        <pc:spChg chg="del mod">
          <ac:chgData name="Dongyi Wang" userId="2891da2a-182d-474c-beb4-93667c5c41be" providerId="ADAL" clId="{9BFDAEB7-999A-428D-9531-FB0365D144D4}" dt="2023-04-13T22:17:57.873" v="991" actId="478"/>
          <ac:spMkLst>
            <pc:docMk/>
            <pc:sldMk cId="950205223" sldId="258"/>
            <ac:spMk id="10" creationId="{00000000-0000-0000-0000-000000000000}"/>
          </ac:spMkLst>
        </pc:spChg>
        <pc:spChg chg="mod">
          <ac:chgData name="Dongyi Wang" userId="2891da2a-182d-474c-beb4-93667c5c41be" providerId="ADAL" clId="{9BFDAEB7-999A-428D-9531-FB0365D144D4}" dt="2023-04-13T22:58:39.643" v="1659" actId="1076"/>
          <ac:spMkLst>
            <pc:docMk/>
            <pc:sldMk cId="950205223" sldId="258"/>
            <ac:spMk id="11" creationId="{00000000-0000-0000-0000-000000000000}"/>
          </ac:spMkLst>
        </pc:spChg>
        <pc:spChg chg="mod">
          <ac:chgData name="Dongyi Wang" userId="2891da2a-182d-474c-beb4-93667c5c41be" providerId="ADAL" clId="{9BFDAEB7-999A-428D-9531-FB0365D144D4}" dt="2023-04-13T21:54:27.456" v="945"/>
          <ac:spMkLst>
            <pc:docMk/>
            <pc:sldMk cId="950205223" sldId="258"/>
            <ac:spMk id="13" creationId="{00000000-0000-0000-0000-000000000000}"/>
          </ac:spMkLst>
        </pc:spChg>
        <pc:spChg chg="mod">
          <ac:chgData name="Dongyi Wang" userId="2891da2a-182d-474c-beb4-93667c5c41be" providerId="ADAL" clId="{9BFDAEB7-999A-428D-9531-FB0365D144D4}" dt="2023-04-13T16:24:04.027" v="16" actId="1076"/>
          <ac:spMkLst>
            <pc:docMk/>
            <pc:sldMk cId="950205223" sldId="258"/>
            <ac:spMk id="16" creationId="{055D614E-13D1-2C71-F11D-42D121A99C37}"/>
          </ac:spMkLst>
        </pc:spChg>
        <pc:spChg chg="mod">
          <ac:chgData name="Dongyi Wang" userId="2891da2a-182d-474c-beb4-93667c5c41be" providerId="ADAL" clId="{9BFDAEB7-999A-428D-9531-FB0365D144D4}" dt="2023-04-13T16:24:09.900" v="18" actId="20577"/>
          <ac:spMkLst>
            <pc:docMk/>
            <pc:sldMk cId="950205223" sldId="258"/>
            <ac:spMk id="18" creationId="{72587DC1-18FA-45AC-87C2-F157E15BFFD6}"/>
          </ac:spMkLst>
        </pc:spChg>
        <pc:spChg chg="mod">
          <ac:chgData name="Dongyi Wang" userId="2891da2a-182d-474c-beb4-93667c5c41be" providerId="ADAL" clId="{9BFDAEB7-999A-428D-9531-FB0365D144D4}" dt="2023-04-13T16:16:36.113" v="3" actId="1076"/>
          <ac:spMkLst>
            <pc:docMk/>
            <pc:sldMk cId="950205223" sldId="258"/>
            <ac:spMk id="19" creationId="{E36A70B0-F15B-A136-A9ED-54A78B57F885}"/>
          </ac:spMkLst>
        </pc:spChg>
        <pc:spChg chg="mod">
          <ac:chgData name="Dongyi Wang" userId="2891da2a-182d-474c-beb4-93667c5c41be" providerId="ADAL" clId="{9BFDAEB7-999A-428D-9531-FB0365D144D4}" dt="2023-04-13T16:16:36.113" v="3" actId="1076"/>
          <ac:spMkLst>
            <pc:docMk/>
            <pc:sldMk cId="950205223" sldId="258"/>
            <ac:spMk id="24" creationId="{78F572B9-C5E5-A8B4-0FCF-C8D3A5E2B836}"/>
          </ac:spMkLst>
        </pc:spChg>
        <pc:spChg chg="mod">
          <ac:chgData name="Dongyi Wang" userId="2891da2a-182d-474c-beb4-93667c5c41be" providerId="ADAL" clId="{9BFDAEB7-999A-428D-9531-FB0365D144D4}" dt="2023-04-13T16:16:36.113" v="3" actId="1076"/>
          <ac:spMkLst>
            <pc:docMk/>
            <pc:sldMk cId="950205223" sldId="258"/>
            <ac:spMk id="26" creationId="{51C3BB78-F8EF-1CF5-9854-1845BA8854B0}"/>
          </ac:spMkLst>
        </pc:spChg>
        <pc:spChg chg="mod">
          <ac:chgData name="Dongyi Wang" userId="2891da2a-182d-474c-beb4-93667c5c41be" providerId="ADAL" clId="{9BFDAEB7-999A-428D-9531-FB0365D144D4}" dt="2023-04-13T16:16:36.113" v="3" actId="1076"/>
          <ac:spMkLst>
            <pc:docMk/>
            <pc:sldMk cId="950205223" sldId="258"/>
            <ac:spMk id="27" creationId="{607500CB-5BD0-7C97-B94E-DD2FE5EAEB24}"/>
          </ac:spMkLst>
        </pc:spChg>
        <pc:spChg chg="mod">
          <ac:chgData name="Dongyi Wang" userId="2891da2a-182d-474c-beb4-93667c5c41be" providerId="ADAL" clId="{9BFDAEB7-999A-428D-9531-FB0365D144D4}" dt="2023-04-13T16:24:06.869" v="17" actId="20577"/>
          <ac:spMkLst>
            <pc:docMk/>
            <pc:sldMk cId="950205223" sldId="258"/>
            <ac:spMk id="28" creationId="{CC5A8810-4281-C979-B429-2D97AEE692B4}"/>
          </ac:spMkLst>
        </pc:spChg>
        <pc:spChg chg="add mod">
          <ac:chgData name="Dongyi Wang" userId="2891da2a-182d-474c-beb4-93667c5c41be" providerId="ADAL" clId="{9BFDAEB7-999A-428D-9531-FB0365D144D4}" dt="2023-04-13T23:00:10.139" v="1674" actId="1076"/>
          <ac:spMkLst>
            <pc:docMk/>
            <pc:sldMk cId="950205223" sldId="258"/>
            <ac:spMk id="32" creationId="{6DF684B7-97C4-4663-37E4-92F5A70456C6}"/>
          </ac:spMkLst>
        </pc:spChg>
        <pc:spChg chg="add mod">
          <ac:chgData name="Dongyi Wang" userId="2891da2a-182d-474c-beb4-93667c5c41be" providerId="ADAL" clId="{9BFDAEB7-999A-428D-9531-FB0365D144D4}" dt="2023-04-13T19:55:21.095" v="789" actId="1076"/>
          <ac:spMkLst>
            <pc:docMk/>
            <pc:sldMk cId="950205223" sldId="258"/>
            <ac:spMk id="34" creationId="{98CC5753-2DF7-EF09-6BD0-EEB888397650}"/>
          </ac:spMkLst>
        </pc:spChg>
        <pc:spChg chg="add mod">
          <ac:chgData name="Dongyi Wang" userId="2891da2a-182d-474c-beb4-93667c5c41be" providerId="ADAL" clId="{9BFDAEB7-999A-428D-9531-FB0365D144D4}" dt="2023-04-13T21:08:15.785" v="813" actId="1076"/>
          <ac:spMkLst>
            <pc:docMk/>
            <pc:sldMk cId="950205223" sldId="258"/>
            <ac:spMk id="37" creationId="{01B5F3AB-77F6-CE0A-5580-DBA474868A08}"/>
          </ac:spMkLst>
        </pc:spChg>
        <pc:spChg chg="add mod">
          <ac:chgData name="Dongyi Wang" userId="2891da2a-182d-474c-beb4-93667c5c41be" providerId="ADAL" clId="{9BFDAEB7-999A-428D-9531-FB0365D144D4}" dt="2023-04-13T21:43:03.675" v="904" actId="1076"/>
          <ac:spMkLst>
            <pc:docMk/>
            <pc:sldMk cId="950205223" sldId="258"/>
            <ac:spMk id="39" creationId="{D3F77A34-9406-3ACC-8968-9C73F74F3EEA}"/>
          </ac:spMkLst>
        </pc:spChg>
        <pc:spChg chg="add mod">
          <ac:chgData name="Dongyi Wang" userId="2891da2a-182d-474c-beb4-93667c5c41be" providerId="ADAL" clId="{9BFDAEB7-999A-428D-9531-FB0365D144D4}" dt="2023-04-13T21:42:59.931" v="903" actId="14100"/>
          <ac:spMkLst>
            <pc:docMk/>
            <pc:sldMk cId="950205223" sldId="258"/>
            <ac:spMk id="42" creationId="{DB178256-133C-29DB-CE81-D8E5ADB00612}"/>
          </ac:spMkLst>
        </pc:spChg>
        <pc:spChg chg="add mod">
          <ac:chgData name="Dongyi Wang" userId="2891da2a-182d-474c-beb4-93667c5c41be" providerId="ADAL" clId="{9BFDAEB7-999A-428D-9531-FB0365D144D4}" dt="2023-04-13T21:08:15.785" v="813" actId="1076"/>
          <ac:spMkLst>
            <pc:docMk/>
            <pc:sldMk cId="950205223" sldId="258"/>
            <ac:spMk id="43" creationId="{6DCEC427-37CC-58E2-471C-B9E0F87C9CDC}"/>
          </ac:spMkLst>
        </pc:spChg>
        <pc:spChg chg="add mod">
          <ac:chgData name="Dongyi Wang" userId="2891da2a-182d-474c-beb4-93667c5c41be" providerId="ADAL" clId="{9BFDAEB7-999A-428D-9531-FB0365D144D4}" dt="2023-04-13T21:08:15.785" v="813" actId="1076"/>
          <ac:spMkLst>
            <pc:docMk/>
            <pc:sldMk cId="950205223" sldId="258"/>
            <ac:spMk id="44" creationId="{7FF72C06-6A94-9289-4BA8-D5F186C1D5AF}"/>
          </ac:spMkLst>
        </pc:spChg>
        <pc:spChg chg="add mod">
          <ac:chgData name="Dongyi Wang" userId="2891da2a-182d-474c-beb4-93667c5c41be" providerId="ADAL" clId="{9BFDAEB7-999A-428D-9531-FB0365D144D4}" dt="2023-04-13T21:08:15.785" v="813" actId="1076"/>
          <ac:spMkLst>
            <pc:docMk/>
            <pc:sldMk cId="950205223" sldId="258"/>
            <ac:spMk id="50" creationId="{2C95C258-671E-459E-4747-38DF042DE1D0}"/>
          </ac:spMkLst>
        </pc:spChg>
        <pc:spChg chg="add mod">
          <ac:chgData name="Dongyi Wang" userId="2891da2a-182d-474c-beb4-93667c5c41be" providerId="ADAL" clId="{9BFDAEB7-999A-428D-9531-FB0365D144D4}" dt="2023-04-13T21:08:15.785" v="813" actId="1076"/>
          <ac:spMkLst>
            <pc:docMk/>
            <pc:sldMk cId="950205223" sldId="258"/>
            <ac:spMk id="52" creationId="{E0C046D9-A0C5-4550-3A79-6EF375406A70}"/>
          </ac:spMkLst>
        </pc:spChg>
        <pc:spChg chg="add mod">
          <ac:chgData name="Dongyi Wang" userId="2891da2a-182d-474c-beb4-93667c5c41be" providerId="ADAL" clId="{9BFDAEB7-999A-428D-9531-FB0365D144D4}" dt="2023-04-13T21:08:15.785" v="813" actId="1076"/>
          <ac:spMkLst>
            <pc:docMk/>
            <pc:sldMk cId="950205223" sldId="258"/>
            <ac:spMk id="53" creationId="{95DA9F20-CC4C-1216-69D8-77D6F0E6A3D9}"/>
          </ac:spMkLst>
        </pc:spChg>
        <pc:spChg chg="add mod">
          <ac:chgData name="Dongyi Wang" userId="2891da2a-182d-474c-beb4-93667c5c41be" providerId="ADAL" clId="{9BFDAEB7-999A-428D-9531-FB0365D144D4}" dt="2023-04-13T21:08:15.785" v="813" actId="1076"/>
          <ac:spMkLst>
            <pc:docMk/>
            <pc:sldMk cId="950205223" sldId="258"/>
            <ac:spMk id="54" creationId="{47B32C7E-4AE7-08A7-0853-CD54316A2B01}"/>
          </ac:spMkLst>
        </pc:spChg>
        <pc:spChg chg="add mod">
          <ac:chgData name="Dongyi Wang" userId="2891da2a-182d-474c-beb4-93667c5c41be" providerId="ADAL" clId="{9BFDAEB7-999A-428D-9531-FB0365D144D4}" dt="2023-04-13T21:08:15.785" v="813" actId="1076"/>
          <ac:spMkLst>
            <pc:docMk/>
            <pc:sldMk cId="950205223" sldId="258"/>
            <ac:spMk id="55" creationId="{6389E32C-012A-0E0F-463E-7999CA5D66C7}"/>
          </ac:spMkLst>
        </pc:spChg>
        <pc:spChg chg="add mod">
          <ac:chgData name="Dongyi Wang" userId="2891da2a-182d-474c-beb4-93667c5c41be" providerId="ADAL" clId="{9BFDAEB7-999A-428D-9531-FB0365D144D4}" dt="2023-04-13T21:39:33.731" v="892" actId="14100"/>
          <ac:spMkLst>
            <pc:docMk/>
            <pc:sldMk cId="950205223" sldId="258"/>
            <ac:spMk id="56" creationId="{5B4C9EFF-DD64-F93B-F429-DB90D36A0B1E}"/>
          </ac:spMkLst>
        </pc:spChg>
        <pc:spChg chg="add mod">
          <ac:chgData name="Dongyi Wang" userId="2891da2a-182d-474c-beb4-93667c5c41be" providerId="ADAL" clId="{9BFDAEB7-999A-428D-9531-FB0365D144D4}" dt="2023-04-13T21:08:56.213" v="820" actId="20577"/>
          <ac:spMkLst>
            <pc:docMk/>
            <pc:sldMk cId="950205223" sldId="258"/>
            <ac:spMk id="57" creationId="{4A0064F7-82C2-2386-8C19-A2AD9B426D78}"/>
          </ac:spMkLst>
        </pc:spChg>
        <pc:spChg chg="add mod">
          <ac:chgData name="Dongyi Wang" userId="2891da2a-182d-474c-beb4-93667c5c41be" providerId="ADAL" clId="{9BFDAEB7-999A-428D-9531-FB0365D144D4}" dt="2023-04-13T21:34:53.546" v="878" actId="20577"/>
          <ac:spMkLst>
            <pc:docMk/>
            <pc:sldMk cId="950205223" sldId="258"/>
            <ac:spMk id="60" creationId="{F848E94E-5F4F-33E2-9357-034BF449E73D}"/>
          </ac:spMkLst>
        </pc:spChg>
        <pc:spChg chg="add del mod">
          <ac:chgData name="Dongyi Wang" userId="2891da2a-182d-474c-beb4-93667c5c41be" providerId="ADAL" clId="{9BFDAEB7-999A-428D-9531-FB0365D144D4}" dt="2023-04-13T21:09:15.843" v="822" actId="478"/>
          <ac:spMkLst>
            <pc:docMk/>
            <pc:sldMk cId="950205223" sldId="258"/>
            <ac:spMk id="61" creationId="{E9A6D6E8-82F5-05A6-8FCF-99EB21C6D954}"/>
          </ac:spMkLst>
        </pc:spChg>
        <pc:spChg chg="add del mod">
          <ac:chgData name="Dongyi Wang" userId="2891da2a-182d-474c-beb4-93667c5c41be" providerId="ADAL" clId="{9BFDAEB7-999A-428D-9531-FB0365D144D4}" dt="2023-04-13T21:09:18.924" v="823" actId="478"/>
          <ac:spMkLst>
            <pc:docMk/>
            <pc:sldMk cId="950205223" sldId="258"/>
            <ac:spMk id="62" creationId="{BDAD4672-4BCD-8E44-094E-3BD367CFA002}"/>
          </ac:spMkLst>
        </pc:spChg>
        <pc:spChg chg="add del mod">
          <ac:chgData name="Dongyi Wang" userId="2891da2a-182d-474c-beb4-93667c5c41be" providerId="ADAL" clId="{9BFDAEB7-999A-428D-9531-FB0365D144D4}" dt="2023-04-13T21:09:25.114" v="826" actId="478"/>
          <ac:spMkLst>
            <pc:docMk/>
            <pc:sldMk cId="950205223" sldId="258"/>
            <ac:spMk id="63" creationId="{BC6EF5AB-9382-2A38-A0B9-19A83828446D}"/>
          </ac:spMkLst>
        </pc:spChg>
        <pc:spChg chg="add del mod">
          <ac:chgData name="Dongyi Wang" userId="2891da2a-182d-474c-beb4-93667c5c41be" providerId="ADAL" clId="{9BFDAEB7-999A-428D-9531-FB0365D144D4}" dt="2023-04-13T21:09:20.810" v="824" actId="478"/>
          <ac:spMkLst>
            <pc:docMk/>
            <pc:sldMk cId="950205223" sldId="258"/>
            <ac:spMk id="64" creationId="{A87F7199-EB18-15F5-134F-C5C4B5ED7BA0}"/>
          </ac:spMkLst>
        </pc:spChg>
        <pc:spChg chg="add del mod">
          <ac:chgData name="Dongyi Wang" userId="2891da2a-182d-474c-beb4-93667c5c41be" providerId="ADAL" clId="{9BFDAEB7-999A-428D-9531-FB0365D144D4}" dt="2023-04-13T22:16:58.458" v="978"/>
          <ac:spMkLst>
            <pc:docMk/>
            <pc:sldMk cId="950205223" sldId="258"/>
            <ac:spMk id="66" creationId="{F4C0D4A3-F2A8-FF12-56B9-A667DBA08BA0}"/>
          </ac:spMkLst>
        </pc:spChg>
        <pc:spChg chg="add del mod">
          <ac:chgData name="Dongyi Wang" userId="2891da2a-182d-474c-beb4-93667c5c41be" providerId="ADAL" clId="{9BFDAEB7-999A-428D-9531-FB0365D144D4}" dt="2023-04-13T22:17:35.891" v="984"/>
          <ac:spMkLst>
            <pc:docMk/>
            <pc:sldMk cId="950205223" sldId="258"/>
            <ac:spMk id="67" creationId="{8F7D1F76-C7AC-4012-37EB-9C7029B67394}"/>
          </ac:spMkLst>
        </pc:spChg>
        <pc:spChg chg="add mod">
          <ac:chgData name="Dongyi Wang" userId="2891da2a-182d-474c-beb4-93667c5c41be" providerId="ADAL" clId="{9BFDAEB7-999A-428D-9531-FB0365D144D4}" dt="2023-04-14T14:08:23.067" v="1684" actId="255"/>
          <ac:spMkLst>
            <pc:docMk/>
            <pc:sldMk cId="950205223" sldId="258"/>
            <ac:spMk id="74" creationId="{89D874AA-7972-CBC3-B05C-6CB7F8647CC9}"/>
          </ac:spMkLst>
        </pc:spChg>
        <pc:spChg chg="add del mod">
          <ac:chgData name="Dongyi Wang" userId="2891da2a-182d-474c-beb4-93667c5c41be" providerId="ADAL" clId="{9BFDAEB7-999A-428D-9531-FB0365D144D4}" dt="2023-04-13T22:27:07.073" v="1010" actId="478"/>
          <ac:spMkLst>
            <pc:docMk/>
            <pc:sldMk cId="950205223" sldId="258"/>
            <ac:spMk id="75" creationId="{7D8CB9F0-59D8-CD83-C04E-66D64C51088A}"/>
          </ac:spMkLst>
        </pc:spChg>
        <pc:spChg chg="add del mod">
          <ac:chgData name="Dongyi Wang" userId="2891da2a-182d-474c-beb4-93667c5c41be" providerId="ADAL" clId="{9BFDAEB7-999A-428D-9531-FB0365D144D4}" dt="2023-04-13T22:27:07.074" v="1012"/>
          <ac:spMkLst>
            <pc:docMk/>
            <pc:sldMk cId="950205223" sldId="258"/>
            <ac:spMk id="76" creationId="{1473EBB4-6D0B-0BB8-B8D0-A06117AB3BE1}"/>
          </ac:spMkLst>
        </pc:spChg>
        <pc:spChg chg="add mod">
          <ac:chgData name="Dongyi Wang" userId="2891da2a-182d-474c-beb4-93667c5c41be" providerId="ADAL" clId="{9BFDAEB7-999A-428D-9531-FB0365D144D4}" dt="2023-04-13T22:59:00.261" v="1660" actId="1076"/>
          <ac:spMkLst>
            <pc:docMk/>
            <pc:sldMk cId="950205223" sldId="258"/>
            <ac:spMk id="77" creationId="{75C641C3-0251-C261-FEA9-23FC65DF04C9}"/>
          </ac:spMkLst>
        </pc:spChg>
        <pc:spChg chg="add mod">
          <ac:chgData name="Dongyi Wang" userId="2891da2a-182d-474c-beb4-93667c5c41be" providerId="ADAL" clId="{9BFDAEB7-999A-428D-9531-FB0365D144D4}" dt="2023-04-13T23:00:39.654" v="1681" actId="115"/>
          <ac:spMkLst>
            <pc:docMk/>
            <pc:sldMk cId="950205223" sldId="258"/>
            <ac:spMk id="78" creationId="{8204D53D-B21F-6719-8C13-4A108AD381B6}"/>
          </ac:spMkLst>
        </pc:spChg>
        <pc:spChg chg="add mod">
          <ac:chgData name="Dongyi Wang" userId="2891da2a-182d-474c-beb4-93667c5c41be" providerId="ADAL" clId="{9BFDAEB7-999A-428D-9531-FB0365D144D4}" dt="2023-04-13T22:59:21.186" v="1665" actId="1076"/>
          <ac:spMkLst>
            <pc:docMk/>
            <pc:sldMk cId="950205223" sldId="258"/>
            <ac:spMk id="81" creationId="{4AC26A70-9263-FAF8-374E-76487E657B98}"/>
          </ac:spMkLst>
        </pc:spChg>
        <pc:spChg chg="add mod">
          <ac:chgData name="Dongyi Wang" userId="2891da2a-182d-474c-beb4-93667c5c41be" providerId="ADAL" clId="{9BFDAEB7-999A-428D-9531-FB0365D144D4}" dt="2023-04-14T14:09:39.595" v="1695" actId="1076"/>
          <ac:spMkLst>
            <pc:docMk/>
            <pc:sldMk cId="950205223" sldId="258"/>
            <ac:spMk id="82" creationId="{DBA69E01-F2D4-10A9-5C29-09FDCC2E0BA2}"/>
          </ac:spMkLst>
        </pc:spChg>
        <pc:spChg chg="add del mod">
          <ac:chgData name="Dongyi Wang" userId="2891da2a-182d-474c-beb4-93667c5c41be" providerId="ADAL" clId="{9BFDAEB7-999A-428D-9531-FB0365D144D4}" dt="2023-04-13T22:53:59.996" v="1497"/>
          <ac:spMkLst>
            <pc:docMk/>
            <pc:sldMk cId="950205223" sldId="258"/>
            <ac:spMk id="83" creationId="{806C22F5-3C15-8973-18B8-3204E8DEA893}"/>
          </ac:spMkLst>
        </pc:spChg>
        <pc:spChg chg="add mod">
          <ac:chgData name="Dongyi Wang" userId="2891da2a-182d-474c-beb4-93667c5c41be" providerId="ADAL" clId="{9BFDAEB7-999A-428D-9531-FB0365D144D4}" dt="2023-04-13T22:59:00.261" v="1660" actId="1076"/>
          <ac:spMkLst>
            <pc:docMk/>
            <pc:sldMk cId="950205223" sldId="258"/>
            <ac:spMk id="84" creationId="{FECC9E7D-9EA6-AE3D-1629-867EC9CC0A11}"/>
          </ac:spMkLst>
        </pc:spChg>
        <pc:spChg chg="add mod">
          <ac:chgData name="Dongyi Wang" userId="2891da2a-182d-474c-beb4-93667c5c41be" providerId="ADAL" clId="{9BFDAEB7-999A-428D-9531-FB0365D144D4}" dt="2023-04-13T22:59:27.827" v="1667" actId="1076"/>
          <ac:spMkLst>
            <pc:docMk/>
            <pc:sldMk cId="950205223" sldId="258"/>
            <ac:spMk id="85" creationId="{5370926A-9C3E-6BBC-7C39-D18777AC89BA}"/>
          </ac:spMkLst>
        </pc:spChg>
        <pc:spChg chg="add mod">
          <ac:chgData name="Dongyi Wang" userId="2891da2a-182d-474c-beb4-93667c5c41be" providerId="ADAL" clId="{9BFDAEB7-999A-428D-9531-FB0365D144D4}" dt="2023-04-13T22:59:41.379" v="1671" actId="14100"/>
          <ac:spMkLst>
            <pc:docMk/>
            <pc:sldMk cId="950205223" sldId="258"/>
            <ac:spMk id="90" creationId="{3A30B498-55E6-A321-EB8D-E6D1C9F0E7D9}"/>
          </ac:spMkLst>
        </pc:spChg>
        <pc:spChg chg="add mod">
          <ac:chgData name="Dongyi Wang" userId="2891da2a-182d-474c-beb4-93667c5c41be" providerId="ADAL" clId="{9BFDAEB7-999A-428D-9531-FB0365D144D4}" dt="2023-04-13T23:00:23.492" v="1679" actId="14100"/>
          <ac:spMkLst>
            <pc:docMk/>
            <pc:sldMk cId="950205223" sldId="258"/>
            <ac:spMk id="91" creationId="{F5111F16-A156-0CD7-299B-136C3B3B372E}"/>
          </ac:spMkLst>
        </pc:spChg>
        <pc:grpChg chg="add mod">
          <ac:chgData name="Dongyi Wang" userId="2891da2a-182d-474c-beb4-93667c5c41be" providerId="ADAL" clId="{9BFDAEB7-999A-428D-9531-FB0365D144D4}" dt="2023-04-13T23:00:11.949" v="1675" actId="1076"/>
          <ac:grpSpMkLst>
            <pc:docMk/>
            <pc:sldMk cId="950205223" sldId="258"/>
            <ac:grpSpMk id="3" creationId="{5F181A10-2992-C254-303A-383795756B99}"/>
          </ac:grpSpMkLst>
        </pc:grpChg>
        <pc:picChg chg="add mod">
          <ac:chgData name="Dongyi Wang" userId="2891da2a-182d-474c-beb4-93667c5c41be" providerId="ADAL" clId="{9BFDAEB7-999A-428D-9531-FB0365D144D4}" dt="2023-04-14T15:06:06.284" v="1702" actId="1076"/>
          <ac:picMkLst>
            <pc:docMk/>
            <pc:sldMk cId="950205223" sldId="258"/>
            <ac:picMk id="5" creationId="{66521DA8-DA85-CA3C-65A4-A547024A8D41}"/>
          </ac:picMkLst>
        </pc:picChg>
        <pc:picChg chg="mod">
          <ac:chgData name="Dongyi Wang" userId="2891da2a-182d-474c-beb4-93667c5c41be" providerId="ADAL" clId="{9BFDAEB7-999A-428D-9531-FB0365D144D4}" dt="2023-04-13T16:16:36.113" v="3" actId="1076"/>
          <ac:picMkLst>
            <pc:docMk/>
            <pc:sldMk cId="950205223" sldId="258"/>
            <ac:picMk id="12" creationId="{D922C865-5B74-4708-1E50-839234553FD0}"/>
          </ac:picMkLst>
        </pc:picChg>
        <pc:picChg chg="add mod">
          <ac:chgData name="Dongyi Wang" userId="2891da2a-182d-474c-beb4-93667c5c41be" providerId="ADAL" clId="{9BFDAEB7-999A-428D-9531-FB0365D144D4}" dt="2023-04-13T23:00:13.339" v="1676" actId="1076"/>
          <ac:picMkLst>
            <pc:docMk/>
            <pc:sldMk cId="950205223" sldId="258"/>
            <ac:picMk id="29" creationId="{4B1855A6-EC53-EBFB-5E6D-E70352EAEE9D}"/>
          </ac:picMkLst>
        </pc:picChg>
        <pc:picChg chg="add mod">
          <ac:chgData name="Dongyi Wang" userId="2891da2a-182d-474c-beb4-93667c5c41be" providerId="ADAL" clId="{9BFDAEB7-999A-428D-9531-FB0365D144D4}" dt="2023-04-13T21:43:06.164" v="905" actId="14100"/>
          <ac:picMkLst>
            <pc:docMk/>
            <pc:sldMk cId="950205223" sldId="258"/>
            <ac:picMk id="35" creationId="{1D077535-6B4A-30A8-1ED3-6EB07CB64D56}"/>
          </ac:picMkLst>
        </pc:picChg>
        <pc:picChg chg="add mod modCrop">
          <ac:chgData name="Dongyi Wang" userId="2891da2a-182d-474c-beb4-93667c5c41be" providerId="ADAL" clId="{9BFDAEB7-999A-428D-9531-FB0365D144D4}" dt="2023-04-13T21:43:08.635" v="906" actId="14100"/>
          <ac:picMkLst>
            <pc:docMk/>
            <pc:sldMk cId="950205223" sldId="258"/>
            <ac:picMk id="41" creationId="{428B5793-B71E-A430-973C-C3157CA6C3A8}"/>
          </ac:picMkLst>
        </pc:picChg>
        <pc:picChg chg="add mod">
          <ac:chgData name="Dongyi Wang" userId="2891da2a-182d-474c-beb4-93667c5c41be" providerId="ADAL" clId="{9BFDAEB7-999A-428D-9531-FB0365D144D4}" dt="2023-04-13T21:08:15.785" v="813" actId="1076"/>
          <ac:picMkLst>
            <pc:docMk/>
            <pc:sldMk cId="950205223" sldId="258"/>
            <ac:picMk id="45" creationId="{FC449F4F-309C-3729-42F3-5DA1F30C9C07}"/>
          </ac:picMkLst>
        </pc:picChg>
        <pc:picChg chg="add mod">
          <ac:chgData name="Dongyi Wang" userId="2891da2a-182d-474c-beb4-93667c5c41be" providerId="ADAL" clId="{9BFDAEB7-999A-428D-9531-FB0365D144D4}" dt="2023-04-13T21:08:15.785" v="813" actId="1076"/>
          <ac:picMkLst>
            <pc:docMk/>
            <pc:sldMk cId="950205223" sldId="258"/>
            <ac:picMk id="47" creationId="{A523E880-FED2-C264-8A3C-8CEBA557EEF4}"/>
          </ac:picMkLst>
        </pc:picChg>
        <pc:picChg chg="add del">
          <ac:chgData name="Dongyi Wang" userId="2891da2a-182d-474c-beb4-93667c5c41be" providerId="ADAL" clId="{9BFDAEB7-999A-428D-9531-FB0365D144D4}" dt="2023-04-13T19:34:05.238" v="372" actId="22"/>
          <ac:picMkLst>
            <pc:docMk/>
            <pc:sldMk cId="950205223" sldId="258"/>
            <ac:picMk id="49" creationId="{C8831854-2F49-F000-4EC4-646EA5A85940}"/>
          </ac:picMkLst>
        </pc:picChg>
        <pc:picChg chg="add del mod">
          <ac:chgData name="Dongyi Wang" userId="2891da2a-182d-474c-beb4-93667c5c41be" providerId="ADAL" clId="{9BFDAEB7-999A-428D-9531-FB0365D144D4}" dt="2023-04-13T21:09:13.593" v="821" actId="478"/>
          <ac:picMkLst>
            <pc:docMk/>
            <pc:sldMk cId="950205223" sldId="258"/>
            <ac:picMk id="58" creationId="{F8FAAF80-A3A6-9117-1B12-5D80BE9CCC19}"/>
          </ac:picMkLst>
        </pc:picChg>
        <pc:picChg chg="add del mod">
          <ac:chgData name="Dongyi Wang" userId="2891da2a-182d-474c-beb4-93667c5c41be" providerId="ADAL" clId="{9BFDAEB7-999A-428D-9531-FB0365D144D4}" dt="2023-04-13T21:09:22.474" v="825" actId="478"/>
          <ac:picMkLst>
            <pc:docMk/>
            <pc:sldMk cId="950205223" sldId="258"/>
            <ac:picMk id="59" creationId="{446DFE88-426E-0BF6-0977-6D7C1D450B27}"/>
          </ac:picMkLst>
        </pc:picChg>
        <pc:picChg chg="add mod">
          <ac:chgData name="Dongyi Wang" userId="2891da2a-182d-474c-beb4-93667c5c41be" providerId="ADAL" clId="{9BFDAEB7-999A-428D-9531-FB0365D144D4}" dt="2023-04-13T21:19:24.144" v="828" actId="1076"/>
          <ac:picMkLst>
            <pc:docMk/>
            <pc:sldMk cId="950205223" sldId="258"/>
            <ac:picMk id="65" creationId="{622D5E06-C022-9CF2-76D2-27324AA6B6BC}"/>
          </ac:picMkLst>
        </pc:picChg>
        <pc:picChg chg="add del mod">
          <ac:chgData name="Dongyi Wang" userId="2891da2a-182d-474c-beb4-93667c5c41be" providerId="ADAL" clId="{9BFDAEB7-999A-428D-9531-FB0365D144D4}" dt="2023-04-13T22:17:35.891" v="984"/>
          <ac:picMkLst>
            <pc:docMk/>
            <pc:sldMk cId="950205223" sldId="258"/>
            <ac:picMk id="68" creationId="{874A2B1C-C1CC-E364-0EAE-861EE073AB74}"/>
          </ac:picMkLst>
        </pc:picChg>
        <pc:picChg chg="add del mod">
          <ac:chgData name="Dongyi Wang" userId="2891da2a-182d-474c-beb4-93667c5c41be" providerId="ADAL" clId="{9BFDAEB7-999A-428D-9531-FB0365D144D4}" dt="2023-04-13T22:17:35.891" v="984"/>
          <ac:picMkLst>
            <pc:docMk/>
            <pc:sldMk cId="950205223" sldId="258"/>
            <ac:picMk id="69" creationId="{5C2A448F-D32B-59C3-1ABC-BC22CE924DD6}"/>
          </ac:picMkLst>
        </pc:picChg>
        <pc:picChg chg="add del mod">
          <ac:chgData name="Dongyi Wang" userId="2891da2a-182d-474c-beb4-93667c5c41be" providerId="ADAL" clId="{9BFDAEB7-999A-428D-9531-FB0365D144D4}" dt="2023-04-13T22:17:35.891" v="984"/>
          <ac:picMkLst>
            <pc:docMk/>
            <pc:sldMk cId="950205223" sldId="258"/>
            <ac:picMk id="70" creationId="{8C6D5B2F-328E-1C82-1346-96F52621916B}"/>
          </ac:picMkLst>
        </pc:picChg>
        <pc:picChg chg="add del mod">
          <ac:chgData name="Dongyi Wang" userId="2891da2a-182d-474c-beb4-93667c5c41be" providerId="ADAL" clId="{9BFDAEB7-999A-428D-9531-FB0365D144D4}" dt="2023-04-13T22:17:35.891" v="984"/>
          <ac:picMkLst>
            <pc:docMk/>
            <pc:sldMk cId="950205223" sldId="258"/>
            <ac:picMk id="71" creationId="{6EAD37E5-1C4A-2A29-37AA-691B9143D296}"/>
          </ac:picMkLst>
        </pc:picChg>
        <pc:picChg chg="add mod">
          <ac:chgData name="Dongyi Wang" userId="2891da2a-182d-474c-beb4-93667c5c41be" providerId="ADAL" clId="{9BFDAEB7-999A-428D-9531-FB0365D144D4}" dt="2023-04-14T14:09:53.491" v="1696" actId="1076"/>
          <ac:picMkLst>
            <pc:docMk/>
            <pc:sldMk cId="950205223" sldId="258"/>
            <ac:picMk id="72" creationId="{69FA6919-D45C-A0CB-F593-D203953B6A35}"/>
          </ac:picMkLst>
        </pc:picChg>
        <pc:picChg chg="add mod modCrop">
          <ac:chgData name="Dongyi Wang" userId="2891da2a-182d-474c-beb4-93667c5c41be" providerId="ADAL" clId="{9BFDAEB7-999A-428D-9531-FB0365D144D4}" dt="2023-04-13T22:59:37.284" v="1670" actId="1076"/>
          <ac:picMkLst>
            <pc:docMk/>
            <pc:sldMk cId="950205223" sldId="258"/>
            <ac:picMk id="80" creationId="{3D51D80E-65FE-CD49-5840-FA7D902542F5}"/>
          </ac:picMkLst>
        </pc:picChg>
        <pc:picChg chg="add mod">
          <ac:chgData name="Dongyi Wang" userId="2891da2a-182d-474c-beb4-93667c5c41be" providerId="ADAL" clId="{9BFDAEB7-999A-428D-9531-FB0365D144D4}" dt="2023-04-14T15:06:08.291" v="1703" actId="1076"/>
          <ac:picMkLst>
            <pc:docMk/>
            <pc:sldMk cId="950205223" sldId="258"/>
            <ac:picMk id="86" creationId="{55798048-25D6-B0DE-4D4C-FF25CC57F008}"/>
          </ac:picMkLst>
        </pc:picChg>
        <pc:picChg chg="add mod">
          <ac:chgData name="Dongyi Wang" userId="2891da2a-182d-474c-beb4-93667c5c41be" providerId="ADAL" clId="{9BFDAEB7-999A-428D-9531-FB0365D144D4}" dt="2023-04-13T22:57:18.534" v="1640"/>
          <ac:picMkLst>
            <pc:docMk/>
            <pc:sldMk cId="950205223" sldId="258"/>
            <ac:picMk id="87" creationId="{2D26DEAC-7A7E-3311-FB8C-D4EE76D2FD2B}"/>
          </ac:picMkLst>
        </pc:picChg>
        <pc:picChg chg="add del mod">
          <ac:chgData name="Dongyi Wang" userId="2891da2a-182d-474c-beb4-93667c5c41be" providerId="ADAL" clId="{9BFDAEB7-999A-428D-9531-FB0365D144D4}" dt="2023-04-14T15:05:55.267" v="1698" actId="478"/>
          <ac:picMkLst>
            <pc:docMk/>
            <pc:sldMk cId="950205223" sldId="258"/>
            <ac:picMk id="88" creationId="{15E672A7-889A-1FF1-E96A-C538E3371CFA}"/>
          </ac:picMkLst>
        </pc:picChg>
        <pc:picChg chg="add del mod">
          <ac:chgData name="Dongyi Wang" userId="2891da2a-182d-474c-beb4-93667c5c41be" providerId="ADAL" clId="{9BFDAEB7-999A-428D-9531-FB0365D144D4}" dt="2023-04-14T15:05:53.677" v="1697" actId="478"/>
          <ac:picMkLst>
            <pc:docMk/>
            <pc:sldMk cId="950205223" sldId="258"/>
            <ac:picMk id="89" creationId="{9BF0400D-ED0A-414E-E0F0-21DA9DFCFDF6}"/>
          </ac:picMkLst>
        </pc:picChg>
        <pc:picChg chg="add mod">
          <ac:chgData name="Dongyi Wang" userId="2891da2a-182d-474c-beb4-93667c5c41be" providerId="ADAL" clId="{9BFDAEB7-999A-428D-9531-FB0365D144D4}" dt="2023-04-13T21:40:06.898" v="900" actId="1076"/>
          <ac:picMkLst>
            <pc:docMk/>
            <pc:sldMk cId="950205223" sldId="258"/>
            <ac:picMk id="1026" creationId="{1D6D0917-D6D4-F325-35DE-9C8C6530A1AE}"/>
          </ac:picMkLst>
        </pc:picChg>
        <pc:picChg chg="add del mod">
          <ac:chgData name="Dongyi Wang" userId="2891da2a-182d-474c-beb4-93667c5c41be" providerId="ADAL" clId="{9BFDAEB7-999A-428D-9531-FB0365D144D4}" dt="2023-04-13T21:39:55.453" v="896" actId="478"/>
          <ac:picMkLst>
            <pc:docMk/>
            <pc:sldMk cId="950205223" sldId="258"/>
            <ac:picMk id="1028" creationId="{31F1CD66-FE95-6916-A1AA-07F8BA48587E}"/>
          </ac:picMkLst>
        </pc:picChg>
        <pc:picChg chg="add mod">
          <ac:chgData name="Dongyi Wang" userId="2891da2a-182d-474c-beb4-93667c5c41be" providerId="ADAL" clId="{9BFDAEB7-999A-428D-9531-FB0365D144D4}" dt="2023-04-13T21:40:03.970" v="899" actId="1076"/>
          <ac:picMkLst>
            <pc:docMk/>
            <pc:sldMk cId="950205223" sldId="258"/>
            <ac:picMk id="1030" creationId="{5F49E3D6-5D4E-3EEC-042B-060644917D14}"/>
          </ac:picMkLst>
        </pc:picChg>
        <pc:picChg chg="add mod">
          <ac:chgData name="Dongyi Wang" userId="2891da2a-182d-474c-beb4-93667c5c41be" providerId="ADAL" clId="{9BFDAEB7-999A-428D-9531-FB0365D144D4}" dt="2023-04-13T22:59:21.186" v="1665" actId="1076"/>
          <ac:picMkLst>
            <pc:docMk/>
            <pc:sldMk cId="950205223" sldId="258"/>
            <ac:picMk id="1032" creationId="{9BF0400D-ED0A-414E-E0F0-21DA9DFCFDF6}"/>
          </ac:picMkLst>
        </pc:picChg>
        <pc:picChg chg="add mod">
          <ac:chgData name="Dongyi Wang" userId="2891da2a-182d-474c-beb4-93667c5c41be" providerId="ADAL" clId="{9BFDAEB7-999A-428D-9531-FB0365D144D4}" dt="2023-04-13T22:59:23.746" v="1666" actId="1076"/>
          <ac:picMkLst>
            <pc:docMk/>
            <pc:sldMk cId="950205223" sldId="258"/>
            <ac:picMk id="1034" creationId="{2D26DEAC-7A7E-3311-FB8C-D4EE76D2FD2B}"/>
          </ac:picMkLst>
        </pc:picChg>
        <pc:cxnChg chg="mod">
          <ac:chgData name="Dongyi Wang" userId="2891da2a-182d-474c-beb4-93667c5c41be" providerId="ADAL" clId="{9BFDAEB7-999A-428D-9531-FB0365D144D4}" dt="2023-04-13T16:16:36.113" v="3" actId="1076"/>
          <ac:cxnSpMkLst>
            <pc:docMk/>
            <pc:sldMk cId="950205223" sldId="258"/>
            <ac:cxnSpMk id="15" creationId="{D2F96116-033A-4EFE-182D-264DD41690B9}"/>
          </ac:cxnSpMkLst>
        </pc:cxnChg>
        <pc:cxnChg chg="mod">
          <ac:chgData name="Dongyi Wang" userId="2891da2a-182d-474c-beb4-93667c5c41be" providerId="ADAL" clId="{9BFDAEB7-999A-428D-9531-FB0365D144D4}" dt="2023-04-13T16:16:36.113" v="3" actId="1076"/>
          <ac:cxnSpMkLst>
            <pc:docMk/>
            <pc:sldMk cId="950205223" sldId="258"/>
            <ac:cxnSpMk id="17" creationId="{8234A404-0525-7FA7-FB34-89B5B272F927}"/>
          </ac:cxnSpMkLst>
        </pc:cxnChg>
        <pc:cxnChg chg="mod">
          <ac:chgData name="Dongyi Wang" userId="2891da2a-182d-474c-beb4-93667c5c41be" providerId="ADAL" clId="{9BFDAEB7-999A-428D-9531-FB0365D144D4}" dt="2023-04-13T16:16:36.113" v="3" actId="1076"/>
          <ac:cxnSpMkLst>
            <pc:docMk/>
            <pc:sldMk cId="950205223" sldId="258"/>
            <ac:cxnSpMk id="20" creationId="{131D8752-7F2B-2D4E-3F77-0450400915A7}"/>
          </ac:cxnSpMkLst>
        </pc:cxnChg>
        <pc:cxnChg chg="mod">
          <ac:chgData name="Dongyi Wang" userId="2891da2a-182d-474c-beb4-93667c5c41be" providerId="ADAL" clId="{9BFDAEB7-999A-428D-9531-FB0365D144D4}" dt="2023-04-13T16:16:36.113" v="3" actId="1076"/>
          <ac:cxnSpMkLst>
            <pc:docMk/>
            <pc:sldMk cId="950205223" sldId="258"/>
            <ac:cxnSpMk id="21" creationId="{2E46B799-0F20-98C8-D71F-947B5806881E}"/>
          </ac:cxnSpMkLst>
        </pc:cxnChg>
        <pc:cxnChg chg="mod">
          <ac:chgData name="Dongyi Wang" userId="2891da2a-182d-474c-beb4-93667c5c41be" providerId="ADAL" clId="{9BFDAEB7-999A-428D-9531-FB0365D144D4}" dt="2023-04-13T16:16:36.113" v="3" actId="1076"/>
          <ac:cxnSpMkLst>
            <pc:docMk/>
            <pc:sldMk cId="950205223" sldId="258"/>
            <ac:cxnSpMk id="22" creationId="{1F25EA6B-4CDB-DEE3-BF48-73097DFC4DEE}"/>
          </ac:cxnSpMkLst>
        </pc:cxnChg>
        <pc:cxnChg chg="mod">
          <ac:chgData name="Dongyi Wang" userId="2891da2a-182d-474c-beb4-93667c5c41be" providerId="ADAL" clId="{9BFDAEB7-999A-428D-9531-FB0365D144D4}" dt="2023-04-13T16:23:59.996" v="15" actId="14100"/>
          <ac:cxnSpMkLst>
            <pc:docMk/>
            <pc:sldMk cId="950205223" sldId="258"/>
            <ac:cxnSpMk id="23" creationId="{2DFFADF9-A5F0-8666-6DA3-90D354498252}"/>
          </ac:cxnSpMkLst>
        </pc:cxnChg>
        <pc:cxnChg chg="mod">
          <ac:chgData name="Dongyi Wang" userId="2891da2a-182d-474c-beb4-93667c5c41be" providerId="ADAL" clId="{9BFDAEB7-999A-428D-9531-FB0365D144D4}" dt="2023-04-13T16:16:36.113" v="3" actId="1076"/>
          <ac:cxnSpMkLst>
            <pc:docMk/>
            <pc:sldMk cId="950205223" sldId="258"/>
            <ac:cxnSpMk id="25" creationId="{B8323AFC-7A45-5DCA-16E3-AFCFBBD8CD5D}"/>
          </ac:cxnSpMkLst>
        </pc:cxnChg>
      </pc:sldChg>
      <pc:sldChg chg="del">
        <pc:chgData name="Dongyi Wang" userId="2891da2a-182d-474c-beb4-93667c5c41be" providerId="ADAL" clId="{9BFDAEB7-999A-428D-9531-FB0365D144D4}" dt="2023-04-13T22:33:11.581" v="1069" actId="47"/>
        <pc:sldMkLst>
          <pc:docMk/>
          <pc:sldMk cId="1891060051" sldId="259"/>
        </pc:sldMkLst>
      </pc:sldChg>
    </pc:docChg>
  </pc:docChgLst>
  <pc:docChgLst>
    <pc:chgData name="Dongyi Wang" userId="2891da2a-182d-474c-beb4-93667c5c41be" providerId="ADAL" clId="{60BB192B-1D17-D945-820F-4F67764B364E}"/>
    <pc:docChg chg="undo custSel addSld modSld">
      <pc:chgData name="Dongyi Wang" userId="2891da2a-182d-474c-beb4-93667c5c41be" providerId="ADAL" clId="{60BB192B-1D17-D945-820F-4F67764B364E}" dt="2023-04-17T14:33:52.201" v="463" actId="14100"/>
      <pc:docMkLst>
        <pc:docMk/>
      </pc:docMkLst>
      <pc:sldChg chg="delSp modSp mod">
        <pc:chgData name="Dongyi Wang" userId="2891da2a-182d-474c-beb4-93667c5c41be" providerId="ADAL" clId="{60BB192B-1D17-D945-820F-4F67764B364E}" dt="2023-04-17T14:33:52.201" v="463" actId="14100"/>
        <pc:sldMkLst>
          <pc:docMk/>
          <pc:sldMk cId="950205223" sldId="258"/>
        </pc:sldMkLst>
        <pc:spChg chg="mod">
          <ac:chgData name="Dongyi Wang" userId="2891da2a-182d-474c-beb4-93667c5c41be" providerId="ADAL" clId="{60BB192B-1D17-D945-820F-4F67764B364E}" dt="2023-04-12T04:49:45.794" v="291" actId="1076"/>
          <ac:spMkLst>
            <pc:docMk/>
            <pc:sldMk cId="950205223" sldId="258"/>
            <ac:spMk id="2" creationId="{00000000-0000-0000-0000-000000000000}"/>
          </ac:spMkLst>
        </pc:spChg>
        <pc:spChg chg="del">
          <ac:chgData name="Dongyi Wang" userId="2891da2a-182d-474c-beb4-93667c5c41be" providerId="ADAL" clId="{60BB192B-1D17-D945-820F-4F67764B364E}" dt="2023-04-12T04:43:01.411" v="2" actId="478"/>
          <ac:spMkLst>
            <pc:docMk/>
            <pc:sldMk cId="950205223" sldId="258"/>
            <ac:spMk id="3" creationId="{00000000-0000-0000-0000-000000000000}"/>
          </ac:spMkLst>
        </pc:spChg>
        <pc:spChg chg="mod">
          <ac:chgData name="Dongyi Wang" userId="2891da2a-182d-474c-beb4-93667c5c41be" providerId="ADAL" clId="{60BB192B-1D17-D945-820F-4F67764B364E}" dt="2023-04-12T04:56:00.217" v="378" actId="1076"/>
          <ac:spMkLst>
            <pc:docMk/>
            <pc:sldMk cId="950205223" sldId="258"/>
            <ac:spMk id="4" creationId="{00000000-0000-0000-0000-000000000000}"/>
          </ac:spMkLst>
        </pc:spChg>
        <pc:spChg chg="mod">
          <ac:chgData name="Dongyi Wang" userId="2891da2a-182d-474c-beb4-93667c5c41be" providerId="ADAL" clId="{60BB192B-1D17-D945-820F-4F67764B364E}" dt="2023-04-12T14:33:44.352" v="405" actId="1076"/>
          <ac:spMkLst>
            <pc:docMk/>
            <pc:sldMk cId="950205223" sldId="258"/>
            <ac:spMk id="7" creationId="{00000000-0000-0000-0000-000000000000}"/>
          </ac:spMkLst>
        </pc:spChg>
        <pc:spChg chg="mod">
          <ac:chgData name="Dongyi Wang" userId="2891da2a-182d-474c-beb4-93667c5c41be" providerId="ADAL" clId="{60BB192B-1D17-D945-820F-4F67764B364E}" dt="2023-04-12T14:29:20.874" v="403" actId="108"/>
          <ac:spMkLst>
            <pc:docMk/>
            <pc:sldMk cId="950205223" sldId="258"/>
            <ac:spMk id="11" creationId="{00000000-0000-0000-0000-000000000000}"/>
          </ac:spMkLst>
        </pc:spChg>
        <pc:spChg chg="mod">
          <ac:chgData name="Dongyi Wang" userId="2891da2a-182d-474c-beb4-93667c5c41be" providerId="ADAL" clId="{60BB192B-1D17-D945-820F-4F67764B364E}" dt="2023-04-17T14:33:10.803" v="456" actId="20577"/>
          <ac:spMkLst>
            <pc:docMk/>
            <pc:sldMk cId="950205223" sldId="258"/>
            <ac:spMk id="39" creationId="{D3F77A34-9406-3ACC-8968-9C73F74F3EEA}"/>
          </ac:spMkLst>
        </pc:spChg>
        <pc:spChg chg="mod">
          <ac:chgData name="Dongyi Wang" userId="2891da2a-182d-474c-beb4-93667c5c41be" providerId="ADAL" clId="{60BB192B-1D17-D945-820F-4F67764B364E}" dt="2023-04-17T14:33:06.398" v="450" actId="20577"/>
          <ac:spMkLst>
            <pc:docMk/>
            <pc:sldMk cId="950205223" sldId="258"/>
            <ac:spMk id="50" creationId="{2C95C258-671E-459E-4747-38DF042DE1D0}"/>
          </ac:spMkLst>
        </pc:spChg>
        <pc:spChg chg="mod">
          <ac:chgData name="Dongyi Wang" userId="2891da2a-182d-474c-beb4-93667c5c41be" providerId="ADAL" clId="{60BB192B-1D17-D945-820F-4F67764B364E}" dt="2023-04-17T14:32:06.803" v="429" actId="1076"/>
          <ac:spMkLst>
            <pc:docMk/>
            <pc:sldMk cId="950205223" sldId="258"/>
            <ac:spMk id="52" creationId="{E0C046D9-A0C5-4550-3A79-6EF375406A70}"/>
          </ac:spMkLst>
        </pc:spChg>
        <pc:spChg chg="mod">
          <ac:chgData name="Dongyi Wang" userId="2891da2a-182d-474c-beb4-93667c5c41be" providerId="ADAL" clId="{60BB192B-1D17-D945-820F-4F67764B364E}" dt="2023-04-17T14:32:14.980" v="430" actId="1076"/>
          <ac:spMkLst>
            <pc:docMk/>
            <pc:sldMk cId="950205223" sldId="258"/>
            <ac:spMk id="53" creationId="{95DA9F20-CC4C-1216-69D8-77D6F0E6A3D9}"/>
          </ac:spMkLst>
        </pc:spChg>
        <pc:spChg chg="mod">
          <ac:chgData name="Dongyi Wang" userId="2891da2a-182d-474c-beb4-93667c5c41be" providerId="ADAL" clId="{60BB192B-1D17-D945-820F-4F67764B364E}" dt="2023-04-17T14:31:33.004" v="420" actId="1076"/>
          <ac:spMkLst>
            <pc:docMk/>
            <pc:sldMk cId="950205223" sldId="258"/>
            <ac:spMk id="54" creationId="{47B32C7E-4AE7-08A7-0853-CD54316A2B01}"/>
          </ac:spMkLst>
        </pc:spChg>
        <pc:spChg chg="del">
          <ac:chgData name="Dongyi Wang" userId="2891da2a-182d-474c-beb4-93667c5c41be" providerId="ADAL" clId="{60BB192B-1D17-D945-820F-4F67764B364E}" dt="2023-04-17T14:30:57.903" v="408" actId="478"/>
          <ac:spMkLst>
            <pc:docMk/>
            <pc:sldMk cId="950205223" sldId="258"/>
            <ac:spMk id="55" creationId="{6389E32C-012A-0E0F-463E-7999CA5D66C7}"/>
          </ac:spMkLst>
        </pc:spChg>
        <pc:spChg chg="mod">
          <ac:chgData name="Dongyi Wang" userId="2891da2a-182d-474c-beb4-93667c5c41be" providerId="ADAL" clId="{60BB192B-1D17-D945-820F-4F67764B364E}" dt="2023-04-17T14:33:52.201" v="463" actId="14100"/>
          <ac:spMkLst>
            <pc:docMk/>
            <pc:sldMk cId="950205223" sldId="258"/>
            <ac:spMk id="60" creationId="{F848E94E-5F4F-33E2-9357-034BF449E73D}"/>
          </ac:spMkLst>
        </pc:spChg>
        <pc:picChg chg="mod">
          <ac:chgData name="Dongyi Wang" userId="2891da2a-182d-474c-beb4-93667c5c41be" providerId="ADAL" clId="{60BB192B-1D17-D945-820F-4F67764B364E}" dt="2023-04-17T14:32:51.027" v="433" actId="14100"/>
          <ac:picMkLst>
            <pc:docMk/>
            <pc:sldMk cId="950205223" sldId="258"/>
            <ac:picMk id="45" creationId="{FC449F4F-309C-3729-42F3-5DA1F30C9C07}"/>
          </ac:picMkLst>
        </pc:picChg>
        <pc:picChg chg="mod">
          <ac:chgData name="Dongyi Wang" userId="2891da2a-182d-474c-beb4-93667c5c41be" providerId="ADAL" clId="{60BB192B-1D17-D945-820F-4F67764B364E}" dt="2023-04-17T14:31:56.588" v="428" actId="1076"/>
          <ac:picMkLst>
            <pc:docMk/>
            <pc:sldMk cId="950205223" sldId="258"/>
            <ac:picMk id="47" creationId="{A523E880-FED2-C264-8A3C-8CEBA557EEF4}"/>
          </ac:picMkLst>
        </pc:picChg>
      </pc:sldChg>
      <pc:sldChg chg="add">
        <pc:chgData name="Dongyi Wang" userId="2891da2a-182d-474c-beb4-93667c5c41be" providerId="ADAL" clId="{60BB192B-1D17-D945-820F-4F67764B364E}" dt="2023-04-12T14:18:55.415" v="379"/>
        <pc:sldMkLst>
          <pc:docMk/>
          <pc:sldMk cId="1891060051" sldId="25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3"/>
          <p:cNvSpPr>
            <a:spLocks noGrp="1"/>
          </p:cNvSpPr>
          <p:nvPr>
            <p:ph type="title" hasCustomPrompt="1"/>
          </p:nvPr>
        </p:nvSpPr>
        <p:spPr>
          <a:xfrm>
            <a:off x="1745793" y="828193"/>
            <a:ext cx="33333446" cy="2520377"/>
          </a:xfrm>
          <a:prstGeom prst="rect">
            <a:avLst/>
          </a:prstGeom>
          <a:noFill/>
        </p:spPr>
        <p:txBody>
          <a:bodyPr lIns="91428" tIns="45714" rIns="91428" bIns="45714">
            <a:normAutofit/>
          </a:bodyPr>
          <a:lstStyle>
            <a:lvl1pPr algn="l">
              <a:defRPr sz="7000" b="1">
                <a:solidFill>
                  <a:schemeClr val="bg1"/>
                </a:solidFill>
              </a:defRPr>
            </a:lvl1pPr>
          </a:lstStyle>
          <a:p>
            <a:r>
              <a:rPr lang="en-US" dirty="0"/>
              <a:t>Click to add a Poster Title</a:t>
            </a:r>
          </a:p>
        </p:txBody>
      </p:sp>
      <p:sp>
        <p:nvSpPr>
          <p:cNvPr id="9" name="Text Placeholder 20"/>
          <p:cNvSpPr>
            <a:spLocks noGrp="1"/>
          </p:cNvSpPr>
          <p:nvPr>
            <p:ph type="body" sz="quarter" idx="16" hasCustomPrompt="1"/>
          </p:nvPr>
        </p:nvSpPr>
        <p:spPr>
          <a:xfrm>
            <a:off x="1745793" y="4084292"/>
            <a:ext cx="33333446" cy="809625"/>
          </a:xfrm>
          <a:prstGeom prst="rect">
            <a:avLst/>
          </a:prstGeom>
          <a:noFill/>
        </p:spPr>
        <p:txBody>
          <a:bodyPr lIns="91428" tIns="45714" rIns="91428" bIns="45714">
            <a:noAutofit/>
          </a:bodyPr>
          <a:lstStyle>
            <a:lvl1pPr algn="l">
              <a:buNone/>
              <a:defRPr sz="4167">
                <a:solidFill>
                  <a:schemeClr val="bg1"/>
                </a:solidFill>
                <a:latin typeface="+mj-lt"/>
              </a:defRPr>
            </a:lvl1pPr>
          </a:lstStyle>
          <a:p>
            <a:pPr lvl="0"/>
            <a:r>
              <a:rPr lang="en-US" dirty="0"/>
              <a:t>Click to add Project URL</a:t>
            </a:r>
          </a:p>
        </p:txBody>
      </p:sp>
      <p:sp>
        <p:nvSpPr>
          <p:cNvPr id="10" name="Text Placeholder 23"/>
          <p:cNvSpPr>
            <a:spLocks noGrp="1"/>
          </p:cNvSpPr>
          <p:nvPr>
            <p:ph type="body" sz="quarter" idx="17" hasCustomPrompt="1"/>
          </p:nvPr>
        </p:nvSpPr>
        <p:spPr>
          <a:xfrm>
            <a:off x="1745793" y="3348570"/>
            <a:ext cx="33333446" cy="735724"/>
          </a:xfrm>
          <a:prstGeom prst="rect">
            <a:avLst/>
          </a:prstGeom>
          <a:noFill/>
        </p:spPr>
        <p:txBody>
          <a:bodyPr lIns="91428" tIns="45714" rIns="91428" bIns="45714" anchor="ctr">
            <a:noAutofit/>
          </a:bodyPr>
          <a:lstStyle>
            <a:lvl1pPr algn="l">
              <a:buNone/>
              <a:defRPr sz="5166">
                <a:solidFill>
                  <a:schemeClr val="bg1"/>
                </a:solidFill>
                <a:latin typeface="Calibri" pitchFamily="34" charset="0"/>
              </a:defRPr>
            </a:lvl1pPr>
          </a:lstStyle>
          <a:p>
            <a:pPr lvl="0"/>
            <a:r>
              <a:rPr lang="en-US" dirty="0"/>
              <a:t>Click to add PIs: PI Names and Affiliations </a:t>
            </a:r>
          </a:p>
        </p:txBody>
      </p:sp>
      <p:sp>
        <p:nvSpPr>
          <p:cNvPr id="15" name="Content Placeholder 27"/>
          <p:cNvSpPr>
            <a:spLocks noGrp="1"/>
          </p:cNvSpPr>
          <p:nvPr>
            <p:ph sz="quarter" idx="19" hasCustomPrompt="1"/>
          </p:nvPr>
        </p:nvSpPr>
        <p:spPr>
          <a:xfrm>
            <a:off x="1745793" y="14870337"/>
            <a:ext cx="33333446" cy="3810000"/>
          </a:xfrm>
          <a:prstGeom prst="rect">
            <a:avLst/>
          </a:prstGeom>
          <a:noFill/>
        </p:spPr>
        <p:txBody>
          <a:bodyPr lIns="91428" tIns="45714" rIns="91428" bIns="45714" numCol="2">
            <a:normAutofit/>
          </a:bodyPr>
          <a:lstStyle>
            <a:lvl1pPr marL="226209" indent="0" algn="l">
              <a:buNone/>
              <a:tabLst/>
              <a:defRPr sz="5000">
                <a:solidFill>
                  <a:schemeClr val="tx1"/>
                </a:solidFill>
                <a:latin typeface="+mj-lt"/>
              </a:defRPr>
            </a:lvl1pPr>
            <a:lvl2pPr marL="1295193" indent="-609503" algn="l">
              <a:defRPr sz="4167">
                <a:solidFill>
                  <a:schemeClr val="tx1"/>
                </a:solidFill>
                <a:latin typeface="+mj-lt"/>
              </a:defRPr>
            </a:lvl2pPr>
            <a:lvl3pPr marL="1752319" indent="-380939" algn="l">
              <a:defRPr sz="3583">
                <a:solidFill>
                  <a:schemeClr val="tx1"/>
                </a:solidFill>
                <a:latin typeface="+mj-lt"/>
              </a:defRPr>
            </a:lvl3pPr>
            <a:lvl4pPr marL="2361822" indent="-533314" algn="l">
              <a:defRPr sz="3417">
                <a:solidFill>
                  <a:schemeClr val="tx1"/>
                </a:solidFill>
                <a:latin typeface="+mj-lt"/>
              </a:defRPr>
            </a:lvl4pPr>
            <a:lvl5pPr marL="2818950" indent="-380939" algn="l">
              <a:defRPr sz="3000">
                <a:solidFill>
                  <a:schemeClr val="tx1"/>
                </a:solidFill>
                <a:latin typeface="+mj-lt"/>
              </a:defRPr>
            </a:lvl5pPr>
          </a:lstStyle>
          <a:p>
            <a:pPr lvl="0"/>
            <a:r>
              <a:rPr lang="en-US" dirty="0"/>
              <a:t>Add Solution (technical approach , key innovations, new contributions)</a:t>
            </a:r>
          </a:p>
          <a:p>
            <a:pPr lvl="1"/>
            <a:r>
              <a:rPr lang="en-US" dirty="0"/>
              <a:t>Second level</a:t>
            </a:r>
          </a:p>
          <a:p>
            <a:pPr lvl="2"/>
            <a:r>
              <a:rPr lang="en-US" dirty="0"/>
              <a:t>Third level</a:t>
            </a:r>
          </a:p>
          <a:p>
            <a:pPr lvl="3"/>
            <a:r>
              <a:rPr lang="en-US" dirty="0"/>
              <a:t>Fourth level</a:t>
            </a:r>
          </a:p>
        </p:txBody>
      </p:sp>
      <p:sp>
        <p:nvSpPr>
          <p:cNvPr id="18" name="Content Placeholder 2"/>
          <p:cNvSpPr>
            <a:spLocks noGrp="1"/>
          </p:cNvSpPr>
          <p:nvPr>
            <p:ph sz="half" idx="20" hasCustomPrompt="1"/>
          </p:nvPr>
        </p:nvSpPr>
        <p:spPr>
          <a:xfrm>
            <a:off x="1757493" y="19085498"/>
            <a:ext cx="10749893" cy="5733242"/>
          </a:xfrm>
          <a:prstGeom prst="rect">
            <a:avLst/>
          </a:prstGeom>
          <a:noFill/>
        </p:spPr>
        <p:txBody>
          <a:bodyPr lIns="91428" tIns="45714" rIns="91428" bIns="45714"/>
          <a:lstStyle>
            <a:lvl1pPr marL="226210" indent="0">
              <a:buNone/>
              <a:tabLst/>
              <a:defRPr sz="5000">
                <a:solidFill>
                  <a:schemeClr val="tx1"/>
                </a:solidFill>
              </a:defRPr>
            </a:lvl1pPr>
            <a:lvl2pPr marL="2133259" indent="-609503">
              <a:defRPr sz="4000">
                <a:solidFill>
                  <a:schemeClr val="tx1"/>
                </a:solidFill>
              </a:defRPr>
            </a:lvl2pPr>
            <a:lvl3pPr marL="2590386" indent="-380939">
              <a:defRPr sz="3583">
                <a:solidFill>
                  <a:schemeClr val="tx1"/>
                </a:solidFill>
              </a:defRPr>
            </a:lvl3pPr>
            <a:lvl4pPr marL="3276076" indent="-380939">
              <a:defRPr sz="3000">
                <a:solidFill>
                  <a:schemeClr val="tx1"/>
                </a:solidFill>
              </a:defRPr>
            </a:lvl4pPr>
            <a:lvl5pPr marL="3657015" indent="-380939">
              <a:defRPr sz="3000">
                <a:solidFill>
                  <a:schemeClr val="tx1"/>
                </a:solidFill>
              </a:defRPr>
            </a:lvl5pPr>
            <a:lvl6pPr>
              <a:defRPr sz="7083"/>
            </a:lvl6pPr>
            <a:lvl7pPr>
              <a:defRPr sz="7083"/>
            </a:lvl7pPr>
            <a:lvl8pPr>
              <a:defRPr sz="7083"/>
            </a:lvl8pPr>
            <a:lvl9pPr>
              <a:defRPr sz="7083"/>
            </a:lvl9pPr>
          </a:lstStyle>
          <a:p>
            <a:pPr lvl="0"/>
            <a:r>
              <a:rPr lang="en-US" dirty="0"/>
              <a:t>Broader Impact (impact on society </a:t>
            </a:r>
            <a:r>
              <a:rPr lang="mr-IN" dirty="0"/>
              <a:t>–</a:t>
            </a:r>
            <a:r>
              <a:rPr lang="en-US" dirty="0"/>
              <a:t> who will care)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sz="half" idx="21" hasCustomPrompt="1"/>
          </p:nvPr>
        </p:nvSpPr>
        <p:spPr>
          <a:xfrm>
            <a:off x="1745793" y="8753037"/>
            <a:ext cx="16153106" cy="5806302"/>
          </a:xfrm>
          <a:prstGeom prst="rect">
            <a:avLst/>
          </a:prstGeom>
          <a:noFill/>
        </p:spPr>
        <p:txBody>
          <a:bodyPr lIns="91428" tIns="45714" rIns="91428" bIns="45714"/>
          <a:lstStyle>
            <a:lvl1pPr marL="150806" indent="0">
              <a:buNone/>
              <a:tabLst/>
              <a:defRPr sz="5000">
                <a:solidFill>
                  <a:schemeClr val="tx1"/>
                </a:solidFill>
              </a:defRPr>
            </a:lvl1pPr>
            <a:lvl2pPr marL="1371380" indent="-609503">
              <a:defRPr sz="4000">
                <a:solidFill>
                  <a:schemeClr val="tx1"/>
                </a:solidFill>
              </a:defRPr>
            </a:lvl2pPr>
            <a:lvl3pPr marL="1828508" indent="-380939">
              <a:defRPr sz="3583">
                <a:solidFill>
                  <a:schemeClr val="tx1"/>
                </a:solidFill>
              </a:defRPr>
            </a:lvl3pPr>
            <a:lvl4pPr marL="2361822" indent="-380939">
              <a:defRPr sz="3000">
                <a:solidFill>
                  <a:schemeClr val="tx1"/>
                </a:solidFill>
              </a:defRPr>
            </a:lvl4pPr>
            <a:lvl5pPr marL="2742761" indent="-380939">
              <a:defRPr sz="3000">
                <a:solidFill>
                  <a:schemeClr val="tx1"/>
                </a:solidFill>
              </a:defRPr>
            </a:lvl5pPr>
            <a:lvl6pPr>
              <a:defRPr sz="7083"/>
            </a:lvl6pPr>
            <a:lvl7pPr>
              <a:defRPr sz="7083"/>
            </a:lvl7pPr>
            <a:lvl8pPr>
              <a:defRPr sz="7083"/>
            </a:lvl8pPr>
            <a:lvl9pPr>
              <a:defRPr sz="7083"/>
            </a:lvl9pPr>
          </a:lstStyle>
          <a:p>
            <a:pPr lvl="0"/>
            <a:r>
              <a:rPr lang="en-US" dirty="0"/>
              <a:t>Add Challenge Content (Key problem(s) to be addressed and their significance)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sz="half" idx="22" hasCustomPrompt="1"/>
          </p:nvPr>
        </p:nvSpPr>
        <p:spPr>
          <a:xfrm>
            <a:off x="18926133" y="8753037"/>
            <a:ext cx="16153106" cy="5806302"/>
          </a:xfrm>
          <a:prstGeom prst="rect">
            <a:avLst/>
          </a:prstGeom>
          <a:noFill/>
        </p:spPr>
        <p:txBody>
          <a:bodyPr lIns="91428" tIns="45714" rIns="91428" bIns="45714"/>
          <a:lstStyle>
            <a:lvl1pPr marL="226209" indent="0">
              <a:buNone/>
              <a:tabLst/>
              <a:defRPr sz="5000">
                <a:solidFill>
                  <a:schemeClr val="tx1"/>
                </a:solidFill>
              </a:defRPr>
            </a:lvl1pPr>
            <a:lvl2pPr marL="1371380" indent="-609503">
              <a:defRPr sz="4000">
                <a:solidFill>
                  <a:schemeClr val="tx1"/>
                </a:solidFill>
              </a:defRPr>
            </a:lvl2pPr>
            <a:lvl3pPr marL="1828508" indent="-380939">
              <a:defRPr sz="3583">
                <a:solidFill>
                  <a:schemeClr val="tx1"/>
                </a:solidFill>
              </a:defRPr>
            </a:lvl3pPr>
            <a:lvl4pPr marL="2361822" indent="-380939">
              <a:defRPr sz="3000">
                <a:solidFill>
                  <a:schemeClr val="tx1"/>
                </a:solidFill>
              </a:defRPr>
            </a:lvl4pPr>
            <a:lvl5pPr marL="2742761" indent="-380939">
              <a:defRPr sz="3000">
                <a:solidFill>
                  <a:schemeClr val="tx1"/>
                </a:solidFill>
              </a:defRPr>
            </a:lvl5pPr>
            <a:lvl6pPr>
              <a:defRPr sz="7083"/>
            </a:lvl6pPr>
            <a:lvl7pPr>
              <a:defRPr sz="7083"/>
            </a:lvl7pPr>
            <a:lvl8pPr>
              <a:defRPr sz="7083"/>
            </a:lvl8pPr>
            <a:lvl9pPr>
              <a:defRPr sz="7083"/>
            </a:lvl9pPr>
          </a:lstStyle>
          <a:p>
            <a:pPr lvl="0"/>
            <a:r>
              <a:rPr lang="en-US" dirty="0"/>
              <a:t>Add Scientific Impact (How project contributions might generalize to other CPS research)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2"/>
          <p:cNvSpPr>
            <a:spLocks noGrp="1"/>
          </p:cNvSpPr>
          <p:nvPr>
            <p:ph sz="half" idx="23" hasCustomPrompt="1"/>
          </p:nvPr>
        </p:nvSpPr>
        <p:spPr>
          <a:xfrm>
            <a:off x="13053131" y="19115791"/>
            <a:ext cx="10749893" cy="5702949"/>
          </a:xfrm>
          <a:prstGeom prst="rect">
            <a:avLst/>
          </a:prstGeom>
          <a:noFill/>
        </p:spPr>
        <p:txBody>
          <a:bodyPr lIns="91428" tIns="45714" rIns="91428" bIns="45714"/>
          <a:lstStyle>
            <a:lvl1pPr marL="226210" indent="0">
              <a:buNone/>
              <a:tabLst/>
              <a:defRPr sz="5000">
                <a:solidFill>
                  <a:schemeClr val="tx1"/>
                </a:solidFill>
              </a:defRPr>
            </a:lvl1pPr>
            <a:lvl2pPr marL="2133259" indent="-609503">
              <a:defRPr sz="4000">
                <a:solidFill>
                  <a:schemeClr val="tx1"/>
                </a:solidFill>
              </a:defRPr>
            </a:lvl2pPr>
            <a:lvl3pPr marL="2590386" indent="-380939">
              <a:defRPr sz="3583">
                <a:solidFill>
                  <a:schemeClr val="tx1"/>
                </a:solidFill>
              </a:defRPr>
            </a:lvl3pPr>
            <a:lvl4pPr marL="3276076" indent="-380939">
              <a:defRPr sz="3000">
                <a:solidFill>
                  <a:schemeClr val="tx1"/>
                </a:solidFill>
              </a:defRPr>
            </a:lvl4pPr>
            <a:lvl5pPr marL="3657015" indent="-380939">
              <a:defRPr sz="3000">
                <a:solidFill>
                  <a:schemeClr val="tx1"/>
                </a:solidFill>
              </a:defRPr>
            </a:lvl5pPr>
            <a:lvl6pPr>
              <a:defRPr sz="7083"/>
            </a:lvl6pPr>
            <a:lvl7pPr>
              <a:defRPr sz="7083"/>
            </a:lvl7pPr>
            <a:lvl8pPr>
              <a:defRPr sz="7083"/>
            </a:lvl8pPr>
            <a:lvl9pPr>
              <a:defRPr sz="7083"/>
            </a:lvl9pPr>
          </a:lstStyle>
          <a:p>
            <a:pPr lvl="0"/>
            <a:r>
              <a:rPr lang="en-US" dirty="0"/>
              <a:t>Broader Impact (education and outreach)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sz="half" idx="24" hasCustomPrompt="1"/>
          </p:nvPr>
        </p:nvSpPr>
        <p:spPr>
          <a:xfrm>
            <a:off x="24329344" y="19115791"/>
            <a:ext cx="10749893" cy="5702949"/>
          </a:xfrm>
          <a:prstGeom prst="rect">
            <a:avLst/>
          </a:prstGeom>
          <a:noFill/>
        </p:spPr>
        <p:txBody>
          <a:bodyPr lIns="91428" tIns="45714" rIns="91428" bIns="45714"/>
          <a:lstStyle>
            <a:lvl1pPr marL="75404" indent="0">
              <a:buNone/>
              <a:tabLst/>
              <a:defRPr sz="5000">
                <a:solidFill>
                  <a:schemeClr val="tx1"/>
                </a:solidFill>
              </a:defRPr>
            </a:lvl1pPr>
            <a:lvl2pPr marL="2133259" indent="-609503">
              <a:defRPr sz="4000">
                <a:solidFill>
                  <a:schemeClr val="tx1"/>
                </a:solidFill>
              </a:defRPr>
            </a:lvl2pPr>
            <a:lvl3pPr marL="2590386" indent="-380939">
              <a:defRPr sz="3583">
                <a:solidFill>
                  <a:schemeClr val="tx1"/>
                </a:solidFill>
              </a:defRPr>
            </a:lvl3pPr>
            <a:lvl4pPr marL="3276076" indent="-380939">
              <a:defRPr sz="3000">
                <a:solidFill>
                  <a:schemeClr val="tx1"/>
                </a:solidFill>
              </a:defRPr>
            </a:lvl4pPr>
            <a:lvl5pPr marL="3657015" indent="-380939">
              <a:defRPr sz="3000">
                <a:solidFill>
                  <a:schemeClr val="tx1"/>
                </a:solidFill>
              </a:defRPr>
            </a:lvl5pPr>
            <a:lvl6pPr>
              <a:defRPr sz="7083"/>
            </a:lvl6pPr>
            <a:lvl7pPr>
              <a:defRPr sz="7083"/>
            </a:lvl7pPr>
            <a:lvl8pPr>
              <a:defRPr sz="7083"/>
            </a:lvl8pPr>
            <a:lvl9pPr>
              <a:defRPr sz="7083"/>
            </a:lvl9pPr>
          </a:lstStyle>
          <a:p>
            <a:pPr lvl="0"/>
            <a:r>
              <a:rPr lang="en-US" dirty="0"/>
              <a:t>Broader Impact (quantify potential impact)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25" hasCustomPrompt="1"/>
          </p:nvPr>
        </p:nvSpPr>
        <p:spPr>
          <a:xfrm>
            <a:off x="1745793" y="6025361"/>
            <a:ext cx="33333446" cy="2317080"/>
          </a:xfrm>
          <a:prstGeom prst="rect">
            <a:avLst/>
          </a:prstGeom>
          <a:noFill/>
        </p:spPr>
        <p:txBody>
          <a:bodyPr lIns="91428" tIns="45714" rIns="91428" bIns="45714"/>
          <a:lstStyle>
            <a:lvl1pPr marL="0" indent="0">
              <a:buNone/>
              <a:defRPr sz="5000">
                <a:solidFill>
                  <a:schemeClr val="tx1"/>
                </a:solidFill>
              </a:defRPr>
            </a:lvl1pPr>
            <a:lvl2pPr marL="1371380" indent="-609503">
              <a:defRPr sz="4000">
                <a:solidFill>
                  <a:srgbClr val="FFFFFF"/>
                </a:solidFill>
              </a:defRPr>
            </a:lvl2pPr>
            <a:lvl3pPr marL="1828508" indent="-380939">
              <a:defRPr sz="3583">
                <a:solidFill>
                  <a:srgbClr val="FFFFFF"/>
                </a:solidFill>
              </a:defRPr>
            </a:lvl3pPr>
            <a:lvl4pPr marL="2361822" indent="-380939">
              <a:defRPr sz="3000">
                <a:solidFill>
                  <a:srgbClr val="FFFFFF"/>
                </a:solidFill>
              </a:defRPr>
            </a:lvl4pPr>
            <a:lvl5pPr marL="2742761" indent="-380939">
              <a:defRPr sz="3000">
                <a:solidFill>
                  <a:srgbClr val="FFFFFF"/>
                </a:solidFill>
              </a:defRPr>
            </a:lvl5pPr>
            <a:lvl6pPr>
              <a:defRPr sz="7083"/>
            </a:lvl6pPr>
            <a:lvl7pPr>
              <a:defRPr sz="7083"/>
            </a:lvl7pPr>
            <a:lvl8pPr>
              <a:defRPr sz="7083"/>
            </a:lvl8pPr>
            <a:lvl9pPr>
              <a:defRPr sz="7083"/>
            </a:lvl9pPr>
          </a:lstStyle>
          <a:p>
            <a:pPr lvl="0"/>
            <a:r>
              <a:rPr lang="en-US" dirty="0"/>
              <a:t>Use this space as you wish, but consider this structure.</a:t>
            </a:r>
          </a:p>
        </p:txBody>
      </p:sp>
    </p:spTree>
    <p:extLst>
      <p:ext uri="{BB962C8B-B14F-4D97-AF65-F5344CB8AC3E}">
        <p14:creationId xmlns:p14="http://schemas.microsoft.com/office/powerpoint/2010/main" val="3299725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82056D-D8E5-044E-B898-2075B7938A7D}"/>
              </a:ext>
            </a:extLst>
          </p:cNvPr>
          <p:cNvPicPr>
            <a:picLocks noChangeAspect="1"/>
          </p:cNvPicPr>
          <p:nvPr userDrawn="1"/>
        </p:nvPicPr>
        <p:blipFill>
          <a:blip r:embed="rId3"/>
          <a:srcRect t="35288" b="35288"/>
          <a:stretch/>
        </p:blipFill>
        <p:spPr>
          <a:xfrm>
            <a:off x="0" y="0"/>
            <a:ext cx="36728132" cy="5403273"/>
          </a:xfrm>
          <a:prstGeom prst="rect">
            <a:avLst/>
          </a:prstGeom>
        </p:spPr>
      </p:pic>
      <p:pic>
        <p:nvPicPr>
          <p:cNvPr id="7" name="Picture 6" descr="A picture containing night sky&#10;&#10;Description automatically generated">
            <a:extLst>
              <a:ext uri="{FF2B5EF4-FFF2-40B4-BE49-F238E27FC236}">
                <a16:creationId xmlns:a16="http://schemas.microsoft.com/office/drawing/2014/main" id="{3FFA8E4A-1BDA-D049-9F8D-1515086DD96C}"/>
              </a:ext>
            </a:extLst>
          </p:cNvPr>
          <p:cNvPicPr>
            <a:picLocks noChangeAspect="1"/>
          </p:cNvPicPr>
          <p:nvPr userDrawn="1"/>
        </p:nvPicPr>
        <p:blipFill rotWithShape="1">
          <a:blip r:embed="rId4"/>
          <a:srcRect b="88192"/>
          <a:stretch/>
        </p:blipFill>
        <p:spPr>
          <a:xfrm>
            <a:off x="0" y="25277753"/>
            <a:ext cx="36576000" cy="2154247"/>
          </a:xfrm>
          <a:prstGeom prst="rect">
            <a:avLst/>
          </a:prstGeom>
        </p:spPr>
      </p:pic>
    </p:spTree>
    <p:extLst>
      <p:ext uri="{BB962C8B-B14F-4D97-AF65-F5344CB8AC3E}">
        <p14:creationId xmlns:p14="http://schemas.microsoft.com/office/powerpoint/2010/main" val="1688651136"/>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1828508" rtl="0" eaLnBrk="1" latinLnBrk="0" hangingPunct="1">
        <a:spcBef>
          <a:spcPct val="0"/>
        </a:spcBef>
        <a:buNone/>
        <a:defRPr sz="17583" kern="1200">
          <a:solidFill>
            <a:schemeClr val="tx1"/>
          </a:solidFill>
          <a:latin typeface="+mj-lt"/>
          <a:ea typeface="+mj-ea"/>
          <a:cs typeface="+mj-cs"/>
        </a:defRPr>
      </a:lvl1pPr>
    </p:titleStyle>
    <p:bodyStyle>
      <a:lvl1pPr marL="1371380" indent="-1371380" algn="l" defTabSz="1828508" rtl="0" eaLnBrk="1" latinLnBrk="0" hangingPunct="1">
        <a:spcBef>
          <a:spcPct val="20000"/>
        </a:spcBef>
        <a:buFont typeface="Arial"/>
        <a:buChar char="•"/>
        <a:defRPr sz="12833" kern="1200">
          <a:solidFill>
            <a:schemeClr val="tx1"/>
          </a:solidFill>
          <a:latin typeface="+mn-lt"/>
          <a:ea typeface="+mn-ea"/>
          <a:cs typeface="+mn-cs"/>
        </a:defRPr>
      </a:lvl1pPr>
      <a:lvl2pPr marL="2971324" indent="-1142818" algn="l" defTabSz="1828508" rtl="0" eaLnBrk="1" latinLnBrk="0" hangingPunct="1">
        <a:spcBef>
          <a:spcPct val="20000"/>
        </a:spcBef>
        <a:buFont typeface="Arial"/>
        <a:buChar char="–"/>
        <a:defRPr sz="11166" kern="1200">
          <a:solidFill>
            <a:schemeClr val="tx1"/>
          </a:solidFill>
          <a:latin typeface="+mn-lt"/>
          <a:ea typeface="+mn-ea"/>
          <a:cs typeface="+mn-cs"/>
        </a:defRPr>
      </a:lvl2pPr>
      <a:lvl3pPr marL="4571269" indent="-914253" algn="l" defTabSz="1828508" rtl="0" eaLnBrk="1" latinLnBrk="0" hangingPunct="1">
        <a:spcBef>
          <a:spcPct val="20000"/>
        </a:spcBef>
        <a:buFont typeface="Arial"/>
        <a:buChar char="•"/>
        <a:defRPr sz="9583" kern="1200">
          <a:solidFill>
            <a:schemeClr val="tx1"/>
          </a:solidFill>
          <a:latin typeface="+mn-lt"/>
          <a:ea typeface="+mn-ea"/>
          <a:cs typeface="+mn-cs"/>
        </a:defRPr>
      </a:lvl3pPr>
      <a:lvl4pPr marL="6399776" indent="-914253" algn="l" defTabSz="1828508" rtl="0" eaLnBrk="1" latinLnBrk="0" hangingPunct="1">
        <a:spcBef>
          <a:spcPct val="20000"/>
        </a:spcBef>
        <a:buFont typeface="Arial"/>
        <a:buChar char="–"/>
        <a:defRPr sz="8083" kern="1200">
          <a:solidFill>
            <a:schemeClr val="tx1"/>
          </a:solidFill>
          <a:latin typeface="+mn-lt"/>
          <a:ea typeface="+mn-ea"/>
          <a:cs typeface="+mn-cs"/>
        </a:defRPr>
      </a:lvl4pPr>
      <a:lvl5pPr marL="8228283" indent="-914253" algn="l" defTabSz="1828508" rtl="0" eaLnBrk="1" latinLnBrk="0" hangingPunct="1">
        <a:spcBef>
          <a:spcPct val="20000"/>
        </a:spcBef>
        <a:buFont typeface="Arial"/>
        <a:buChar char="»"/>
        <a:defRPr sz="8083" kern="1200">
          <a:solidFill>
            <a:schemeClr val="tx1"/>
          </a:solidFill>
          <a:latin typeface="+mn-lt"/>
          <a:ea typeface="+mn-ea"/>
          <a:cs typeface="+mn-cs"/>
        </a:defRPr>
      </a:lvl5pPr>
      <a:lvl6pPr marL="10056790" indent="-914253" algn="l" defTabSz="1828508" rtl="0" eaLnBrk="1" latinLnBrk="0" hangingPunct="1">
        <a:spcBef>
          <a:spcPct val="20000"/>
        </a:spcBef>
        <a:buFont typeface="Arial"/>
        <a:buChar char="•"/>
        <a:defRPr sz="8083" kern="1200">
          <a:solidFill>
            <a:schemeClr val="tx1"/>
          </a:solidFill>
          <a:latin typeface="+mn-lt"/>
          <a:ea typeface="+mn-ea"/>
          <a:cs typeface="+mn-cs"/>
        </a:defRPr>
      </a:lvl6pPr>
      <a:lvl7pPr marL="11885298" indent="-914253" algn="l" defTabSz="1828508" rtl="0" eaLnBrk="1" latinLnBrk="0" hangingPunct="1">
        <a:spcBef>
          <a:spcPct val="20000"/>
        </a:spcBef>
        <a:buFont typeface="Arial"/>
        <a:buChar char="•"/>
        <a:defRPr sz="8083" kern="1200">
          <a:solidFill>
            <a:schemeClr val="tx1"/>
          </a:solidFill>
          <a:latin typeface="+mn-lt"/>
          <a:ea typeface="+mn-ea"/>
          <a:cs typeface="+mn-cs"/>
        </a:defRPr>
      </a:lvl7pPr>
      <a:lvl8pPr marL="13713806" indent="-914253" algn="l" defTabSz="1828508" rtl="0" eaLnBrk="1" latinLnBrk="0" hangingPunct="1">
        <a:spcBef>
          <a:spcPct val="20000"/>
        </a:spcBef>
        <a:buFont typeface="Arial"/>
        <a:buChar char="•"/>
        <a:defRPr sz="8083" kern="1200">
          <a:solidFill>
            <a:schemeClr val="tx1"/>
          </a:solidFill>
          <a:latin typeface="+mn-lt"/>
          <a:ea typeface="+mn-ea"/>
          <a:cs typeface="+mn-cs"/>
        </a:defRPr>
      </a:lvl8pPr>
      <a:lvl9pPr marL="15542312" indent="-914253" algn="l" defTabSz="1828508" rtl="0" eaLnBrk="1" latinLnBrk="0" hangingPunct="1">
        <a:spcBef>
          <a:spcPct val="20000"/>
        </a:spcBef>
        <a:buFont typeface="Arial"/>
        <a:buChar char="•"/>
        <a:defRPr sz="8083" kern="1200">
          <a:solidFill>
            <a:schemeClr val="tx1"/>
          </a:solidFill>
          <a:latin typeface="+mn-lt"/>
          <a:ea typeface="+mn-ea"/>
          <a:cs typeface="+mn-cs"/>
        </a:defRPr>
      </a:lvl9pPr>
    </p:bodyStyle>
    <p:otherStyle>
      <a:defPPr>
        <a:defRPr lang="en-US"/>
      </a:defPPr>
      <a:lvl1pPr marL="0" algn="l" defTabSz="1828508" rtl="0" eaLnBrk="1" latinLnBrk="0" hangingPunct="1">
        <a:defRPr sz="7083" kern="1200">
          <a:solidFill>
            <a:schemeClr val="tx1"/>
          </a:solidFill>
          <a:latin typeface="+mn-lt"/>
          <a:ea typeface="+mn-ea"/>
          <a:cs typeface="+mn-cs"/>
        </a:defRPr>
      </a:lvl1pPr>
      <a:lvl2pPr marL="1828508" algn="l" defTabSz="1828508" rtl="0" eaLnBrk="1" latinLnBrk="0" hangingPunct="1">
        <a:defRPr sz="7083" kern="1200">
          <a:solidFill>
            <a:schemeClr val="tx1"/>
          </a:solidFill>
          <a:latin typeface="+mn-lt"/>
          <a:ea typeface="+mn-ea"/>
          <a:cs typeface="+mn-cs"/>
        </a:defRPr>
      </a:lvl2pPr>
      <a:lvl3pPr marL="3657015" algn="l" defTabSz="1828508" rtl="0" eaLnBrk="1" latinLnBrk="0" hangingPunct="1">
        <a:defRPr sz="7083" kern="1200">
          <a:solidFill>
            <a:schemeClr val="tx1"/>
          </a:solidFill>
          <a:latin typeface="+mn-lt"/>
          <a:ea typeface="+mn-ea"/>
          <a:cs typeface="+mn-cs"/>
        </a:defRPr>
      </a:lvl3pPr>
      <a:lvl4pPr marL="5485522" algn="l" defTabSz="1828508" rtl="0" eaLnBrk="1" latinLnBrk="0" hangingPunct="1">
        <a:defRPr sz="7083" kern="1200">
          <a:solidFill>
            <a:schemeClr val="tx1"/>
          </a:solidFill>
          <a:latin typeface="+mn-lt"/>
          <a:ea typeface="+mn-ea"/>
          <a:cs typeface="+mn-cs"/>
        </a:defRPr>
      </a:lvl4pPr>
      <a:lvl5pPr marL="7314030" algn="l" defTabSz="1828508" rtl="0" eaLnBrk="1" latinLnBrk="0" hangingPunct="1">
        <a:defRPr sz="7083" kern="1200">
          <a:solidFill>
            <a:schemeClr val="tx1"/>
          </a:solidFill>
          <a:latin typeface="+mn-lt"/>
          <a:ea typeface="+mn-ea"/>
          <a:cs typeface="+mn-cs"/>
        </a:defRPr>
      </a:lvl5pPr>
      <a:lvl6pPr marL="9142538" algn="l" defTabSz="1828508" rtl="0" eaLnBrk="1" latinLnBrk="0" hangingPunct="1">
        <a:defRPr sz="7083" kern="1200">
          <a:solidFill>
            <a:schemeClr val="tx1"/>
          </a:solidFill>
          <a:latin typeface="+mn-lt"/>
          <a:ea typeface="+mn-ea"/>
          <a:cs typeface="+mn-cs"/>
        </a:defRPr>
      </a:lvl6pPr>
      <a:lvl7pPr marL="10971045" algn="l" defTabSz="1828508" rtl="0" eaLnBrk="1" latinLnBrk="0" hangingPunct="1">
        <a:defRPr sz="7083" kern="1200">
          <a:solidFill>
            <a:schemeClr val="tx1"/>
          </a:solidFill>
          <a:latin typeface="+mn-lt"/>
          <a:ea typeface="+mn-ea"/>
          <a:cs typeface="+mn-cs"/>
        </a:defRPr>
      </a:lvl7pPr>
      <a:lvl8pPr marL="12799551" algn="l" defTabSz="1828508" rtl="0" eaLnBrk="1" latinLnBrk="0" hangingPunct="1">
        <a:defRPr sz="7083" kern="1200">
          <a:solidFill>
            <a:schemeClr val="tx1"/>
          </a:solidFill>
          <a:latin typeface="+mn-lt"/>
          <a:ea typeface="+mn-ea"/>
          <a:cs typeface="+mn-cs"/>
        </a:defRPr>
      </a:lvl8pPr>
      <a:lvl9pPr marL="14628059" algn="l" defTabSz="1828508" rtl="0" eaLnBrk="1" latinLnBrk="0" hangingPunct="1">
        <a:defRPr sz="70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TIF"/><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793" y="510840"/>
            <a:ext cx="33333446" cy="2520377"/>
          </a:xfrm>
        </p:spPr>
        <p:txBody>
          <a:bodyPr>
            <a:normAutofit fontScale="90000"/>
          </a:bodyPr>
          <a:lstStyle/>
          <a:p>
            <a:r>
              <a:rPr lang="en-US" dirty="0"/>
              <a:t>Multimodal sensors guided robotic chicken grasping and rehanging for integrated and autonomous poultry processing</a:t>
            </a:r>
            <a:br>
              <a:rPr lang="en-US" dirty="0"/>
            </a:br>
            <a:endParaRPr lang="en-US" dirty="0"/>
          </a:p>
        </p:txBody>
      </p:sp>
      <p:sp>
        <p:nvSpPr>
          <p:cNvPr id="4" name="Text Placeholder 3"/>
          <p:cNvSpPr>
            <a:spLocks noGrp="1"/>
          </p:cNvSpPr>
          <p:nvPr>
            <p:ph type="body" sz="quarter" idx="17"/>
          </p:nvPr>
        </p:nvSpPr>
        <p:spPr>
          <a:xfrm>
            <a:off x="1745791" y="4017840"/>
            <a:ext cx="33333446" cy="735724"/>
          </a:xfrm>
        </p:spPr>
        <p:txBody>
          <a:bodyPr/>
          <a:lstStyle/>
          <a:p>
            <a:r>
              <a:rPr lang="en-US" sz="4800" dirty="0"/>
              <a:t>Dongyi Wang, Ph.D., Department of Bio &amp; Ag Engineering, Department of Food Science, University of Arkansas, Fayetteville</a:t>
            </a:r>
          </a:p>
          <a:p>
            <a:r>
              <a:rPr lang="en-US" sz="4800" dirty="0"/>
              <a:t>Wan Shou, Ph.D., Department of Mechanical Engineering, University of Arkansas, Fayetteville</a:t>
            </a:r>
          </a:p>
          <a:p>
            <a:r>
              <a:rPr lang="en-US" sz="4800" dirty="0"/>
              <a:t>Yu She, Ph.D., Department of Industrial Engineering, Purdue University</a:t>
            </a:r>
          </a:p>
          <a:p>
            <a:endParaRPr lang="en-US" sz="4800" dirty="0"/>
          </a:p>
        </p:txBody>
      </p:sp>
      <p:sp>
        <p:nvSpPr>
          <p:cNvPr id="6" name="Content Placeholder 5"/>
          <p:cNvSpPr>
            <a:spLocks noGrp="1"/>
          </p:cNvSpPr>
          <p:nvPr>
            <p:ph sz="half" idx="20"/>
          </p:nvPr>
        </p:nvSpPr>
        <p:spPr>
          <a:xfrm>
            <a:off x="17153906" y="8977228"/>
            <a:ext cx="10749893" cy="5733242"/>
          </a:xfrm>
        </p:spPr>
        <p:txBody>
          <a:bodyPr/>
          <a:lstStyle/>
          <a:p>
            <a:r>
              <a:rPr lang="en-US" altLang="zh-CN" sz="5000" b="1" dirty="0"/>
              <a:t>Broader Impact</a:t>
            </a:r>
            <a:r>
              <a:rPr lang="en-US" sz="5000" b="1" dirty="0"/>
              <a:t>: </a:t>
            </a:r>
          </a:p>
        </p:txBody>
      </p:sp>
      <p:pic>
        <p:nvPicPr>
          <p:cNvPr id="41" name="Content Placeholder 40" descr="A picture containing diagram&#10;&#10;Description automatically generated">
            <a:extLst>
              <a:ext uri="{FF2B5EF4-FFF2-40B4-BE49-F238E27FC236}">
                <a16:creationId xmlns:a16="http://schemas.microsoft.com/office/drawing/2014/main" id="{428B5793-B71E-A430-973C-C3157CA6C3A8}"/>
              </a:ext>
            </a:extLst>
          </p:cNvPr>
          <p:cNvPicPr>
            <a:picLocks noGrp="1" noChangeAspect="1"/>
          </p:cNvPicPr>
          <p:nvPr>
            <p:ph sz="half" idx="22"/>
          </p:nvPr>
        </p:nvPicPr>
        <p:blipFill rotWithShape="1">
          <a:blip r:embed="rId2"/>
          <a:srcRect l="58149" r="3382" b="13296"/>
          <a:stretch/>
        </p:blipFill>
        <p:spPr>
          <a:xfrm>
            <a:off x="7812723" y="17492575"/>
            <a:ext cx="4112123" cy="5408803"/>
          </a:xfrm>
        </p:spPr>
      </p:pic>
      <p:sp>
        <p:nvSpPr>
          <p:cNvPr id="11" name="Content Placeholder 10"/>
          <p:cNvSpPr>
            <a:spLocks noGrp="1"/>
          </p:cNvSpPr>
          <p:nvPr>
            <p:ph sz="half" idx="25"/>
          </p:nvPr>
        </p:nvSpPr>
        <p:spPr>
          <a:xfrm>
            <a:off x="1745791" y="5427759"/>
            <a:ext cx="33333446" cy="3369660"/>
          </a:xfrm>
        </p:spPr>
        <p:txBody>
          <a:bodyPr/>
          <a:lstStyle/>
          <a:p>
            <a:r>
              <a:rPr lang="en-US" b="1" dirty="0"/>
              <a:t>Background: </a:t>
            </a:r>
            <a:r>
              <a:rPr lang="en-US" dirty="0"/>
              <a:t>The poultry industry is the largest meat industry in the world (225 billion pounds in 2021) and the United States is the world's primary producer of poultry meat. some processing steps, such as chicken rehanging, still heavily rely on human laborers. Chicken rehanging, a step after the chilling and USDA inspections, hangs chickens from the evisceration processing line into an additional line for the following deboning, wing cutting, and packaging steps. </a:t>
            </a:r>
          </a:p>
        </p:txBody>
      </p:sp>
      <p:sp>
        <p:nvSpPr>
          <p:cNvPr id="13" name="Content Placeholder 2"/>
          <p:cNvSpPr txBox="1">
            <a:spLocks/>
          </p:cNvSpPr>
          <p:nvPr/>
        </p:nvSpPr>
        <p:spPr>
          <a:xfrm>
            <a:off x="27571121" y="25386934"/>
            <a:ext cx="8430052" cy="1122680"/>
          </a:xfrm>
          <a:prstGeom prst="rect">
            <a:avLst/>
          </a:prstGeom>
          <a:noFill/>
        </p:spPr>
        <p:txBody>
          <a:bodyPr lIns="91428" tIns="45714" rIns="91428" bIns="45714"/>
          <a:lstStyle>
            <a:lvl1pPr marL="582060" indent="-423316" algn="l" defTabSz="1828508" rtl="0" eaLnBrk="1" latinLnBrk="0" hangingPunct="1">
              <a:spcBef>
                <a:spcPct val="20000"/>
              </a:spcBef>
              <a:buFont typeface="Arial"/>
              <a:buChar char="•"/>
              <a:tabLst/>
              <a:defRPr sz="5000" kern="1200">
                <a:solidFill>
                  <a:srgbClr val="FFFFFF"/>
                </a:solidFill>
                <a:latin typeface="+mn-lt"/>
                <a:ea typeface="+mn-ea"/>
                <a:cs typeface="+mn-cs"/>
              </a:defRPr>
            </a:lvl1pPr>
            <a:lvl2pPr marL="2133259" indent="-609503" algn="l" defTabSz="1828508" rtl="0" eaLnBrk="1" latinLnBrk="0" hangingPunct="1">
              <a:spcBef>
                <a:spcPct val="20000"/>
              </a:spcBef>
              <a:buFont typeface="Arial"/>
              <a:buChar char="–"/>
              <a:defRPr sz="4000" kern="1200">
                <a:solidFill>
                  <a:srgbClr val="FFFFFF"/>
                </a:solidFill>
                <a:latin typeface="+mn-lt"/>
                <a:ea typeface="+mn-ea"/>
                <a:cs typeface="+mn-cs"/>
              </a:defRPr>
            </a:lvl2pPr>
            <a:lvl3pPr marL="2590386" indent="-380939" algn="l" defTabSz="1828508" rtl="0" eaLnBrk="1" latinLnBrk="0" hangingPunct="1">
              <a:spcBef>
                <a:spcPct val="20000"/>
              </a:spcBef>
              <a:buFont typeface="Arial"/>
              <a:buChar char="•"/>
              <a:defRPr sz="3583" kern="1200">
                <a:solidFill>
                  <a:srgbClr val="FFFFFF"/>
                </a:solidFill>
                <a:latin typeface="+mn-lt"/>
                <a:ea typeface="+mn-ea"/>
                <a:cs typeface="+mn-cs"/>
              </a:defRPr>
            </a:lvl3pPr>
            <a:lvl4pPr marL="3276076" indent="-380939" algn="l" defTabSz="1828508" rtl="0" eaLnBrk="1" latinLnBrk="0" hangingPunct="1">
              <a:spcBef>
                <a:spcPct val="20000"/>
              </a:spcBef>
              <a:buFont typeface="Arial"/>
              <a:buChar char="–"/>
              <a:defRPr sz="3000" kern="1200">
                <a:solidFill>
                  <a:srgbClr val="FFFFFF"/>
                </a:solidFill>
                <a:latin typeface="+mn-lt"/>
                <a:ea typeface="+mn-ea"/>
                <a:cs typeface="+mn-cs"/>
              </a:defRPr>
            </a:lvl4pPr>
            <a:lvl5pPr marL="3657015" indent="-380939" algn="l" defTabSz="1828508" rtl="0" eaLnBrk="1" latinLnBrk="0" hangingPunct="1">
              <a:spcBef>
                <a:spcPct val="20000"/>
              </a:spcBef>
              <a:buFont typeface="Arial"/>
              <a:buChar char="»"/>
              <a:defRPr sz="3000" kern="1200">
                <a:solidFill>
                  <a:srgbClr val="FFFFFF"/>
                </a:solidFill>
                <a:latin typeface="+mn-lt"/>
                <a:ea typeface="+mn-ea"/>
                <a:cs typeface="+mn-cs"/>
              </a:defRPr>
            </a:lvl5pPr>
            <a:lvl6pPr marL="10056790" indent="-914253" algn="l" defTabSz="1828508" rtl="0" eaLnBrk="1" latinLnBrk="0" hangingPunct="1">
              <a:spcBef>
                <a:spcPct val="20000"/>
              </a:spcBef>
              <a:buFont typeface="Arial"/>
              <a:buChar char="•"/>
              <a:defRPr sz="7083" kern="1200">
                <a:solidFill>
                  <a:schemeClr val="tx1"/>
                </a:solidFill>
                <a:latin typeface="+mn-lt"/>
                <a:ea typeface="+mn-ea"/>
                <a:cs typeface="+mn-cs"/>
              </a:defRPr>
            </a:lvl6pPr>
            <a:lvl7pPr marL="11885298" indent="-914253" algn="l" defTabSz="1828508" rtl="0" eaLnBrk="1" latinLnBrk="0" hangingPunct="1">
              <a:spcBef>
                <a:spcPct val="20000"/>
              </a:spcBef>
              <a:buFont typeface="Arial"/>
              <a:buChar char="•"/>
              <a:defRPr sz="7083" kern="1200">
                <a:solidFill>
                  <a:schemeClr val="tx1"/>
                </a:solidFill>
                <a:latin typeface="+mn-lt"/>
                <a:ea typeface="+mn-ea"/>
                <a:cs typeface="+mn-cs"/>
              </a:defRPr>
            </a:lvl7pPr>
            <a:lvl8pPr marL="13713806" indent="-914253" algn="l" defTabSz="1828508" rtl="0" eaLnBrk="1" latinLnBrk="0" hangingPunct="1">
              <a:spcBef>
                <a:spcPct val="20000"/>
              </a:spcBef>
              <a:buFont typeface="Arial"/>
              <a:buChar char="•"/>
              <a:defRPr sz="7083" kern="1200">
                <a:solidFill>
                  <a:schemeClr val="tx1"/>
                </a:solidFill>
                <a:latin typeface="+mn-lt"/>
                <a:ea typeface="+mn-ea"/>
                <a:cs typeface="+mn-cs"/>
              </a:defRPr>
            </a:lvl8pPr>
            <a:lvl9pPr marL="15542312" indent="-914253" algn="l" defTabSz="1828508" rtl="0" eaLnBrk="1" latinLnBrk="0" hangingPunct="1">
              <a:spcBef>
                <a:spcPct val="20000"/>
              </a:spcBef>
              <a:buFont typeface="Arial"/>
              <a:buChar char="•"/>
              <a:defRPr sz="7083" kern="1200">
                <a:solidFill>
                  <a:schemeClr val="tx1"/>
                </a:solidFill>
                <a:latin typeface="+mn-lt"/>
                <a:ea typeface="+mn-ea"/>
                <a:cs typeface="+mn-cs"/>
              </a:defRPr>
            </a:lvl9pPr>
          </a:lstStyle>
          <a:p>
            <a:pPr marL="158744" indent="0">
              <a:buNone/>
            </a:pPr>
            <a:r>
              <a:rPr lang="en-US" sz="3600" dirty="0"/>
              <a:t>Award ID# (USDA): </a:t>
            </a:r>
          </a:p>
          <a:p>
            <a:pPr marL="158744" indent="0">
              <a:buNone/>
            </a:pPr>
            <a:r>
              <a:rPr lang="en-US" sz="3600" dirty="0"/>
              <a:t>2023-67022-39074, 2023-67022-39075, </a:t>
            </a:r>
          </a:p>
          <a:p>
            <a:pPr marL="158744" indent="0">
              <a:buNone/>
            </a:pPr>
            <a:r>
              <a:rPr lang="en-US" sz="3600" dirty="0"/>
              <a:t>2023-67021-39072  </a:t>
            </a:r>
          </a:p>
        </p:txBody>
      </p:sp>
      <p:sp>
        <p:nvSpPr>
          <p:cNvPr id="14" name="Content Placeholder 2">
            <a:extLst>
              <a:ext uri="{FF2B5EF4-FFF2-40B4-BE49-F238E27FC236}">
                <a16:creationId xmlns:a16="http://schemas.microsoft.com/office/drawing/2014/main" id="{41581ABC-9A03-424E-A00E-2E07DC558A26}"/>
              </a:ext>
            </a:extLst>
          </p:cNvPr>
          <p:cNvSpPr txBox="1">
            <a:spLocks/>
          </p:cNvSpPr>
          <p:nvPr/>
        </p:nvSpPr>
        <p:spPr>
          <a:xfrm>
            <a:off x="1473199" y="25806400"/>
            <a:ext cx="14770241" cy="1071880"/>
          </a:xfrm>
          <a:prstGeom prst="rect">
            <a:avLst/>
          </a:prstGeom>
          <a:noFill/>
        </p:spPr>
        <p:txBody>
          <a:bodyPr lIns="91428" tIns="45714" rIns="91428" bIns="45714"/>
          <a:lstStyle>
            <a:lvl1pPr marL="582060" indent="-423316" algn="l" defTabSz="1828508" rtl="0" eaLnBrk="1" latinLnBrk="0" hangingPunct="1">
              <a:spcBef>
                <a:spcPct val="20000"/>
              </a:spcBef>
              <a:buFont typeface="Arial"/>
              <a:buChar char="•"/>
              <a:tabLst/>
              <a:defRPr sz="5000" kern="1200">
                <a:solidFill>
                  <a:srgbClr val="FFFFFF"/>
                </a:solidFill>
                <a:latin typeface="+mn-lt"/>
                <a:ea typeface="+mn-ea"/>
                <a:cs typeface="+mn-cs"/>
              </a:defRPr>
            </a:lvl1pPr>
            <a:lvl2pPr marL="2133259" indent="-609503" algn="l" defTabSz="1828508" rtl="0" eaLnBrk="1" latinLnBrk="0" hangingPunct="1">
              <a:spcBef>
                <a:spcPct val="20000"/>
              </a:spcBef>
              <a:buFont typeface="Arial"/>
              <a:buChar char="–"/>
              <a:defRPr sz="4000" kern="1200">
                <a:solidFill>
                  <a:srgbClr val="FFFFFF"/>
                </a:solidFill>
                <a:latin typeface="+mn-lt"/>
                <a:ea typeface="+mn-ea"/>
                <a:cs typeface="+mn-cs"/>
              </a:defRPr>
            </a:lvl2pPr>
            <a:lvl3pPr marL="2590386" indent="-380939" algn="l" defTabSz="1828508" rtl="0" eaLnBrk="1" latinLnBrk="0" hangingPunct="1">
              <a:spcBef>
                <a:spcPct val="20000"/>
              </a:spcBef>
              <a:buFont typeface="Arial"/>
              <a:buChar char="•"/>
              <a:defRPr sz="3583" kern="1200">
                <a:solidFill>
                  <a:srgbClr val="FFFFFF"/>
                </a:solidFill>
                <a:latin typeface="+mn-lt"/>
                <a:ea typeface="+mn-ea"/>
                <a:cs typeface="+mn-cs"/>
              </a:defRPr>
            </a:lvl3pPr>
            <a:lvl4pPr marL="3276076" indent="-380939" algn="l" defTabSz="1828508" rtl="0" eaLnBrk="1" latinLnBrk="0" hangingPunct="1">
              <a:spcBef>
                <a:spcPct val="20000"/>
              </a:spcBef>
              <a:buFont typeface="Arial"/>
              <a:buChar char="–"/>
              <a:defRPr sz="3000" kern="1200">
                <a:solidFill>
                  <a:srgbClr val="FFFFFF"/>
                </a:solidFill>
                <a:latin typeface="+mn-lt"/>
                <a:ea typeface="+mn-ea"/>
                <a:cs typeface="+mn-cs"/>
              </a:defRPr>
            </a:lvl4pPr>
            <a:lvl5pPr marL="3657015" indent="-380939" algn="l" defTabSz="1828508" rtl="0" eaLnBrk="1" latinLnBrk="0" hangingPunct="1">
              <a:spcBef>
                <a:spcPct val="20000"/>
              </a:spcBef>
              <a:buFont typeface="Arial"/>
              <a:buChar char="»"/>
              <a:defRPr sz="3000" kern="1200">
                <a:solidFill>
                  <a:srgbClr val="FFFFFF"/>
                </a:solidFill>
                <a:latin typeface="+mn-lt"/>
                <a:ea typeface="+mn-ea"/>
                <a:cs typeface="+mn-cs"/>
              </a:defRPr>
            </a:lvl5pPr>
            <a:lvl6pPr marL="10056790" indent="-914253" algn="l" defTabSz="1828508" rtl="0" eaLnBrk="1" latinLnBrk="0" hangingPunct="1">
              <a:spcBef>
                <a:spcPct val="20000"/>
              </a:spcBef>
              <a:buFont typeface="Arial"/>
              <a:buChar char="•"/>
              <a:defRPr sz="7083" kern="1200">
                <a:solidFill>
                  <a:schemeClr val="tx1"/>
                </a:solidFill>
                <a:latin typeface="+mn-lt"/>
                <a:ea typeface="+mn-ea"/>
                <a:cs typeface="+mn-cs"/>
              </a:defRPr>
            </a:lvl6pPr>
            <a:lvl7pPr marL="11885298" indent="-914253" algn="l" defTabSz="1828508" rtl="0" eaLnBrk="1" latinLnBrk="0" hangingPunct="1">
              <a:spcBef>
                <a:spcPct val="20000"/>
              </a:spcBef>
              <a:buFont typeface="Arial"/>
              <a:buChar char="•"/>
              <a:defRPr sz="7083" kern="1200">
                <a:solidFill>
                  <a:schemeClr val="tx1"/>
                </a:solidFill>
                <a:latin typeface="+mn-lt"/>
                <a:ea typeface="+mn-ea"/>
                <a:cs typeface="+mn-cs"/>
              </a:defRPr>
            </a:lvl7pPr>
            <a:lvl8pPr marL="13713806" indent="-914253" algn="l" defTabSz="1828508" rtl="0" eaLnBrk="1" latinLnBrk="0" hangingPunct="1">
              <a:spcBef>
                <a:spcPct val="20000"/>
              </a:spcBef>
              <a:buFont typeface="Arial"/>
              <a:buChar char="•"/>
              <a:defRPr sz="7083" kern="1200">
                <a:solidFill>
                  <a:schemeClr val="tx1"/>
                </a:solidFill>
                <a:latin typeface="+mn-lt"/>
                <a:ea typeface="+mn-ea"/>
                <a:cs typeface="+mn-cs"/>
              </a:defRPr>
            </a:lvl8pPr>
            <a:lvl9pPr marL="15542312" indent="-914253" algn="l" defTabSz="1828508" rtl="0" eaLnBrk="1" latinLnBrk="0" hangingPunct="1">
              <a:spcBef>
                <a:spcPct val="20000"/>
              </a:spcBef>
              <a:buFont typeface="Arial"/>
              <a:buChar char="•"/>
              <a:defRPr sz="7083" kern="1200">
                <a:solidFill>
                  <a:schemeClr val="tx1"/>
                </a:solidFill>
                <a:latin typeface="+mn-lt"/>
                <a:ea typeface="+mn-ea"/>
                <a:cs typeface="+mn-cs"/>
              </a:defRPr>
            </a:lvl9pPr>
          </a:lstStyle>
          <a:p>
            <a:pPr marL="126995" indent="0">
              <a:buNone/>
            </a:pPr>
            <a:r>
              <a:rPr lang="en-US" sz="3600" dirty="0"/>
              <a:t>2023 FRR &amp; NRI Principal Investigators' Meeting</a:t>
            </a:r>
          </a:p>
          <a:p>
            <a:pPr marL="126995" indent="0">
              <a:buNone/>
            </a:pPr>
            <a:r>
              <a:rPr lang="en-US" sz="3600" dirty="0"/>
              <a:t>May 2-3, 2023</a:t>
            </a:r>
          </a:p>
        </p:txBody>
      </p:sp>
      <p:grpSp>
        <p:nvGrpSpPr>
          <p:cNvPr id="3" name="Group 2">
            <a:extLst>
              <a:ext uri="{FF2B5EF4-FFF2-40B4-BE49-F238E27FC236}">
                <a16:creationId xmlns:a16="http://schemas.microsoft.com/office/drawing/2014/main" id="{5F181A10-2992-C254-303A-383795756B99}"/>
              </a:ext>
            </a:extLst>
          </p:cNvPr>
          <p:cNvGrpSpPr/>
          <p:nvPr/>
        </p:nvGrpSpPr>
        <p:grpSpPr>
          <a:xfrm>
            <a:off x="1674820" y="9329990"/>
            <a:ext cx="7284027" cy="4783200"/>
            <a:chOff x="3314700" y="350676"/>
            <a:chExt cx="7572375" cy="5280446"/>
          </a:xfrm>
        </p:grpSpPr>
        <p:pic>
          <p:nvPicPr>
            <p:cNvPr id="12" name="Picture 11">
              <a:extLst>
                <a:ext uri="{FF2B5EF4-FFF2-40B4-BE49-F238E27FC236}">
                  <a16:creationId xmlns:a16="http://schemas.microsoft.com/office/drawing/2014/main" id="{D922C865-5B74-4708-1E50-839234553FD0}"/>
                </a:ext>
              </a:extLst>
            </p:cNvPr>
            <p:cNvPicPr>
              <a:picLocks noChangeAspect="1"/>
            </p:cNvPicPr>
            <p:nvPr/>
          </p:nvPicPr>
          <p:blipFill rotWithShape="1">
            <a:blip r:embed="rId3">
              <a:extLst>
                <a:ext uri="{28A0092B-C50C-407E-A947-70E740481C1C}">
                  <a14:useLocalDpi xmlns:a14="http://schemas.microsoft.com/office/drawing/2010/main" val="0"/>
                </a:ext>
              </a:extLst>
            </a:blip>
            <a:srcRect l="25776" t="5832" r="8270" b="4603"/>
            <a:stretch/>
          </p:blipFill>
          <p:spPr>
            <a:xfrm>
              <a:off x="3314700" y="400049"/>
              <a:ext cx="7572375" cy="5231073"/>
            </a:xfrm>
            <a:prstGeom prst="rect">
              <a:avLst/>
            </a:prstGeom>
          </p:spPr>
        </p:pic>
        <p:cxnSp>
          <p:nvCxnSpPr>
            <p:cNvPr id="15" name="Straight Arrow Connector 14">
              <a:extLst>
                <a:ext uri="{FF2B5EF4-FFF2-40B4-BE49-F238E27FC236}">
                  <a16:creationId xmlns:a16="http://schemas.microsoft.com/office/drawing/2014/main" id="{D2F96116-033A-4EFE-182D-264DD41690B9}"/>
                </a:ext>
              </a:extLst>
            </p:cNvPr>
            <p:cNvCxnSpPr>
              <a:cxnSpLocks/>
            </p:cNvCxnSpPr>
            <p:nvPr/>
          </p:nvCxnSpPr>
          <p:spPr>
            <a:xfrm flipV="1">
              <a:off x="5232531" y="1026367"/>
              <a:ext cx="179224" cy="478780"/>
            </a:xfrm>
            <a:prstGeom prst="straightConnector1">
              <a:avLst/>
            </a:prstGeom>
            <a:ln w="28575">
              <a:solidFill>
                <a:schemeClr val="accent2">
                  <a:lumMod val="75000"/>
                </a:schemeClr>
              </a:solidFill>
              <a:tailEnd type="triangle" w="lg" len="lg"/>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55D614E-13D1-2C71-F11D-42D121A99C37}"/>
                </a:ext>
              </a:extLst>
            </p:cNvPr>
            <p:cNvSpPr txBox="1"/>
            <p:nvPr/>
          </p:nvSpPr>
          <p:spPr>
            <a:xfrm>
              <a:off x="6120532" y="350676"/>
              <a:ext cx="1462091" cy="954107"/>
            </a:xfrm>
            <a:prstGeom prst="rect">
              <a:avLst/>
            </a:prstGeom>
            <a:noFill/>
          </p:spPr>
          <p:txBody>
            <a:bodyPr wrap="square" rtlCol="0">
              <a:spAutoFit/>
            </a:bodyPr>
            <a:lstStyle/>
            <a:p>
              <a:r>
                <a:rPr lang="en-US" altLang="zh-CN" sz="1400" dirty="0">
                  <a:cs typeface="Times New Roman" panose="02020603050405020304" pitchFamily="18" charset="0"/>
                </a:rPr>
                <a:t>Shackles (moving with velocity </a:t>
              </a:r>
              <a:r>
                <a:rPr lang="en-US" altLang="zh-CN" sz="1400" i="1" dirty="0">
                  <a:cs typeface="Times New Roman" panose="02020603050405020304" pitchFamily="18" charset="0"/>
                </a:rPr>
                <a:t>v</a:t>
              </a:r>
              <a:r>
                <a:rPr lang="en-US" altLang="zh-CN" sz="1400" dirty="0">
                  <a:cs typeface="Times New Roman" panose="02020603050405020304" pitchFamily="18" charset="0"/>
                </a:rPr>
                <a:t>, and permits pitch, yaw, roll rotation)</a:t>
              </a:r>
              <a:endParaRPr lang="en-US" sz="1400" dirty="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8234A404-0525-7FA7-FB34-89B5B272F927}"/>
                </a:ext>
              </a:extLst>
            </p:cNvPr>
            <p:cNvCxnSpPr>
              <a:cxnSpLocks/>
            </p:cNvCxnSpPr>
            <p:nvPr/>
          </p:nvCxnSpPr>
          <p:spPr>
            <a:xfrm flipH="1">
              <a:off x="5868694" y="827730"/>
              <a:ext cx="192832" cy="2078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72587DC1-18FA-45AC-87C2-F157E15BFFD6}"/>
                </a:ext>
              </a:extLst>
            </p:cNvPr>
            <p:cNvSpPr txBox="1"/>
            <p:nvPr/>
          </p:nvSpPr>
          <p:spPr>
            <a:xfrm>
              <a:off x="8992432" y="3321814"/>
              <a:ext cx="1850960" cy="1053293"/>
            </a:xfrm>
            <a:prstGeom prst="rect">
              <a:avLst/>
            </a:prstGeom>
            <a:noFill/>
          </p:spPr>
          <p:txBody>
            <a:bodyPr wrap="square" rtlCol="0">
              <a:spAutoFit/>
            </a:bodyPr>
            <a:lstStyle/>
            <a:p>
              <a:r>
                <a:rPr lang="en-US" altLang="zh-CN" sz="1400" dirty="0">
                  <a:cs typeface="Times New Roman" panose="02020603050405020304" pitchFamily="18" charset="0"/>
                </a:rPr>
                <a:t>Dual robotic arms with customized tactile sensor embedded gripper</a:t>
              </a:r>
              <a:endParaRPr lang="en-US" sz="1400" dirty="0">
                <a:cs typeface="Times New Roman" panose="02020603050405020304" pitchFamily="18" charset="0"/>
              </a:endParaRPr>
            </a:p>
          </p:txBody>
        </p:sp>
        <p:sp>
          <p:nvSpPr>
            <p:cNvPr id="19" name="TextBox 18">
              <a:extLst>
                <a:ext uri="{FF2B5EF4-FFF2-40B4-BE49-F238E27FC236}">
                  <a16:creationId xmlns:a16="http://schemas.microsoft.com/office/drawing/2014/main" id="{E36A70B0-F15B-A136-A9ED-54A78B57F885}"/>
                </a:ext>
              </a:extLst>
            </p:cNvPr>
            <p:cNvSpPr txBox="1"/>
            <p:nvPr/>
          </p:nvSpPr>
          <p:spPr>
            <a:xfrm>
              <a:off x="7582623" y="1160390"/>
              <a:ext cx="1413198" cy="523220"/>
            </a:xfrm>
            <a:prstGeom prst="rect">
              <a:avLst/>
            </a:prstGeom>
            <a:noFill/>
          </p:spPr>
          <p:txBody>
            <a:bodyPr wrap="square" rtlCol="0">
              <a:spAutoFit/>
            </a:bodyPr>
            <a:lstStyle/>
            <a:p>
              <a:r>
                <a:rPr lang="en-US" altLang="zh-CN" sz="1400" dirty="0">
                  <a:cs typeface="Times New Roman" panose="02020603050405020304" pitchFamily="18" charset="0"/>
                </a:rPr>
                <a:t>Online Stereo Imaging system</a:t>
              </a:r>
              <a:endParaRPr lang="en-US" sz="1400" dirty="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131D8752-7F2B-2D4E-3F77-0450400915A7}"/>
                </a:ext>
              </a:extLst>
            </p:cNvPr>
            <p:cNvCxnSpPr>
              <a:cxnSpLocks/>
              <a:stCxn id="19" idx="2"/>
            </p:cNvCxnSpPr>
            <p:nvPr/>
          </p:nvCxnSpPr>
          <p:spPr>
            <a:xfrm flipH="1">
              <a:off x="7692274" y="1683610"/>
              <a:ext cx="596948" cy="635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2E46B799-0F20-98C8-D71F-947B5806881E}"/>
                </a:ext>
              </a:extLst>
            </p:cNvPr>
            <p:cNvCxnSpPr>
              <a:cxnSpLocks/>
              <a:stCxn id="19" idx="0"/>
            </p:cNvCxnSpPr>
            <p:nvPr/>
          </p:nvCxnSpPr>
          <p:spPr>
            <a:xfrm flipH="1" flipV="1">
              <a:off x="8184356" y="970366"/>
              <a:ext cx="104866" cy="190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1F25EA6B-4CDB-DEE3-BF48-73097DFC4DEE}"/>
                </a:ext>
              </a:extLst>
            </p:cNvPr>
            <p:cNvCxnSpPr>
              <a:cxnSpLocks/>
            </p:cNvCxnSpPr>
            <p:nvPr/>
          </p:nvCxnSpPr>
          <p:spPr>
            <a:xfrm flipH="1" flipV="1">
              <a:off x="9008605" y="3196028"/>
              <a:ext cx="638756" cy="161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2DFFADF9-A5F0-8666-6DA3-90D354498252}"/>
                </a:ext>
              </a:extLst>
            </p:cNvPr>
            <p:cNvCxnSpPr>
              <a:cxnSpLocks/>
            </p:cNvCxnSpPr>
            <p:nvPr/>
          </p:nvCxnSpPr>
          <p:spPr>
            <a:xfrm flipH="1">
              <a:off x="8610019" y="4165326"/>
              <a:ext cx="385802" cy="2118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78F572B9-C5E5-A8B4-0FCF-C8D3A5E2B836}"/>
                </a:ext>
              </a:extLst>
            </p:cNvPr>
            <p:cNvSpPr txBox="1"/>
            <p:nvPr/>
          </p:nvSpPr>
          <p:spPr>
            <a:xfrm>
              <a:off x="3422160" y="1580099"/>
              <a:ext cx="1413198" cy="738664"/>
            </a:xfrm>
            <a:prstGeom prst="rect">
              <a:avLst/>
            </a:prstGeom>
            <a:noFill/>
          </p:spPr>
          <p:txBody>
            <a:bodyPr wrap="square" rtlCol="0">
              <a:spAutoFit/>
            </a:bodyPr>
            <a:lstStyle/>
            <a:p>
              <a:r>
                <a:rPr lang="en-US" altLang="zh-CN" sz="1400" dirty="0">
                  <a:cs typeface="Times New Roman" panose="02020603050405020304" pitchFamily="18" charset="0"/>
                </a:rPr>
                <a:t>Shackle monitoring camera</a:t>
              </a:r>
              <a:endParaRPr lang="en-US" sz="1400" dirty="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B8323AFC-7A45-5DCA-16E3-AFCFBBD8CD5D}"/>
                </a:ext>
              </a:extLst>
            </p:cNvPr>
            <p:cNvCxnSpPr>
              <a:cxnSpLocks/>
            </p:cNvCxnSpPr>
            <p:nvPr/>
          </p:nvCxnSpPr>
          <p:spPr>
            <a:xfrm>
              <a:off x="3903592" y="2273751"/>
              <a:ext cx="109244" cy="900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1C3BB78-F8EF-1CF5-9854-1845BA8854B0}"/>
                </a:ext>
              </a:extLst>
            </p:cNvPr>
            <p:cNvSpPr txBox="1"/>
            <p:nvPr/>
          </p:nvSpPr>
          <p:spPr>
            <a:xfrm rot="17379419">
              <a:off x="4342103" y="657035"/>
              <a:ext cx="1245568" cy="738664"/>
            </a:xfrm>
            <a:prstGeom prst="rect">
              <a:avLst/>
            </a:prstGeom>
            <a:noFill/>
          </p:spPr>
          <p:txBody>
            <a:bodyPr wrap="square" rtlCol="0">
              <a:spAutoFit/>
            </a:bodyPr>
            <a:lstStyle/>
            <a:p>
              <a:r>
                <a:rPr lang="en-US" sz="1400" dirty="0"/>
                <a:t>Shackle </a:t>
              </a:r>
              <a:r>
                <a:rPr lang="en-US" sz="1400" dirty="0">
                  <a:cs typeface="Times New Roman" panose="02020603050405020304" pitchFamily="18" charset="0"/>
                </a:rPr>
                <a:t>movement</a:t>
              </a:r>
              <a:r>
                <a:rPr lang="en-US" sz="1400" dirty="0"/>
                <a:t> velocity (</a:t>
              </a:r>
              <a:r>
                <a:rPr lang="en-US" sz="1400" i="1" dirty="0"/>
                <a:t>v</a:t>
              </a:r>
              <a:r>
                <a:rPr lang="en-US" sz="1400" dirty="0"/>
                <a:t>)</a:t>
              </a:r>
            </a:p>
          </p:txBody>
        </p:sp>
        <p:sp>
          <p:nvSpPr>
            <p:cNvPr id="27" name="Arrow: Right 60">
              <a:extLst>
                <a:ext uri="{FF2B5EF4-FFF2-40B4-BE49-F238E27FC236}">
                  <a16:creationId xmlns:a16="http://schemas.microsoft.com/office/drawing/2014/main" id="{607500CB-5BD0-7C97-B94E-DD2FE5EAEB24}"/>
                </a:ext>
              </a:extLst>
            </p:cNvPr>
            <p:cNvSpPr/>
            <p:nvPr/>
          </p:nvSpPr>
          <p:spPr>
            <a:xfrm rot="20435939" flipH="1">
              <a:off x="8834476" y="1278387"/>
              <a:ext cx="348259" cy="22307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C5A8810-4281-C979-B429-2D97AEE692B4}"/>
                </a:ext>
              </a:extLst>
            </p:cNvPr>
            <p:cNvSpPr txBox="1"/>
            <p:nvPr/>
          </p:nvSpPr>
          <p:spPr>
            <a:xfrm>
              <a:off x="9199792" y="856926"/>
              <a:ext cx="1643600" cy="1528975"/>
            </a:xfrm>
            <a:prstGeom prst="rect">
              <a:avLst/>
            </a:prstGeom>
            <a:noFill/>
          </p:spPr>
          <p:txBody>
            <a:bodyPr wrap="square" rtlCol="0">
              <a:spAutoFit/>
            </a:bodyPr>
            <a:lstStyle/>
            <a:p>
              <a:r>
                <a:rPr lang="en-US" altLang="zh-CN" sz="1400" dirty="0">
                  <a:cs typeface="Times New Roman" panose="02020603050405020304" pitchFamily="18" charset="0"/>
                </a:rPr>
                <a:t>The stereo matching algorithm will be trained by an offline-online codesign strategy</a:t>
              </a:r>
              <a:endParaRPr lang="en-US" sz="1400" dirty="0">
                <a:cs typeface="Times New Roman" panose="02020603050405020304" pitchFamily="18" charset="0"/>
              </a:endParaRPr>
            </a:p>
          </p:txBody>
        </p:sp>
      </p:grpSp>
      <p:pic>
        <p:nvPicPr>
          <p:cNvPr id="29" name="Picture 2" descr="How to get a processing line speed waiver | WATTAgNet | WATTPoultry">
            <a:extLst>
              <a:ext uri="{FF2B5EF4-FFF2-40B4-BE49-F238E27FC236}">
                <a16:creationId xmlns:a16="http://schemas.microsoft.com/office/drawing/2014/main" id="{4B1855A6-EC53-EBFB-5E6D-E70352EAE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6841" y="9425849"/>
            <a:ext cx="7117882" cy="473847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6DF684B7-97C4-4663-37E4-92F5A70456C6}"/>
              </a:ext>
            </a:extLst>
          </p:cNvPr>
          <p:cNvSpPr txBox="1"/>
          <p:nvPr/>
        </p:nvSpPr>
        <p:spPr>
          <a:xfrm>
            <a:off x="1741599" y="8667116"/>
            <a:ext cx="18364200" cy="861774"/>
          </a:xfrm>
          <a:prstGeom prst="rect">
            <a:avLst/>
          </a:prstGeom>
          <a:noFill/>
        </p:spPr>
        <p:txBody>
          <a:bodyPr wrap="square">
            <a:spAutoFit/>
          </a:bodyPr>
          <a:lstStyle>
            <a:defPPr>
              <a:defRPr lang="en-US"/>
            </a:defPPr>
            <a:lvl1pPr>
              <a:defRPr b="1"/>
            </a:lvl1pPr>
          </a:lstStyle>
          <a:p>
            <a:r>
              <a:rPr lang="en-US" altLang="zh-CN" sz="5000" dirty="0"/>
              <a:t>Overview</a:t>
            </a:r>
            <a:r>
              <a:rPr lang="en-US" sz="5000" dirty="0"/>
              <a:t>: </a:t>
            </a:r>
          </a:p>
        </p:txBody>
      </p:sp>
      <p:sp>
        <p:nvSpPr>
          <p:cNvPr id="34" name="TextBox 33">
            <a:extLst>
              <a:ext uri="{FF2B5EF4-FFF2-40B4-BE49-F238E27FC236}">
                <a16:creationId xmlns:a16="http://schemas.microsoft.com/office/drawing/2014/main" id="{98CC5753-2DF7-EF09-6BD0-EEB888397650}"/>
              </a:ext>
            </a:extLst>
          </p:cNvPr>
          <p:cNvSpPr txBox="1"/>
          <p:nvPr/>
        </p:nvSpPr>
        <p:spPr>
          <a:xfrm>
            <a:off x="1741599" y="14634817"/>
            <a:ext cx="30899100" cy="861774"/>
          </a:xfrm>
          <a:prstGeom prst="rect">
            <a:avLst/>
          </a:prstGeom>
          <a:noFill/>
        </p:spPr>
        <p:txBody>
          <a:bodyPr wrap="square">
            <a:spAutoFit/>
          </a:bodyPr>
          <a:lstStyle/>
          <a:p>
            <a:r>
              <a:rPr lang="en-US" sz="5000" b="1" dirty="0"/>
              <a:t>Technical Objectives (approach</a:t>
            </a:r>
            <a:r>
              <a:rPr lang="en-US" altLang="zh-CN" sz="5000" b="1" dirty="0"/>
              <a:t>es</a:t>
            </a:r>
            <a:r>
              <a:rPr lang="en-US" sz="5000" b="1" dirty="0"/>
              <a:t>, key innovations):</a:t>
            </a:r>
          </a:p>
        </p:txBody>
      </p:sp>
      <p:pic>
        <p:nvPicPr>
          <p:cNvPr id="35" name="Picture 34" descr="Diagram&#10;&#10;Description automatically generated">
            <a:extLst>
              <a:ext uri="{FF2B5EF4-FFF2-40B4-BE49-F238E27FC236}">
                <a16:creationId xmlns:a16="http://schemas.microsoft.com/office/drawing/2014/main" id="{1D077535-6B4A-30A8-1ED3-6EB07CB64D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716" y="17492576"/>
            <a:ext cx="7034440" cy="5408803"/>
          </a:xfrm>
          <a:prstGeom prst="rect">
            <a:avLst/>
          </a:prstGeom>
          <a:ln>
            <a:solidFill>
              <a:schemeClr val="tx1"/>
            </a:solidFill>
          </a:ln>
        </p:spPr>
      </p:pic>
      <p:sp>
        <p:nvSpPr>
          <p:cNvPr id="37" name="TextBox 36">
            <a:extLst>
              <a:ext uri="{FF2B5EF4-FFF2-40B4-BE49-F238E27FC236}">
                <a16:creationId xmlns:a16="http://schemas.microsoft.com/office/drawing/2014/main" id="{01B5F3AB-77F6-CE0A-5580-DBA474868A08}"/>
              </a:ext>
            </a:extLst>
          </p:cNvPr>
          <p:cNvSpPr txBox="1"/>
          <p:nvPr/>
        </p:nvSpPr>
        <p:spPr>
          <a:xfrm>
            <a:off x="574827" y="15793928"/>
            <a:ext cx="11079463" cy="1446550"/>
          </a:xfrm>
          <a:prstGeom prst="rect">
            <a:avLst/>
          </a:prstGeom>
          <a:noFill/>
        </p:spPr>
        <p:txBody>
          <a:bodyPr wrap="square">
            <a:spAutoFit/>
          </a:bodyPr>
          <a:lstStyle/>
          <a:p>
            <a:pPr algn="ctr"/>
            <a:r>
              <a:rPr lang="en-US" sz="4400" i="1" dirty="0"/>
              <a:t>Obj. 1. Tactile sensor embedded gripper development for robust chicken grasping </a:t>
            </a:r>
          </a:p>
        </p:txBody>
      </p:sp>
      <p:sp>
        <p:nvSpPr>
          <p:cNvPr id="39" name="TextBox 38">
            <a:extLst>
              <a:ext uri="{FF2B5EF4-FFF2-40B4-BE49-F238E27FC236}">
                <a16:creationId xmlns:a16="http://schemas.microsoft.com/office/drawing/2014/main" id="{D3F77A34-9406-3ACC-8968-9C73F74F3EEA}"/>
              </a:ext>
            </a:extLst>
          </p:cNvPr>
          <p:cNvSpPr txBox="1"/>
          <p:nvPr/>
        </p:nvSpPr>
        <p:spPr>
          <a:xfrm>
            <a:off x="549290" y="23095933"/>
            <a:ext cx="11524072" cy="1938992"/>
          </a:xfrm>
          <a:prstGeom prst="rect">
            <a:avLst/>
          </a:prstGeom>
          <a:noFill/>
        </p:spPr>
        <p:txBody>
          <a:bodyPr wrap="square">
            <a:spAutoFit/>
          </a:bodyPr>
          <a:lstStyle/>
          <a:p>
            <a:r>
              <a:rPr lang="en-US" sz="4000" dirty="0">
                <a:effectLst/>
                <a:latin typeface="Times New Roman" panose="02020603050405020304" pitchFamily="18" charset="0"/>
                <a:ea typeface="Times New Roman" panose="02020603050405020304" pitchFamily="18" charset="0"/>
              </a:rPr>
              <a:t>Fig Obj 1. Lef</a:t>
            </a:r>
            <a:r>
              <a:rPr lang="en-US" altLang="zh-CN" sz="4000" dirty="0">
                <a:effectLst/>
                <a:latin typeface="Times New Roman" panose="02020603050405020304" pitchFamily="18" charset="0"/>
                <a:ea typeface="Times New Roman" panose="02020603050405020304" pitchFamily="18" charset="0"/>
              </a:rPr>
              <a:t>t: </a:t>
            </a:r>
            <a:r>
              <a:rPr lang="en-US" sz="4000" dirty="0">
                <a:effectLst/>
                <a:latin typeface="Times New Roman" panose="02020603050405020304" pitchFamily="18" charset="0"/>
                <a:ea typeface="Times New Roman" panose="02020603050405020304" pitchFamily="18" charset="0"/>
              </a:rPr>
              <a:t>Illustration of laser direct printing of tactile sensors using piezoresistive mechanism. Right: </a:t>
            </a:r>
            <a:r>
              <a:rPr lang="en-US" altLang="zh-CN" sz="4000" dirty="0">
                <a:effectLst/>
                <a:latin typeface="Times New Roman" panose="02020603050405020304" pitchFamily="18" charset="0"/>
                <a:ea typeface="Times New Roman" panose="02020603050405020304" pitchFamily="18" charset="0"/>
              </a:rPr>
              <a:t>Bio-</a:t>
            </a:r>
            <a:r>
              <a:rPr lang="en-US" sz="4000" dirty="0">
                <a:effectLst/>
                <a:latin typeface="Times New Roman" panose="02020603050405020304" pitchFamily="18" charset="0"/>
                <a:ea typeface="Times New Roman" panose="02020603050405020304" pitchFamily="18" charset="0"/>
              </a:rPr>
              <a:t>inspired tactile sensor embedded gripper design</a:t>
            </a:r>
            <a:endParaRPr lang="en-US" sz="4000" dirty="0"/>
          </a:p>
        </p:txBody>
      </p:sp>
      <p:sp>
        <p:nvSpPr>
          <p:cNvPr id="42" name="Rectangle 41">
            <a:extLst>
              <a:ext uri="{FF2B5EF4-FFF2-40B4-BE49-F238E27FC236}">
                <a16:creationId xmlns:a16="http://schemas.microsoft.com/office/drawing/2014/main" id="{DB178256-133C-29DB-CE81-D8E5ADB00612}"/>
              </a:ext>
            </a:extLst>
          </p:cNvPr>
          <p:cNvSpPr/>
          <p:nvPr/>
        </p:nvSpPr>
        <p:spPr>
          <a:xfrm>
            <a:off x="400774" y="15678386"/>
            <a:ext cx="11767924" cy="9434530"/>
          </a:xfrm>
          <a:prstGeom prst="rect">
            <a:avLst/>
          </a:prstGeom>
          <a:noFill/>
          <a:ln>
            <a:solidFill>
              <a:schemeClr val="tx1"/>
            </a:solidFill>
            <a:prstDash val="lg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6DCEC427-37CC-58E2-471C-B9E0F87C9CDC}"/>
              </a:ext>
            </a:extLst>
          </p:cNvPr>
          <p:cNvSpPr/>
          <p:nvPr/>
        </p:nvSpPr>
        <p:spPr>
          <a:xfrm>
            <a:off x="12459174" y="15656645"/>
            <a:ext cx="11767924" cy="9456271"/>
          </a:xfrm>
          <a:prstGeom prst="rect">
            <a:avLst/>
          </a:prstGeom>
          <a:noFill/>
          <a:ln>
            <a:solidFill>
              <a:schemeClr val="tx1"/>
            </a:solidFill>
            <a:prstDash val="lg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7FF72C06-6A94-9289-4BA8-D5F186C1D5AF}"/>
              </a:ext>
            </a:extLst>
          </p:cNvPr>
          <p:cNvSpPr txBox="1"/>
          <p:nvPr/>
        </p:nvSpPr>
        <p:spPr>
          <a:xfrm>
            <a:off x="12803404" y="15766083"/>
            <a:ext cx="11423694" cy="1446550"/>
          </a:xfrm>
          <a:prstGeom prst="rect">
            <a:avLst/>
          </a:prstGeom>
          <a:noFill/>
        </p:spPr>
        <p:txBody>
          <a:bodyPr wrap="square">
            <a:spAutoFit/>
          </a:bodyPr>
          <a:lstStyle/>
          <a:p>
            <a:pPr algn="ctr"/>
            <a:r>
              <a:rPr lang="en-US" sz="4400" i="1" dirty="0"/>
              <a:t>Obj. 2. High-speed high-resolution 3D vision system development and key points localization </a:t>
            </a:r>
          </a:p>
        </p:txBody>
      </p:sp>
      <p:pic>
        <p:nvPicPr>
          <p:cNvPr id="45" name="Picture 44">
            <a:extLst>
              <a:ext uri="{FF2B5EF4-FFF2-40B4-BE49-F238E27FC236}">
                <a16:creationId xmlns:a16="http://schemas.microsoft.com/office/drawing/2014/main" id="{FC449F4F-309C-3729-42F3-5DA1F30C9C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 b="2835"/>
          <a:stretch/>
        </p:blipFill>
        <p:spPr bwMode="auto">
          <a:xfrm>
            <a:off x="12927016" y="17138105"/>
            <a:ext cx="9051572" cy="4871015"/>
          </a:xfrm>
          <a:prstGeom prst="rect">
            <a:avLst/>
          </a:prstGeom>
          <a:noFill/>
          <a:ln>
            <a:noFill/>
          </a:ln>
        </p:spPr>
      </p:pic>
      <p:pic>
        <p:nvPicPr>
          <p:cNvPr id="47" name="Picture 46">
            <a:extLst>
              <a:ext uri="{FF2B5EF4-FFF2-40B4-BE49-F238E27FC236}">
                <a16:creationId xmlns:a16="http://schemas.microsoft.com/office/drawing/2014/main" id="{A523E880-FED2-C264-8A3C-8CEBA557EEF4}"/>
              </a:ext>
            </a:extLst>
          </p:cNvPr>
          <p:cNvPicPr>
            <a:picLocks noChangeAspect="1"/>
          </p:cNvPicPr>
          <p:nvPr/>
        </p:nvPicPr>
        <p:blipFill>
          <a:blip r:embed="rId7"/>
          <a:stretch>
            <a:fillRect/>
          </a:stretch>
        </p:blipFill>
        <p:spPr>
          <a:xfrm>
            <a:off x="22035904" y="18698675"/>
            <a:ext cx="2156697" cy="1903843"/>
          </a:xfrm>
          <a:prstGeom prst="rect">
            <a:avLst/>
          </a:prstGeom>
        </p:spPr>
      </p:pic>
      <p:sp>
        <p:nvSpPr>
          <p:cNvPr id="50" name="Rectangle 49">
            <a:extLst>
              <a:ext uri="{FF2B5EF4-FFF2-40B4-BE49-F238E27FC236}">
                <a16:creationId xmlns:a16="http://schemas.microsoft.com/office/drawing/2014/main" id="{2C95C258-671E-459E-4747-38DF042DE1D0}"/>
              </a:ext>
            </a:extLst>
          </p:cNvPr>
          <p:cNvSpPr/>
          <p:nvPr/>
        </p:nvSpPr>
        <p:spPr>
          <a:xfrm>
            <a:off x="12746256" y="22544618"/>
            <a:ext cx="11756673" cy="2720356"/>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Fig Obj 2. (a) Cust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omized 3D imaging systems with laser scanning and stereo image co-design. (b). Data-driven high-resolution high-speed depth reconstruction. (c). Diagram for chicken key point</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 detection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52" name="TextBox 51">
            <a:extLst>
              <a:ext uri="{FF2B5EF4-FFF2-40B4-BE49-F238E27FC236}">
                <a16:creationId xmlns:a16="http://schemas.microsoft.com/office/drawing/2014/main" id="{E0C046D9-A0C5-4550-3A79-6EF375406A70}"/>
              </a:ext>
            </a:extLst>
          </p:cNvPr>
          <p:cNvSpPr txBox="1"/>
          <p:nvPr/>
        </p:nvSpPr>
        <p:spPr>
          <a:xfrm>
            <a:off x="14728139" y="21883949"/>
            <a:ext cx="1416663" cy="707886"/>
          </a:xfrm>
          <a:prstGeom prst="rect">
            <a:avLst/>
          </a:prstGeom>
          <a:noFill/>
        </p:spPr>
        <p:txBody>
          <a:bodyPr wrap="square">
            <a:spAutoFit/>
          </a:bodyPr>
          <a:lstStyle/>
          <a:p>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4000" dirty="0"/>
          </a:p>
        </p:txBody>
      </p:sp>
      <p:sp>
        <p:nvSpPr>
          <p:cNvPr id="53" name="TextBox 52">
            <a:extLst>
              <a:ext uri="{FF2B5EF4-FFF2-40B4-BE49-F238E27FC236}">
                <a16:creationId xmlns:a16="http://schemas.microsoft.com/office/drawing/2014/main" id="{95DA9F20-CC4C-1216-69D8-77D6F0E6A3D9}"/>
              </a:ext>
            </a:extLst>
          </p:cNvPr>
          <p:cNvSpPr txBox="1"/>
          <p:nvPr/>
        </p:nvSpPr>
        <p:spPr>
          <a:xfrm>
            <a:off x="19656427" y="21943154"/>
            <a:ext cx="1416663" cy="707886"/>
          </a:xfrm>
          <a:prstGeom prst="rect">
            <a:avLst/>
          </a:prstGeom>
          <a:noFill/>
        </p:spPr>
        <p:txBody>
          <a:bodyPr wrap="square">
            <a:spAutoFit/>
          </a:bodyPr>
          <a:lstStyle/>
          <a:p>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4000" dirty="0"/>
          </a:p>
        </p:txBody>
      </p:sp>
      <p:sp>
        <p:nvSpPr>
          <p:cNvPr id="54" name="TextBox 53">
            <a:extLst>
              <a:ext uri="{FF2B5EF4-FFF2-40B4-BE49-F238E27FC236}">
                <a16:creationId xmlns:a16="http://schemas.microsoft.com/office/drawing/2014/main" id="{47B32C7E-4AE7-08A7-0853-CD54316A2B01}"/>
              </a:ext>
            </a:extLst>
          </p:cNvPr>
          <p:cNvSpPr txBox="1"/>
          <p:nvPr/>
        </p:nvSpPr>
        <p:spPr>
          <a:xfrm>
            <a:off x="22718622" y="21189661"/>
            <a:ext cx="1416663" cy="707886"/>
          </a:xfrm>
          <a:prstGeom prst="rect">
            <a:avLst/>
          </a:prstGeom>
          <a:noFill/>
        </p:spPr>
        <p:txBody>
          <a:bodyPr wrap="square">
            <a:spAutoFit/>
          </a:bodyPr>
          <a:lstStyle/>
          <a:p>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000" dirty="0"/>
          </a:p>
        </p:txBody>
      </p:sp>
      <p:sp>
        <p:nvSpPr>
          <p:cNvPr id="56" name="Rectangle 55">
            <a:extLst>
              <a:ext uri="{FF2B5EF4-FFF2-40B4-BE49-F238E27FC236}">
                <a16:creationId xmlns:a16="http://schemas.microsoft.com/office/drawing/2014/main" id="{5B4C9EFF-DD64-F93B-F429-DB90D36A0B1E}"/>
              </a:ext>
            </a:extLst>
          </p:cNvPr>
          <p:cNvSpPr/>
          <p:nvPr/>
        </p:nvSpPr>
        <p:spPr>
          <a:xfrm>
            <a:off x="24658860" y="15656646"/>
            <a:ext cx="11767924" cy="8970380"/>
          </a:xfrm>
          <a:prstGeom prst="rect">
            <a:avLst/>
          </a:prstGeom>
          <a:noFill/>
          <a:ln>
            <a:solidFill>
              <a:schemeClr val="tx1"/>
            </a:solidFill>
            <a:prstDash val="lg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A0064F7-82C2-2386-8C19-A2AD9B426D78}"/>
              </a:ext>
            </a:extLst>
          </p:cNvPr>
          <p:cNvSpPr txBox="1"/>
          <p:nvPr/>
        </p:nvSpPr>
        <p:spPr>
          <a:xfrm>
            <a:off x="25003090" y="15766083"/>
            <a:ext cx="11423694" cy="1446550"/>
          </a:xfrm>
          <a:prstGeom prst="rect">
            <a:avLst/>
          </a:prstGeom>
          <a:noFill/>
        </p:spPr>
        <p:txBody>
          <a:bodyPr wrap="square">
            <a:spAutoFit/>
          </a:bodyPr>
          <a:lstStyle/>
          <a:p>
            <a:pPr algn="ctr"/>
            <a:r>
              <a:rPr lang="en-US" sz="4400" i="1" dirty="0"/>
              <a:t>Obj. 3. Multimodal info fused dual-arm manipulation for integrated chicken rehanging </a:t>
            </a:r>
          </a:p>
        </p:txBody>
      </p:sp>
      <p:sp>
        <p:nvSpPr>
          <p:cNvPr id="60" name="Rectangle 59">
            <a:extLst>
              <a:ext uri="{FF2B5EF4-FFF2-40B4-BE49-F238E27FC236}">
                <a16:creationId xmlns:a16="http://schemas.microsoft.com/office/drawing/2014/main" id="{F848E94E-5F4F-33E2-9357-034BF449E73D}"/>
              </a:ext>
            </a:extLst>
          </p:cNvPr>
          <p:cNvSpPr/>
          <p:nvPr/>
        </p:nvSpPr>
        <p:spPr>
          <a:xfrm>
            <a:off x="24962519" y="21927765"/>
            <a:ext cx="12039245" cy="2859316"/>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4000" dirty="0">
                <a:solidFill>
                  <a:srgbClr val="000000"/>
                </a:solidFill>
                <a:latin typeface="Times New Roman" panose="02020603050405020304" pitchFamily="18" charset="0"/>
                <a:cs typeface="Times New Roman" panose="02020603050405020304" pitchFamily="18" charset="0"/>
              </a:rPr>
              <a:t>Fig Obj 3. The diagram of chicken grasping and hanging procedures. The dual-arm system translates the chicken from the table to the moving shackles (translation and rotation). </a:t>
            </a:r>
          </a:p>
        </p:txBody>
      </p:sp>
      <p:pic>
        <p:nvPicPr>
          <p:cNvPr id="65" name="Picture 64">
            <a:extLst>
              <a:ext uri="{FF2B5EF4-FFF2-40B4-BE49-F238E27FC236}">
                <a16:creationId xmlns:a16="http://schemas.microsoft.com/office/drawing/2014/main" id="{622D5E06-C022-9CF2-76D2-27324AA6B6BC}"/>
              </a:ext>
            </a:extLst>
          </p:cNvPr>
          <p:cNvPicPr>
            <a:picLocks noChangeAspect="1"/>
          </p:cNvPicPr>
          <p:nvPr/>
        </p:nvPicPr>
        <p:blipFill>
          <a:blip r:embed="rId8"/>
          <a:stretch>
            <a:fillRect/>
          </a:stretch>
        </p:blipFill>
        <p:spPr>
          <a:xfrm>
            <a:off x="25307862" y="17068036"/>
            <a:ext cx="10693311" cy="5169856"/>
          </a:xfrm>
          <a:prstGeom prst="rect">
            <a:avLst/>
          </a:prstGeom>
        </p:spPr>
      </p:pic>
      <p:pic>
        <p:nvPicPr>
          <p:cNvPr id="1026" name="Picture 2" descr="USDA's NIFA: $41.4M in grants to back healthy food for SNAP buys - Fruit  Growers News">
            <a:extLst>
              <a:ext uri="{FF2B5EF4-FFF2-40B4-BE49-F238E27FC236}">
                <a16:creationId xmlns:a16="http://schemas.microsoft.com/office/drawing/2014/main" id="{1D6D0917-D6D4-F325-35DE-9C8C6530A1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89549" y="24065429"/>
            <a:ext cx="2751150" cy="1155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RC and National Science Foundation Award $20 Million to Fund U.S.  University Research on Nanoelectronics for 2020 and Beyond | InterNano">
            <a:extLst>
              <a:ext uri="{FF2B5EF4-FFF2-40B4-BE49-F238E27FC236}">
                <a16:creationId xmlns:a16="http://schemas.microsoft.com/office/drawing/2014/main" id="{5F49E3D6-5D4E-3EEC-042B-060644917D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942842" y="23980810"/>
            <a:ext cx="28575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a:extLst>
              <a:ext uri="{FF2B5EF4-FFF2-40B4-BE49-F238E27FC236}">
                <a16:creationId xmlns:a16="http://schemas.microsoft.com/office/drawing/2014/main" id="{69FA6919-D45C-A0CB-F593-D203953B6A35}"/>
              </a:ext>
            </a:extLst>
          </p:cNvPr>
          <p:cNvPicPr>
            <a:picLocks noChangeAspect="1"/>
          </p:cNvPicPr>
          <p:nvPr/>
        </p:nvPicPr>
        <p:blipFill>
          <a:blip r:embed="rId11"/>
          <a:stretch>
            <a:fillRect/>
          </a:stretch>
        </p:blipFill>
        <p:spPr>
          <a:xfrm>
            <a:off x="21440129" y="9905194"/>
            <a:ext cx="5032700" cy="1375258"/>
          </a:xfrm>
          <a:prstGeom prst="rect">
            <a:avLst/>
          </a:prstGeom>
        </p:spPr>
      </p:pic>
      <p:sp>
        <p:nvSpPr>
          <p:cNvPr id="74" name="TextBox 73">
            <a:extLst>
              <a:ext uri="{FF2B5EF4-FFF2-40B4-BE49-F238E27FC236}">
                <a16:creationId xmlns:a16="http://schemas.microsoft.com/office/drawing/2014/main" id="{89D874AA-7972-CBC3-B05C-6CB7F8647CC9}"/>
              </a:ext>
            </a:extLst>
          </p:cNvPr>
          <p:cNvSpPr txBox="1"/>
          <p:nvPr/>
        </p:nvSpPr>
        <p:spPr>
          <a:xfrm>
            <a:off x="17442845" y="10009184"/>
            <a:ext cx="4180850" cy="861774"/>
          </a:xfrm>
          <a:prstGeom prst="rect">
            <a:avLst/>
          </a:prstGeom>
          <a:noFill/>
        </p:spPr>
        <p:txBody>
          <a:bodyPr wrap="square">
            <a:spAutoFit/>
          </a:bodyPr>
          <a:lstStyle/>
          <a:p>
            <a:r>
              <a:rPr lang="en-US" sz="5000" i="1" u="sng" dirty="0"/>
              <a:t>Social</a:t>
            </a:r>
            <a:r>
              <a:rPr lang="en-US" sz="4400" i="1" u="sng" dirty="0"/>
              <a:t> </a:t>
            </a:r>
            <a:r>
              <a:rPr lang="en-US" sz="5000" i="1" u="sng" dirty="0"/>
              <a:t>impact</a:t>
            </a:r>
            <a:r>
              <a:rPr lang="en-US" sz="4400" i="1" u="sng" dirty="0"/>
              <a:t>:</a:t>
            </a:r>
          </a:p>
        </p:txBody>
      </p:sp>
      <p:sp>
        <p:nvSpPr>
          <p:cNvPr id="77" name="TextBox 76">
            <a:extLst>
              <a:ext uri="{FF2B5EF4-FFF2-40B4-BE49-F238E27FC236}">
                <a16:creationId xmlns:a16="http://schemas.microsoft.com/office/drawing/2014/main" id="{75C641C3-0251-C261-FEA9-23FC65DF04C9}"/>
              </a:ext>
            </a:extLst>
          </p:cNvPr>
          <p:cNvSpPr txBox="1"/>
          <p:nvPr/>
        </p:nvSpPr>
        <p:spPr>
          <a:xfrm>
            <a:off x="26686020" y="8554017"/>
            <a:ext cx="9609775" cy="2800767"/>
          </a:xfrm>
          <a:prstGeom prst="rect">
            <a:avLst/>
          </a:prstGeom>
          <a:noFill/>
        </p:spPr>
        <p:txBody>
          <a:bodyPr wrap="square" rtlCol="0">
            <a:spAutoFit/>
          </a:bodyPr>
          <a:lstStyle/>
          <a:p>
            <a:pPr marL="857250" indent="-857250">
              <a:buFont typeface="Arial" panose="020B0604020202020204" pitchFamily="34" charset="0"/>
              <a:buChar char="•"/>
            </a:pPr>
            <a:r>
              <a:rPr lang="en-US" altLang="zh-CN" sz="4400" dirty="0"/>
              <a:t>Improve labor working environment</a:t>
            </a:r>
          </a:p>
          <a:p>
            <a:pPr marL="857250" indent="-857250">
              <a:buFont typeface="Arial" panose="020B0604020202020204" pitchFamily="34" charset="0"/>
              <a:buChar char="•"/>
            </a:pPr>
            <a:r>
              <a:rPr lang="en-US" sz="4400" dirty="0"/>
              <a:t>Lower food costs</a:t>
            </a:r>
          </a:p>
          <a:p>
            <a:pPr marL="857250" indent="-857250">
              <a:buFont typeface="Arial" panose="020B0604020202020204" pitchFamily="34" charset="0"/>
              <a:buChar char="•"/>
            </a:pPr>
            <a:r>
              <a:rPr lang="en-US" sz="4400" dirty="0"/>
              <a:t>Increase food supply chain resilience</a:t>
            </a:r>
          </a:p>
          <a:p>
            <a:pPr marL="857250" indent="-857250">
              <a:buFont typeface="Arial" panose="020B0604020202020204" pitchFamily="34" charset="0"/>
              <a:buChar char="•"/>
            </a:pPr>
            <a:r>
              <a:rPr lang="en-US" sz="4400" dirty="0"/>
              <a:t>Alleviate persistent labor shortage  </a:t>
            </a:r>
          </a:p>
        </p:txBody>
      </p:sp>
      <p:sp>
        <p:nvSpPr>
          <p:cNvPr id="78" name="TextBox 77">
            <a:extLst>
              <a:ext uri="{FF2B5EF4-FFF2-40B4-BE49-F238E27FC236}">
                <a16:creationId xmlns:a16="http://schemas.microsoft.com/office/drawing/2014/main" id="{8204D53D-B21F-6719-8C13-4A108AD381B6}"/>
              </a:ext>
            </a:extLst>
          </p:cNvPr>
          <p:cNvSpPr txBox="1"/>
          <p:nvPr/>
        </p:nvSpPr>
        <p:spPr>
          <a:xfrm>
            <a:off x="17443244" y="11155985"/>
            <a:ext cx="5671009" cy="861774"/>
          </a:xfrm>
          <a:prstGeom prst="rect">
            <a:avLst/>
          </a:prstGeom>
          <a:noFill/>
        </p:spPr>
        <p:txBody>
          <a:bodyPr wrap="square">
            <a:spAutoFit/>
          </a:bodyPr>
          <a:lstStyle/>
          <a:p>
            <a:r>
              <a:rPr lang="en-US" sz="5000" i="1" u="sng" dirty="0"/>
              <a:t>Education</a:t>
            </a:r>
            <a:r>
              <a:rPr lang="en-US" sz="4400" i="1" u="sng" dirty="0"/>
              <a:t> </a:t>
            </a:r>
            <a:r>
              <a:rPr lang="en-US" sz="5000" i="1" u="sng" dirty="0"/>
              <a:t>impact</a:t>
            </a:r>
            <a:r>
              <a:rPr lang="en-US" sz="4400" i="1" u="sng" dirty="0"/>
              <a:t>:</a:t>
            </a:r>
          </a:p>
        </p:txBody>
      </p:sp>
      <p:pic>
        <p:nvPicPr>
          <p:cNvPr id="80" name="Picture 79" descr="A group of people sitting at desks in a classroom&#10;&#10;Description automatically generated with low confidence">
            <a:extLst>
              <a:ext uri="{FF2B5EF4-FFF2-40B4-BE49-F238E27FC236}">
                <a16:creationId xmlns:a16="http://schemas.microsoft.com/office/drawing/2014/main" id="{3D51D80E-65FE-CD49-5840-FA7D902542F5}"/>
              </a:ext>
            </a:extLst>
          </p:cNvPr>
          <p:cNvPicPr>
            <a:picLocks noChangeAspect="1"/>
          </p:cNvPicPr>
          <p:nvPr/>
        </p:nvPicPr>
        <p:blipFill rotWithShape="1">
          <a:blip r:embed="rId12"/>
          <a:srcRect b="14615"/>
          <a:stretch/>
        </p:blipFill>
        <p:spPr>
          <a:xfrm>
            <a:off x="23435980" y="11486379"/>
            <a:ext cx="3027752" cy="3444698"/>
          </a:xfrm>
          <a:prstGeom prst="rect">
            <a:avLst/>
          </a:prstGeom>
        </p:spPr>
      </p:pic>
      <p:sp>
        <p:nvSpPr>
          <p:cNvPr id="81" name="TextBox 80">
            <a:extLst>
              <a:ext uri="{FF2B5EF4-FFF2-40B4-BE49-F238E27FC236}">
                <a16:creationId xmlns:a16="http://schemas.microsoft.com/office/drawing/2014/main" id="{4AC26A70-9263-FAF8-374E-76487E657B98}"/>
              </a:ext>
            </a:extLst>
          </p:cNvPr>
          <p:cNvSpPr txBox="1"/>
          <p:nvPr/>
        </p:nvSpPr>
        <p:spPr>
          <a:xfrm>
            <a:off x="18668159" y="11944284"/>
            <a:ext cx="5032700"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Undergraduate class</a:t>
            </a:r>
            <a:br>
              <a:rPr lang="en-US" sz="3200" dirty="0"/>
            </a:br>
            <a:r>
              <a:rPr lang="en-US" sz="3200" dirty="0"/>
              <a:t>(BENG3113, MEEG 2303)</a:t>
            </a:r>
          </a:p>
          <a:p>
            <a:pPr marL="457200" indent="-457200">
              <a:buFont typeface="Arial" panose="020B0604020202020204" pitchFamily="34" charset="0"/>
              <a:buChar char="•"/>
            </a:pPr>
            <a:r>
              <a:rPr lang="en-US" sz="3200" dirty="0"/>
              <a:t>Engineering summer Camp (</a:t>
            </a:r>
            <a:r>
              <a:rPr lang="en-US" sz="3200" dirty="0" err="1"/>
              <a:t>GirlTREC</a:t>
            </a:r>
            <a:r>
              <a:rPr lang="en-US" sz="3200" dirty="0"/>
              <a:t>, SHE)</a:t>
            </a:r>
          </a:p>
        </p:txBody>
      </p:sp>
      <p:pic>
        <p:nvPicPr>
          <p:cNvPr id="1032" name="Picture 8" descr="Logos &amp; Wordmarks | Brand and Style Guidelines | University of Arkansas">
            <a:extLst>
              <a:ext uri="{FF2B5EF4-FFF2-40B4-BE49-F238E27FC236}">
                <a16:creationId xmlns:a16="http://schemas.microsoft.com/office/drawing/2014/main" id="{9BF0400D-ED0A-414E-E0F0-21DA9DFCFD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91934" y="12172570"/>
            <a:ext cx="1432659" cy="1089007"/>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extLst>
              <a:ext uri="{FF2B5EF4-FFF2-40B4-BE49-F238E27FC236}">
                <a16:creationId xmlns:a16="http://schemas.microsoft.com/office/drawing/2014/main" id="{DBA69E01-F2D4-10A9-5C29-09FDCC2E0BA2}"/>
              </a:ext>
            </a:extLst>
          </p:cNvPr>
          <p:cNvSpPr txBox="1"/>
          <p:nvPr/>
        </p:nvSpPr>
        <p:spPr>
          <a:xfrm>
            <a:off x="26747583" y="11670824"/>
            <a:ext cx="5671009" cy="861774"/>
          </a:xfrm>
          <a:prstGeom prst="rect">
            <a:avLst/>
          </a:prstGeom>
          <a:noFill/>
        </p:spPr>
        <p:txBody>
          <a:bodyPr wrap="square">
            <a:spAutoFit/>
          </a:bodyPr>
          <a:lstStyle/>
          <a:p>
            <a:r>
              <a:rPr lang="en-US" sz="5000" i="1" u="sng" dirty="0"/>
              <a:t>Technical</a:t>
            </a:r>
            <a:r>
              <a:rPr lang="en-US" sz="4400" i="1" u="sng" dirty="0"/>
              <a:t> </a:t>
            </a:r>
            <a:r>
              <a:rPr lang="en-US" sz="5000" i="1" u="sng" dirty="0"/>
              <a:t>impact</a:t>
            </a:r>
            <a:r>
              <a:rPr lang="en-US" sz="4400" i="1" u="sng" dirty="0"/>
              <a:t>:</a:t>
            </a:r>
          </a:p>
        </p:txBody>
      </p:sp>
      <p:sp>
        <p:nvSpPr>
          <p:cNvPr id="84" name="TextBox 83">
            <a:extLst>
              <a:ext uri="{FF2B5EF4-FFF2-40B4-BE49-F238E27FC236}">
                <a16:creationId xmlns:a16="http://schemas.microsoft.com/office/drawing/2014/main" id="{FECC9E7D-9EA6-AE3D-1629-867EC9CC0A11}"/>
              </a:ext>
            </a:extLst>
          </p:cNvPr>
          <p:cNvSpPr txBox="1"/>
          <p:nvPr/>
        </p:nvSpPr>
        <p:spPr>
          <a:xfrm>
            <a:off x="26686020" y="12481665"/>
            <a:ext cx="10170097" cy="2800767"/>
          </a:xfrm>
          <a:prstGeom prst="rect">
            <a:avLst/>
          </a:prstGeom>
          <a:noFill/>
        </p:spPr>
        <p:txBody>
          <a:bodyPr wrap="square" rtlCol="0">
            <a:spAutoFit/>
          </a:bodyPr>
          <a:lstStyle/>
          <a:p>
            <a:pPr marL="857250" indent="-857250">
              <a:buFont typeface="Arial" panose="020B0604020202020204" pitchFamily="34" charset="0"/>
              <a:buChar char="•"/>
            </a:pPr>
            <a:r>
              <a:rPr lang="en-US" altLang="zh-CN" sz="4400" dirty="0"/>
              <a:t>Tactile sensor fabrication</a:t>
            </a:r>
          </a:p>
          <a:p>
            <a:pPr marL="857250" indent="-857250">
              <a:buFont typeface="Arial" panose="020B0604020202020204" pitchFamily="34" charset="0"/>
              <a:buChar char="•"/>
            </a:pPr>
            <a:r>
              <a:rPr lang="en-US" sz="4400" dirty="0"/>
              <a:t>3D vision and </a:t>
            </a:r>
            <a:r>
              <a:rPr lang="en-US" altLang="zh-CN" sz="4400" dirty="0"/>
              <a:t>real time machine vision</a:t>
            </a:r>
          </a:p>
          <a:p>
            <a:pPr marL="857250" indent="-857250">
              <a:buFont typeface="Arial" panose="020B0604020202020204" pitchFamily="34" charset="0"/>
              <a:buChar char="•"/>
            </a:pPr>
            <a:r>
              <a:rPr lang="en-US" sz="4400" dirty="0"/>
              <a:t>Dynamic robot control</a:t>
            </a:r>
          </a:p>
          <a:p>
            <a:pPr marL="857250" indent="-857250">
              <a:buFont typeface="Arial" panose="020B0604020202020204" pitchFamily="34" charset="0"/>
              <a:buChar char="•"/>
            </a:pPr>
            <a:r>
              <a:rPr lang="en-US" sz="4400" dirty="0"/>
              <a:t>Dual-arm collaboration</a:t>
            </a:r>
          </a:p>
        </p:txBody>
      </p:sp>
      <p:pic>
        <p:nvPicPr>
          <p:cNvPr id="1034" name="Picture 10" descr="Purdue Boilermakers football - Wikipedia">
            <a:extLst>
              <a:ext uri="{FF2B5EF4-FFF2-40B4-BE49-F238E27FC236}">
                <a16:creationId xmlns:a16="http://schemas.microsoft.com/office/drawing/2014/main" id="{2D26DEAC-7A7E-3311-FB8C-D4EE76D2FD2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322247" y="14069705"/>
            <a:ext cx="1153033" cy="1021481"/>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5370926A-9C3E-6BBC-7C39-D18777AC89BA}"/>
              </a:ext>
            </a:extLst>
          </p:cNvPr>
          <p:cNvSpPr txBox="1"/>
          <p:nvPr/>
        </p:nvSpPr>
        <p:spPr>
          <a:xfrm>
            <a:off x="18668159" y="14102290"/>
            <a:ext cx="5967668"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Undergraduate class</a:t>
            </a:r>
            <a:br>
              <a:rPr lang="en-US" sz="3200" dirty="0"/>
            </a:br>
            <a:r>
              <a:rPr lang="en-US" sz="3200" dirty="0"/>
              <a:t>(IE474)</a:t>
            </a:r>
          </a:p>
        </p:txBody>
      </p:sp>
      <p:pic>
        <p:nvPicPr>
          <p:cNvPr id="86" name="Picture 10" descr="Purdue Boilermakers football - Wikipedia">
            <a:extLst>
              <a:ext uri="{FF2B5EF4-FFF2-40B4-BE49-F238E27FC236}">
                <a16:creationId xmlns:a16="http://schemas.microsoft.com/office/drawing/2014/main" id="{55798048-25D6-B0DE-4D4C-FF25CC57F00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363742" y="3772827"/>
            <a:ext cx="1604321" cy="1421281"/>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3A30B498-55E6-A321-EB8D-E6D1C9F0E7D9}"/>
              </a:ext>
            </a:extLst>
          </p:cNvPr>
          <p:cNvSpPr/>
          <p:nvPr/>
        </p:nvSpPr>
        <p:spPr>
          <a:xfrm>
            <a:off x="16825068" y="8554017"/>
            <a:ext cx="19601715" cy="6754323"/>
          </a:xfrm>
          <a:prstGeom prst="rect">
            <a:avLst/>
          </a:prstGeom>
          <a:noFill/>
          <a:ln>
            <a:solidFill>
              <a:schemeClr val="tx1"/>
            </a:solidFill>
            <a:prstDash val="lg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F5111F16-A156-0CD7-299B-136C3B3B372E}"/>
              </a:ext>
            </a:extLst>
          </p:cNvPr>
          <p:cNvSpPr/>
          <p:nvPr/>
        </p:nvSpPr>
        <p:spPr>
          <a:xfrm>
            <a:off x="1257158" y="8554017"/>
            <a:ext cx="15375031" cy="6002810"/>
          </a:xfrm>
          <a:prstGeom prst="rect">
            <a:avLst/>
          </a:prstGeom>
          <a:noFill/>
          <a:ln>
            <a:solidFill>
              <a:schemeClr val="tx1"/>
            </a:solidFill>
            <a:prstDash val="lg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2">
            <a:extLst>
              <a:ext uri="{FF2B5EF4-FFF2-40B4-BE49-F238E27FC236}">
                <a16:creationId xmlns:a16="http://schemas.microsoft.com/office/drawing/2014/main" id="{66521DA8-DA85-CA3C-65A4-A547024A8D4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098970" y="3870010"/>
            <a:ext cx="4875671" cy="116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05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1294</TotalTime>
  <Words>448</Words>
  <Application>Microsoft Macintosh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Multimodal sensors guided robotic chicken grasping and rehanging for integrated and autonomous poultry processing </vt:lpstr>
    </vt:vector>
  </TitlesOfParts>
  <Company>Vanderbilt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Karns</dc:creator>
  <cp:lastModifiedBy>Dongyi Wang</cp:lastModifiedBy>
  <cp:revision>46</cp:revision>
  <dcterms:created xsi:type="dcterms:W3CDTF">2015-11-02T16:42:22Z</dcterms:created>
  <dcterms:modified xsi:type="dcterms:W3CDTF">2023-04-17T14:33:59Z</dcterms:modified>
</cp:coreProperties>
</file>