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58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595" autoAdjust="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8905-4EB3-3F48-990F-1B6C3892205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4EED-FA26-AB4E-8BB0-FE19749F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61" y="1279952"/>
            <a:ext cx="7086599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260" y="2749977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1666" r="1710"/>
          <a:stretch/>
        </p:blipFill>
        <p:spPr>
          <a:xfrm>
            <a:off x="-1" y="0"/>
            <a:ext cx="9169659" cy="68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IS_PPT_P1_r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8"/>
            <a:ext cx="8229600" cy="668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6832"/>
            <a:ext cx="82296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698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698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4"/>
            <a:ext cx="8229600" cy="764526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4525963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  <a:lvl2pPr>
              <a:defRPr>
                <a:solidFill>
                  <a:srgbClr val="0E1C58"/>
                </a:solidFill>
              </a:defRPr>
            </a:lvl2pPr>
            <a:lvl3pPr>
              <a:defRPr>
                <a:solidFill>
                  <a:srgbClr val="0E1C58"/>
                </a:solidFill>
              </a:defRPr>
            </a:lvl3pPr>
            <a:lvl4pPr>
              <a:defRPr>
                <a:solidFill>
                  <a:srgbClr val="0E1C58"/>
                </a:solidFill>
              </a:defRPr>
            </a:lvl4pPr>
            <a:lvl5pPr>
              <a:defRPr>
                <a:solidFill>
                  <a:srgbClr val="0E1C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19"/>
            <a:ext cx="8229600" cy="726038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564"/>
            <a:ext cx="4038600" cy="4525963"/>
          </a:xfrm>
        </p:spPr>
        <p:txBody>
          <a:bodyPr/>
          <a:lstStyle>
            <a:lvl1pPr>
              <a:defRPr sz="2800">
                <a:solidFill>
                  <a:srgbClr val="0E1C58"/>
                </a:solidFill>
              </a:defRPr>
            </a:lvl1pPr>
            <a:lvl2pPr>
              <a:defRPr sz="2400">
                <a:solidFill>
                  <a:srgbClr val="0E1C58"/>
                </a:solidFill>
              </a:defRPr>
            </a:lvl2pPr>
            <a:lvl3pPr>
              <a:defRPr sz="2000">
                <a:solidFill>
                  <a:srgbClr val="0E1C58"/>
                </a:solidFill>
              </a:defRPr>
            </a:lvl3pPr>
            <a:lvl4pPr>
              <a:defRPr sz="1800">
                <a:solidFill>
                  <a:srgbClr val="0E1C58"/>
                </a:solidFill>
              </a:defRPr>
            </a:lvl4pPr>
            <a:lvl5pPr>
              <a:defRPr sz="1800">
                <a:solidFill>
                  <a:srgbClr val="0E1C5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23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9995"/>
            <a:ext cx="4040188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23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E1C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9995"/>
            <a:ext cx="4041775" cy="3951288"/>
          </a:xfrm>
        </p:spPr>
        <p:txBody>
          <a:bodyPr/>
          <a:lstStyle>
            <a:lvl1pPr>
              <a:defRPr sz="2400">
                <a:solidFill>
                  <a:srgbClr val="0E1C58"/>
                </a:solidFill>
              </a:defRPr>
            </a:lvl1pPr>
            <a:lvl2pPr>
              <a:defRPr sz="2000">
                <a:solidFill>
                  <a:srgbClr val="0E1C58"/>
                </a:solidFill>
              </a:defRPr>
            </a:lvl2pPr>
            <a:lvl3pPr>
              <a:defRPr sz="1800">
                <a:solidFill>
                  <a:srgbClr val="0E1C58"/>
                </a:solidFill>
              </a:defRPr>
            </a:lvl3pPr>
            <a:lvl4pPr>
              <a:defRPr sz="1600">
                <a:solidFill>
                  <a:srgbClr val="0E1C58"/>
                </a:solidFill>
              </a:defRPr>
            </a:lvl4pPr>
            <a:lvl5pPr>
              <a:defRPr sz="1600">
                <a:solidFill>
                  <a:srgbClr val="0E1C5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1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0"/>
            <a:ext cx="8229600" cy="783770"/>
          </a:xfrm>
        </p:spPr>
        <p:txBody>
          <a:bodyPr/>
          <a:lstStyle>
            <a:lvl1pPr>
              <a:defRPr>
                <a:solidFill>
                  <a:srgbClr val="0E1C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258"/>
          <a:stretch/>
        </p:blipFill>
        <p:spPr>
          <a:xfrm>
            <a:off x="0" y="809202"/>
            <a:ext cx="9163240" cy="60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SIS_PPT_P1_r2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9"/>
          <a:stretch/>
        </p:blipFill>
        <p:spPr>
          <a:xfrm>
            <a:off x="0" y="1231602"/>
            <a:ext cx="9144000" cy="56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FB1D-2CDD-CF44-93B1-657627E239F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AB70-ACF7-B149-9279-6350C00E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NSF Rapid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Abhi Vadali</a:t>
            </a:r>
          </a:p>
          <a:p>
            <a:r>
              <a:rPr lang="en-US" dirty="0"/>
              <a:t>Professor Dubey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CBA94A5-046F-4A5F-98B2-6021BEA3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57" y="4432883"/>
            <a:ext cx="1590103" cy="14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6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of </a:t>
            </a:r>
            <a:r>
              <a:rPr lang="en-US" dirty="0" err="1"/>
              <a:t>TransitHub</a:t>
            </a:r>
            <a:r>
              <a:rPr lang="en-US" dirty="0"/>
              <a:t> App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4928" y="1176832"/>
            <a:ext cx="4491872" cy="4525963"/>
          </a:xfrm>
        </p:spPr>
        <p:txBody>
          <a:bodyPr>
            <a:normAutofit/>
          </a:bodyPr>
          <a:lstStyle/>
          <a:p>
            <a:r>
              <a:rPr lang="en-US" sz="2400" dirty="0"/>
              <a:t>Native iOS app</a:t>
            </a:r>
          </a:p>
          <a:p>
            <a:r>
              <a:rPr lang="en-US" sz="2400" dirty="0"/>
              <a:t>Key features: real-time bus tracker, navigation, service alert notifications, personal transit schedule management</a:t>
            </a:r>
          </a:p>
          <a:p>
            <a:r>
              <a:rPr lang="en-US" sz="2400" dirty="0"/>
              <a:t>Trying to adapt this application to help citizens of Nashville navigate public transit among COVID-19 pandemic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939908-6BB1-4DFC-A8A4-6E35B95C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5" y="1176832"/>
            <a:ext cx="25448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3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A462-AD14-4489-A5D5-7DECCC19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9636-1761-4F22-9F3D-E0E92CA48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6832"/>
            <a:ext cx="8229600" cy="1962294"/>
          </a:xfrm>
        </p:spPr>
        <p:txBody>
          <a:bodyPr>
            <a:noAutofit/>
          </a:bodyPr>
          <a:lstStyle/>
          <a:p>
            <a:r>
              <a:rPr lang="en-US" sz="3000" dirty="0"/>
              <a:t>Began the process of creating a new app in React Native, which has bus stop information, bus route information, bus schedules, real-time navigation assistance, real-time bus locations, bus arrival predictions, live seat-map (etc.)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D14CF-F164-4E48-ACA6-C491F938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02" y="3718875"/>
            <a:ext cx="6117996" cy="23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7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BDA1-A109-4862-81A5-B56CE615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4F5E-8E9D-4AEC-A8B3-EEE777AC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Received video feed examples from different buses in Nashville</a:t>
            </a:r>
          </a:p>
          <a:p>
            <a:r>
              <a:rPr lang="en-US" sz="3000" dirty="0"/>
              <a:t>Decomposed these videos into frames</a:t>
            </a:r>
          </a:p>
          <a:p>
            <a:r>
              <a:rPr lang="en-US" sz="3000" dirty="0"/>
              <a:t>Used OpenCV and YOLOv3 to train the model to identify people within these frames</a:t>
            </a:r>
          </a:p>
          <a:p>
            <a:r>
              <a:rPr lang="en-US" sz="3000" dirty="0"/>
              <a:t>Now working on splitting each frame into specific Regions of Interest and then using Structural Similarity Index to determine which seats are populated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0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0FEA-2AC4-4F34-981D-07954087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Video Analysis Results</a:t>
            </a:r>
          </a:p>
        </p:txBody>
      </p:sp>
      <p:pic>
        <p:nvPicPr>
          <p:cNvPr id="5" name="Picture 4" descr="A picture containing photo, television, different, screen&#10;&#10;Description automatically generated">
            <a:extLst>
              <a:ext uri="{FF2B5EF4-FFF2-40B4-BE49-F238E27FC236}">
                <a16:creationId xmlns:a16="http://schemas.microsoft.com/office/drawing/2014/main" id="{D3D59D7C-08E8-4835-AA75-0935B9EE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8907"/>
            <a:ext cx="3299381" cy="1855902"/>
          </a:xfrm>
          <a:prstGeom prst="rect">
            <a:avLst/>
          </a:prstGeom>
        </p:spPr>
      </p:pic>
      <p:pic>
        <p:nvPicPr>
          <p:cNvPr id="7" name="Picture 6" descr="A picture containing indoor, table, sitting, green&#10;&#10;Description automatically generated">
            <a:extLst>
              <a:ext uri="{FF2B5EF4-FFF2-40B4-BE49-F238E27FC236}">
                <a16:creationId xmlns:a16="http://schemas.microsoft.com/office/drawing/2014/main" id="{D0271977-AABA-4C62-BA97-1C6525742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544" y="2479250"/>
            <a:ext cx="3578345" cy="238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4300B-39CF-45DA-8F7F-0C3646EE9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48582"/>
            <a:ext cx="3299381" cy="18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BFC4-7E3F-4C50-909C-251492C2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Challenges, Lessons,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E1C0E-8ACA-4FD7-B385-2467D0FD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Challenges: minimal experience with JS, React, and CV going into this internship; adjusting to getting help in a remote setting</a:t>
            </a:r>
          </a:p>
          <a:p>
            <a:r>
              <a:rPr lang="en-US" sz="3000" dirty="0"/>
              <a:t>Lessons: experimenting and building greatly flattens learning curve, be more proactive about getting help solving problems</a:t>
            </a:r>
          </a:p>
          <a:p>
            <a:r>
              <a:rPr lang="en-US" sz="3000" dirty="0"/>
              <a:t>Positives: internship lectures and lunch + learns with PhD students were very informational, Professor Dubey and SCOPE Lab were very intentional about checking in on the projects and providing support wherever needed</a:t>
            </a:r>
          </a:p>
        </p:txBody>
      </p:sp>
    </p:spTree>
    <p:extLst>
      <p:ext uri="{BB962C8B-B14F-4D97-AF65-F5344CB8AC3E}">
        <p14:creationId xmlns:p14="http://schemas.microsoft.com/office/powerpoint/2010/main" val="4919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61" y="1666451"/>
            <a:ext cx="7387345" cy="2745293"/>
          </a:xfrm>
        </p:spPr>
        <p:txBody>
          <a:bodyPr>
            <a:normAutofit/>
          </a:bodyPr>
          <a:lstStyle/>
          <a:p>
            <a:r>
              <a:rPr lang="en-US" sz="3000" dirty="0"/>
              <a:t>Thank you to Vanderbilt ISIS and Professor Dubey for the opportunity to participate in this work this summer</a:t>
            </a:r>
          </a:p>
        </p:txBody>
      </p:sp>
    </p:spTree>
    <p:extLst>
      <p:ext uri="{BB962C8B-B14F-4D97-AF65-F5344CB8AC3E}">
        <p14:creationId xmlns:p14="http://schemas.microsoft.com/office/powerpoint/2010/main" val="160940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247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NSF Rapid Project</vt:lpstr>
      <vt:lpstr>Transition of TransitHub App</vt:lpstr>
      <vt:lpstr>New app</vt:lpstr>
      <vt:lpstr>Video Analysis</vt:lpstr>
      <vt:lpstr>Preliminary Video Analysis Results</vt:lpstr>
      <vt:lpstr>Challenges, Lessons, Positives</vt:lpstr>
      <vt:lpstr>Thank you to Vanderbilt ISIS and Professor Dubey for the opportunity to participate in this work this summer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Soloman, Darrell N</dc:creator>
  <cp:lastModifiedBy>Abhi Vadali</cp:lastModifiedBy>
  <cp:revision>19</cp:revision>
  <dcterms:created xsi:type="dcterms:W3CDTF">2014-01-24T16:26:32Z</dcterms:created>
  <dcterms:modified xsi:type="dcterms:W3CDTF">2020-08-04T21:26:22Z</dcterms:modified>
</cp:coreProperties>
</file>