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88" y="688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030B-6299-D746-95CE-FB2FA72DB716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A447-7EA5-0545-A4F0-402DA34CD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er_printread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43891200" cy="3291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Shuo Han</dc:creator>
  <cp:lastModifiedBy>Shuo Han</cp:lastModifiedBy>
  <cp:revision>2</cp:revision>
  <dcterms:created xsi:type="dcterms:W3CDTF">2012-08-21T03:35:51Z</dcterms:created>
  <dcterms:modified xsi:type="dcterms:W3CDTF">2012-08-21T03:36:23Z</dcterms:modified>
</cp:coreProperties>
</file>