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412163" cy="7772400"/>
  <p:notesSz cx="6858000" cy="9144000"/>
  <p:defaultTextStyle>
    <a:defPPr>
      <a:defRPr lang="en-US"/>
    </a:defPPr>
    <a:lvl1pPr marL="0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1pPr>
    <a:lvl2pPr marL="388349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2pPr>
    <a:lvl3pPr marL="776699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3pPr>
    <a:lvl4pPr marL="1165048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4pPr>
    <a:lvl5pPr marL="1553397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5pPr>
    <a:lvl6pPr marL="1941747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6pPr>
    <a:lvl7pPr marL="2330096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7pPr>
    <a:lvl8pPr marL="2718445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8pPr>
    <a:lvl9pPr marL="3106795" algn="l" defTabSz="776699" rtl="0" eaLnBrk="1" latinLnBrk="0" hangingPunct="1">
      <a:defRPr sz="152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96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12" y="1272011"/>
            <a:ext cx="7150339" cy="2705947"/>
          </a:xfrm>
        </p:spPr>
        <p:txBody>
          <a:bodyPr anchor="b"/>
          <a:lstStyle>
            <a:lvl1pPr algn="ctr">
              <a:defRPr sz="5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21" y="4082310"/>
            <a:ext cx="6309122" cy="1876530"/>
          </a:xfrm>
        </p:spPr>
        <p:txBody>
          <a:bodyPr/>
          <a:lstStyle>
            <a:lvl1pPr marL="0" indent="0" algn="ctr">
              <a:buNone/>
              <a:defRPr sz="2208"/>
            </a:lvl1pPr>
            <a:lvl2pPr marL="420624" indent="0" algn="ctr">
              <a:buNone/>
              <a:defRPr sz="1840"/>
            </a:lvl2pPr>
            <a:lvl3pPr marL="841248" indent="0" algn="ctr">
              <a:buNone/>
              <a:defRPr sz="1656"/>
            </a:lvl3pPr>
            <a:lvl4pPr marL="1261872" indent="0" algn="ctr">
              <a:buNone/>
              <a:defRPr sz="1472"/>
            </a:lvl4pPr>
            <a:lvl5pPr marL="1682496" indent="0" algn="ctr">
              <a:buNone/>
              <a:defRPr sz="1472"/>
            </a:lvl5pPr>
            <a:lvl6pPr marL="2103120" indent="0" algn="ctr">
              <a:buNone/>
              <a:defRPr sz="1472"/>
            </a:lvl6pPr>
            <a:lvl7pPr marL="2523744" indent="0" algn="ctr">
              <a:buNone/>
              <a:defRPr sz="1472"/>
            </a:lvl7pPr>
            <a:lvl8pPr marL="2944368" indent="0" algn="ctr">
              <a:buNone/>
              <a:defRPr sz="1472"/>
            </a:lvl8pPr>
            <a:lvl9pPr marL="3364992" indent="0" algn="ctr">
              <a:buNone/>
              <a:defRPr sz="147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954" y="413808"/>
            <a:ext cx="181387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337" y="413808"/>
            <a:ext cx="5336466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55" y="1937705"/>
            <a:ext cx="7255491" cy="3233102"/>
          </a:xfrm>
        </p:spPr>
        <p:txBody>
          <a:bodyPr anchor="b"/>
          <a:lstStyle>
            <a:lvl1pPr>
              <a:defRPr sz="5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55" y="5201393"/>
            <a:ext cx="7255491" cy="1700212"/>
          </a:xfrm>
        </p:spPr>
        <p:txBody>
          <a:bodyPr/>
          <a:lstStyle>
            <a:lvl1pPr marL="0" indent="0">
              <a:buNone/>
              <a:defRPr sz="2208">
                <a:solidFill>
                  <a:schemeClr val="tx1"/>
                </a:solidFill>
              </a:defRPr>
            </a:lvl1pPr>
            <a:lvl2pPr marL="420624" indent="0">
              <a:buNone/>
              <a:defRPr sz="1840">
                <a:solidFill>
                  <a:schemeClr val="tx1">
                    <a:tint val="75000"/>
                  </a:schemeClr>
                </a:solidFill>
              </a:defRPr>
            </a:lvl2pPr>
            <a:lvl3pPr marL="841248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3pPr>
            <a:lvl4pPr marL="1261872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4pPr>
            <a:lvl5pPr marL="1682496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5pPr>
            <a:lvl6pPr marL="2103120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6pPr>
            <a:lvl7pPr marL="2523744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7pPr>
            <a:lvl8pPr marL="2944368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8pPr>
            <a:lvl9pPr marL="3364992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1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336" y="2069042"/>
            <a:ext cx="3575169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8658" y="2069042"/>
            <a:ext cx="3575169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2" y="413810"/>
            <a:ext cx="7255491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433" y="1905318"/>
            <a:ext cx="3558739" cy="933767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24" indent="0">
              <a:buNone/>
              <a:defRPr sz="1840" b="1"/>
            </a:lvl2pPr>
            <a:lvl3pPr marL="841248" indent="0">
              <a:buNone/>
              <a:defRPr sz="1656" b="1"/>
            </a:lvl3pPr>
            <a:lvl4pPr marL="1261872" indent="0">
              <a:buNone/>
              <a:defRPr sz="1472" b="1"/>
            </a:lvl4pPr>
            <a:lvl5pPr marL="1682496" indent="0">
              <a:buNone/>
              <a:defRPr sz="1472" b="1"/>
            </a:lvl5pPr>
            <a:lvl6pPr marL="2103120" indent="0">
              <a:buNone/>
              <a:defRPr sz="1472" b="1"/>
            </a:lvl6pPr>
            <a:lvl7pPr marL="2523744" indent="0">
              <a:buNone/>
              <a:defRPr sz="1472" b="1"/>
            </a:lvl7pPr>
            <a:lvl8pPr marL="2944368" indent="0">
              <a:buNone/>
              <a:defRPr sz="1472" b="1"/>
            </a:lvl8pPr>
            <a:lvl9pPr marL="3364992" indent="0">
              <a:buNone/>
              <a:defRPr sz="147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433" y="2839085"/>
            <a:ext cx="3558739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8658" y="1905318"/>
            <a:ext cx="3576265" cy="933767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24" indent="0">
              <a:buNone/>
              <a:defRPr sz="1840" b="1"/>
            </a:lvl2pPr>
            <a:lvl3pPr marL="841248" indent="0">
              <a:buNone/>
              <a:defRPr sz="1656" b="1"/>
            </a:lvl3pPr>
            <a:lvl4pPr marL="1261872" indent="0">
              <a:buNone/>
              <a:defRPr sz="1472" b="1"/>
            </a:lvl4pPr>
            <a:lvl5pPr marL="1682496" indent="0">
              <a:buNone/>
              <a:defRPr sz="1472" b="1"/>
            </a:lvl5pPr>
            <a:lvl6pPr marL="2103120" indent="0">
              <a:buNone/>
              <a:defRPr sz="1472" b="1"/>
            </a:lvl6pPr>
            <a:lvl7pPr marL="2523744" indent="0">
              <a:buNone/>
              <a:defRPr sz="1472" b="1"/>
            </a:lvl7pPr>
            <a:lvl8pPr marL="2944368" indent="0">
              <a:buNone/>
              <a:defRPr sz="1472" b="1"/>
            </a:lvl8pPr>
            <a:lvl9pPr marL="3364992" indent="0">
              <a:buNone/>
              <a:defRPr sz="147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8658" y="2839085"/>
            <a:ext cx="3576265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2" y="518160"/>
            <a:ext cx="2713142" cy="1813560"/>
          </a:xfrm>
        </p:spPr>
        <p:txBody>
          <a:bodyPr anchor="b"/>
          <a:lstStyle>
            <a:lvl1pPr>
              <a:defRPr sz="29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265" y="1119083"/>
            <a:ext cx="4258658" cy="5523442"/>
          </a:xfrm>
        </p:spPr>
        <p:txBody>
          <a:bodyPr/>
          <a:lstStyle>
            <a:lvl1pPr>
              <a:defRPr sz="2944"/>
            </a:lvl1pPr>
            <a:lvl2pPr>
              <a:defRPr sz="2576"/>
            </a:lvl2pPr>
            <a:lvl3pPr>
              <a:defRPr sz="2208"/>
            </a:lvl3pPr>
            <a:lvl4pPr>
              <a:defRPr sz="1840"/>
            </a:lvl4pPr>
            <a:lvl5pPr>
              <a:defRPr sz="1840"/>
            </a:lvl5pPr>
            <a:lvl6pPr>
              <a:defRPr sz="1840"/>
            </a:lvl6pPr>
            <a:lvl7pPr>
              <a:defRPr sz="1840"/>
            </a:lvl7pPr>
            <a:lvl8pPr>
              <a:defRPr sz="1840"/>
            </a:lvl8pPr>
            <a:lvl9pPr>
              <a:defRPr sz="18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432" y="2331720"/>
            <a:ext cx="2713142" cy="4319800"/>
          </a:xfrm>
        </p:spPr>
        <p:txBody>
          <a:bodyPr/>
          <a:lstStyle>
            <a:lvl1pPr marL="0" indent="0">
              <a:buNone/>
              <a:defRPr sz="1472"/>
            </a:lvl1pPr>
            <a:lvl2pPr marL="420624" indent="0">
              <a:buNone/>
              <a:defRPr sz="1288"/>
            </a:lvl2pPr>
            <a:lvl3pPr marL="841248" indent="0">
              <a:buNone/>
              <a:defRPr sz="1104"/>
            </a:lvl3pPr>
            <a:lvl4pPr marL="1261872" indent="0">
              <a:buNone/>
              <a:defRPr sz="920"/>
            </a:lvl4pPr>
            <a:lvl5pPr marL="1682496" indent="0">
              <a:buNone/>
              <a:defRPr sz="920"/>
            </a:lvl5pPr>
            <a:lvl6pPr marL="2103120" indent="0">
              <a:buNone/>
              <a:defRPr sz="920"/>
            </a:lvl6pPr>
            <a:lvl7pPr marL="2523744" indent="0">
              <a:buNone/>
              <a:defRPr sz="920"/>
            </a:lvl7pPr>
            <a:lvl8pPr marL="2944368" indent="0">
              <a:buNone/>
              <a:defRPr sz="920"/>
            </a:lvl8pPr>
            <a:lvl9pPr marL="3364992" indent="0">
              <a:buNone/>
              <a:defRPr sz="9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2" y="518160"/>
            <a:ext cx="2713142" cy="1813560"/>
          </a:xfrm>
        </p:spPr>
        <p:txBody>
          <a:bodyPr anchor="b"/>
          <a:lstStyle>
            <a:lvl1pPr>
              <a:defRPr sz="29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6265" y="1119083"/>
            <a:ext cx="4258658" cy="5523442"/>
          </a:xfrm>
        </p:spPr>
        <p:txBody>
          <a:bodyPr anchor="t"/>
          <a:lstStyle>
            <a:lvl1pPr marL="0" indent="0">
              <a:buNone/>
              <a:defRPr sz="2944"/>
            </a:lvl1pPr>
            <a:lvl2pPr marL="420624" indent="0">
              <a:buNone/>
              <a:defRPr sz="2576"/>
            </a:lvl2pPr>
            <a:lvl3pPr marL="841248" indent="0">
              <a:buNone/>
              <a:defRPr sz="2208"/>
            </a:lvl3pPr>
            <a:lvl4pPr marL="1261872" indent="0">
              <a:buNone/>
              <a:defRPr sz="1840"/>
            </a:lvl4pPr>
            <a:lvl5pPr marL="1682496" indent="0">
              <a:buNone/>
              <a:defRPr sz="1840"/>
            </a:lvl5pPr>
            <a:lvl6pPr marL="2103120" indent="0">
              <a:buNone/>
              <a:defRPr sz="1840"/>
            </a:lvl6pPr>
            <a:lvl7pPr marL="2523744" indent="0">
              <a:buNone/>
              <a:defRPr sz="1840"/>
            </a:lvl7pPr>
            <a:lvl8pPr marL="2944368" indent="0">
              <a:buNone/>
              <a:defRPr sz="1840"/>
            </a:lvl8pPr>
            <a:lvl9pPr marL="3364992" indent="0">
              <a:buNone/>
              <a:defRPr sz="18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432" y="2331720"/>
            <a:ext cx="2713142" cy="4319800"/>
          </a:xfrm>
        </p:spPr>
        <p:txBody>
          <a:bodyPr/>
          <a:lstStyle>
            <a:lvl1pPr marL="0" indent="0">
              <a:buNone/>
              <a:defRPr sz="1472"/>
            </a:lvl1pPr>
            <a:lvl2pPr marL="420624" indent="0">
              <a:buNone/>
              <a:defRPr sz="1288"/>
            </a:lvl2pPr>
            <a:lvl3pPr marL="841248" indent="0">
              <a:buNone/>
              <a:defRPr sz="1104"/>
            </a:lvl3pPr>
            <a:lvl4pPr marL="1261872" indent="0">
              <a:buNone/>
              <a:defRPr sz="920"/>
            </a:lvl4pPr>
            <a:lvl5pPr marL="1682496" indent="0">
              <a:buNone/>
              <a:defRPr sz="920"/>
            </a:lvl5pPr>
            <a:lvl6pPr marL="2103120" indent="0">
              <a:buNone/>
              <a:defRPr sz="920"/>
            </a:lvl6pPr>
            <a:lvl7pPr marL="2523744" indent="0">
              <a:buNone/>
              <a:defRPr sz="920"/>
            </a:lvl7pPr>
            <a:lvl8pPr marL="2944368" indent="0">
              <a:buNone/>
              <a:defRPr sz="920"/>
            </a:lvl8pPr>
            <a:lvl9pPr marL="3364992" indent="0">
              <a:buNone/>
              <a:defRPr sz="9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336" y="413810"/>
            <a:ext cx="7255491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336" y="2069042"/>
            <a:ext cx="7255491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8336" y="7203865"/>
            <a:ext cx="189273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6B6B-155E-4149-B39B-51D239FFC657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6529" y="7203865"/>
            <a:ext cx="283910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1090" y="7203865"/>
            <a:ext cx="189273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0CC6-29FE-4494-B145-120AD386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1248" rtl="0" eaLnBrk="1" latinLnBrk="0" hangingPunct="1">
        <a:lnSpc>
          <a:spcPct val="90000"/>
        </a:lnSpc>
        <a:spcBef>
          <a:spcPct val="0"/>
        </a:spcBef>
        <a:buNone/>
        <a:defRPr sz="4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841248" rtl="0" eaLnBrk="1" latinLnBrk="0" hangingPunct="1">
        <a:lnSpc>
          <a:spcPct val="90000"/>
        </a:lnSpc>
        <a:spcBef>
          <a:spcPts val="920"/>
        </a:spcBef>
        <a:buFont typeface="Arial" panose="020B0604020202020204" pitchFamily="34" charset="0"/>
        <a:buChar char="•"/>
        <a:defRPr sz="2576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2pPr>
      <a:lvl3pPr marL="1051560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3pPr>
      <a:lvl4pPr marL="1472184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313432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734056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575304" indent="-210312" algn="l" defTabSz="841248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20624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41248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82496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523744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944368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364992" algn="l" defTabSz="841248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" y="0"/>
            <a:ext cx="839920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Tallapragada</dc:creator>
  <cp:lastModifiedBy>Pavan Tallapragada</cp:lastModifiedBy>
  <cp:revision>1</cp:revision>
  <dcterms:created xsi:type="dcterms:W3CDTF">2014-10-19T23:22:28Z</dcterms:created>
  <dcterms:modified xsi:type="dcterms:W3CDTF">2014-10-19T23:27:42Z</dcterms:modified>
</cp:coreProperties>
</file>