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43891200"/>
  <p:notesSz cx="6858000" cy="9144000"/>
  <p:defaultTextStyle>
    <a:defPPr>
      <a:defRPr lang="zh-CN"/>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723" autoAdjust="0"/>
  </p:normalViewPr>
  <p:slideViewPr>
    <p:cSldViewPr>
      <p:cViewPr>
        <p:scale>
          <a:sx n="33" d="100"/>
          <a:sy n="33" d="100"/>
        </p:scale>
        <p:origin x="-990" y="-4860"/>
      </p:cViewPr>
      <p:guideLst>
        <p:guide orient="horz" pos="13824"/>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can1\Dropbox\research\fall_2012\CPS\CPS_DATA_PROCESSING\building-time%20series%20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odonkor\Desktop\result\NO%20PV%20NEW\BUGridCool_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dirty="0" smtClean="0"/>
              <a:t>Energy Load(kW)</a:t>
            </a:r>
            <a:endParaRPr lang="en-US" dirty="0"/>
          </a:p>
        </c:rich>
      </c:tx>
      <c:layout/>
      <c:overlay val="0"/>
    </c:title>
    <c:autoTitleDeleted val="0"/>
    <c:plotArea>
      <c:layout/>
      <c:lineChart>
        <c:grouping val="standard"/>
        <c:varyColors val="0"/>
        <c:ser>
          <c:idx val="0"/>
          <c:order val="0"/>
          <c:tx>
            <c:strRef>
              <c:f>Sheet1!$P$2</c:f>
              <c:strCache>
                <c:ptCount val="1"/>
                <c:pt idx="0">
                  <c:v>Total kW</c:v>
                </c:pt>
              </c:strCache>
            </c:strRef>
          </c:tx>
          <c:marker>
            <c:symbol val="none"/>
          </c:marker>
          <c:trendline>
            <c:spPr>
              <a:ln w="25400">
                <a:solidFill>
                  <a:srgbClr val="FF0000"/>
                </a:solidFill>
              </a:ln>
            </c:spPr>
            <c:trendlineType val="poly"/>
            <c:order val="2"/>
            <c:dispRSqr val="0"/>
            <c:dispEq val="0"/>
          </c:trendline>
          <c:val>
            <c:numRef>
              <c:f>Sheet1!$P$3:$P$4418</c:f>
              <c:numCache>
                <c:formatCode>General</c:formatCode>
                <c:ptCount val="4416"/>
                <c:pt idx="0">
                  <c:v>66</c:v>
                </c:pt>
                <c:pt idx="1">
                  <c:v>60</c:v>
                </c:pt>
                <c:pt idx="2">
                  <c:v>60</c:v>
                </c:pt>
                <c:pt idx="3">
                  <c:v>60</c:v>
                </c:pt>
                <c:pt idx="4">
                  <c:v>60</c:v>
                </c:pt>
                <c:pt idx="5">
                  <c:v>60</c:v>
                </c:pt>
                <c:pt idx="6">
                  <c:v>60</c:v>
                </c:pt>
                <c:pt idx="7">
                  <c:v>60</c:v>
                </c:pt>
                <c:pt idx="8">
                  <c:v>60</c:v>
                </c:pt>
                <c:pt idx="9">
                  <c:v>66</c:v>
                </c:pt>
                <c:pt idx="10">
                  <c:v>78</c:v>
                </c:pt>
                <c:pt idx="11">
                  <c:v>120</c:v>
                </c:pt>
                <c:pt idx="12">
                  <c:v>204</c:v>
                </c:pt>
                <c:pt idx="13">
                  <c:v>192</c:v>
                </c:pt>
                <c:pt idx="14">
                  <c:v>168</c:v>
                </c:pt>
                <c:pt idx="15">
                  <c:v>150</c:v>
                </c:pt>
                <c:pt idx="16">
                  <c:v>144</c:v>
                </c:pt>
                <c:pt idx="17">
                  <c:v>126</c:v>
                </c:pt>
                <c:pt idx="18">
                  <c:v>120</c:v>
                </c:pt>
                <c:pt idx="19">
                  <c:v>150</c:v>
                </c:pt>
                <c:pt idx="20">
                  <c:v>144</c:v>
                </c:pt>
                <c:pt idx="21">
                  <c:v>150</c:v>
                </c:pt>
                <c:pt idx="22">
                  <c:v>150</c:v>
                </c:pt>
                <c:pt idx="23">
                  <c:v>150</c:v>
                </c:pt>
                <c:pt idx="24">
                  <c:v>168</c:v>
                </c:pt>
                <c:pt idx="25">
                  <c:v>168</c:v>
                </c:pt>
                <c:pt idx="26">
                  <c:v>168</c:v>
                </c:pt>
                <c:pt idx="27">
                  <c:v>192</c:v>
                </c:pt>
                <c:pt idx="28">
                  <c:v>198</c:v>
                </c:pt>
                <c:pt idx="29">
                  <c:v>198</c:v>
                </c:pt>
                <c:pt idx="30">
                  <c:v>198</c:v>
                </c:pt>
                <c:pt idx="31">
                  <c:v>168</c:v>
                </c:pt>
                <c:pt idx="32">
                  <c:v>174</c:v>
                </c:pt>
                <c:pt idx="33">
                  <c:v>180</c:v>
                </c:pt>
                <c:pt idx="34">
                  <c:v>180</c:v>
                </c:pt>
                <c:pt idx="35">
                  <c:v>174</c:v>
                </c:pt>
                <c:pt idx="36">
                  <c:v>186</c:v>
                </c:pt>
                <c:pt idx="37">
                  <c:v>180</c:v>
                </c:pt>
                <c:pt idx="38">
                  <c:v>174</c:v>
                </c:pt>
                <c:pt idx="39">
                  <c:v>162</c:v>
                </c:pt>
                <c:pt idx="40">
                  <c:v>180</c:v>
                </c:pt>
                <c:pt idx="41">
                  <c:v>186</c:v>
                </c:pt>
                <c:pt idx="42">
                  <c:v>192</c:v>
                </c:pt>
                <c:pt idx="43">
                  <c:v>192</c:v>
                </c:pt>
                <c:pt idx="44">
                  <c:v>180</c:v>
                </c:pt>
                <c:pt idx="45">
                  <c:v>192</c:v>
                </c:pt>
                <c:pt idx="46">
                  <c:v>192</c:v>
                </c:pt>
                <c:pt idx="47">
                  <c:v>198</c:v>
                </c:pt>
                <c:pt idx="48">
                  <c:v>60</c:v>
                </c:pt>
                <c:pt idx="49">
                  <c:v>60</c:v>
                </c:pt>
                <c:pt idx="50">
                  <c:v>66</c:v>
                </c:pt>
                <c:pt idx="51">
                  <c:v>60</c:v>
                </c:pt>
                <c:pt idx="52">
                  <c:v>60</c:v>
                </c:pt>
                <c:pt idx="53">
                  <c:v>60</c:v>
                </c:pt>
                <c:pt idx="54">
                  <c:v>60</c:v>
                </c:pt>
                <c:pt idx="55">
                  <c:v>60</c:v>
                </c:pt>
                <c:pt idx="56">
                  <c:v>60</c:v>
                </c:pt>
                <c:pt idx="57">
                  <c:v>60</c:v>
                </c:pt>
                <c:pt idx="58">
                  <c:v>78</c:v>
                </c:pt>
                <c:pt idx="59">
                  <c:v>102</c:v>
                </c:pt>
                <c:pt idx="60">
                  <c:v>186</c:v>
                </c:pt>
                <c:pt idx="61">
                  <c:v>198</c:v>
                </c:pt>
                <c:pt idx="62">
                  <c:v>192</c:v>
                </c:pt>
                <c:pt idx="63">
                  <c:v>204</c:v>
                </c:pt>
                <c:pt idx="64">
                  <c:v>204</c:v>
                </c:pt>
                <c:pt idx="65">
                  <c:v>198</c:v>
                </c:pt>
                <c:pt idx="66">
                  <c:v>192</c:v>
                </c:pt>
                <c:pt idx="67">
                  <c:v>168</c:v>
                </c:pt>
                <c:pt idx="68">
                  <c:v>162</c:v>
                </c:pt>
                <c:pt idx="69">
                  <c:v>168</c:v>
                </c:pt>
                <c:pt idx="70">
                  <c:v>204</c:v>
                </c:pt>
                <c:pt idx="71">
                  <c:v>198</c:v>
                </c:pt>
                <c:pt idx="72">
                  <c:v>216</c:v>
                </c:pt>
                <c:pt idx="73">
                  <c:v>228</c:v>
                </c:pt>
                <c:pt idx="74">
                  <c:v>210</c:v>
                </c:pt>
                <c:pt idx="75">
                  <c:v>204</c:v>
                </c:pt>
                <c:pt idx="76">
                  <c:v>222</c:v>
                </c:pt>
                <c:pt idx="77">
                  <c:v>228</c:v>
                </c:pt>
                <c:pt idx="78">
                  <c:v>240</c:v>
                </c:pt>
                <c:pt idx="79">
                  <c:v>234</c:v>
                </c:pt>
                <c:pt idx="80">
                  <c:v>240</c:v>
                </c:pt>
                <c:pt idx="81">
                  <c:v>240</c:v>
                </c:pt>
                <c:pt idx="82">
                  <c:v>240</c:v>
                </c:pt>
                <c:pt idx="83">
                  <c:v>252</c:v>
                </c:pt>
                <c:pt idx="84">
                  <c:v>252</c:v>
                </c:pt>
                <c:pt idx="85">
                  <c:v>246</c:v>
                </c:pt>
                <c:pt idx="86">
                  <c:v>246</c:v>
                </c:pt>
                <c:pt idx="87">
                  <c:v>258</c:v>
                </c:pt>
                <c:pt idx="88">
                  <c:v>252</c:v>
                </c:pt>
                <c:pt idx="89">
                  <c:v>246</c:v>
                </c:pt>
                <c:pt idx="90">
                  <c:v>246</c:v>
                </c:pt>
                <c:pt idx="91">
                  <c:v>210</c:v>
                </c:pt>
                <c:pt idx="92">
                  <c:v>234</c:v>
                </c:pt>
                <c:pt idx="93">
                  <c:v>246</c:v>
                </c:pt>
                <c:pt idx="94">
                  <c:v>210</c:v>
                </c:pt>
                <c:pt idx="95">
                  <c:v>216</c:v>
                </c:pt>
                <c:pt idx="96">
                  <c:v>84</c:v>
                </c:pt>
                <c:pt idx="97">
                  <c:v>72</c:v>
                </c:pt>
                <c:pt idx="98">
                  <c:v>66</c:v>
                </c:pt>
                <c:pt idx="99">
                  <c:v>72</c:v>
                </c:pt>
                <c:pt idx="100">
                  <c:v>72</c:v>
                </c:pt>
                <c:pt idx="101">
                  <c:v>72</c:v>
                </c:pt>
                <c:pt idx="102">
                  <c:v>72</c:v>
                </c:pt>
                <c:pt idx="103">
                  <c:v>72</c:v>
                </c:pt>
                <c:pt idx="104">
                  <c:v>72</c:v>
                </c:pt>
                <c:pt idx="105">
                  <c:v>78</c:v>
                </c:pt>
                <c:pt idx="106">
                  <c:v>96</c:v>
                </c:pt>
                <c:pt idx="107">
                  <c:v>96</c:v>
                </c:pt>
                <c:pt idx="108">
                  <c:v>180</c:v>
                </c:pt>
                <c:pt idx="109">
                  <c:v>180</c:v>
                </c:pt>
                <c:pt idx="110">
                  <c:v>168</c:v>
                </c:pt>
                <c:pt idx="111">
                  <c:v>168</c:v>
                </c:pt>
                <c:pt idx="112">
                  <c:v>180</c:v>
                </c:pt>
                <c:pt idx="113">
                  <c:v>192</c:v>
                </c:pt>
                <c:pt idx="114">
                  <c:v>204</c:v>
                </c:pt>
                <c:pt idx="115">
                  <c:v>222</c:v>
                </c:pt>
                <c:pt idx="116">
                  <c:v>246</c:v>
                </c:pt>
                <c:pt idx="117">
                  <c:v>270</c:v>
                </c:pt>
                <c:pt idx="118">
                  <c:v>270</c:v>
                </c:pt>
                <c:pt idx="119">
                  <c:v>276</c:v>
                </c:pt>
                <c:pt idx="120">
                  <c:v>288</c:v>
                </c:pt>
                <c:pt idx="121">
                  <c:v>300</c:v>
                </c:pt>
                <c:pt idx="122">
                  <c:v>294</c:v>
                </c:pt>
                <c:pt idx="123">
                  <c:v>288</c:v>
                </c:pt>
                <c:pt idx="124">
                  <c:v>300</c:v>
                </c:pt>
                <c:pt idx="125">
                  <c:v>300</c:v>
                </c:pt>
                <c:pt idx="126">
                  <c:v>288</c:v>
                </c:pt>
                <c:pt idx="127">
                  <c:v>288</c:v>
                </c:pt>
                <c:pt idx="128">
                  <c:v>264</c:v>
                </c:pt>
                <c:pt idx="129">
                  <c:v>288</c:v>
                </c:pt>
                <c:pt idx="130">
                  <c:v>318</c:v>
                </c:pt>
                <c:pt idx="131">
                  <c:v>282</c:v>
                </c:pt>
                <c:pt idx="132">
                  <c:v>288</c:v>
                </c:pt>
                <c:pt idx="133">
                  <c:v>288</c:v>
                </c:pt>
                <c:pt idx="134">
                  <c:v>258</c:v>
                </c:pt>
                <c:pt idx="135">
                  <c:v>246</c:v>
                </c:pt>
                <c:pt idx="136">
                  <c:v>276</c:v>
                </c:pt>
                <c:pt idx="137">
                  <c:v>276</c:v>
                </c:pt>
                <c:pt idx="138">
                  <c:v>252</c:v>
                </c:pt>
                <c:pt idx="139">
                  <c:v>246</c:v>
                </c:pt>
                <c:pt idx="140">
                  <c:v>222</c:v>
                </c:pt>
                <c:pt idx="141">
                  <c:v>228</c:v>
                </c:pt>
                <c:pt idx="142">
                  <c:v>228</c:v>
                </c:pt>
                <c:pt idx="143">
                  <c:v>228</c:v>
                </c:pt>
                <c:pt idx="144">
                  <c:v>84</c:v>
                </c:pt>
                <c:pt idx="145">
                  <c:v>72</c:v>
                </c:pt>
                <c:pt idx="146">
                  <c:v>72</c:v>
                </c:pt>
                <c:pt idx="147">
                  <c:v>72</c:v>
                </c:pt>
                <c:pt idx="148">
                  <c:v>72</c:v>
                </c:pt>
                <c:pt idx="149">
                  <c:v>72</c:v>
                </c:pt>
                <c:pt idx="150">
                  <c:v>72</c:v>
                </c:pt>
                <c:pt idx="151">
                  <c:v>72</c:v>
                </c:pt>
                <c:pt idx="152">
                  <c:v>78</c:v>
                </c:pt>
                <c:pt idx="153">
                  <c:v>96</c:v>
                </c:pt>
                <c:pt idx="154">
                  <c:v>90</c:v>
                </c:pt>
                <c:pt idx="155">
                  <c:v>126</c:v>
                </c:pt>
                <c:pt idx="156">
                  <c:v>180</c:v>
                </c:pt>
                <c:pt idx="157">
                  <c:v>168</c:v>
                </c:pt>
                <c:pt idx="158">
                  <c:v>186</c:v>
                </c:pt>
                <c:pt idx="159">
                  <c:v>174</c:v>
                </c:pt>
                <c:pt idx="160">
                  <c:v>210</c:v>
                </c:pt>
                <c:pt idx="161">
                  <c:v>198</c:v>
                </c:pt>
                <c:pt idx="162">
                  <c:v>210</c:v>
                </c:pt>
                <c:pt idx="163">
                  <c:v>228</c:v>
                </c:pt>
                <c:pt idx="164">
                  <c:v>204</c:v>
                </c:pt>
                <c:pt idx="165">
                  <c:v>216</c:v>
                </c:pt>
                <c:pt idx="166">
                  <c:v>222</c:v>
                </c:pt>
                <c:pt idx="167">
                  <c:v>216</c:v>
                </c:pt>
                <c:pt idx="168">
                  <c:v>228</c:v>
                </c:pt>
                <c:pt idx="169">
                  <c:v>210</c:v>
                </c:pt>
                <c:pt idx="170">
                  <c:v>228</c:v>
                </c:pt>
                <c:pt idx="171">
                  <c:v>216</c:v>
                </c:pt>
                <c:pt idx="172">
                  <c:v>210</c:v>
                </c:pt>
                <c:pt idx="173">
                  <c:v>204</c:v>
                </c:pt>
                <c:pt idx="174">
                  <c:v>210</c:v>
                </c:pt>
                <c:pt idx="175">
                  <c:v>210</c:v>
                </c:pt>
                <c:pt idx="176">
                  <c:v>198</c:v>
                </c:pt>
                <c:pt idx="177">
                  <c:v>210</c:v>
                </c:pt>
                <c:pt idx="178">
                  <c:v>216</c:v>
                </c:pt>
                <c:pt idx="179">
                  <c:v>216</c:v>
                </c:pt>
                <c:pt idx="180">
                  <c:v>204</c:v>
                </c:pt>
                <c:pt idx="181">
                  <c:v>216</c:v>
                </c:pt>
                <c:pt idx="182">
                  <c:v>192</c:v>
                </c:pt>
                <c:pt idx="183">
                  <c:v>192</c:v>
                </c:pt>
                <c:pt idx="184">
                  <c:v>180</c:v>
                </c:pt>
                <c:pt idx="185">
                  <c:v>180</c:v>
                </c:pt>
                <c:pt idx="186">
                  <c:v>180</c:v>
                </c:pt>
                <c:pt idx="187">
                  <c:v>174</c:v>
                </c:pt>
                <c:pt idx="188">
                  <c:v>192</c:v>
                </c:pt>
                <c:pt idx="189">
                  <c:v>198</c:v>
                </c:pt>
                <c:pt idx="190">
                  <c:v>174</c:v>
                </c:pt>
                <c:pt idx="191">
                  <c:v>144</c:v>
                </c:pt>
                <c:pt idx="192">
                  <c:v>66</c:v>
                </c:pt>
                <c:pt idx="193">
                  <c:v>60</c:v>
                </c:pt>
                <c:pt idx="194">
                  <c:v>60</c:v>
                </c:pt>
                <c:pt idx="195">
                  <c:v>60</c:v>
                </c:pt>
                <c:pt idx="196">
                  <c:v>60</c:v>
                </c:pt>
                <c:pt idx="197">
                  <c:v>60</c:v>
                </c:pt>
                <c:pt idx="198">
                  <c:v>60</c:v>
                </c:pt>
                <c:pt idx="199">
                  <c:v>60</c:v>
                </c:pt>
                <c:pt idx="200">
                  <c:v>66</c:v>
                </c:pt>
                <c:pt idx="201">
                  <c:v>72</c:v>
                </c:pt>
                <c:pt idx="202">
                  <c:v>90</c:v>
                </c:pt>
                <c:pt idx="203">
                  <c:v>150</c:v>
                </c:pt>
                <c:pt idx="204">
                  <c:v>210</c:v>
                </c:pt>
                <c:pt idx="205">
                  <c:v>180</c:v>
                </c:pt>
                <c:pt idx="206">
                  <c:v>168</c:v>
                </c:pt>
                <c:pt idx="207">
                  <c:v>150</c:v>
                </c:pt>
                <c:pt idx="208">
                  <c:v>162</c:v>
                </c:pt>
                <c:pt idx="209">
                  <c:v>192</c:v>
                </c:pt>
                <c:pt idx="210">
                  <c:v>144</c:v>
                </c:pt>
                <c:pt idx="211">
                  <c:v>156</c:v>
                </c:pt>
                <c:pt idx="212">
                  <c:v>168</c:v>
                </c:pt>
                <c:pt idx="213">
                  <c:v>228</c:v>
                </c:pt>
                <c:pt idx="214">
                  <c:v>240</c:v>
                </c:pt>
                <c:pt idx="215">
                  <c:v>234</c:v>
                </c:pt>
                <c:pt idx="216">
                  <c:v>216</c:v>
                </c:pt>
                <c:pt idx="217">
                  <c:v>228</c:v>
                </c:pt>
                <c:pt idx="218">
                  <c:v>216</c:v>
                </c:pt>
                <c:pt idx="219">
                  <c:v>192</c:v>
                </c:pt>
                <c:pt idx="220">
                  <c:v>222</c:v>
                </c:pt>
                <c:pt idx="221">
                  <c:v>210</c:v>
                </c:pt>
                <c:pt idx="222">
                  <c:v>222</c:v>
                </c:pt>
                <c:pt idx="223">
                  <c:v>216</c:v>
                </c:pt>
                <c:pt idx="224">
                  <c:v>234</c:v>
                </c:pt>
                <c:pt idx="225">
                  <c:v>216</c:v>
                </c:pt>
                <c:pt idx="226">
                  <c:v>216</c:v>
                </c:pt>
                <c:pt idx="227">
                  <c:v>216</c:v>
                </c:pt>
                <c:pt idx="228">
                  <c:v>240</c:v>
                </c:pt>
                <c:pt idx="229">
                  <c:v>234</c:v>
                </c:pt>
                <c:pt idx="230">
                  <c:v>234</c:v>
                </c:pt>
                <c:pt idx="231">
                  <c:v>228</c:v>
                </c:pt>
                <c:pt idx="232">
                  <c:v>228</c:v>
                </c:pt>
                <c:pt idx="233">
                  <c:v>228</c:v>
                </c:pt>
                <c:pt idx="234">
                  <c:v>204</c:v>
                </c:pt>
                <c:pt idx="235">
                  <c:v>180</c:v>
                </c:pt>
                <c:pt idx="236">
                  <c:v>186</c:v>
                </c:pt>
                <c:pt idx="237">
                  <c:v>150</c:v>
                </c:pt>
                <c:pt idx="238">
                  <c:v>174</c:v>
                </c:pt>
                <c:pt idx="239">
                  <c:v>144</c:v>
                </c:pt>
                <c:pt idx="240">
                  <c:v>60</c:v>
                </c:pt>
                <c:pt idx="241">
                  <c:v>60</c:v>
                </c:pt>
                <c:pt idx="242">
                  <c:v>60</c:v>
                </c:pt>
                <c:pt idx="243">
                  <c:v>60</c:v>
                </c:pt>
                <c:pt idx="244">
                  <c:v>60</c:v>
                </c:pt>
                <c:pt idx="245">
                  <c:v>60</c:v>
                </c:pt>
                <c:pt idx="246">
                  <c:v>60</c:v>
                </c:pt>
                <c:pt idx="247">
                  <c:v>60</c:v>
                </c:pt>
                <c:pt idx="248">
                  <c:v>60</c:v>
                </c:pt>
                <c:pt idx="249">
                  <c:v>66</c:v>
                </c:pt>
                <c:pt idx="250">
                  <c:v>96</c:v>
                </c:pt>
                <c:pt idx="251">
                  <c:v>96</c:v>
                </c:pt>
                <c:pt idx="252">
                  <c:v>180</c:v>
                </c:pt>
                <c:pt idx="253">
                  <c:v>156</c:v>
                </c:pt>
                <c:pt idx="254">
                  <c:v>144</c:v>
                </c:pt>
                <c:pt idx="255">
                  <c:v>144</c:v>
                </c:pt>
                <c:pt idx="256">
                  <c:v>132</c:v>
                </c:pt>
                <c:pt idx="257">
                  <c:v>144</c:v>
                </c:pt>
                <c:pt idx="258">
                  <c:v>144</c:v>
                </c:pt>
                <c:pt idx="259">
                  <c:v>192</c:v>
                </c:pt>
                <c:pt idx="260">
                  <c:v>198</c:v>
                </c:pt>
                <c:pt idx="261">
                  <c:v>204</c:v>
                </c:pt>
                <c:pt idx="262">
                  <c:v>216</c:v>
                </c:pt>
                <c:pt idx="263">
                  <c:v>228</c:v>
                </c:pt>
                <c:pt idx="264">
                  <c:v>228</c:v>
                </c:pt>
                <c:pt idx="265">
                  <c:v>222</c:v>
                </c:pt>
                <c:pt idx="266">
                  <c:v>228</c:v>
                </c:pt>
                <c:pt idx="267">
                  <c:v>234</c:v>
                </c:pt>
                <c:pt idx="268">
                  <c:v>240</c:v>
                </c:pt>
                <c:pt idx="269">
                  <c:v>234</c:v>
                </c:pt>
                <c:pt idx="270">
                  <c:v>240</c:v>
                </c:pt>
                <c:pt idx="271">
                  <c:v>234</c:v>
                </c:pt>
                <c:pt idx="272">
                  <c:v>240</c:v>
                </c:pt>
                <c:pt idx="273">
                  <c:v>240</c:v>
                </c:pt>
                <c:pt idx="274">
                  <c:v>222</c:v>
                </c:pt>
                <c:pt idx="275">
                  <c:v>216</c:v>
                </c:pt>
                <c:pt idx="276">
                  <c:v>210</c:v>
                </c:pt>
                <c:pt idx="277">
                  <c:v>216</c:v>
                </c:pt>
                <c:pt idx="278">
                  <c:v>204</c:v>
                </c:pt>
                <c:pt idx="279">
                  <c:v>192</c:v>
                </c:pt>
                <c:pt idx="280">
                  <c:v>204</c:v>
                </c:pt>
                <c:pt idx="281">
                  <c:v>168</c:v>
                </c:pt>
                <c:pt idx="282">
                  <c:v>168</c:v>
                </c:pt>
                <c:pt idx="283">
                  <c:v>174</c:v>
                </c:pt>
                <c:pt idx="284">
                  <c:v>162</c:v>
                </c:pt>
                <c:pt idx="285">
                  <c:v>156</c:v>
                </c:pt>
                <c:pt idx="286">
                  <c:v>150</c:v>
                </c:pt>
                <c:pt idx="287">
                  <c:v>168</c:v>
                </c:pt>
                <c:pt idx="288">
                  <c:v>60</c:v>
                </c:pt>
                <c:pt idx="289">
                  <c:v>60</c:v>
                </c:pt>
                <c:pt idx="290">
                  <c:v>60</c:v>
                </c:pt>
                <c:pt idx="291">
                  <c:v>60</c:v>
                </c:pt>
                <c:pt idx="292">
                  <c:v>60</c:v>
                </c:pt>
                <c:pt idx="293">
                  <c:v>60</c:v>
                </c:pt>
                <c:pt idx="294">
                  <c:v>60</c:v>
                </c:pt>
                <c:pt idx="295">
                  <c:v>60</c:v>
                </c:pt>
                <c:pt idx="296">
                  <c:v>60</c:v>
                </c:pt>
                <c:pt idx="297">
                  <c:v>60</c:v>
                </c:pt>
                <c:pt idx="298">
                  <c:v>66</c:v>
                </c:pt>
                <c:pt idx="299">
                  <c:v>90</c:v>
                </c:pt>
                <c:pt idx="300">
                  <c:v>162</c:v>
                </c:pt>
                <c:pt idx="301">
                  <c:v>150</c:v>
                </c:pt>
                <c:pt idx="302">
                  <c:v>126</c:v>
                </c:pt>
                <c:pt idx="303">
                  <c:v>132</c:v>
                </c:pt>
                <c:pt idx="304">
                  <c:v>144</c:v>
                </c:pt>
                <c:pt idx="305">
                  <c:v>150</c:v>
                </c:pt>
                <c:pt idx="306">
                  <c:v>144</c:v>
                </c:pt>
                <c:pt idx="307">
                  <c:v>162</c:v>
                </c:pt>
                <c:pt idx="308">
                  <c:v>150</c:v>
                </c:pt>
                <c:pt idx="309">
                  <c:v>174</c:v>
                </c:pt>
                <c:pt idx="310">
                  <c:v>174</c:v>
                </c:pt>
                <c:pt idx="311">
                  <c:v>198</c:v>
                </c:pt>
                <c:pt idx="312">
                  <c:v>198</c:v>
                </c:pt>
                <c:pt idx="313">
                  <c:v>234</c:v>
                </c:pt>
                <c:pt idx="314">
                  <c:v>228</c:v>
                </c:pt>
                <c:pt idx="315">
                  <c:v>240</c:v>
                </c:pt>
                <c:pt idx="316">
                  <c:v>216</c:v>
                </c:pt>
                <c:pt idx="317">
                  <c:v>216</c:v>
                </c:pt>
                <c:pt idx="318">
                  <c:v>216</c:v>
                </c:pt>
                <c:pt idx="319">
                  <c:v>204</c:v>
                </c:pt>
                <c:pt idx="320">
                  <c:v>210</c:v>
                </c:pt>
                <c:pt idx="321">
                  <c:v>216</c:v>
                </c:pt>
                <c:pt idx="322">
                  <c:v>210</c:v>
                </c:pt>
                <c:pt idx="323">
                  <c:v>210</c:v>
                </c:pt>
                <c:pt idx="324">
                  <c:v>186</c:v>
                </c:pt>
                <c:pt idx="325">
                  <c:v>180</c:v>
                </c:pt>
                <c:pt idx="326">
                  <c:v>162</c:v>
                </c:pt>
                <c:pt idx="327">
                  <c:v>174</c:v>
                </c:pt>
                <c:pt idx="328">
                  <c:v>162</c:v>
                </c:pt>
                <c:pt idx="329">
                  <c:v>132</c:v>
                </c:pt>
                <c:pt idx="330">
                  <c:v>168</c:v>
                </c:pt>
                <c:pt idx="331">
                  <c:v>138</c:v>
                </c:pt>
                <c:pt idx="332">
                  <c:v>144</c:v>
                </c:pt>
                <c:pt idx="333">
                  <c:v>168</c:v>
                </c:pt>
                <c:pt idx="334">
                  <c:v>138</c:v>
                </c:pt>
                <c:pt idx="335">
                  <c:v>144</c:v>
                </c:pt>
                <c:pt idx="336">
                  <c:v>66</c:v>
                </c:pt>
                <c:pt idx="337">
                  <c:v>60</c:v>
                </c:pt>
                <c:pt idx="338">
                  <c:v>60</c:v>
                </c:pt>
                <c:pt idx="339">
                  <c:v>60</c:v>
                </c:pt>
                <c:pt idx="340">
                  <c:v>60</c:v>
                </c:pt>
                <c:pt idx="341">
                  <c:v>60</c:v>
                </c:pt>
                <c:pt idx="342">
                  <c:v>60</c:v>
                </c:pt>
                <c:pt idx="343">
                  <c:v>66</c:v>
                </c:pt>
                <c:pt idx="344">
                  <c:v>60</c:v>
                </c:pt>
                <c:pt idx="345">
                  <c:v>60</c:v>
                </c:pt>
                <c:pt idx="346">
                  <c:v>84</c:v>
                </c:pt>
                <c:pt idx="347">
                  <c:v>96</c:v>
                </c:pt>
                <c:pt idx="348">
                  <c:v>180</c:v>
                </c:pt>
                <c:pt idx="349">
                  <c:v>162</c:v>
                </c:pt>
                <c:pt idx="350">
                  <c:v>144</c:v>
                </c:pt>
                <c:pt idx="351">
                  <c:v>120</c:v>
                </c:pt>
                <c:pt idx="352">
                  <c:v>120</c:v>
                </c:pt>
                <c:pt idx="353">
                  <c:v>144</c:v>
                </c:pt>
                <c:pt idx="354">
                  <c:v>132</c:v>
                </c:pt>
                <c:pt idx="355">
                  <c:v>144</c:v>
                </c:pt>
                <c:pt idx="356">
                  <c:v>138</c:v>
                </c:pt>
                <c:pt idx="357">
                  <c:v>156</c:v>
                </c:pt>
                <c:pt idx="358">
                  <c:v>150</c:v>
                </c:pt>
                <c:pt idx="359">
                  <c:v>180</c:v>
                </c:pt>
                <c:pt idx="360">
                  <c:v>168</c:v>
                </c:pt>
                <c:pt idx="361">
                  <c:v>180</c:v>
                </c:pt>
                <c:pt idx="362">
                  <c:v>192</c:v>
                </c:pt>
                <c:pt idx="363">
                  <c:v>168</c:v>
                </c:pt>
                <c:pt idx="364">
                  <c:v>210</c:v>
                </c:pt>
                <c:pt idx="365">
                  <c:v>210</c:v>
                </c:pt>
                <c:pt idx="366">
                  <c:v>204</c:v>
                </c:pt>
                <c:pt idx="367">
                  <c:v>204</c:v>
                </c:pt>
                <c:pt idx="368">
                  <c:v>204</c:v>
                </c:pt>
                <c:pt idx="369">
                  <c:v>198</c:v>
                </c:pt>
                <c:pt idx="370">
                  <c:v>198</c:v>
                </c:pt>
                <c:pt idx="371">
                  <c:v>204</c:v>
                </c:pt>
                <c:pt idx="372">
                  <c:v>216</c:v>
                </c:pt>
                <c:pt idx="373">
                  <c:v>198</c:v>
                </c:pt>
                <c:pt idx="374">
                  <c:v>192</c:v>
                </c:pt>
                <c:pt idx="375">
                  <c:v>186</c:v>
                </c:pt>
                <c:pt idx="376">
                  <c:v>192</c:v>
                </c:pt>
                <c:pt idx="377">
                  <c:v>192</c:v>
                </c:pt>
                <c:pt idx="378">
                  <c:v>204</c:v>
                </c:pt>
                <c:pt idx="379">
                  <c:v>192</c:v>
                </c:pt>
                <c:pt idx="380">
                  <c:v>186</c:v>
                </c:pt>
                <c:pt idx="381">
                  <c:v>180</c:v>
                </c:pt>
                <c:pt idx="382">
                  <c:v>168</c:v>
                </c:pt>
                <c:pt idx="383">
                  <c:v>138</c:v>
                </c:pt>
                <c:pt idx="384">
                  <c:v>60</c:v>
                </c:pt>
                <c:pt idx="385">
                  <c:v>60</c:v>
                </c:pt>
                <c:pt idx="386">
                  <c:v>54</c:v>
                </c:pt>
                <c:pt idx="387">
                  <c:v>60</c:v>
                </c:pt>
                <c:pt idx="388">
                  <c:v>60</c:v>
                </c:pt>
                <c:pt idx="389">
                  <c:v>54</c:v>
                </c:pt>
                <c:pt idx="390">
                  <c:v>60</c:v>
                </c:pt>
                <c:pt idx="391">
                  <c:v>60</c:v>
                </c:pt>
                <c:pt idx="392">
                  <c:v>60</c:v>
                </c:pt>
                <c:pt idx="393">
                  <c:v>60</c:v>
                </c:pt>
                <c:pt idx="394">
                  <c:v>72</c:v>
                </c:pt>
                <c:pt idx="395">
                  <c:v>96</c:v>
                </c:pt>
                <c:pt idx="396">
                  <c:v>180</c:v>
                </c:pt>
                <c:pt idx="397">
                  <c:v>156</c:v>
                </c:pt>
                <c:pt idx="398">
                  <c:v>138</c:v>
                </c:pt>
                <c:pt idx="399">
                  <c:v>144</c:v>
                </c:pt>
                <c:pt idx="400">
                  <c:v>144</c:v>
                </c:pt>
                <c:pt idx="401">
                  <c:v>156</c:v>
                </c:pt>
                <c:pt idx="402">
                  <c:v>168</c:v>
                </c:pt>
                <c:pt idx="403">
                  <c:v>192</c:v>
                </c:pt>
                <c:pt idx="404">
                  <c:v>198</c:v>
                </c:pt>
                <c:pt idx="405">
                  <c:v>204</c:v>
                </c:pt>
                <c:pt idx="406">
                  <c:v>204</c:v>
                </c:pt>
                <c:pt idx="407">
                  <c:v>216</c:v>
                </c:pt>
                <c:pt idx="408">
                  <c:v>228</c:v>
                </c:pt>
                <c:pt idx="409">
                  <c:v>228</c:v>
                </c:pt>
                <c:pt idx="410">
                  <c:v>228</c:v>
                </c:pt>
                <c:pt idx="411">
                  <c:v>252</c:v>
                </c:pt>
                <c:pt idx="412">
                  <c:v>246</c:v>
                </c:pt>
                <c:pt idx="413">
                  <c:v>252</c:v>
                </c:pt>
                <c:pt idx="414">
                  <c:v>246</c:v>
                </c:pt>
                <c:pt idx="415">
                  <c:v>252</c:v>
                </c:pt>
                <c:pt idx="416">
                  <c:v>258</c:v>
                </c:pt>
                <c:pt idx="417">
                  <c:v>240</c:v>
                </c:pt>
                <c:pt idx="418">
                  <c:v>258</c:v>
                </c:pt>
                <c:pt idx="419">
                  <c:v>240</c:v>
                </c:pt>
                <c:pt idx="420">
                  <c:v>246</c:v>
                </c:pt>
                <c:pt idx="421">
                  <c:v>228</c:v>
                </c:pt>
                <c:pt idx="422">
                  <c:v>216</c:v>
                </c:pt>
                <c:pt idx="423">
                  <c:v>228</c:v>
                </c:pt>
                <c:pt idx="424">
                  <c:v>240</c:v>
                </c:pt>
                <c:pt idx="425">
                  <c:v>240</c:v>
                </c:pt>
                <c:pt idx="426">
                  <c:v>246</c:v>
                </c:pt>
                <c:pt idx="427">
                  <c:v>204</c:v>
                </c:pt>
                <c:pt idx="428">
                  <c:v>198</c:v>
                </c:pt>
                <c:pt idx="429">
                  <c:v>204</c:v>
                </c:pt>
                <c:pt idx="430">
                  <c:v>192</c:v>
                </c:pt>
                <c:pt idx="431">
                  <c:v>186</c:v>
                </c:pt>
                <c:pt idx="432">
                  <c:v>72</c:v>
                </c:pt>
                <c:pt idx="433">
                  <c:v>60</c:v>
                </c:pt>
                <c:pt idx="434">
                  <c:v>60</c:v>
                </c:pt>
                <c:pt idx="435">
                  <c:v>60</c:v>
                </c:pt>
                <c:pt idx="436">
                  <c:v>60</c:v>
                </c:pt>
                <c:pt idx="437">
                  <c:v>60</c:v>
                </c:pt>
                <c:pt idx="438">
                  <c:v>60</c:v>
                </c:pt>
                <c:pt idx="439">
                  <c:v>60</c:v>
                </c:pt>
                <c:pt idx="440">
                  <c:v>60</c:v>
                </c:pt>
                <c:pt idx="441">
                  <c:v>60</c:v>
                </c:pt>
                <c:pt idx="442">
                  <c:v>84</c:v>
                </c:pt>
                <c:pt idx="443">
                  <c:v>102</c:v>
                </c:pt>
                <c:pt idx="444">
                  <c:v>186</c:v>
                </c:pt>
                <c:pt idx="445">
                  <c:v>180</c:v>
                </c:pt>
                <c:pt idx="446">
                  <c:v>150</c:v>
                </c:pt>
                <c:pt idx="447">
                  <c:v>180</c:v>
                </c:pt>
                <c:pt idx="448">
                  <c:v>156</c:v>
                </c:pt>
                <c:pt idx="449">
                  <c:v>168</c:v>
                </c:pt>
                <c:pt idx="450">
                  <c:v>168</c:v>
                </c:pt>
                <c:pt idx="451">
                  <c:v>192</c:v>
                </c:pt>
                <c:pt idx="452">
                  <c:v>198</c:v>
                </c:pt>
                <c:pt idx="453">
                  <c:v>204</c:v>
                </c:pt>
                <c:pt idx="454">
                  <c:v>228</c:v>
                </c:pt>
                <c:pt idx="455">
                  <c:v>216</c:v>
                </c:pt>
                <c:pt idx="456">
                  <c:v>228</c:v>
                </c:pt>
                <c:pt idx="457">
                  <c:v>228</c:v>
                </c:pt>
                <c:pt idx="458">
                  <c:v>234</c:v>
                </c:pt>
                <c:pt idx="459">
                  <c:v>264</c:v>
                </c:pt>
                <c:pt idx="460">
                  <c:v>258</c:v>
                </c:pt>
                <c:pt idx="461">
                  <c:v>258</c:v>
                </c:pt>
                <c:pt idx="462">
                  <c:v>252</c:v>
                </c:pt>
                <c:pt idx="463">
                  <c:v>246</c:v>
                </c:pt>
                <c:pt idx="464">
                  <c:v>264</c:v>
                </c:pt>
                <c:pt idx="465">
                  <c:v>252</c:v>
                </c:pt>
                <c:pt idx="466">
                  <c:v>264</c:v>
                </c:pt>
                <c:pt idx="467">
                  <c:v>240</c:v>
                </c:pt>
                <c:pt idx="468">
                  <c:v>264</c:v>
                </c:pt>
                <c:pt idx="469">
                  <c:v>258</c:v>
                </c:pt>
                <c:pt idx="470">
                  <c:v>240</c:v>
                </c:pt>
                <c:pt idx="471">
                  <c:v>234</c:v>
                </c:pt>
                <c:pt idx="472">
                  <c:v>240</c:v>
                </c:pt>
                <c:pt idx="473">
                  <c:v>222</c:v>
                </c:pt>
                <c:pt idx="474">
                  <c:v>216</c:v>
                </c:pt>
                <c:pt idx="475">
                  <c:v>192</c:v>
                </c:pt>
                <c:pt idx="476">
                  <c:v>192</c:v>
                </c:pt>
                <c:pt idx="477">
                  <c:v>150</c:v>
                </c:pt>
                <c:pt idx="478">
                  <c:v>162</c:v>
                </c:pt>
                <c:pt idx="479">
                  <c:v>162</c:v>
                </c:pt>
                <c:pt idx="480">
                  <c:v>66</c:v>
                </c:pt>
                <c:pt idx="481">
                  <c:v>60</c:v>
                </c:pt>
                <c:pt idx="482">
                  <c:v>60</c:v>
                </c:pt>
                <c:pt idx="483">
                  <c:v>60</c:v>
                </c:pt>
                <c:pt idx="484">
                  <c:v>60</c:v>
                </c:pt>
                <c:pt idx="485">
                  <c:v>60</c:v>
                </c:pt>
                <c:pt idx="486">
                  <c:v>60</c:v>
                </c:pt>
                <c:pt idx="487">
                  <c:v>60</c:v>
                </c:pt>
                <c:pt idx="488">
                  <c:v>60</c:v>
                </c:pt>
                <c:pt idx="489">
                  <c:v>60</c:v>
                </c:pt>
                <c:pt idx="490">
                  <c:v>84</c:v>
                </c:pt>
                <c:pt idx="491">
                  <c:v>102</c:v>
                </c:pt>
                <c:pt idx="492">
                  <c:v>156</c:v>
                </c:pt>
                <c:pt idx="493">
                  <c:v>150</c:v>
                </c:pt>
                <c:pt idx="494">
                  <c:v>144</c:v>
                </c:pt>
                <c:pt idx="495">
                  <c:v>150</c:v>
                </c:pt>
                <c:pt idx="496">
                  <c:v>150</c:v>
                </c:pt>
                <c:pt idx="497">
                  <c:v>162</c:v>
                </c:pt>
                <c:pt idx="498">
                  <c:v>168</c:v>
                </c:pt>
                <c:pt idx="499">
                  <c:v>192</c:v>
                </c:pt>
                <c:pt idx="500">
                  <c:v>186</c:v>
                </c:pt>
                <c:pt idx="501">
                  <c:v>204</c:v>
                </c:pt>
                <c:pt idx="502">
                  <c:v>222</c:v>
                </c:pt>
                <c:pt idx="503">
                  <c:v>228</c:v>
                </c:pt>
                <c:pt idx="504">
                  <c:v>222</c:v>
                </c:pt>
                <c:pt idx="505">
                  <c:v>222</c:v>
                </c:pt>
                <c:pt idx="506">
                  <c:v>228</c:v>
                </c:pt>
                <c:pt idx="507">
                  <c:v>240</c:v>
                </c:pt>
                <c:pt idx="508">
                  <c:v>240</c:v>
                </c:pt>
                <c:pt idx="509">
                  <c:v>246</c:v>
                </c:pt>
                <c:pt idx="510">
                  <c:v>240</c:v>
                </c:pt>
                <c:pt idx="511">
                  <c:v>246</c:v>
                </c:pt>
                <c:pt idx="512">
                  <c:v>258</c:v>
                </c:pt>
                <c:pt idx="513">
                  <c:v>258</c:v>
                </c:pt>
                <c:pt idx="514">
                  <c:v>234</c:v>
                </c:pt>
                <c:pt idx="515">
                  <c:v>258</c:v>
                </c:pt>
                <c:pt idx="516">
                  <c:v>258</c:v>
                </c:pt>
                <c:pt idx="517">
                  <c:v>246</c:v>
                </c:pt>
                <c:pt idx="518">
                  <c:v>246</c:v>
                </c:pt>
                <c:pt idx="519">
                  <c:v>246</c:v>
                </c:pt>
                <c:pt idx="520">
                  <c:v>240</c:v>
                </c:pt>
                <c:pt idx="521">
                  <c:v>222</c:v>
                </c:pt>
                <c:pt idx="522">
                  <c:v>216</c:v>
                </c:pt>
                <c:pt idx="523">
                  <c:v>192</c:v>
                </c:pt>
                <c:pt idx="524">
                  <c:v>198</c:v>
                </c:pt>
                <c:pt idx="525">
                  <c:v>192</c:v>
                </c:pt>
                <c:pt idx="526">
                  <c:v>162</c:v>
                </c:pt>
                <c:pt idx="527">
                  <c:v>150</c:v>
                </c:pt>
                <c:pt idx="528">
                  <c:v>72</c:v>
                </c:pt>
                <c:pt idx="529">
                  <c:v>66</c:v>
                </c:pt>
                <c:pt idx="530">
                  <c:v>66</c:v>
                </c:pt>
                <c:pt idx="531">
                  <c:v>66</c:v>
                </c:pt>
                <c:pt idx="532">
                  <c:v>66</c:v>
                </c:pt>
                <c:pt idx="533">
                  <c:v>66</c:v>
                </c:pt>
                <c:pt idx="534">
                  <c:v>72</c:v>
                </c:pt>
                <c:pt idx="535">
                  <c:v>60</c:v>
                </c:pt>
                <c:pt idx="536">
                  <c:v>66</c:v>
                </c:pt>
                <c:pt idx="537">
                  <c:v>72</c:v>
                </c:pt>
                <c:pt idx="538">
                  <c:v>90</c:v>
                </c:pt>
                <c:pt idx="539">
                  <c:v>102</c:v>
                </c:pt>
                <c:pt idx="540">
                  <c:v>174</c:v>
                </c:pt>
                <c:pt idx="541">
                  <c:v>150</c:v>
                </c:pt>
                <c:pt idx="542">
                  <c:v>168</c:v>
                </c:pt>
                <c:pt idx="543">
                  <c:v>144</c:v>
                </c:pt>
                <c:pt idx="544">
                  <c:v>144</c:v>
                </c:pt>
                <c:pt idx="545">
                  <c:v>174</c:v>
                </c:pt>
                <c:pt idx="546">
                  <c:v>168</c:v>
                </c:pt>
                <c:pt idx="547">
                  <c:v>192</c:v>
                </c:pt>
                <c:pt idx="548">
                  <c:v>192</c:v>
                </c:pt>
                <c:pt idx="549">
                  <c:v>246</c:v>
                </c:pt>
                <c:pt idx="550">
                  <c:v>246</c:v>
                </c:pt>
                <c:pt idx="551">
                  <c:v>240</c:v>
                </c:pt>
                <c:pt idx="552">
                  <c:v>240</c:v>
                </c:pt>
                <c:pt idx="553">
                  <c:v>252</c:v>
                </c:pt>
                <c:pt idx="554">
                  <c:v>252</c:v>
                </c:pt>
                <c:pt idx="555">
                  <c:v>252</c:v>
                </c:pt>
                <c:pt idx="556">
                  <c:v>246</c:v>
                </c:pt>
                <c:pt idx="557">
                  <c:v>252</c:v>
                </c:pt>
                <c:pt idx="558">
                  <c:v>264</c:v>
                </c:pt>
                <c:pt idx="559">
                  <c:v>246</c:v>
                </c:pt>
                <c:pt idx="560">
                  <c:v>252</c:v>
                </c:pt>
                <c:pt idx="561">
                  <c:v>246</c:v>
                </c:pt>
                <c:pt idx="562">
                  <c:v>252</c:v>
                </c:pt>
                <c:pt idx="563">
                  <c:v>246</c:v>
                </c:pt>
                <c:pt idx="564">
                  <c:v>264</c:v>
                </c:pt>
                <c:pt idx="565">
                  <c:v>246</c:v>
                </c:pt>
                <c:pt idx="566">
                  <c:v>246</c:v>
                </c:pt>
                <c:pt idx="567">
                  <c:v>246</c:v>
                </c:pt>
                <c:pt idx="568">
                  <c:v>240</c:v>
                </c:pt>
                <c:pt idx="569">
                  <c:v>204</c:v>
                </c:pt>
                <c:pt idx="570">
                  <c:v>198</c:v>
                </c:pt>
                <c:pt idx="571">
                  <c:v>180</c:v>
                </c:pt>
                <c:pt idx="572">
                  <c:v>162</c:v>
                </c:pt>
                <c:pt idx="573">
                  <c:v>180</c:v>
                </c:pt>
                <c:pt idx="574">
                  <c:v>204</c:v>
                </c:pt>
                <c:pt idx="575">
                  <c:v>156</c:v>
                </c:pt>
                <c:pt idx="576">
                  <c:v>72</c:v>
                </c:pt>
                <c:pt idx="577">
                  <c:v>60</c:v>
                </c:pt>
                <c:pt idx="578">
                  <c:v>60</c:v>
                </c:pt>
                <c:pt idx="579">
                  <c:v>60</c:v>
                </c:pt>
                <c:pt idx="580">
                  <c:v>60</c:v>
                </c:pt>
                <c:pt idx="581">
                  <c:v>60</c:v>
                </c:pt>
                <c:pt idx="582">
                  <c:v>66</c:v>
                </c:pt>
                <c:pt idx="583">
                  <c:v>60</c:v>
                </c:pt>
                <c:pt idx="584">
                  <c:v>60</c:v>
                </c:pt>
                <c:pt idx="585">
                  <c:v>60</c:v>
                </c:pt>
                <c:pt idx="586">
                  <c:v>84</c:v>
                </c:pt>
                <c:pt idx="587">
                  <c:v>96</c:v>
                </c:pt>
                <c:pt idx="588">
                  <c:v>162</c:v>
                </c:pt>
                <c:pt idx="589">
                  <c:v>150</c:v>
                </c:pt>
                <c:pt idx="590">
                  <c:v>132</c:v>
                </c:pt>
                <c:pt idx="591">
                  <c:v>150</c:v>
                </c:pt>
                <c:pt idx="592">
                  <c:v>168</c:v>
                </c:pt>
                <c:pt idx="593">
                  <c:v>150</c:v>
                </c:pt>
                <c:pt idx="594">
                  <c:v>168</c:v>
                </c:pt>
                <c:pt idx="595">
                  <c:v>192</c:v>
                </c:pt>
                <c:pt idx="596">
                  <c:v>198</c:v>
                </c:pt>
                <c:pt idx="597">
                  <c:v>186</c:v>
                </c:pt>
                <c:pt idx="598">
                  <c:v>192</c:v>
                </c:pt>
                <c:pt idx="599">
                  <c:v>180</c:v>
                </c:pt>
                <c:pt idx="600">
                  <c:v>192</c:v>
                </c:pt>
                <c:pt idx="601">
                  <c:v>192</c:v>
                </c:pt>
                <c:pt idx="602">
                  <c:v>204</c:v>
                </c:pt>
                <c:pt idx="603">
                  <c:v>216</c:v>
                </c:pt>
                <c:pt idx="604">
                  <c:v>240</c:v>
                </c:pt>
                <c:pt idx="605">
                  <c:v>246</c:v>
                </c:pt>
                <c:pt idx="606">
                  <c:v>246</c:v>
                </c:pt>
                <c:pt idx="607">
                  <c:v>246</c:v>
                </c:pt>
                <c:pt idx="608">
                  <c:v>252</c:v>
                </c:pt>
                <c:pt idx="609">
                  <c:v>240</c:v>
                </c:pt>
                <c:pt idx="610">
                  <c:v>234</c:v>
                </c:pt>
                <c:pt idx="611">
                  <c:v>240</c:v>
                </c:pt>
                <c:pt idx="612">
                  <c:v>222</c:v>
                </c:pt>
                <c:pt idx="613">
                  <c:v>228</c:v>
                </c:pt>
                <c:pt idx="614">
                  <c:v>240</c:v>
                </c:pt>
                <c:pt idx="615">
                  <c:v>234</c:v>
                </c:pt>
                <c:pt idx="616">
                  <c:v>240</c:v>
                </c:pt>
                <c:pt idx="617">
                  <c:v>240</c:v>
                </c:pt>
                <c:pt idx="618">
                  <c:v>264</c:v>
                </c:pt>
                <c:pt idx="619">
                  <c:v>228</c:v>
                </c:pt>
                <c:pt idx="620">
                  <c:v>210</c:v>
                </c:pt>
                <c:pt idx="621">
                  <c:v>204</c:v>
                </c:pt>
                <c:pt idx="622">
                  <c:v>216</c:v>
                </c:pt>
                <c:pt idx="623">
                  <c:v>204</c:v>
                </c:pt>
                <c:pt idx="624">
                  <c:v>84</c:v>
                </c:pt>
                <c:pt idx="625">
                  <c:v>72</c:v>
                </c:pt>
                <c:pt idx="626">
                  <c:v>66</c:v>
                </c:pt>
                <c:pt idx="627">
                  <c:v>72</c:v>
                </c:pt>
                <c:pt idx="628">
                  <c:v>60</c:v>
                </c:pt>
                <c:pt idx="629">
                  <c:v>72</c:v>
                </c:pt>
                <c:pt idx="630">
                  <c:v>72</c:v>
                </c:pt>
                <c:pt idx="631">
                  <c:v>60</c:v>
                </c:pt>
                <c:pt idx="632">
                  <c:v>66</c:v>
                </c:pt>
                <c:pt idx="633">
                  <c:v>72</c:v>
                </c:pt>
                <c:pt idx="634">
                  <c:v>78</c:v>
                </c:pt>
                <c:pt idx="635">
                  <c:v>96</c:v>
                </c:pt>
                <c:pt idx="636">
                  <c:v>180</c:v>
                </c:pt>
                <c:pt idx="637">
                  <c:v>162</c:v>
                </c:pt>
                <c:pt idx="638">
                  <c:v>138</c:v>
                </c:pt>
                <c:pt idx="639">
                  <c:v>150</c:v>
                </c:pt>
                <c:pt idx="640">
                  <c:v>144</c:v>
                </c:pt>
                <c:pt idx="641">
                  <c:v>150</c:v>
                </c:pt>
                <c:pt idx="642">
                  <c:v>150</c:v>
                </c:pt>
                <c:pt idx="643">
                  <c:v>180</c:v>
                </c:pt>
                <c:pt idx="644">
                  <c:v>162</c:v>
                </c:pt>
                <c:pt idx="645">
                  <c:v>150</c:v>
                </c:pt>
                <c:pt idx="646">
                  <c:v>168</c:v>
                </c:pt>
                <c:pt idx="647">
                  <c:v>180</c:v>
                </c:pt>
                <c:pt idx="648">
                  <c:v>180</c:v>
                </c:pt>
                <c:pt idx="649">
                  <c:v>180</c:v>
                </c:pt>
                <c:pt idx="650">
                  <c:v>168</c:v>
                </c:pt>
                <c:pt idx="651">
                  <c:v>168</c:v>
                </c:pt>
                <c:pt idx="652">
                  <c:v>156</c:v>
                </c:pt>
                <c:pt idx="653">
                  <c:v>162</c:v>
                </c:pt>
                <c:pt idx="654">
                  <c:v>156</c:v>
                </c:pt>
                <c:pt idx="655">
                  <c:v>180</c:v>
                </c:pt>
                <c:pt idx="656">
                  <c:v>174</c:v>
                </c:pt>
                <c:pt idx="657">
                  <c:v>162</c:v>
                </c:pt>
                <c:pt idx="658">
                  <c:v>186</c:v>
                </c:pt>
                <c:pt idx="659">
                  <c:v>150</c:v>
                </c:pt>
                <c:pt idx="660">
                  <c:v>150</c:v>
                </c:pt>
                <c:pt idx="661">
                  <c:v>144</c:v>
                </c:pt>
                <c:pt idx="662">
                  <c:v>150</c:v>
                </c:pt>
                <c:pt idx="663">
                  <c:v>150</c:v>
                </c:pt>
                <c:pt idx="664">
                  <c:v>144</c:v>
                </c:pt>
                <c:pt idx="665">
                  <c:v>150</c:v>
                </c:pt>
                <c:pt idx="666">
                  <c:v>150</c:v>
                </c:pt>
                <c:pt idx="667">
                  <c:v>144</c:v>
                </c:pt>
                <c:pt idx="668">
                  <c:v>150</c:v>
                </c:pt>
                <c:pt idx="669">
                  <c:v>150</c:v>
                </c:pt>
                <c:pt idx="670">
                  <c:v>138</c:v>
                </c:pt>
                <c:pt idx="671">
                  <c:v>162</c:v>
                </c:pt>
                <c:pt idx="672">
                  <c:v>72</c:v>
                </c:pt>
                <c:pt idx="673">
                  <c:v>66</c:v>
                </c:pt>
                <c:pt idx="674">
                  <c:v>60</c:v>
                </c:pt>
                <c:pt idx="675">
                  <c:v>72</c:v>
                </c:pt>
                <c:pt idx="676">
                  <c:v>72</c:v>
                </c:pt>
                <c:pt idx="677">
                  <c:v>66</c:v>
                </c:pt>
                <c:pt idx="678">
                  <c:v>72</c:v>
                </c:pt>
                <c:pt idx="679">
                  <c:v>66</c:v>
                </c:pt>
                <c:pt idx="680">
                  <c:v>72</c:v>
                </c:pt>
                <c:pt idx="681">
                  <c:v>72</c:v>
                </c:pt>
                <c:pt idx="682">
                  <c:v>72</c:v>
                </c:pt>
                <c:pt idx="683">
                  <c:v>84</c:v>
                </c:pt>
                <c:pt idx="684">
                  <c:v>204</c:v>
                </c:pt>
                <c:pt idx="685">
                  <c:v>198</c:v>
                </c:pt>
                <c:pt idx="686">
                  <c:v>156</c:v>
                </c:pt>
                <c:pt idx="687">
                  <c:v>138</c:v>
                </c:pt>
                <c:pt idx="688">
                  <c:v>162</c:v>
                </c:pt>
                <c:pt idx="689">
                  <c:v>144</c:v>
                </c:pt>
                <c:pt idx="690">
                  <c:v>156</c:v>
                </c:pt>
                <c:pt idx="691">
                  <c:v>144</c:v>
                </c:pt>
                <c:pt idx="692">
                  <c:v>150</c:v>
                </c:pt>
                <c:pt idx="693">
                  <c:v>168</c:v>
                </c:pt>
                <c:pt idx="694">
                  <c:v>174</c:v>
                </c:pt>
                <c:pt idx="695">
                  <c:v>186</c:v>
                </c:pt>
                <c:pt idx="696">
                  <c:v>204</c:v>
                </c:pt>
                <c:pt idx="697">
                  <c:v>204</c:v>
                </c:pt>
                <c:pt idx="698">
                  <c:v>210</c:v>
                </c:pt>
                <c:pt idx="699">
                  <c:v>234</c:v>
                </c:pt>
                <c:pt idx="700">
                  <c:v>228</c:v>
                </c:pt>
                <c:pt idx="701">
                  <c:v>222</c:v>
                </c:pt>
                <c:pt idx="702">
                  <c:v>222</c:v>
                </c:pt>
                <c:pt idx="703">
                  <c:v>246</c:v>
                </c:pt>
                <c:pt idx="704">
                  <c:v>240</c:v>
                </c:pt>
                <c:pt idx="705">
                  <c:v>234</c:v>
                </c:pt>
                <c:pt idx="706">
                  <c:v>240</c:v>
                </c:pt>
                <c:pt idx="707">
                  <c:v>228</c:v>
                </c:pt>
                <c:pt idx="708">
                  <c:v>228</c:v>
                </c:pt>
                <c:pt idx="709">
                  <c:v>198</c:v>
                </c:pt>
                <c:pt idx="710">
                  <c:v>204</c:v>
                </c:pt>
                <c:pt idx="711">
                  <c:v>204</c:v>
                </c:pt>
                <c:pt idx="712">
                  <c:v>204</c:v>
                </c:pt>
                <c:pt idx="713">
                  <c:v>204</c:v>
                </c:pt>
                <c:pt idx="714">
                  <c:v>216</c:v>
                </c:pt>
                <c:pt idx="715">
                  <c:v>228</c:v>
                </c:pt>
                <c:pt idx="716">
                  <c:v>210</c:v>
                </c:pt>
                <c:pt idx="717">
                  <c:v>186</c:v>
                </c:pt>
                <c:pt idx="718">
                  <c:v>216</c:v>
                </c:pt>
                <c:pt idx="719">
                  <c:v>216</c:v>
                </c:pt>
                <c:pt idx="720">
                  <c:v>96</c:v>
                </c:pt>
                <c:pt idx="721">
                  <c:v>84</c:v>
                </c:pt>
                <c:pt idx="722">
                  <c:v>72</c:v>
                </c:pt>
                <c:pt idx="723">
                  <c:v>66</c:v>
                </c:pt>
                <c:pt idx="724">
                  <c:v>72</c:v>
                </c:pt>
                <c:pt idx="725">
                  <c:v>66</c:v>
                </c:pt>
                <c:pt idx="726">
                  <c:v>66</c:v>
                </c:pt>
                <c:pt idx="727">
                  <c:v>60</c:v>
                </c:pt>
                <c:pt idx="728">
                  <c:v>72</c:v>
                </c:pt>
                <c:pt idx="729">
                  <c:v>72</c:v>
                </c:pt>
                <c:pt idx="730">
                  <c:v>72</c:v>
                </c:pt>
                <c:pt idx="731">
                  <c:v>90</c:v>
                </c:pt>
                <c:pt idx="732">
                  <c:v>216</c:v>
                </c:pt>
                <c:pt idx="733">
                  <c:v>204</c:v>
                </c:pt>
                <c:pt idx="734">
                  <c:v>156</c:v>
                </c:pt>
                <c:pt idx="735">
                  <c:v>162</c:v>
                </c:pt>
                <c:pt idx="736">
                  <c:v>186</c:v>
                </c:pt>
                <c:pt idx="737">
                  <c:v>168</c:v>
                </c:pt>
                <c:pt idx="738">
                  <c:v>180</c:v>
                </c:pt>
                <c:pt idx="739">
                  <c:v>186</c:v>
                </c:pt>
                <c:pt idx="740">
                  <c:v>192</c:v>
                </c:pt>
                <c:pt idx="741">
                  <c:v>216</c:v>
                </c:pt>
                <c:pt idx="742">
                  <c:v>252</c:v>
                </c:pt>
                <c:pt idx="743">
                  <c:v>246</c:v>
                </c:pt>
                <c:pt idx="744">
                  <c:v>246</c:v>
                </c:pt>
                <c:pt idx="745">
                  <c:v>246</c:v>
                </c:pt>
                <c:pt idx="746">
                  <c:v>270</c:v>
                </c:pt>
                <c:pt idx="747">
                  <c:v>276</c:v>
                </c:pt>
                <c:pt idx="748">
                  <c:v>276</c:v>
                </c:pt>
                <c:pt idx="749">
                  <c:v>264</c:v>
                </c:pt>
                <c:pt idx="750">
                  <c:v>264</c:v>
                </c:pt>
                <c:pt idx="751">
                  <c:v>276</c:v>
                </c:pt>
                <c:pt idx="752">
                  <c:v>258</c:v>
                </c:pt>
                <c:pt idx="753">
                  <c:v>246</c:v>
                </c:pt>
                <c:pt idx="754">
                  <c:v>258</c:v>
                </c:pt>
                <c:pt idx="755">
                  <c:v>252</c:v>
                </c:pt>
                <c:pt idx="756">
                  <c:v>246</c:v>
                </c:pt>
                <c:pt idx="757">
                  <c:v>228</c:v>
                </c:pt>
                <c:pt idx="758">
                  <c:v>240</c:v>
                </c:pt>
                <c:pt idx="759">
                  <c:v>246</c:v>
                </c:pt>
                <c:pt idx="760">
                  <c:v>246</c:v>
                </c:pt>
                <c:pt idx="761">
                  <c:v>210</c:v>
                </c:pt>
                <c:pt idx="762">
                  <c:v>204</c:v>
                </c:pt>
                <c:pt idx="763">
                  <c:v>228</c:v>
                </c:pt>
                <c:pt idx="764">
                  <c:v>228</c:v>
                </c:pt>
                <c:pt idx="765">
                  <c:v>168</c:v>
                </c:pt>
                <c:pt idx="766">
                  <c:v>150</c:v>
                </c:pt>
                <c:pt idx="767">
                  <c:v>150</c:v>
                </c:pt>
                <c:pt idx="768">
                  <c:v>90</c:v>
                </c:pt>
                <c:pt idx="769">
                  <c:v>72</c:v>
                </c:pt>
                <c:pt idx="770">
                  <c:v>72</c:v>
                </c:pt>
                <c:pt idx="771">
                  <c:v>72</c:v>
                </c:pt>
                <c:pt idx="772">
                  <c:v>72</c:v>
                </c:pt>
                <c:pt idx="773">
                  <c:v>72</c:v>
                </c:pt>
                <c:pt idx="774">
                  <c:v>72</c:v>
                </c:pt>
                <c:pt idx="775">
                  <c:v>66</c:v>
                </c:pt>
                <c:pt idx="776">
                  <c:v>72</c:v>
                </c:pt>
                <c:pt idx="777">
                  <c:v>72</c:v>
                </c:pt>
                <c:pt idx="778">
                  <c:v>72</c:v>
                </c:pt>
                <c:pt idx="779">
                  <c:v>102</c:v>
                </c:pt>
                <c:pt idx="780">
                  <c:v>198</c:v>
                </c:pt>
                <c:pt idx="781">
                  <c:v>186</c:v>
                </c:pt>
                <c:pt idx="782">
                  <c:v>150</c:v>
                </c:pt>
                <c:pt idx="783">
                  <c:v>180</c:v>
                </c:pt>
                <c:pt idx="784">
                  <c:v>192</c:v>
                </c:pt>
                <c:pt idx="785">
                  <c:v>162</c:v>
                </c:pt>
                <c:pt idx="786">
                  <c:v>180</c:v>
                </c:pt>
                <c:pt idx="787">
                  <c:v>180</c:v>
                </c:pt>
                <c:pt idx="788">
                  <c:v>192</c:v>
                </c:pt>
                <c:pt idx="789">
                  <c:v>192</c:v>
                </c:pt>
                <c:pt idx="790">
                  <c:v>198</c:v>
                </c:pt>
                <c:pt idx="791">
                  <c:v>216</c:v>
                </c:pt>
                <c:pt idx="792">
                  <c:v>210</c:v>
                </c:pt>
                <c:pt idx="793">
                  <c:v>240</c:v>
                </c:pt>
                <c:pt idx="794">
                  <c:v>252</c:v>
                </c:pt>
                <c:pt idx="795">
                  <c:v>228</c:v>
                </c:pt>
                <c:pt idx="796">
                  <c:v>270</c:v>
                </c:pt>
                <c:pt idx="797">
                  <c:v>252</c:v>
                </c:pt>
                <c:pt idx="798">
                  <c:v>252</c:v>
                </c:pt>
                <c:pt idx="799">
                  <c:v>276</c:v>
                </c:pt>
                <c:pt idx="800">
                  <c:v>264</c:v>
                </c:pt>
                <c:pt idx="801">
                  <c:v>246</c:v>
                </c:pt>
                <c:pt idx="802">
                  <c:v>246</c:v>
                </c:pt>
                <c:pt idx="803">
                  <c:v>240</c:v>
                </c:pt>
                <c:pt idx="804">
                  <c:v>258</c:v>
                </c:pt>
                <c:pt idx="805">
                  <c:v>252</c:v>
                </c:pt>
                <c:pt idx="806">
                  <c:v>228</c:v>
                </c:pt>
                <c:pt idx="807">
                  <c:v>204</c:v>
                </c:pt>
                <c:pt idx="808">
                  <c:v>234</c:v>
                </c:pt>
                <c:pt idx="809">
                  <c:v>228</c:v>
                </c:pt>
                <c:pt idx="810">
                  <c:v>240</c:v>
                </c:pt>
                <c:pt idx="811">
                  <c:v>228</c:v>
                </c:pt>
                <c:pt idx="812">
                  <c:v>186</c:v>
                </c:pt>
                <c:pt idx="813">
                  <c:v>180</c:v>
                </c:pt>
                <c:pt idx="814">
                  <c:v>156</c:v>
                </c:pt>
                <c:pt idx="815">
                  <c:v>168</c:v>
                </c:pt>
                <c:pt idx="816">
                  <c:v>96</c:v>
                </c:pt>
                <c:pt idx="817">
                  <c:v>84</c:v>
                </c:pt>
                <c:pt idx="818">
                  <c:v>84</c:v>
                </c:pt>
                <c:pt idx="819">
                  <c:v>108</c:v>
                </c:pt>
                <c:pt idx="820">
                  <c:v>96</c:v>
                </c:pt>
                <c:pt idx="821">
                  <c:v>78</c:v>
                </c:pt>
                <c:pt idx="822">
                  <c:v>72</c:v>
                </c:pt>
                <c:pt idx="823">
                  <c:v>72</c:v>
                </c:pt>
                <c:pt idx="824">
                  <c:v>72</c:v>
                </c:pt>
                <c:pt idx="825">
                  <c:v>78</c:v>
                </c:pt>
                <c:pt idx="826">
                  <c:v>90</c:v>
                </c:pt>
                <c:pt idx="827">
                  <c:v>120</c:v>
                </c:pt>
                <c:pt idx="828">
                  <c:v>210</c:v>
                </c:pt>
                <c:pt idx="829">
                  <c:v>192</c:v>
                </c:pt>
                <c:pt idx="830">
                  <c:v>168</c:v>
                </c:pt>
                <c:pt idx="831">
                  <c:v>180</c:v>
                </c:pt>
                <c:pt idx="832">
                  <c:v>174</c:v>
                </c:pt>
                <c:pt idx="833">
                  <c:v>168</c:v>
                </c:pt>
                <c:pt idx="834">
                  <c:v>204</c:v>
                </c:pt>
                <c:pt idx="835">
                  <c:v>246</c:v>
                </c:pt>
                <c:pt idx="836">
                  <c:v>258</c:v>
                </c:pt>
                <c:pt idx="837">
                  <c:v>240</c:v>
                </c:pt>
                <c:pt idx="838">
                  <c:v>240</c:v>
                </c:pt>
                <c:pt idx="839">
                  <c:v>246</c:v>
                </c:pt>
                <c:pt idx="840">
                  <c:v>282</c:v>
                </c:pt>
                <c:pt idx="841">
                  <c:v>282</c:v>
                </c:pt>
                <c:pt idx="842">
                  <c:v>264</c:v>
                </c:pt>
                <c:pt idx="843">
                  <c:v>270</c:v>
                </c:pt>
                <c:pt idx="844">
                  <c:v>306</c:v>
                </c:pt>
                <c:pt idx="845">
                  <c:v>306</c:v>
                </c:pt>
                <c:pt idx="846">
                  <c:v>300</c:v>
                </c:pt>
                <c:pt idx="847">
                  <c:v>336</c:v>
                </c:pt>
                <c:pt idx="848">
                  <c:v>294</c:v>
                </c:pt>
                <c:pt idx="849">
                  <c:v>282</c:v>
                </c:pt>
                <c:pt idx="850">
                  <c:v>276</c:v>
                </c:pt>
                <c:pt idx="851">
                  <c:v>312</c:v>
                </c:pt>
                <c:pt idx="852">
                  <c:v>300</c:v>
                </c:pt>
                <c:pt idx="853">
                  <c:v>318</c:v>
                </c:pt>
                <c:pt idx="854">
                  <c:v>288</c:v>
                </c:pt>
                <c:pt idx="855">
                  <c:v>264</c:v>
                </c:pt>
                <c:pt idx="856">
                  <c:v>264</c:v>
                </c:pt>
                <c:pt idx="857">
                  <c:v>270</c:v>
                </c:pt>
                <c:pt idx="858">
                  <c:v>276</c:v>
                </c:pt>
                <c:pt idx="859">
                  <c:v>276</c:v>
                </c:pt>
                <c:pt idx="860">
                  <c:v>276</c:v>
                </c:pt>
                <c:pt idx="861">
                  <c:v>276</c:v>
                </c:pt>
                <c:pt idx="862">
                  <c:v>234</c:v>
                </c:pt>
                <c:pt idx="863">
                  <c:v>228</c:v>
                </c:pt>
                <c:pt idx="864">
                  <c:v>114</c:v>
                </c:pt>
                <c:pt idx="865">
                  <c:v>96</c:v>
                </c:pt>
                <c:pt idx="866">
                  <c:v>84</c:v>
                </c:pt>
                <c:pt idx="867">
                  <c:v>90</c:v>
                </c:pt>
                <c:pt idx="868">
                  <c:v>84</c:v>
                </c:pt>
                <c:pt idx="869">
                  <c:v>66</c:v>
                </c:pt>
                <c:pt idx="870">
                  <c:v>72</c:v>
                </c:pt>
                <c:pt idx="871">
                  <c:v>72</c:v>
                </c:pt>
                <c:pt idx="872">
                  <c:v>72</c:v>
                </c:pt>
                <c:pt idx="873">
                  <c:v>72</c:v>
                </c:pt>
                <c:pt idx="874">
                  <c:v>96</c:v>
                </c:pt>
                <c:pt idx="875">
                  <c:v>96</c:v>
                </c:pt>
                <c:pt idx="876">
                  <c:v>198</c:v>
                </c:pt>
                <c:pt idx="877">
                  <c:v>198</c:v>
                </c:pt>
                <c:pt idx="878">
                  <c:v>180</c:v>
                </c:pt>
                <c:pt idx="879">
                  <c:v>156</c:v>
                </c:pt>
                <c:pt idx="880">
                  <c:v>186</c:v>
                </c:pt>
                <c:pt idx="881">
                  <c:v>168</c:v>
                </c:pt>
                <c:pt idx="882">
                  <c:v>168</c:v>
                </c:pt>
                <c:pt idx="883">
                  <c:v>222</c:v>
                </c:pt>
                <c:pt idx="884">
                  <c:v>246</c:v>
                </c:pt>
                <c:pt idx="885">
                  <c:v>234</c:v>
                </c:pt>
                <c:pt idx="886">
                  <c:v>264</c:v>
                </c:pt>
                <c:pt idx="887">
                  <c:v>276</c:v>
                </c:pt>
                <c:pt idx="888">
                  <c:v>276</c:v>
                </c:pt>
                <c:pt idx="889">
                  <c:v>288</c:v>
                </c:pt>
                <c:pt idx="890">
                  <c:v>300</c:v>
                </c:pt>
                <c:pt idx="891">
                  <c:v>300</c:v>
                </c:pt>
                <c:pt idx="892">
                  <c:v>288</c:v>
                </c:pt>
                <c:pt idx="893">
                  <c:v>282</c:v>
                </c:pt>
                <c:pt idx="894">
                  <c:v>276</c:v>
                </c:pt>
                <c:pt idx="895">
                  <c:v>270</c:v>
                </c:pt>
                <c:pt idx="896">
                  <c:v>252</c:v>
                </c:pt>
                <c:pt idx="897">
                  <c:v>246</c:v>
                </c:pt>
                <c:pt idx="898">
                  <c:v>258</c:v>
                </c:pt>
                <c:pt idx="899">
                  <c:v>264</c:v>
                </c:pt>
                <c:pt idx="900">
                  <c:v>240</c:v>
                </c:pt>
                <c:pt idx="901">
                  <c:v>240</c:v>
                </c:pt>
                <c:pt idx="902">
                  <c:v>210</c:v>
                </c:pt>
                <c:pt idx="903">
                  <c:v>228</c:v>
                </c:pt>
                <c:pt idx="904">
                  <c:v>264</c:v>
                </c:pt>
                <c:pt idx="905">
                  <c:v>228</c:v>
                </c:pt>
                <c:pt idx="906">
                  <c:v>198</c:v>
                </c:pt>
                <c:pt idx="907">
                  <c:v>168</c:v>
                </c:pt>
                <c:pt idx="908">
                  <c:v>168</c:v>
                </c:pt>
                <c:pt idx="909">
                  <c:v>150</c:v>
                </c:pt>
                <c:pt idx="910">
                  <c:v>162</c:v>
                </c:pt>
                <c:pt idx="911">
                  <c:v>150</c:v>
                </c:pt>
                <c:pt idx="912">
                  <c:v>84</c:v>
                </c:pt>
                <c:pt idx="913">
                  <c:v>72</c:v>
                </c:pt>
                <c:pt idx="914">
                  <c:v>72</c:v>
                </c:pt>
                <c:pt idx="915">
                  <c:v>72</c:v>
                </c:pt>
                <c:pt idx="916">
                  <c:v>72</c:v>
                </c:pt>
                <c:pt idx="917">
                  <c:v>72</c:v>
                </c:pt>
                <c:pt idx="918">
                  <c:v>72</c:v>
                </c:pt>
                <c:pt idx="919">
                  <c:v>78</c:v>
                </c:pt>
                <c:pt idx="920">
                  <c:v>72</c:v>
                </c:pt>
                <c:pt idx="921">
                  <c:v>78</c:v>
                </c:pt>
                <c:pt idx="922">
                  <c:v>96</c:v>
                </c:pt>
                <c:pt idx="923">
                  <c:v>108</c:v>
                </c:pt>
                <c:pt idx="924">
                  <c:v>204</c:v>
                </c:pt>
                <c:pt idx="925">
                  <c:v>174</c:v>
                </c:pt>
                <c:pt idx="926">
                  <c:v>150</c:v>
                </c:pt>
                <c:pt idx="927">
                  <c:v>144</c:v>
                </c:pt>
                <c:pt idx="928">
                  <c:v>150</c:v>
                </c:pt>
                <c:pt idx="929">
                  <c:v>168</c:v>
                </c:pt>
                <c:pt idx="930">
                  <c:v>168</c:v>
                </c:pt>
                <c:pt idx="931">
                  <c:v>174</c:v>
                </c:pt>
                <c:pt idx="932">
                  <c:v>174</c:v>
                </c:pt>
                <c:pt idx="933">
                  <c:v>198</c:v>
                </c:pt>
                <c:pt idx="934">
                  <c:v>210</c:v>
                </c:pt>
                <c:pt idx="935">
                  <c:v>204</c:v>
                </c:pt>
                <c:pt idx="936">
                  <c:v>246</c:v>
                </c:pt>
                <c:pt idx="937">
                  <c:v>240</c:v>
                </c:pt>
                <c:pt idx="938">
                  <c:v>216</c:v>
                </c:pt>
                <c:pt idx="939">
                  <c:v>240</c:v>
                </c:pt>
                <c:pt idx="940">
                  <c:v>246</c:v>
                </c:pt>
                <c:pt idx="941">
                  <c:v>258</c:v>
                </c:pt>
                <c:pt idx="942">
                  <c:v>252</c:v>
                </c:pt>
                <c:pt idx="943">
                  <c:v>252</c:v>
                </c:pt>
                <c:pt idx="944">
                  <c:v>210</c:v>
                </c:pt>
                <c:pt idx="945">
                  <c:v>228</c:v>
                </c:pt>
                <c:pt idx="946">
                  <c:v>234</c:v>
                </c:pt>
                <c:pt idx="947">
                  <c:v>210</c:v>
                </c:pt>
                <c:pt idx="948">
                  <c:v>216</c:v>
                </c:pt>
                <c:pt idx="949">
                  <c:v>204</c:v>
                </c:pt>
                <c:pt idx="950">
                  <c:v>198</c:v>
                </c:pt>
                <c:pt idx="951">
                  <c:v>204</c:v>
                </c:pt>
                <c:pt idx="952">
                  <c:v>180</c:v>
                </c:pt>
                <c:pt idx="953">
                  <c:v>204</c:v>
                </c:pt>
                <c:pt idx="954">
                  <c:v>198</c:v>
                </c:pt>
                <c:pt idx="955">
                  <c:v>198</c:v>
                </c:pt>
                <c:pt idx="956">
                  <c:v>150</c:v>
                </c:pt>
                <c:pt idx="957">
                  <c:v>144</c:v>
                </c:pt>
                <c:pt idx="958">
                  <c:v>174</c:v>
                </c:pt>
                <c:pt idx="959">
                  <c:v>162</c:v>
                </c:pt>
                <c:pt idx="960">
                  <c:v>78</c:v>
                </c:pt>
                <c:pt idx="961">
                  <c:v>72</c:v>
                </c:pt>
                <c:pt idx="962">
                  <c:v>78</c:v>
                </c:pt>
                <c:pt idx="963">
                  <c:v>72</c:v>
                </c:pt>
                <c:pt idx="964">
                  <c:v>72</c:v>
                </c:pt>
                <c:pt idx="965">
                  <c:v>72</c:v>
                </c:pt>
                <c:pt idx="966">
                  <c:v>78</c:v>
                </c:pt>
                <c:pt idx="967">
                  <c:v>78</c:v>
                </c:pt>
                <c:pt idx="968">
                  <c:v>72</c:v>
                </c:pt>
                <c:pt idx="969">
                  <c:v>78</c:v>
                </c:pt>
                <c:pt idx="970">
                  <c:v>96</c:v>
                </c:pt>
                <c:pt idx="971">
                  <c:v>126</c:v>
                </c:pt>
                <c:pt idx="972">
                  <c:v>198</c:v>
                </c:pt>
                <c:pt idx="973">
                  <c:v>180</c:v>
                </c:pt>
                <c:pt idx="974">
                  <c:v>150</c:v>
                </c:pt>
                <c:pt idx="975">
                  <c:v>168</c:v>
                </c:pt>
                <c:pt idx="976">
                  <c:v>186</c:v>
                </c:pt>
                <c:pt idx="977">
                  <c:v>168</c:v>
                </c:pt>
                <c:pt idx="978">
                  <c:v>192</c:v>
                </c:pt>
                <c:pt idx="979">
                  <c:v>216</c:v>
                </c:pt>
                <c:pt idx="980">
                  <c:v>204</c:v>
                </c:pt>
                <c:pt idx="981">
                  <c:v>216</c:v>
                </c:pt>
                <c:pt idx="982">
                  <c:v>228</c:v>
                </c:pt>
                <c:pt idx="983">
                  <c:v>240</c:v>
                </c:pt>
                <c:pt idx="984">
                  <c:v>234</c:v>
                </c:pt>
                <c:pt idx="985">
                  <c:v>240</c:v>
                </c:pt>
                <c:pt idx="986">
                  <c:v>240</c:v>
                </c:pt>
                <c:pt idx="987">
                  <c:v>246</c:v>
                </c:pt>
                <c:pt idx="988">
                  <c:v>234</c:v>
                </c:pt>
                <c:pt idx="989">
                  <c:v>228</c:v>
                </c:pt>
                <c:pt idx="990">
                  <c:v>228</c:v>
                </c:pt>
                <c:pt idx="991">
                  <c:v>222</c:v>
                </c:pt>
                <c:pt idx="992">
                  <c:v>204</c:v>
                </c:pt>
                <c:pt idx="993">
                  <c:v>204</c:v>
                </c:pt>
                <c:pt idx="994">
                  <c:v>216</c:v>
                </c:pt>
                <c:pt idx="995">
                  <c:v>222</c:v>
                </c:pt>
                <c:pt idx="996">
                  <c:v>204</c:v>
                </c:pt>
                <c:pt idx="997">
                  <c:v>192</c:v>
                </c:pt>
                <c:pt idx="998">
                  <c:v>204</c:v>
                </c:pt>
                <c:pt idx="999">
                  <c:v>216</c:v>
                </c:pt>
                <c:pt idx="1000">
                  <c:v>204</c:v>
                </c:pt>
                <c:pt idx="1001">
                  <c:v>228</c:v>
                </c:pt>
                <c:pt idx="1002">
                  <c:v>222</c:v>
                </c:pt>
                <c:pt idx="1003">
                  <c:v>204</c:v>
                </c:pt>
                <c:pt idx="1004">
                  <c:v>216</c:v>
                </c:pt>
                <c:pt idx="1005">
                  <c:v>216</c:v>
                </c:pt>
                <c:pt idx="1006">
                  <c:v>228</c:v>
                </c:pt>
                <c:pt idx="1007">
                  <c:v>240</c:v>
                </c:pt>
                <c:pt idx="1008">
                  <c:v>90</c:v>
                </c:pt>
                <c:pt idx="1009">
                  <c:v>72</c:v>
                </c:pt>
                <c:pt idx="1010">
                  <c:v>72</c:v>
                </c:pt>
                <c:pt idx="1011">
                  <c:v>72</c:v>
                </c:pt>
                <c:pt idx="1012">
                  <c:v>72</c:v>
                </c:pt>
                <c:pt idx="1013">
                  <c:v>72</c:v>
                </c:pt>
                <c:pt idx="1014">
                  <c:v>78</c:v>
                </c:pt>
                <c:pt idx="1015">
                  <c:v>72</c:v>
                </c:pt>
                <c:pt idx="1016">
                  <c:v>84</c:v>
                </c:pt>
                <c:pt idx="1017">
                  <c:v>78</c:v>
                </c:pt>
                <c:pt idx="1018">
                  <c:v>102</c:v>
                </c:pt>
                <c:pt idx="1019">
                  <c:v>108</c:v>
                </c:pt>
                <c:pt idx="1020">
                  <c:v>192</c:v>
                </c:pt>
                <c:pt idx="1021">
                  <c:v>168</c:v>
                </c:pt>
                <c:pt idx="1022">
                  <c:v>150</c:v>
                </c:pt>
                <c:pt idx="1023">
                  <c:v>150</c:v>
                </c:pt>
                <c:pt idx="1024">
                  <c:v>156</c:v>
                </c:pt>
                <c:pt idx="1025">
                  <c:v>144</c:v>
                </c:pt>
                <c:pt idx="1026">
                  <c:v>150</c:v>
                </c:pt>
                <c:pt idx="1027">
                  <c:v>156</c:v>
                </c:pt>
                <c:pt idx="1028">
                  <c:v>162</c:v>
                </c:pt>
                <c:pt idx="1029">
                  <c:v>168</c:v>
                </c:pt>
                <c:pt idx="1030">
                  <c:v>132</c:v>
                </c:pt>
                <c:pt idx="1031">
                  <c:v>156</c:v>
                </c:pt>
                <c:pt idx="1032">
                  <c:v>162</c:v>
                </c:pt>
                <c:pt idx="1033">
                  <c:v>168</c:v>
                </c:pt>
                <c:pt idx="1034">
                  <c:v>150</c:v>
                </c:pt>
                <c:pt idx="1035">
                  <c:v>156</c:v>
                </c:pt>
                <c:pt idx="1036">
                  <c:v>150</c:v>
                </c:pt>
                <c:pt idx="1037">
                  <c:v>168</c:v>
                </c:pt>
                <c:pt idx="1038">
                  <c:v>150</c:v>
                </c:pt>
                <c:pt idx="1039">
                  <c:v>150</c:v>
                </c:pt>
                <c:pt idx="1040">
                  <c:v>162</c:v>
                </c:pt>
                <c:pt idx="1041">
                  <c:v>168</c:v>
                </c:pt>
                <c:pt idx="1042">
                  <c:v>174</c:v>
                </c:pt>
                <c:pt idx="1043">
                  <c:v>168</c:v>
                </c:pt>
                <c:pt idx="1044">
                  <c:v>174</c:v>
                </c:pt>
                <c:pt idx="1045">
                  <c:v>192</c:v>
                </c:pt>
                <c:pt idx="1046">
                  <c:v>156</c:v>
                </c:pt>
                <c:pt idx="1047">
                  <c:v>156</c:v>
                </c:pt>
                <c:pt idx="1048">
                  <c:v>168</c:v>
                </c:pt>
                <c:pt idx="1049">
                  <c:v>186</c:v>
                </c:pt>
                <c:pt idx="1050">
                  <c:v>150</c:v>
                </c:pt>
                <c:pt idx="1051">
                  <c:v>150</c:v>
                </c:pt>
                <c:pt idx="1052">
                  <c:v>168</c:v>
                </c:pt>
                <c:pt idx="1053">
                  <c:v>174</c:v>
                </c:pt>
                <c:pt idx="1054">
                  <c:v>150</c:v>
                </c:pt>
                <c:pt idx="1055">
                  <c:v>156</c:v>
                </c:pt>
                <c:pt idx="1056">
                  <c:v>96</c:v>
                </c:pt>
                <c:pt idx="1057">
                  <c:v>72</c:v>
                </c:pt>
                <c:pt idx="1058">
                  <c:v>72</c:v>
                </c:pt>
                <c:pt idx="1059">
                  <c:v>72</c:v>
                </c:pt>
                <c:pt idx="1060">
                  <c:v>72</c:v>
                </c:pt>
                <c:pt idx="1061">
                  <c:v>72</c:v>
                </c:pt>
                <c:pt idx="1062">
                  <c:v>72</c:v>
                </c:pt>
                <c:pt idx="1063">
                  <c:v>72</c:v>
                </c:pt>
                <c:pt idx="1064">
                  <c:v>72</c:v>
                </c:pt>
                <c:pt idx="1065">
                  <c:v>78</c:v>
                </c:pt>
                <c:pt idx="1066">
                  <c:v>90</c:v>
                </c:pt>
                <c:pt idx="1067">
                  <c:v>120</c:v>
                </c:pt>
                <c:pt idx="1068">
                  <c:v>210</c:v>
                </c:pt>
                <c:pt idx="1069">
                  <c:v>180</c:v>
                </c:pt>
                <c:pt idx="1070">
                  <c:v>144</c:v>
                </c:pt>
                <c:pt idx="1071">
                  <c:v>144</c:v>
                </c:pt>
                <c:pt idx="1072">
                  <c:v>192</c:v>
                </c:pt>
                <c:pt idx="1073">
                  <c:v>168</c:v>
                </c:pt>
                <c:pt idx="1074">
                  <c:v>168</c:v>
                </c:pt>
                <c:pt idx="1075">
                  <c:v>210</c:v>
                </c:pt>
                <c:pt idx="1076">
                  <c:v>198</c:v>
                </c:pt>
                <c:pt idx="1077">
                  <c:v>234</c:v>
                </c:pt>
                <c:pt idx="1078">
                  <c:v>252</c:v>
                </c:pt>
                <c:pt idx="1079">
                  <c:v>276</c:v>
                </c:pt>
                <c:pt idx="1080">
                  <c:v>240</c:v>
                </c:pt>
                <c:pt idx="1081">
                  <c:v>246</c:v>
                </c:pt>
                <c:pt idx="1082">
                  <c:v>240</c:v>
                </c:pt>
                <c:pt idx="1083">
                  <c:v>246</c:v>
                </c:pt>
                <c:pt idx="1084">
                  <c:v>264</c:v>
                </c:pt>
                <c:pt idx="1085">
                  <c:v>276</c:v>
                </c:pt>
                <c:pt idx="1086">
                  <c:v>276</c:v>
                </c:pt>
                <c:pt idx="1087">
                  <c:v>282</c:v>
                </c:pt>
                <c:pt idx="1088">
                  <c:v>288</c:v>
                </c:pt>
                <c:pt idx="1089">
                  <c:v>270</c:v>
                </c:pt>
                <c:pt idx="1090">
                  <c:v>264</c:v>
                </c:pt>
                <c:pt idx="1091">
                  <c:v>246</c:v>
                </c:pt>
                <c:pt idx="1092">
                  <c:v>252</c:v>
                </c:pt>
                <c:pt idx="1093">
                  <c:v>300</c:v>
                </c:pt>
                <c:pt idx="1094">
                  <c:v>276</c:v>
                </c:pt>
                <c:pt idx="1095">
                  <c:v>264</c:v>
                </c:pt>
                <c:pt idx="1096">
                  <c:v>252</c:v>
                </c:pt>
                <c:pt idx="1097">
                  <c:v>246</c:v>
                </c:pt>
                <c:pt idx="1098">
                  <c:v>240</c:v>
                </c:pt>
                <c:pt idx="1099">
                  <c:v>288</c:v>
                </c:pt>
                <c:pt idx="1100">
                  <c:v>252</c:v>
                </c:pt>
                <c:pt idx="1101">
                  <c:v>264</c:v>
                </c:pt>
                <c:pt idx="1102">
                  <c:v>246</c:v>
                </c:pt>
                <c:pt idx="1103">
                  <c:v>234</c:v>
                </c:pt>
                <c:pt idx="1104">
                  <c:v>84</c:v>
                </c:pt>
                <c:pt idx="1105">
                  <c:v>72</c:v>
                </c:pt>
                <c:pt idx="1106">
                  <c:v>72</c:v>
                </c:pt>
                <c:pt idx="1107">
                  <c:v>72</c:v>
                </c:pt>
                <c:pt idx="1108">
                  <c:v>72</c:v>
                </c:pt>
                <c:pt idx="1109">
                  <c:v>72</c:v>
                </c:pt>
                <c:pt idx="1110">
                  <c:v>72</c:v>
                </c:pt>
                <c:pt idx="1111">
                  <c:v>72</c:v>
                </c:pt>
                <c:pt idx="1112">
                  <c:v>72</c:v>
                </c:pt>
                <c:pt idx="1113">
                  <c:v>102</c:v>
                </c:pt>
                <c:pt idx="1114">
                  <c:v>96</c:v>
                </c:pt>
                <c:pt idx="1115">
                  <c:v>102</c:v>
                </c:pt>
                <c:pt idx="1116">
                  <c:v>198</c:v>
                </c:pt>
                <c:pt idx="1117">
                  <c:v>204</c:v>
                </c:pt>
                <c:pt idx="1118">
                  <c:v>198</c:v>
                </c:pt>
                <c:pt idx="1119">
                  <c:v>222</c:v>
                </c:pt>
                <c:pt idx="1120">
                  <c:v>246</c:v>
                </c:pt>
                <c:pt idx="1121">
                  <c:v>222</c:v>
                </c:pt>
                <c:pt idx="1122">
                  <c:v>246</c:v>
                </c:pt>
                <c:pt idx="1123">
                  <c:v>264</c:v>
                </c:pt>
                <c:pt idx="1124">
                  <c:v>276</c:v>
                </c:pt>
                <c:pt idx="1125">
                  <c:v>264</c:v>
                </c:pt>
                <c:pt idx="1126">
                  <c:v>258</c:v>
                </c:pt>
                <c:pt idx="1127">
                  <c:v>264</c:v>
                </c:pt>
                <c:pt idx="1128">
                  <c:v>258</c:v>
                </c:pt>
                <c:pt idx="1129">
                  <c:v>276</c:v>
                </c:pt>
                <c:pt idx="1130">
                  <c:v>300</c:v>
                </c:pt>
                <c:pt idx="1131">
                  <c:v>288</c:v>
                </c:pt>
                <c:pt idx="1132">
                  <c:v>300</c:v>
                </c:pt>
                <c:pt idx="1133">
                  <c:v>300</c:v>
                </c:pt>
                <c:pt idx="1134">
                  <c:v>300</c:v>
                </c:pt>
                <c:pt idx="1135">
                  <c:v>306</c:v>
                </c:pt>
                <c:pt idx="1136">
                  <c:v>306</c:v>
                </c:pt>
                <c:pt idx="1137">
                  <c:v>312</c:v>
                </c:pt>
                <c:pt idx="1138">
                  <c:v>318</c:v>
                </c:pt>
                <c:pt idx="1139">
                  <c:v>306</c:v>
                </c:pt>
                <c:pt idx="1140">
                  <c:v>306</c:v>
                </c:pt>
                <c:pt idx="1141">
                  <c:v>300</c:v>
                </c:pt>
                <c:pt idx="1142">
                  <c:v>294</c:v>
                </c:pt>
                <c:pt idx="1143">
                  <c:v>276</c:v>
                </c:pt>
                <c:pt idx="1144">
                  <c:v>270</c:v>
                </c:pt>
                <c:pt idx="1145">
                  <c:v>282</c:v>
                </c:pt>
                <c:pt idx="1146">
                  <c:v>264</c:v>
                </c:pt>
                <c:pt idx="1147">
                  <c:v>228</c:v>
                </c:pt>
                <c:pt idx="1148">
                  <c:v>216</c:v>
                </c:pt>
                <c:pt idx="1149">
                  <c:v>216</c:v>
                </c:pt>
                <c:pt idx="1150">
                  <c:v>228</c:v>
                </c:pt>
                <c:pt idx="1151">
                  <c:v>246</c:v>
                </c:pt>
                <c:pt idx="1152">
                  <c:v>90</c:v>
                </c:pt>
                <c:pt idx="1153">
                  <c:v>72</c:v>
                </c:pt>
                <c:pt idx="1154">
                  <c:v>72</c:v>
                </c:pt>
                <c:pt idx="1155">
                  <c:v>72</c:v>
                </c:pt>
                <c:pt idx="1156">
                  <c:v>72</c:v>
                </c:pt>
                <c:pt idx="1157">
                  <c:v>78</c:v>
                </c:pt>
                <c:pt idx="1158">
                  <c:v>84</c:v>
                </c:pt>
                <c:pt idx="1159">
                  <c:v>96</c:v>
                </c:pt>
                <c:pt idx="1160">
                  <c:v>78</c:v>
                </c:pt>
                <c:pt idx="1161">
                  <c:v>102</c:v>
                </c:pt>
                <c:pt idx="1162">
                  <c:v>120</c:v>
                </c:pt>
                <c:pt idx="1163">
                  <c:v>174</c:v>
                </c:pt>
                <c:pt idx="1164">
                  <c:v>228</c:v>
                </c:pt>
                <c:pt idx="1165">
                  <c:v>204</c:v>
                </c:pt>
                <c:pt idx="1166">
                  <c:v>210</c:v>
                </c:pt>
                <c:pt idx="1167">
                  <c:v>228</c:v>
                </c:pt>
                <c:pt idx="1168">
                  <c:v>246</c:v>
                </c:pt>
                <c:pt idx="1169">
                  <c:v>240</c:v>
                </c:pt>
                <c:pt idx="1170">
                  <c:v>246</c:v>
                </c:pt>
                <c:pt idx="1171">
                  <c:v>258</c:v>
                </c:pt>
                <c:pt idx="1172">
                  <c:v>264</c:v>
                </c:pt>
                <c:pt idx="1173">
                  <c:v>288</c:v>
                </c:pt>
                <c:pt idx="1174">
                  <c:v>306</c:v>
                </c:pt>
                <c:pt idx="1175">
                  <c:v>294</c:v>
                </c:pt>
                <c:pt idx="1176">
                  <c:v>276</c:v>
                </c:pt>
                <c:pt idx="1177">
                  <c:v>264</c:v>
                </c:pt>
                <c:pt idx="1178">
                  <c:v>288</c:v>
                </c:pt>
                <c:pt idx="1179">
                  <c:v>300</c:v>
                </c:pt>
                <c:pt idx="1180">
                  <c:v>264</c:v>
                </c:pt>
                <c:pt idx="1181">
                  <c:v>264</c:v>
                </c:pt>
                <c:pt idx="1182">
                  <c:v>264</c:v>
                </c:pt>
                <c:pt idx="1183">
                  <c:v>306</c:v>
                </c:pt>
                <c:pt idx="1184">
                  <c:v>276</c:v>
                </c:pt>
                <c:pt idx="1185">
                  <c:v>252</c:v>
                </c:pt>
                <c:pt idx="1186">
                  <c:v>264</c:v>
                </c:pt>
                <c:pt idx="1187">
                  <c:v>300</c:v>
                </c:pt>
                <c:pt idx="1188">
                  <c:v>288</c:v>
                </c:pt>
                <c:pt idx="1189">
                  <c:v>282</c:v>
                </c:pt>
                <c:pt idx="1190">
                  <c:v>276</c:v>
                </c:pt>
                <c:pt idx="1191">
                  <c:v>288</c:v>
                </c:pt>
                <c:pt idx="1192">
                  <c:v>306</c:v>
                </c:pt>
                <c:pt idx="1193">
                  <c:v>288</c:v>
                </c:pt>
                <c:pt idx="1194">
                  <c:v>294</c:v>
                </c:pt>
                <c:pt idx="1195">
                  <c:v>264</c:v>
                </c:pt>
                <c:pt idx="1196">
                  <c:v>234</c:v>
                </c:pt>
                <c:pt idx="1197">
                  <c:v>240</c:v>
                </c:pt>
                <c:pt idx="1198">
                  <c:v>228</c:v>
                </c:pt>
                <c:pt idx="1199">
                  <c:v>222</c:v>
                </c:pt>
                <c:pt idx="1200">
                  <c:v>96</c:v>
                </c:pt>
                <c:pt idx="1201">
                  <c:v>72</c:v>
                </c:pt>
                <c:pt idx="1202">
                  <c:v>72</c:v>
                </c:pt>
                <c:pt idx="1203">
                  <c:v>78</c:v>
                </c:pt>
                <c:pt idx="1204">
                  <c:v>72</c:v>
                </c:pt>
                <c:pt idx="1205">
                  <c:v>78</c:v>
                </c:pt>
                <c:pt idx="1206">
                  <c:v>72</c:v>
                </c:pt>
                <c:pt idx="1207">
                  <c:v>78</c:v>
                </c:pt>
                <c:pt idx="1208">
                  <c:v>102</c:v>
                </c:pt>
                <c:pt idx="1209">
                  <c:v>108</c:v>
                </c:pt>
                <c:pt idx="1210">
                  <c:v>132</c:v>
                </c:pt>
                <c:pt idx="1211">
                  <c:v>192</c:v>
                </c:pt>
                <c:pt idx="1212">
                  <c:v>240</c:v>
                </c:pt>
                <c:pt idx="1213">
                  <c:v>216</c:v>
                </c:pt>
                <c:pt idx="1214">
                  <c:v>234</c:v>
                </c:pt>
                <c:pt idx="1215">
                  <c:v>228</c:v>
                </c:pt>
                <c:pt idx="1216">
                  <c:v>240</c:v>
                </c:pt>
                <c:pt idx="1217">
                  <c:v>252</c:v>
                </c:pt>
                <c:pt idx="1218">
                  <c:v>246</c:v>
                </c:pt>
                <c:pt idx="1219">
                  <c:v>264</c:v>
                </c:pt>
                <c:pt idx="1220">
                  <c:v>276</c:v>
                </c:pt>
                <c:pt idx="1221">
                  <c:v>288</c:v>
                </c:pt>
                <c:pt idx="1222">
                  <c:v>294</c:v>
                </c:pt>
                <c:pt idx="1223">
                  <c:v>306</c:v>
                </c:pt>
                <c:pt idx="1224">
                  <c:v>324</c:v>
                </c:pt>
                <c:pt idx="1225">
                  <c:v>336</c:v>
                </c:pt>
                <c:pt idx="1226">
                  <c:v>336</c:v>
                </c:pt>
                <c:pt idx="1227">
                  <c:v>336</c:v>
                </c:pt>
                <c:pt idx="1228">
                  <c:v>336</c:v>
                </c:pt>
                <c:pt idx="1229">
                  <c:v>330</c:v>
                </c:pt>
                <c:pt idx="1230">
                  <c:v>324</c:v>
                </c:pt>
                <c:pt idx="1231">
                  <c:v>336</c:v>
                </c:pt>
                <c:pt idx="1232">
                  <c:v>336</c:v>
                </c:pt>
                <c:pt idx="1233">
                  <c:v>330</c:v>
                </c:pt>
                <c:pt idx="1234">
                  <c:v>336</c:v>
                </c:pt>
                <c:pt idx="1235">
                  <c:v>336</c:v>
                </c:pt>
                <c:pt idx="1236">
                  <c:v>348</c:v>
                </c:pt>
                <c:pt idx="1237">
                  <c:v>336</c:v>
                </c:pt>
                <c:pt idx="1238">
                  <c:v>318</c:v>
                </c:pt>
                <c:pt idx="1239">
                  <c:v>318</c:v>
                </c:pt>
                <c:pt idx="1240">
                  <c:v>324</c:v>
                </c:pt>
                <c:pt idx="1241">
                  <c:v>318</c:v>
                </c:pt>
                <c:pt idx="1242">
                  <c:v>306</c:v>
                </c:pt>
                <c:pt idx="1243">
                  <c:v>276</c:v>
                </c:pt>
                <c:pt idx="1244">
                  <c:v>258</c:v>
                </c:pt>
                <c:pt idx="1245">
                  <c:v>246</c:v>
                </c:pt>
                <c:pt idx="1246">
                  <c:v>228</c:v>
                </c:pt>
                <c:pt idx="1247">
                  <c:v>222</c:v>
                </c:pt>
                <c:pt idx="1248">
                  <c:v>90</c:v>
                </c:pt>
                <c:pt idx="1249">
                  <c:v>72</c:v>
                </c:pt>
                <c:pt idx="1250">
                  <c:v>72</c:v>
                </c:pt>
                <c:pt idx="1251">
                  <c:v>72</c:v>
                </c:pt>
                <c:pt idx="1252">
                  <c:v>72</c:v>
                </c:pt>
                <c:pt idx="1253">
                  <c:v>72</c:v>
                </c:pt>
                <c:pt idx="1254">
                  <c:v>66</c:v>
                </c:pt>
                <c:pt idx="1255">
                  <c:v>78</c:v>
                </c:pt>
                <c:pt idx="1256">
                  <c:v>96</c:v>
                </c:pt>
                <c:pt idx="1257">
                  <c:v>96</c:v>
                </c:pt>
                <c:pt idx="1258">
                  <c:v>162</c:v>
                </c:pt>
                <c:pt idx="1259">
                  <c:v>174</c:v>
                </c:pt>
                <c:pt idx="1260">
                  <c:v>222</c:v>
                </c:pt>
                <c:pt idx="1261">
                  <c:v>240</c:v>
                </c:pt>
                <c:pt idx="1262">
                  <c:v>264</c:v>
                </c:pt>
                <c:pt idx="1263">
                  <c:v>264</c:v>
                </c:pt>
                <c:pt idx="1264">
                  <c:v>270</c:v>
                </c:pt>
                <c:pt idx="1265">
                  <c:v>264</c:v>
                </c:pt>
                <c:pt idx="1266">
                  <c:v>258</c:v>
                </c:pt>
                <c:pt idx="1267">
                  <c:v>276</c:v>
                </c:pt>
                <c:pt idx="1268">
                  <c:v>264</c:v>
                </c:pt>
                <c:pt idx="1269">
                  <c:v>276</c:v>
                </c:pt>
                <c:pt idx="1270">
                  <c:v>276</c:v>
                </c:pt>
                <c:pt idx="1271">
                  <c:v>288</c:v>
                </c:pt>
                <c:pt idx="1272">
                  <c:v>288</c:v>
                </c:pt>
                <c:pt idx="1273">
                  <c:v>282</c:v>
                </c:pt>
                <c:pt idx="1274">
                  <c:v>294</c:v>
                </c:pt>
                <c:pt idx="1275">
                  <c:v>306</c:v>
                </c:pt>
                <c:pt idx="1276">
                  <c:v>300</c:v>
                </c:pt>
                <c:pt idx="1277">
                  <c:v>300</c:v>
                </c:pt>
                <c:pt idx="1278">
                  <c:v>294</c:v>
                </c:pt>
                <c:pt idx="1279">
                  <c:v>288</c:v>
                </c:pt>
                <c:pt idx="1280">
                  <c:v>288</c:v>
                </c:pt>
                <c:pt idx="1281">
                  <c:v>270</c:v>
                </c:pt>
                <c:pt idx="1282">
                  <c:v>270</c:v>
                </c:pt>
                <c:pt idx="1283">
                  <c:v>252</c:v>
                </c:pt>
                <c:pt idx="1284">
                  <c:v>246</c:v>
                </c:pt>
                <c:pt idx="1285">
                  <c:v>252</c:v>
                </c:pt>
                <c:pt idx="1286">
                  <c:v>246</c:v>
                </c:pt>
                <c:pt idx="1287">
                  <c:v>246</c:v>
                </c:pt>
                <c:pt idx="1288">
                  <c:v>240</c:v>
                </c:pt>
                <c:pt idx="1289">
                  <c:v>228</c:v>
                </c:pt>
                <c:pt idx="1290">
                  <c:v>228</c:v>
                </c:pt>
                <c:pt idx="1291">
                  <c:v>228</c:v>
                </c:pt>
                <c:pt idx="1292">
                  <c:v>228</c:v>
                </c:pt>
                <c:pt idx="1293">
                  <c:v>216</c:v>
                </c:pt>
                <c:pt idx="1294">
                  <c:v>216</c:v>
                </c:pt>
                <c:pt idx="1295">
                  <c:v>222</c:v>
                </c:pt>
                <c:pt idx="1296">
                  <c:v>72</c:v>
                </c:pt>
                <c:pt idx="1297">
                  <c:v>60</c:v>
                </c:pt>
                <c:pt idx="1298">
                  <c:v>72</c:v>
                </c:pt>
                <c:pt idx="1299">
                  <c:v>66</c:v>
                </c:pt>
                <c:pt idx="1300">
                  <c:v>66</c:v>
                </c:pt>
                <c:pt idx="1301">
                  <c:v>60</c:v>
                </c:pt>
                <c:pt idx="1302">
                  <c:v>66</c:v>
                </c:pt>
                <c:pt idx="1303">
                  <c:v>66</c:v>
                </c:pt>
                <c:pt idx="1304">
                  <c:v>60</c:v>
                </c:pt>
                <c:pt idx="1305">
                  <c:v>72</c:v>
                </c:pt>
                <c:pt idx="1306">
                  <c:v>96</c:v>
                </c:pt>
                <c:pt idx="1307">
                  <c:v>102</c:v>
                </c:pt>
                <c:pt idx="1308">
                  <c:v>210</c:v>
                </c:pt>
                <c:pt idx="1309">
                  <c:v>240</c:v>
                </c:pt>
                <c:pt idx="1310">
                  <c:v>258</c:v>
                </c:pt>
                <c:pt idx="1311">
                  <c:v>264</c:v>
                </c:pt>
                <c:pt idx="1312">
                  <c:v>264</c:v>
                </c:pt>
                <c:pt idx="1313">
                  <c:v>264</c:v>
                </c:pt>
                <c:pt idx="1314">
                  <c:v>258</c:v>
                </c:pt>
                <c:pt idx="1315">
                  <c:v>252</c:v>
                </c:pt>
                <c:pt idx="1316">
                  <c:v>264</c:v>
                </c:pt>
                <c:pt idx="1317">
                  <c:v>228</c:v>
                </c:pt>
                <c:pt idx="1318">
                  <c:v>216</c:v>
                </c:pt>
                <c:pt idx="1319">
                  <c:v>222</c:v>
                </c:pt>
                <c:pt idx="1320">
                  <c:v>228</c:v>
                </c:pt>
                <c:pt idx="1321">
                  <c:v>234</c:v>
                </c:pt>
                <c:pt idx="1322">
                  <c:v>234</c:v>
                </c:pt>
                <c:pt idx="1323">
                  <c:v>234</c:v>
                </c:pt>
                <c:pt idx="1324">
                  <c:v>228</c:v>
                </c:pt>
                <c:pt idx="1325">
                  <c:v>240</c:v>
                </c:pt>
                <c:pt idx="1326">
                  <c:v>228</c:v>
                </c:pt>
                <c:pt idx="1327">
                  <c:v>222</c:v>
                </c:pt>
                <c:pt idx="1328">
                  <c:v>222</c:v>
                </c:pt>
                <c:pt idx="1329">
                  <c:v>228</c:v>
                </c:pt>
                <c:pt idx="1330">
                  <c:v>228</c:v>
                </c:pt>
                <c:pt idx="1331">
                  <c:v>222</c:v>
                </c:pt>
                <c:pt idx="1332">
                  <c:v>222</c:v>
                </c:pt>
                <c:pt idx="1333">
                  <c:v>216</c:v>
                </c:pt>
                <c:pt idx="1334">
                  <c:v>204</c:v>
                </c:pt>
                <c:pt idx="1335">
                  <c:v>216</c:v>
                </c:pt>
                <c:pt idx="1336">
                  <c:v>216</c:v>
                </c:pt>
                <c:pt idx="1337">
                  <c:v>204</c:v>
                </c:pt>
                <c:pt idx="1338">
                  <c:v>216</c:v>
                </c:pt>
                <c:pt idx="1339">
                  <c:v>210</c:v>
                </c:pt>
                <c:pt idx="1340">
                  <c:v>216</c:v>
                </c:pt>
                <c:pt idx="1341">
                  <c:v>288</c:v>
                </c:pt>
                <c:pt idx="1342">
                  <c:v>312</c:v>
                </c:pt>
                <c:pt idx="1343">
                  <c:v>288</c:v>
                </c:pt>
                <c:pt idx="1344">
                  <c:v>78</c:v>
                </c:pt>
                <c:pt idx="1345">
                  <c:v>66</c:v>
                </c:pt>
                <c:pt idx="1346">
                  <c:v>60</c:v>
                </c:pt>
                <c:pt idx="1347">
                  <c:v>66</c:v>
                </c:pt>
                <c:pt idx="1348">
                  <c:v>66</c:v>
                </c:pt>
                <c:pt idx="1349">
                  <c:v>66</c:v>
                </c:pt>
                <c:pt idx="1350">
                  <c:v>60</c:v>
                </c:pt>
                <c:pt idx="1351">
                  <c:v>72</c:v>
                </c:pt>
                <c:pt idx="1352">
                  <c:v>52.3</c:v>
                </c:pt>
                <c:pt idx="1353">
                  <c:v>11.3</c:v>
                </c:pt>
                <c:pt idx="1354">
                  <c:v>72</c:v>
                </c:pt>
                <c:pt idx="1355">
                  <c:v>66</c:v>
                </c:pt>
                <c:pt idx="1356">
                  <c:v>228</c:v>
                </c:pt>
                <c:pt idx="1357">
                  <c:v>246</c:v>
                </c:pt>
                <c:pt idx="1358">
                  <c:v>264</c:v>
                </c:pt>
                <c:pt idx="1359">
                  <c:v>264</c:v>
                </c:pt>
                <c:pt idx="1360">
                  <c:v>264</c:v>
                </c:pt>
                <c:pt idx="1361">
                  <c:v>264</c:v>
                </c:pt>
                <c:pt idx="1362">
                  <c:v>252</c:v>
                </c:pt>
                <c:pt idx="1363">
                  <c:v>264</c:v>
                </c:pt>
                <c:pt idx="1364">
                  <c:v>228</c:v>
                </c:pt>
                <c:pt idx="1365">
                  <c:v>216</c:v>
                </c:pt>
                <c:pt idx="1366">
                  <c:v>216</c:v>
                </c:pt>
                <c:pt idx="1367">
                  <c:v>222</c:v>
                </c:pt>
                <c:pt idx="1368">
                  <c:v>228</c:v>
                </c:pt>
                <c:pt idx="1369">
                  <c:v>228</c:v>
                </c:pt>
                <c:pt idx="1370">
                  <c:v>228</c:v>
                </c:pt>
                <c:pt idx="1371">
                  <c:v>228</c:v>
                </c:pt>
                <c:pt idx="1372">
                  <c:v>228</c:v>
                </c:pt>
                <c:pt idx="1373">
                  <c:v>228</c:v>
                </c:pt>
                <c:pt idx="1374">
                  <c:v>240</c:v>
                </c:pt>
                <c:pt idx="1375">
                  <c:v>234</c:v>
                </c:pt>
                <c:pt idx="1376">
                  <c:v>228</c:v>
                </c:pt>
                <c:pt idx="1377">
                  <c:v>240</c:v>
                </c:pt>
                <c:pt idx="1378">
                  <c:v>228</c:v>
                </c:pt>
                <c:pt idx="1379">
                  <c:v>228</c:v>
                </c:pt>
                <c:pt idx="1380">
                  <c:v>228</c:v>
                </c:pt>
                <c:pt idx="1381">
                  <c:v>228</c:v>
                </c:pt>
                <c:pt idx="1382">
                  <c:v>222</c:v>
                </c:pt>
                <c:pt idx="1383">
                  <c:v>222</c:v>
                </c:pt>
                <c:pt idx="1384">
                  <c:v>222</c:v>
                </c:pt>
                <c:pt idx="1385">
                  <c:v>216</c:v>
                </c:pt>
                <c:pt idx="1386">
                  <c:v>216</c:v>
                </c:pt>
                <c:pt idx="1387">
                  <c:v>216</c:v>
                </c:pt>
                <c:pt idx="1388">
                  <c:v>216</c:v>
                </c:pt>
                <c:pt idx="1389">
                  <c:v>216</c:v>
                </c:pt>
                <c:pt idx="1390">
                  <c:v>216</c:v>
                </c:pt>
                <c:pt idx="1391">
                  <c:v>210</c:v>
                </c:pt>
                <c:pt idx="1392">
                  <c:v>78</c:v>
                </c:pt>
                <c:pt idx="1393">
                  <c:v>60</c:v>
                </c:pt>
                <c:pt idx="1394">
                  <c:v>60</c:v>
                </c:pt>
                <c:pt idx="1395">
                  <c:v>60</c:v>
                </c:pt>
                <c:pt idx="1396">
                  <c:v>60</c:v>
                </c:pt>
                <c:pt idx="1397">
                  <c:v>60</c:v>
                </c:pt>
                <c:pt idx="1398">
                  <c:v>60</c:v>
                </c:pt>
                <c:pt idx="1399">
                  <c:v>60</c:v>
                </c:pt>
                <c:pt idx="1400">
                  <c:v>60</c:v>
                </c:pt>
                <c:pt idx="1401">
                  <c:v>60</c:v>
                </c:pt>
                <c:pt idx="1402">
                  <c:v>60</c:v>
                </c:pt>
                <c:pt idx="1403">
                  <c:v>66</c:v>
                </c:pt>
                <c:pt idx="1404">
                  <c:v>228</c:v>
                </c:pt>
                <c:pt idx="1405">
                  <c:v>252</c:v>
                </c:pt>
                <c:pt idx="1406">
                  <c:v>258</c:v>
                </c:pt>
                <c:pt idx="1407">
                  <c:v>264</c:v>
                </c:pt>
                <c:pt idx="1408">
                  <c:v>270</c:v>
                </c:pt>
                <c:pt idx="1409">
                  <c:v>258</c:v>
                </c:pt>
                <c:pt idx="1410">
                  <c:v>276</c:v>
                </c:pt>
                <c:pt idx="1411">
                  <c:v>228</c:v>
                </c:pt>
                <c:pt idx="1412">
                  <c:v>222</c:v>
                </c:pt>
                <c:pt idx="1413">
                  <c:v>228</c:v>
                </c:pt>
                <c:pt idx="1414">
                  <c:v>228</c:v>
                </c:pt>
                <c:pt idx="1415">
                  <c:v>234</c:v>
                </c:pt>
                <c:pt idx="1416">
                  <c:v>228</c:v>
                </c:pt>
                <c:pt idx="1417">
                  <c:v>234</c:v>
                </c:pt>
                <c:pt idx="1418">
                  <c:v>240</c:v>
                </c:pt>
                <c:pt idx="1419">
                  <c:v>240</c:v>
                </c:pt>
                <c:pt idx="1420">
                  <c:v>240</c:v>
                </c:pt>
                <c:pt idx="1421">
                  <c:v>246</c:v>
                </c:pt>
                <c:pt idx="1422">
                  <c:v>246</c:v>
                </c:pt>
                <c:pt idx="1423">
                  <c:v>240</c:v>
                </c:pt>
                <c:pt idx="1424">
                  <c:v>240</c:v>
                </c:pt>
                <c:pt idx="1425">
                  <c:v>246</c:v>
                </c:pt>
                <c:pt idx="1426">
                  <c:v>240</c:v>
                </c:pt>
                <c:pt idx="1427">
                  <c:v>240</c:v>
                </c:pt>
                <c:pt idx="1428">
                  <c:v>240</c:v>
                </c:pt>
                <c:pt idx="1429">
                  <c:v>240</c:v>
                </c:pt>
                <c:pt idx="1430">
                  <c:v>234</c:v>
                </c:pt>
                <c:pt idx="1431">
                  <c:v>234</c:v>
                </c:pt>
                <c:pt idx="1432">
                  <c:v>228</c:v>
                </c:pt>
                <c:pt idx="1433">
                  <c:v>222</c:v>
                </c:pt>
                <c:pt idx="1434">
                  <c:v>222</c:v>
                </c:pt>
                <c:pt idx="1435">
                  <c:v>228</c:v>
                </c:pt>
                <c:pt idx="1436">
                  <c:v>228</c:v>
                </c:pt>
                <c:pt idx="1437">
                  <c:v>228</c:v>
                </c:pt>
                <c:pt idx="1438">
                  <c:v>228</c:v>
                </c:pt>
                <c:pt idx="1439">
                  <c:v>228</c:v>
                </c:pt>
                <c:pt idx="1440">
                  <c:v>138</c:v>
                </c:pt>
                <c:pt idx="1441">
                  <c:v>132</c:v>
                </c:pt>
                <c:pt idx="1442">
                  <c:v>66</c:v>
                </c:pt>
                <c:pt idx="1443">
                  <c:v>60</c:v>
                </c:pt>
                <c:pt idx="1444">
                  <c:v>60</c:v>
                </c:pt>
                <c:pt idx="1445">
                  <c:v>60</c:v>
                </c:pt>
                <c:pt idx="1446">
                  <c:v>60</c:v>
                </c:pt>
                <c:pt idx="1447">
                  <c:v>60</c:v>
                </c:pt>
                <c:pt idx="1448">
                  <c:v>60</c:v>
                </c:pt>
                <c:pt idx="1449">
                  <c:v>60</c:v>
                </c:pt>
                <c:pt idx="1450">
                  <c:v>114</c:v>
                </c:pt>
                <c:pt idx="1451">
                  <c:v>126</c:v>
                </c:pt>
                <c:pt idx="1452">
                  <c:v>228</c:v>
                </c:pt>
                <c:pt idx="1453">
                  <c:v>222</c:v>
                </c:pt>
                <c:pt idx="1454">
                  <c:v>210</c:v>
                </c:pt>
                <c:pt idx="1455">
                  <c:v>228</c:v>
                </c:pt>
                <c:pt idx="1456">
                  <c:v>234</c:v>
                </c:pt>
                <c:pt idx="1457">
                  <c:v>240</c:v>
                </c:pt>
                <c:pt idx="1458">
                  <c:v>258</c:v>
                </c:pt>
                <c:pt idx="1459">
                  <c:v>264</c:v>
                </c:pt>
                <c:pt idx="1460">
                  <c:v>264</c:v>
                </c:pt>
                <c:pt idx="1461">
                  <c:v>288</c:v>
                </c:pt>
                <c:pt idx="1462">
                  <c:v>306</c:v>
                </c:pt>
                <c:pt idx="1463">
                  <c:v>306</c:v>
                </c:pt>
                <c:pt idx="1464">
                  <c:v>306</c:v>
                </c:pt>
                <c:pt idx="1465">
                  <c:v>312</c:v>
                </c:pt>
                <c:pt idx="1466">
                  <c:v>318</c:v>
                </c:pt>
                <c:pt idx="1467">
                  <c:v>318</c:v>
                </c:pt>
                <c:pt idx="1468">
                  <c:v>324</c:v>
                </c:pt>
                <c:pt idx="1469">
                  <c:v>324</c:v>
                </c:pt>
                <c:pt idx="1470">
                  <c:v>318</c:v>
                </c:pt>
                <c:pt idx="1471">
                  <c:v>318</c:v>
                </c:pt>
                <c:pt idx="1472">
                  <c:v>318</c:v>
                </c:pt>
                <c:pt idx="1473">
                  <c:v>324</c:v>
                </c:pt>
                <c:pt idx="1474">
                  <c:v>318</c:v>
                </c:pt>
                <c:pt idx="1475">
                  <c:v>312</c:v>
                </c:pt>
                <c:pt idx="1476">
                  <c:v>318</c:v>
                </c:pt>
                <c:pt idx="1477">
                  <c:v>306</c:v>
                </c:pt>
                <c:pt idx="1478">
                  <c:v>306</c:v>
                </c:pt>
                <c:pt idx="1479">
                  <c:v>306</c:v>
                </c:pt>
                <c:pt idx="1480">
                  <c:v>306</c:v>
                </c:pt>
                <c:pt idx="1481">
                  <c:v>294</c:v>
                </c:pt>
                <c:pt idx="1482">
                  <c:v>282</c:v>
                </c:pt>
                <c:pt idx="1483">
                  <c:v>264</c:v>
                </c:pt>
                <c:pt idx="1484">
                  <c:v>252</c:v>
                </c:pt>
                <c:pt idx="1485">
                  <c:v>240</c:v>
                </c:pt>
                <c:pt idx="1486">
                  <c:v>228</c:v>
                </c:pt>
                <c:pt idx="1487">
                  <c:v>234</c:v>
                </c:pt>
                <c:pt idx="1488">
                  <c:v>72</c:v>
                </c:pt>
                <c:pt idx="1489">
                  <c:v>60</c:v>
                </c:pt>
                <c:pt idx="1490">
                  <c:v>66</c:v>
                </c:pt>
                <c:pt idx="1491">
                  <c:v>60</c:v>
                </c:pt>
                <c:pt idx="1492">
                  <c:v>66</c:v>
                </c:pt>
                <c:pt idx="1493">
                  <c:v>66</c:v>
                </c:pt>
                <c:pt idx="1494">
                  <c:v>66</c:v>
                </c:pt>
                <c:pt idx="1495">
                  <c:v>66</c:v>
                </c:pt>
                <c:pt idx="1496">
                  <c:v>96</c:v>
                </c:pt>
                <c:pt idx="1497">
                  <c:v>84</c:v>
                </c:pt>
                <c:pt idx="1498">
                  <c:v>174</c:v>
                </c:pt>
                <c:pt idx="1499">
                  <c:v>168</c:v>
                </c:pt>
                <c:pt idx="1500">
                  <c:v>222</c:v>
                </c:pt>
                <c:pt idx="1501">
                  <c:v>234</c:v>
                </c:pt>
                <c:pt idx="1502">
                  <c:v>252</c:v>
                </c:pt>
                <c:pt idx="1503">
                  <c:v>264</c:v>
                </c:pt>
                <c:pt idx="1504">
                  <c:v>264</c:v>
                </c:pt>
                <c:pt idx="1505">
                  <c:v>276</c:v>
                </c:pt>
                <c:pt idx="1506">
                  <c:v>288</c:v>
                </c:pt>
                <c:pt idx="1507">
                  <c:v>270</c:v>
                </c:pt>
                <c:pt idx="1508">
                  <c:v>270</c:v>
                </c:pt>
                <c:pt idx="1509">
                  <c:v>294</c:v>
                </c:pt>
                <c:pt idx="1510">
                  <c:v>312</c:v>
                </c:pt>
                <c:pt idx="1511">
                  <c:v>318</c:v>
                </c:pt>
                <c:pt idx="1512">
                  <c:v>318</c:v>
                </c:pt>
                <c:pt idx="1513">
                  <c:v>324</c:v>
                </c:pt>
                <c:pt idx="1514">
                  <c:v>324</c:v>
                </c:pt>
                <c:pt idx="1515">
                  <c:v>324</c:v>
                </c:pt>
                <c:pt idx="1516">
                  <c:v>324</c:v>
                </c:pt>
                <c:pt idx="1517">
                  <c:v>324</c:v>
                </c:pt>
                <c:pt idx="1518">
                  <c:v>324</c:v>
                </c:pt>
                <c:pt idx="1519">
                  <c:v>324</c:v>
                </c:pt>
                <c:pt idx="1520">
                  <c:v>324</c:v>
                </c:pt>
                <c:pt idx="1521">
                  <c:v>324</c:v>
                </c:pt>
                <c:pt idx="1522">
                  <c:v>324</c:v>
                </c:pt>
                <c:pt idx="1523">
                  <c:v>330</c:v>
                </c:pt>
                <c:pt idx="1524">
                  <c:v>336</c:v>
                </c:pt>
                <c:pt idx="1525">
                  <c:v>330</c:v>
                </c:pt>
                <c:pt idx="1526">
                  <c:v>330</c:v>
                </c:pt>
                <c:pt idx="1527">
                  <c:v>336</c:v>
                </c:pt>
                <c:pt idx="1528">
                  <c:v>336</c:v>
                </c:pt>
                <c:pt idx="1529">
                  <c:v>330</c:v>
                </c:pt>
                <c:pt idx="1530">
                  <c:v>330</c:v>
                </c:pt>
                <c:pt idx="1531">
                  <c:v>300</c:v>
                </c:pt>
                <c:pt idx="1532">
                  <c:v>288</c:v>
                </c:pt>
                <c:pt idx="1533">
                  <c:v>264</c:v>
                </c:pt>
                <c:pt idx="1534">
                  <c:v>246</c:v>
                </c:pt>
                <c:pt idx="1535">
                  <c:v>240</c:v>
                </c:pt>
                <c:pt idx="1536">
                  <c:v>84</c:v>
                </c:pt>
                <c:pt idx="1537">
                  <c:v>60</c:v>
                </c:pt>
                <c:pt idx="1538">
                  <c:v>60</c:v>
                </c:pt>
                <c:pt idx="1539">
                  <c:v>60</c:v>
                </c:pt>
                <c:pt idx="1540">
                  <c:v>60</c:v>
                </c:pt>
                <c:pt idx="1541">
                  <c:v>60</c:v>
                </c:pt>
                <c:pt idx="1542">
                  <c:v>96</c:v>
                </c:pt>
                <c:pt idx="1543">
                  <c:v>84</c:v>
                </c:pt>
                <c:pt idx="1544">
                  <c:v>102</c:v>
                </c:pt>
                <c:pt idx="1545">
                  <c:v>138</c:v>
                </c:pt>
                <c:pt idx="1546">
                  <c:v>132</c:v>
                </c:pt>
                <c:pt idx="1547">
                  <c:v>150</c:v>
                </c:pt>
                <c:pt idx="1548">
                  <c:v>204</c:v>
                </c:pt>
                <c:pt idx="1549">
                  <c:v>210</c:v>
                </c:pt>
                <c:pt idx="1550">
                  <c:v>222</c:v>
                </c:pt>
                <c:pt idx="1551">
                  <c:v>234</c:v>
                </c:pt>
                <c:pt idx="1552">
                  <c:v>246</c:v>
                </c:pt>
                <c:pt idx="1553">
                  <c:v>246</c:v>
                </c:pt>
                <c:pt idx="1554">
                  <c:v>246</c:v>
                </c:pt>
                <c:pt idx="1555">
                  <c:v>258</c:v>
                </c:pt>
                <c:pt idx="1556">
                  <c:v>246</c:v>
                </c:pt>
                <c:pt idx="1557">
                  <c:v>246</c:v>
                </c:pt>
                <c:pt idx="1558">
                  <c:v>234</c:v>
                </c:pt>
                <c:pt idx="1559">
                  <c:v>240</c:v>
                </c:pt>
                <c:pt idx="1560">
                  <c:v>240</c:v>
                </c:pt>
                <c:pt idx="1561">
                  <c:v>264</c:v>
                </c:pt>
                <c:pt idx="1562">
                  <c:v>264</c:v>
                </c:pt>
                <c:pt idx="1563">
                  <c:v>264</c:v>
                </c:pt>
                <c:pt idx="1564">
                  <c:v>270</c:v>
                </c:pt>
                <c:pt idx="1565">
                  <c:v>240</c:v>
                </c:pt>
                <c:pt idx="1566">
                  <c:v>240</c:v>
                </c:pt>
                <c:pt idx="1567">
                  <c:v>258</c:v>
                </c:pt>
                <c:pt idx="1568">
                  <c:v>258</c:v>
                </c:pt>
                <c:pt idx="1569">
                  <c:v>246</c:v>
                </c:pt>
                <c:pt idx="1570">
                  <c:v>246</c:v>
                </c:pt>
                <c:pt idx="1571">
                  <c:v>246</c:v>
                </c:pt>
                <c:pt idx="1572">
                  <c:v>258</c:v>
                </c:pt>
                <c:pt idx="1573">
                  <c:v>246</c:v>
                </c:pt>
                <c:pt idx="1574">
                  <c:v>246</c:v>
                </c:pt>
                <c:pt idx="1575">
                  <c:v>234</c:v>
                </c:pt>
                <c:pt idx="1576">
                  <c:v>246</c:v>
                </c:pt>
                <c:pt idx="1577">
                  <c:v>246</c:v>
                </c:pt>
                <c:pt idx="1578">
                  <c:v>216</c:v>
                </c:pt>
                <c:pt idx="1579">
                  <c:v>276</c:v>
                </c:pt>
                <c:pt idx="1580">
                  <c:v>282</c:v>
                </c:pt>
                <c:pt idx="1581">
                  <c:v>252</c:v>
                </c:pt>
                <c:pt idx="1582">
                  <c:v>252</c:v>
                </c:pt>
                <c:pt idx="1583">
                  <c:v>246</c:v>
                </c:pt>
                <c:pt idx="1584">
                  <c:v>78</c:v>
                </c:pt>
                <c:pt idx="1585">
                  <c:v>60</c:v>
                </c:pt>
                <c:pt idx="1586">
                  <c:v>60</c:v>
                </c:pt>
                <c:pt idx="1587">
                  <c:v>60</c:v>
                </c:pt>
                <c:pt idx="1588">
                  <c:v>60</c:v>
                </c:pt>
                <c:pt idx="1589">
                  <c:v>60</c:v>
                </c:pt>
                <c:pt idx="1590">
                  <c:v>60</c:v>
                </c:pt>
                <c:pt idx="1591">
                  <c:v>60</c:v>
                </c:pt>
                <c:pt idx="1592">
                  <c:v>60</c:v>
                </c:pt>
                <c:pt idx="1593">
                  <c:v>60</c:v>
                </c:pt>
                <c:pt idx="1594">
                  <c:v>78</c:v>
                </c:pt>
                <c:pt idx="1595">
                  <c:v>90</c:v>
                </c:pt>
                <c:pt idx="1596">
                  <c:v>144</c:v>
                </c:pt>
                <c:pt idx="1597">
                  <c:v>120</c:v>
                </c:pt>
                <c:pt idx="1598">
                  <c:v>132</c:v>
                </c:pt>
                <c:pt idx="1599">
                  <c:v>144</c:v>
                </c:pt>
                <c:pt idx="1600">
                  <c:v>144</c:v>
                </c:pt>
                <c:pt idx="1601">
                  <c:v>144</c:v>
                </c:pt>
                <c:pt idx="1602">
                  <c:v>150</c:v>
                </c:pt>
                <c:pt idx="1603">
                  <c:v>150</c:v>
                </c:pt>
                <c:pt idx="1604">
                  <c:v>168</c:v>
                </c:pt>
                <c:pt idx="1605">
                  <c:v>246</c:v>
                </c:pt>
                <c:pt idx="1606">
                  <c:v>276</c:v>
                </c:pt>
                <c:pt idx="1607">
                  <c:v>246</c:v>
                </c:pt>
                <c:pt idx="1608">
                  <c:v>258</c:v>
                </c:pt>
                <c:pt idx="1609">
                  <c:v>258</c:v>
                </c:pt>
                <c:pt idx="1610">
                  <c:v>264</c:v>
                </c:pt>
                <c:pt idx="1611">
                  <c:v>276</c:v>
                </c:pt>
                <c:pt idx="1612">
                  <c:v>288</c:v>
                </c:pt>
                <c:pt idx="1613">
                  <c:v>288</c:v>
                </c:pt>
                <c:pt idx="1614">
                  <c:v>288</c:v>
                </c:pt>
                <c:pt idx="1615">
                  <c:v>282</c:v>
                </c:pt>
                <c:pt idx="1616">
                  <c:v>246</c:v>
                </c:pt>
                <c:pt idx="1617">
                  <c:v>240</c:v>
                </c:pt>
                <c:pt idx="1618">
                  <c:v>240</c:v>
                </c:pt>
                <c:pt idx="1619">
                  <c:v>228</c:v>
                </c:pt>
                <c:pt idx="1620">
                  <c:v>216</c:v>
                </c:pt>
                <c:pt idx="1621">
                  <c:v>216</c:v>
                </c:pt>
                <c:pt idx="1622">
                  <c:v>222</c:v>
                </c:pt>
                <c:pt idx="1623">
                  <c:v>192</c:v>
                </c:pt>
                <c:pt idx="1624">
                  <c:v>198</c:v>
                </c:pt>
                <c:pt idx="1625">
                  <c:v>192</c:v>
                </c:pt>
                <c:pt idx="1626">
                  <c:v>186</c:v>
                </c:pt>
                <c:pt idx="1627">
                  <c:v>228</c:v>
                </c:pt>
                <c:pt idx="1628">
                  <c:v>240</c:v>
                </c:pt>
                <c:pt idx="1629">
                  <c:v>228</c:v>
                </c:pt>
                <c:pt idx="1630">
                  <c:v>216</c:v>
                </c:pt>
                <c:pt idx="1631">
                  <c:v>216</c:v>
                </c:pt>
                <c:pt idx="1632">
                  <c:v>78</c:v>
                </c:pt>
                <c:pt idx="1633">
                  <c:v>60</c:v>
                </c:pt>
                <c:pt idx="1634">
                  <c:v>54</c:v>
                </c:pt>
                <c:pt idx="1635">
                  <c:v>54</c:v>
                </c:pt>
                <c:pt idx="1636">
                  <c:v>60</c:v>
                </c:pt>
                <c:pt idx="1637">
                  <c:v>60</c:v>
                </c:pt>
                <c:pt idx="1638">
                  <c:v>54</c:v>
                </c:pt>
                <c:pt idx="1639">
                  <c:v>60</c:v>
                </c:pt>
                <c:pt idx="1640">
                  <c:v>54</c:v>
                </c:pt>
                <c:pt idx="1641">
                  <c:v>60</c:v>
                </c:pt>
                <c:pt idx="1642">
                  <c:v>78</c:v>
                </c:pt>
                <c:pt idx="1643">
                  <c:v>96</c:v>
                </c:pt>
                <c:pt idx="1644">
                  <c:v>180</c:v>
                </c:pt>
                <c:pt idx="1645">
                  <c:v>180</c:v>
                </c:pt>
                <c:pt idx="1646">
                  <c:v>216</c:v>
                </c:pt>
                <c:pt idx="1647">
                  <c:v>228</c:v>
                </c:pt>
                <c:pt idx="1648">
                  <c:v>240</c:v>
                </c:pt>
                <c:pt idx="1649">
                  <c:v>246</c:v>
                </c:pt>
                <c:pt idx="1650">
                  <c:v>240</c:v>
                </c:pt>
                <c:pt idx="1651">
                  <c:v>216</c:v>
                </c:pt>
                <c:pt idx="1652">
                  <c:v>228</c:v>
                </c:pt>
                <c:pt idx="1653">
                  <c:v>216</c:v>
                </c:pt>
                <c:pt idx="1654">
                  <c:v>216</c:v>
                </c:pt>
                <c:pt idx="1655">
                  <c:v>222</c:v>
                </c:pt>
                <c:pt idx="1656">
                  <c:v>216</c:v>
                </c:pt>
                <c:pt idx="1657">
                  <c:v>228</c:v>
                </c:pt>
                <c:pt idx="1658">
                  <c:v>234</c:v>
                </c:pt>
                <c:pt idx="1659">
                  <c:v>246</c:v>
                </c:pt>
                <c:pt idx="1660">
                  <c:v>246</c:v>
                </c:pt>
                <c:pt idx="1661">
                  <c:v>222</c:v>
                </c:pt>
                <c:pt idx="1662">
                  <c:v>204</c:v>
                </c:pt>
                <c:pt idx="1663">
                  <c:v>204</c:v>
                </c:pt>
                <c:pt idx="1664">
                  <c:v>198</c:v>
                </c:pt>
                <c:pt idx="1665">
                  <c:v>192</c:v>
                </c:pt>
                <c:pt idx="1666">
                  <c:v>204</c:v>
                </c:pt>
                <c:pt idx="1667">
                  <c:v>192</c:v>
                </c:pt>
                <c:pt idx="1668">
                  <c:v>186</c:v>
                </c:pt>
                <c:pt idx="1669">
                  <c:v>174</c:v>
                </c:pt>
                <c:pt idx="1670">
                  <c:v>186</c:v>
                </c:pt>
                <c:pt idx="1671">
                  <c:v>258</c:v>
                </c:pt>
                <c:pt idx="1672">
                  <c:v>258</c:v>
                </c:pt>
                <c:pt idx="1673">
                  <c:v>240</c:v>
                </c:pt>
                <c:pt idx="1674">
                  <c:v>240</c:v>
                </c:pt>
                <c:pt idx="1675">
                  <c:v>246</c:v>
                </c:pt>
                <c:pt idx="1676">
                  <c:v>240</c:v>
                </c:pt>
                <c:pt idx="1677">
                  <c:v>246</c:v>
                </c:pt>
                <c:pt idx="1678">
                  <c:v>240</c:v>
                </c:pt>
                <c:pt idx="1679">
                  <c:v>216</c:v>
                </c:pt>
                <c:pt idx="1680">
                  <c:v>78</c:v>
                </c:pt>
                <c:pt idx="1681">
                  <c:v>60</c:v>
                </c:pt>
                <c:pt idx="1682">
                  <c:v>60</c:v>
                </c:pt>
                <c:pt idx="1683">
                  <c:v>60</c:v>
                </c:pt>
                <c:pt idx="1684">
                  <c:v>60</c:v>
                </c:pt>
                <c:pt idx="1685">
                  <c:v>60</c:v>
                </c:pt>
                <c:pt idx="1686">
                  <c:v>60</c:v>
                </c:pt>
                <c:pt idx="1687">
                  <c:v>60</c:v>
                </c:pt>
                <c:pt idx="1688">
                  <c:v>60</c:v>
                </c:pt>
                <c:pt idx="1689">
                  <c:v>60</c:v>
                </c:pt>
                <c:pt idx="1690">
                  <c:v>66</c:v>
                </c:pt>
                <c:pt idx="1691">
                  <c:v>78</c:v>
                </c:pt>
                <c:pt idx="1692">
                  <c:v>192</c:v>
                </c:pt>
                <c:pt idx="1693">
                  <c:v>216</c:v>
                </c:pt>
                <c:pt idx="1694">
                  <c:v>240</c:v>
                </c:pt>
                <c:pt idx="1695">
                  <c:v>264</c:v>
                </c:pt>
                <c:pt idx="1696">
                  <c:v>264</c:v>
                </c:pt>
                <c:pt idx="1697">
                  <c:v>258</c:v>
                </c:pt>
                <c:pt idx="1698">
                  <c:v>264</c:v>
                </c:pt>
                <c:pt idx="1699">
                  <c:v>258</c:v>
                </c:pt>
                <c:pt idx="1700">
                  <c:v>270</c:v>
                </c:pt>
                <c:pt idx="1701">
                  <c:v>276</c:v>
                </c:pt>
                <c:pt idx="1702">
                  <c:v>270</c:v>
                </c:pt>
                <c:pt idx="1703">
                  <c:v>288</c:v>
                </c:pt>
                <c:pt idx="1704">
                  <c:v>282</c:v>
                </c:pt>
                <c:pt idx="1705">
                  <c:v>252</c:v>
                </c:pt>
                <c:pt idx="1706">
                  <c:v>252</c:v>
                </c:pt>
                <c:pt idx="1707">
                  <c:v>252</c:v>
                </c:pt>
                <c:pt idx="1708">
                  <c:v>246</c:v>
                </c:pt>
                <c:pt idx="1709">
                  <c:v>246</c:v>
                </c:pt>
                <c:pt idx="1710">
                  <c:v>252</c:v>
                </c:pt>
                <c:pt idx="1711">
                  <c:v>246</c:v>
                </c:pt>
                <c:pt idx="1712">
                  <c:v>246</c:v>
                </c:pt>
                <c:pt idx="1713">
                  <c:v>246</c:v>
                </c:pt>
                <c:pt idx="1714">
                  <c:v>258</c:v>
                </c:pt>
                <c:pt idx="1715">
                  <c:v>246</c:v>
                </c:pt>
                <c:pt idx="1716">
                  <c:v>246</c:v>
                </c:pt>
                <c:pt idx="1717">
                  <c:v>252</c:v>
                </c:pt>
                <c:pt idx="1718">
                  <c:v>252</c:v>
                </c:pt>
                <c:pt idx="1719">
                  <c:v>258</c:v>
                </c:pt>
                <c:pt idx="1720">
                  <c:v>258</c:v>
                </c:pt>
                <c:pt idx="1721">
                  <c:v>264</c:v>
                </c:pt>
                <c:pt idx="1722">
                  <c:v>276</c:v>
                </c:pt>
                <c:pt idx="1723">
                  <c:v>270</c:v>
                </c:pt>
                <c:pt idx="1724">
                  <c:v>276</c:v>
                </c:pt>
                <c:pt idx="1725">
                  <c:v>270</c:v>
                </c:pt>
                <c:pt idx="1726">
                  <c:v>276</c:v>
                </c:pt>
                <c:pt idx="1727">
                  <c:v>270</c:v>
                </c:pt>
                <c:pt idx="1728">
                  <c:v>84</c:v>
                </c:pt>
                <c:pt idx="1729">
                  <c:v>60</c:v>
                </c:pt>
                <c:pt idx="1730">
                  <c:v>54</c:v>
                </c:pt>
                <c:pt idx="1731">
                  <c:v>60</c:v>
                </c:pt>
                <c:pt idx="1732">
                  <c:v>60</c:v>
                </c:pt>
                <c:pt idx="1733">
                  <c:v>60</c:v>
                </c:pt>
                <c:pt idx="1734">
                  <c:v>54</c:v>
                </c:pt>
                <c:pt idx="1735">
                  <c:v>60</c:v>
                </c:pt>
                <c:pt idx="1736">
                  <c:v>60</c:v>
                </c:pt>
                <c:pt idx="1737">
                  <c:v>60</c:v>
                </c:pt>
                <c:pt idx="1738">
                  <c:v>66</c:v>
                </c:pt>
                <c:pt idx="1739">
                  <c:v>78</c:v>
                </c:pt>
                <c:pt idx="1740">
                  <c:v>204</c:v>
                </c:pt>
                <c:pt idx="1741">
                  <c:v>246</c:v>
                </c:pt>
                <c:pt idx="1742">
                  <c:v>282</c:v>
                </c:pt>
                <c:pt idx="1743">
                  <c:v>276</c:v>
                </c:pt>
                <c:pt idx="1744">
                  <c:v>288</c:v>
                </c:pt>
                <c:pt idx="1745">
                  <c:v>252</c:v>
                </c:pt>
                <c:pt idx="1746">
                  <c:v>276</c:v>
                </c:pt>
                <c:pt idx="1747">
                  <c:v>258</c:v>
                </c:pt>
                <c:pt idx="1748">
                  <c:v>258</c:v>
                </c:pt>
                <c:pt idx="1749">
                  <c:v>264</c:v>
                </c:pt>
                <c:pt idx="1750">
                  <c:v>258</c:v>
                </c:pt>
                <c:pt idx="1751">
                  <c:v>258</c:v>
                </c:pt>
                <c:pt idx="1752">
                  <c:v>270</c:v>
                </c:pt>
                <c:pt idx="1753">
                  <c:v>240</c:v>
                </c:pt>
                <c:pt idx="1754">
                  <c:v>228</c:v>
                </c:pt>
                <c:pt idx="1755">
                  <c:v>240</c:v>
                </c:pt>
                <c:pt idx="1756">
                  <c:v>240</c:v>
                </c:pt>
                <c:pt idx="1757">
                  <c:v>240</c:v>
                </c:pt>
                <c:pt idx="1758">
                  <c:v>258</c:v>
                </c:pt>
                <c:pt idx="1759">
                  <c:v>246</c:v>
                </c:pt>
                <c:pt idx="1760">
                  <c:v>258</c:v>
                </c:pt>
                <c:pt idx="1761">
                  <c:v>234</c:v>
                </c:pt>
                <c:pt idx="1762">
                  <c:v>234</c:v>
                </c:pt>
                <c:pt idx="1763">
                  <c:v>240</c:v>
                </c:pt>
                <c:pt idx="1764">
                  <c:v>240</c:v>
                </c:pt>
                <c:pt idx="1765">
                  <c:v>246</c:v>
                </c:pt>
                <c:pt idx="1766">
                  <c:v>234</c:v>
                </c:pt>
                <c:pt idx="1767">
                  <c:v>240</c:v>
                </c:pt>
                <c:pt idx="1768">
                  <c:v>240</c:v>
                </c:pt>
                <c:pt idx="1769">
                  <c:v>240</c:v>
                </c:pt>
                <c:pt idx="1770">
                  <c:v>234</c:v>
                </c:pt>
                <c:pt idx="1771">
                  <c:v>300</c:v>
                </c:pt>
                <c:pt idx="1772">
                  <c:v>318</c:v>
                </c:pt>
                <c:pt idx="1773">
                  <c:v>300</c:v>
                </c:pt>
                <c:pt idx="1774">
                  <c:v>294</c:v>
                </c:pt>
                <c:pt idx="1775">
                  <c:v>294</c:v>
                </c:pt>
                <c:pt idx="1776">
                  <c:v>114</c:v>
                </c:pt>
                <c:pt idx="1777">
                  <c:v>102</c:v>
                </c:pt>
                <c:pt idx="1778">
                  <c:v>96</c:v>
                </c:pt>
                <c:pt idx="1779">
                  <c:v>102</c:v>
                </c:pt>
                <c:pt idx="1780">
                  <c:v>96</c:v>
                </c:pt>
                <c:pt idx="1781">
                  <c:v>102</c:v>
                </c:pt>
                <c:pt idx="1782">
                  <c:v>84</c:v>
                </c:pt>
                <c:pt idx="1783">
                  <c:v>60</c:v>
                </c:pt>
                <c:pt idx="1784">
                  <c:v>66</c:v>
                </c:pt>
                <c:pt idx="1785">
                  <c:v>66</c:v>
                </c:pt>
                <c:pt idx="1786">
                  <c:v>90</c:v>
                </c:pt>
                <c:pt idx="1787">
                  <c:v>144</c:v>
                </c:pt>
                <c:pt idx="1788">
                  <c:v>288</c:v>
                </c:pt>
                <c:pt idx="1789">
                  <c:v>276</c:v>
                </c:pt>
                <c:pt idx="1790">
                  <c:v>276</c:v>
                </c:pt>
                <c:pt idx="1791">
                  <c:v>288</c:v>
                </c:pt>
                <c:pt idx="1792">
                  <c:v>282</c:v>
                </c:pt>
                <c:pt idx="1793">
                  <c:v>276</c:v>
                </c:pt>
                <c:pt idx="1794">
                  <c:v>276</c:v>
                </c:pt>
                <c:pt idx="1795">
                  <c:v>276</c:v>
                </c:pt>
                <c:pt idx="1796">
                  <c:v>258</c:v>
                </c:pt>
                <c:pt idx="1797">
                  <c:v>246</c:v>
                </c:pt>
                <c:pt idx="1798">
                  <c:v>246</c:v>
                </c:pt>
                <c:pt idx="1799">
                  <c:v>246</c:v>
                </c:pt>
                <c:pt idx="1800">
                  <c:v>246</c:v>
                </c:pt>
                <c:pt idx="1801">
                  <c:v>252</c:v>
                </c:pt>
                <c:pt idx="1802">
                  <c:v>264</c:v>
                </c:pt>
                <c:pt idx="1803">
                  <c:v>282</c:v>
                </c:pt>
                <c:pt idx="1804">
                  <c:v>276</c:v>
                </c:pt>
                <c:pt idx="1805">
                  <c:v>276</c:v>
                </c:pt>
                <c:pt idx="1806">
                  <c:v>264</c:v>
                </c:pt>
                <c:pt idx="1807">
                  <c:v>252</c:v>
                </c:pt>
                <c:pt idx="1808">
                  <c:v>252</c:v>
                </c:pt>
                <c:pt idx="1809">
                  <c:v>252</c:v>
                </c:pt>
                <c:pt idx="1810">
                  <c:v>246</c:v>
                </c:pt>
                <c:pt idx="1811">
                  <c:v>246</c:v>
                </c:pt>
                <c:pt idx="1812">
                  <c:v>246</c:v>
                </c:pt>
                <c:pt idx="1813">
                  <c:v>246</c:v>
                </c:pt>
                <c:pt idx="1814">
                  <c:v>246</c:v>
                </c:pt>
                <c:pt idx="1815">
                  <c:v>240</c:v>
                </c:pt>
                <c:pt idx="1816">
                  <c:v>246</c:v>
                </c:pt>
                <c:pt idx="1817">
                  <c:v>246</c:v>
                </c:pt>
                <c:pt idx="1818">
                  <c:v>234</c:v>
                </c:pt>
                <c:pt idx="1819">
                  <c:v>216</c:v>
                </c:pt>
                <c:pt idx="1820">
                  <c:v>216</c:v>
                </c:pt>
                <c:pt idx="1821">
                  <c:v>222</c:v>
                </c:pt>
                <c:pt idx="1822">
                  <c:v>216</c:v>
                </c:pt>
                <c:pt idx="1823">
                  <c:v>216</c:v>
                </c:pt>
                <c:pt idx="1824">
                  <c:v>132</c:v>
                </c:pt>
                <c:pt idx="1825">
                  <c:v>120</c:v>
                </c:pt>
                <c:pt idx="1826">
                  <c:v>102</c:v>
                </c:pt>
                <c:pt idx="1827">
                  <c:v>114</c:v>
                </c:pt>
                <c:pt idx="1828">
                  <c:v>66</c:v>
                </c:pt>
                <c:pt idx="1829">
                  <c:v>60</c:v>
                </c:pt>
                <c:pt idx="1830">
                  <c:v>60</c:v>
                </c:pt>
                <c:pt idx="1831">
                  <c:v>60</c:v>
                </c:pt>
                <c:pt idx="1832">
                  <c:v>54</c:v>
                </c:pt>
                <c:pt idx="1833">
                  <c:v>60</c:v>
                </c:pt>
                <c:pt idx="1834">
                  <c:v>60</c:v>
                </c:pt>
                <c:pt idx="1835">
                  <c:v>72</c:v>
                </c:pt>
                <c:pt idx="1836">
                  <c:v>228</c:v>
                </c:pt>
                <c:pt idx="1837">
                  <c:v>246</c:v>
                </c:pt>
                <c:pt idx="1838">
                  <c:v>252</c:v>
                </c:pt>
                <c:pt idx="1839">
                  <c:v>264</c:v>
                </c:pt>
                <c:pt idx="1840">
                  <c:v>276</c:v>
                </c:pt>
                <c:pt idx="1841">
                  <c:v>270</c:v>
                </c:pt>
                <c:pt idx="1842">
                  <c:v>240</c:v>
                </c:pt>
                <c:pt idx="1843">
                  <c:v>240</c:v>
                </c:pt>
                <c:pt idx="1844">
                  <c:v>240</c:v>
                </c:pt>
                <c:pt idx="1845">
                  <c:v>246</c:v>
                </c:pt>
                <c:pt idx="1846">
                  <c:v>246</c:v>
                </c:pt>
                <c:pt idx="1847">
                  <c:v>258</c:v>
                </c:pt>
                <c:pt idx="1848">
                  <c:v>264</c:v>
                </c:pt>
                <c:pt idx="1849">
                  <c:v>258</c:v>
                </c:pt>
                <c:pt idx="1850">
                  <c:v>270</c:v>
                </c:pt>
                <c:pt idx="1851">
                  <c:v>270</c:v>
                </c:pt>
                <c:pt idx="1852">
                  <c:v>276</c:v>
                </c:pt>
                <c:pt idx="1853">
                  <c:v>276</c:v>
                </c:pt>
                <c:pt idx="1854">
                  <c:v>288</c:v>
                </c:pt>
                <c:pt idx="1855">
                  <c:v>282</c:v>
                </c:pt>
                <c:pt idx="1856">
                  <c:v>288</c:v>
                </c:pt>
                <c:pt idx="1857">
                  <c:v>288</c:v>
                </c:pt>
                <c:pt idx="1858">
                  <c:v>300</c:v>
                </c:pt>
                <c:pt idx="1859">
                  <c:v>282</c:v>
                </c:pt>
                <c:pt idx="1860">
                  <c:v>294</c:v>
                </c:pt>
                <c:pt idx="1861">
                  <c:v>282</c:v>
                </c:pt>
                <c:pt idx="1862">
                  <c:v>288</c:v>
                </c:pt>
                <c:pt idx="1863">
                  <c:v>288</c:v>
                </c:pt>
                <c:pt idx="1864">
                  <c:v>282</c:v>
                </c:pt>
                <c:pt idx="1865">
                  <c:v>288</c:v>
                </c:pt>
                <c:pt idx="1866">
                  <c:v>270</c:v>
                </c:pt>
                <c:pt idx="1867">
                  <c:v>264</c:v>
                </c:pt>
                <c:pt idx="1868">
                  <c:v>252</c:v>
                </c:pt>
                <c:pt idx="1869">
                  <c:v>258</c:v>
                </c:pt>
                <c:pt idx="1870">
                  <c:v>246</c:v>
                </c:pt>
                <c:pt idx="1871">
                  <c:v>240</c:v>
                </c:pt>
                <c:pt idx="1872">
                  <c:v>144</c:v>
                </c:pt>
                <c:pt idx="1873">
                  <c:v>84</c:v>
                </c:pt>
                <c:pt idx="1874">
                  <c:v>66</c:v>
                </c:pt>
                <c:pt idx="1875">
                  <c:v>60</c:v>
                </c:pt>
                <c:pt idx="1876">
                  <c:v>66</c:v>
                </c:pt>
                <c:pt idx="1877">
                  <c:v>66</c:v>
                </c:pt>
                <c:pt idx="1878">
                  <c:v>66</c:v>
                </c:pt>
                <c:pt idx="1879">
                  <c:v>66</c:v>
                </c:pt>
                <c:pt idx="1880">
                  <c:v>90</c:v>
                </c:pt>
                <c:pt idx="1881">
                  <c:v>162</c:v>
                </c:pt>
                <c:pt idx="1882">
                  <c:v>186</c:v>
                </c:pt>
                <c:pt idx="1883">
                  <c:v>174</c:v>
                </c:pt>
                <c:pt idx="1884">
                  <c:v>204</c:v>
                </c:pt>
                <c:pt idx="1885">
                  <c:v>216</c:v>
                </c:pt>
                <c:pt idx="1886">
                  <c:v>216</c:v>
                </c:pt>
                <c:pt idx="1887">
                  <c:v>222</c:v>
                </c:pt>
                <c:pt idx="1888">
                  <c:v>246</c:v>
                </c:pt>
                <c:pt idx="1889">
                  <c:v>240</c:v>
                </c:pt>
                <c:pt idx="1890">
                  <c:v>246</c:v>
                </c:pt>
                <c:pt idx="1891">
                  <c:v>246</c:v>
                </c:pt>
                <c:pt idx="1892">
                  <c:v>270</c:v>
                </c:pt>
                <c:pt idx="1893">
                  <c:v>288</c:v>
                </c:pt>
                <c:pt idx="1894">
                  <c:v>294</c:v>
                </c:pt>
                <c:pt idx="1895">
                  <c:v>288</c:v>
                </c:pt>
                <c:pt idx="1896">
                  <c:v>288</c:v>
                </c:pt>
                <c:pt idx="1897">
                  <c:v>282</c:v>
                </c:pt>
                <c:pt idx="1898">
                  <c:v>294</c:v>
                </c:pt>
                <c:pt idx="1899">
                  <c:v>288</c:v>
                </c:pt>
                <c:pt idx="1900">
                  <c:v>288</c:v>
                </c:pt>
                <c:pt idx="1901">
                  <c:v>288</c:v>
                </c:pt>
                <c:pt idx="1902">
                  <c:v>288</c:v>
                </c:pt>
                <c:pt idx="1903">
                  <c:v>294</c:v>
                </c:pt>
                <c:pt idx="1904">
                  <c:v>288</c:v>
                </c:pt>
                <c:pt idx="1905">
                  <c:v>300</c:v>
                </c:pt>
                <c:pt idx="1906">
                  <c:v>282</c:v>
                </c:pt>
                <c:pt idx="1907">
                  <c:v>288</c:v>
                </c:pt>
                <c:pt idx="1908">
                  <c:v>294</c:v>
                </c:pt>
                <c:pt idx="1909">
                  <c:v>276</c:v>
                </c:pt>
                <c:pt idx="1910">
                  <c:v>282</c:v>
                </c:pt>
                <c:pt idx="1911">
                  <c:v>288</c:v>
                </c:pt>
                <c:pt idx="1912">
                  <c:v>288</c:v>
                </c:pt>
                <c:pt idx="1913">
                  <c:v>270</c:v>
                </c:pt>
                <c:pt idx="1914">
                  <c:v>258</c:v>
                </c:pt>
                <c:pt idx="1915">
                  <c:v>306</c:v>
                </c:pt>
                <c:pt idx="1916">
                  <c:v>300</c:v>
                </c:pt>
                <c:pt idx="1917">
                  <c:v>300</c:v>
                </c:pt>
                <c:pt idx="1918">
                  <c:v>288</c:v>
                </c:pt>
                <c:pt idx="1919">
                  <c:v>246</c:v>
                </c:pt>
                <c:pt idx="1920">
                  <c:v>84</c:v>
                </c:pt>
                <c:pt idx="1921">
                  <c:v>60</c:v>
                </c:pt>
                <c:pt idx="1922">
                  <c:v>60</c:v>
                </c:pt>
                <c:pt idx="1923">
                  <c:v>60</c:v>
                </c:pt>
                <c:pt idx="1924">
                  <c:v>66</c:v>
                </c:pt>
                <c:pt idx="1925">
                  <c:v>60</c:v>
                </c:pt>
                <c:pt idx="1926">
                  <c:v>60</c:v>
                </c:pt>
                <c:pt idx="1927">
                  <c:v>60</c:v>
                </c:pt>
                <c:pt idx="1928">
                  <c:v>84</c:v>
                </c:pt>
                <c:pt idx="1929">
                  <c:v>126</c:v>
                </c:pt>
                <c:pt idx="1930">
                  <c:v>168</c:v>
                </c:pt>
                <c:pt idx="1931">
                  <c:v>180</c:v>
                </c:pt>
                <c:pt idx="1932">
                  <c:v>222</c:v>
                </c:pt>
                <c:pt idx="1933">
                  <c:v>234</c:v>
                </c:pt>
                <c:pt idx="1934">
                  <c:v>240</c:v>
                </c:pt>
                <c:pt idx="1935">
                  <c:v>264</c:v>
                </c:pt>
                <c:pt idx="1936">
                  <c:v>270</c:v>
                </c:pt>
                <c:pt idx="1937">
                  <c:v>270</c:v>
                </c:pt>
                <c:pt idx="1938">
                  <c:v>264</c:v>
                </c:pt>
                <c:pt idx="1939">
                  <c:v>252</c:v>
                </c:pt>
                <c:pt idx="1940">
                  <c:v>264</c:v>
                </c:pt>
                <c:pt idx="1941">
                  <c:v>270</c:v>
                </c:pt>
                <c:pt idx="1942">
                  <c:v>276</c:v>
                </c:pt>
                <c:pt idx="1943">
                  <c:v>276</c:v>
                </c:pt>
                <c:pt idx="1944">
                  <c:v>276</c:v>
                </c:pt>
                <c:pt idx="1945">
                  <c:v>282</c:v>
                </c:pt>
                <c:pt idx="1946">
                  <c:v>282</c:v>
                </c:pt>
                <c:pt idx="1947">
                  <c:v>276</c:v>
                </c:pt>
                <c:pt idx="1948">
                  <c:v>276</c:v>
                </c:pt>
                <c:pt idx="1949">
                  <c:v>276</c:v>
                </c:pt>
                <c:pt idx="1950">
                  <c:v>282</c:v>
                </c:pt>
                <c:pt idx="1951">
                  <c:v>282</c:v>
                </c:pt>
                <c:pt idx="1952">
                  <c:v>288</c:v>
                </c:pt>
                <c:pt idx="1953">
                  <c:v>282</c:v>
                </c:pt>
                <c:pt idx="1954">
                  <c:v>276</c:v>
                </c:pt>
                <c:pt idx="1955">
                  <c:v>276</c:v>
                </c:pt>
                <c:pt idx="1956">
                  <c:v>264</c:v>
                </c:pt>
                <c:pt idx="1957">
                  <c:v>264</c:v>
                </c:pt>
                <c:pt idx="1958">
                  <c:v>252</c:v>
                </c:pt>
                <c:pt idx="1959">
                  <c:v>240</c:v>
                </c:pt>
                <c:pt idx="1960">
                  <c:v>240</c:v>
                </c:pt>
                <c:pt idx="1961">
                  <c:v>234</c:v>
                </c:pt>
                <c:pt idx="1962">
                  <c:v>234</c:v>
                </c:pt>
                <c:pt idx="1963">
                  <c:v>240</c:v>
                </c:pt>
                <c:pt idx="1964">
                  <c:v>228</c:v>
                </c:pt>
                <c:pt idx="1965">
                  <c:v>222</c:v>
                </c:pt>
                <c:pt idx="1966">
                  <c:v>222</c:v>
                </c:pt>
                <c:pt idx="1967">
                  <c:v>222</c:v>
                </c:pt>
                <c:pt idx="1968">
                  <c:v>120</c:v>
                </c:pt>
                <c:pt idx="1969">
                  <c:v>114</c:v>
                </c:pt>
                <c:pt idx="1970">
                  <c:v>72</c:v>
                </c:pt>
                <c:pt idx="1971">
                  <c:v>66</c:v>
                </c:pt>
                <c:pt idx="1972">
                  <c:v>60</c:v>
                </c:pt>
                <c:pt idx="1973">
                  <c:v>66</c:v>
                </c:pt>
                <c:pt idx="1974">
                  <c:v>60</c:v>
                </c:pt>
                <c:pt idx="1975">
                  <c:v>66</c:v>
                </c:pt>
                <c:pt idx="1976">
                  <c:v>66</c:v>
                </c:pt>
                <c:pt idx="1977">
                  <c:v>84</c:v>
                </c:pt>
                <c:pt idx="1978">
                  <c:v>114</c:v>
                </c:pt>
                <c:pt idx="1979">
                  <c:v>144</c:v>
                </c:pt>
                <c:pt idx="1980">
                  <c:v>228</c:v>
                </c:pt>
                <c:pt idx="1981">
                  <c:v>246</c:v>
                </c:pt>
                <c:pt idx="1982">
                  <c:v>252</c:v>
                </c:pt>
                <c:pt idx="1983">
                  <c:v>276</c:v>
                </c:pt>
                <c:pt idx="1984">
                  <c:v>276</c:v>
                </c:pt>
                <c:pt idx="1985">
                  <c:v>276</c:v>
                </c:pt>
                <c:pt idx="1986">
                  <c:v>270</c:v>
                </c:pt>
                <c:pt idx="1987">
                  <c:v>264</c:v>
                </c:pt>
                <c:pt idx="1988">
                  <c:v>270</c:v>
                </c:pt>
                <c:pt idx="1989">
                  <c:v>282</c:v>
                </c:pt>
                <c:pt idx="1990">
                  <c:v>276</c:v>
                </c:pt>
                <c:pt idx="1991">
                  <c:v>276</c:v>
                </c:pt>
                <c:pt idx="1992">
                  <c:v>246</c:v>
                </c:pt>
                <c:pt idx="1993">
                  <c:v>258</c:v>
                </c:pt>
                <c:pt idx="1994">
                  <c:v>258</c:v>
                </c:pt>
                <c:pt idx="1995">
                  <c:v>246</c:v>
                </c:pt>
                <c:pt idx="1996">
                  <c:v>246</c:v>
                </c:pt>
                <c:pt idx="1997">
                  <c:v>228</c:v>
                </c:pt>
                <c:pt idx="1998">
                  <c:v>228</c:v>
                </c:pt>
                <c:pt idx="1999">
                  <c:v>234</c:v>
                </c:pt>
                <c:pt idx="2000">
                  <c:v>228</c:v>
                </c:pt>
                <c:pt idx="2001">
                  <c:v>246</c:v>
                </c:pt>
                <c:pt idx="2002">
                  <c:v>312</c:v>
                </c:pt>
                <c:pt idx="2003">
                  <c:v>288</c:v>
                </c:pt>
                <c:pt idx="2004">
                  <c:v>276</c:v>
                </c:pt>
                <c:pt idx="2005">
                  <c:v>276</c:v>
                </c:pt>
                <c:pt idx="2006">
                  <c:v>276</c:v>
                </c:pt>
                <c:pt idx="2007">
                  <c:v>270</c:v>
                </c:pt>
                <c:pt idx="2008">
                  <c:v>276</c:v>
                </c:pt>
                <c:pt idx="2009">
                  <c:v>270</c:v>
                </c:pt>
                <c:pt idx="2010">
                  <c:v>276</c:v>
                </c:pt>
                <c:pt idx="2011">
                  <c:v>276</c:v>
                </c:pt>
                <c:pt idx="2012">
                  <c:v>276</c:v>
                </c:pt>
                <c:pt idx="2013">
                  <c:v>282</c:v>
                </c:pt>
                <c:pt idx="2014">
                  <c:v>282</c:v>
                </c:pt>
                <c:pt idx="2015">
                  <c:v>264</c:v>
                </c:pt>
                <c:pt idx="2016">
                  <c:v>84</c:v>
                </c:pt>
                <c:pt idx="2017">
                  <c:v>72</c:v>
                </c:pt>
                <c:pt idx="2018">
                  <c:v>60</c:v>
                </c:pt>
                <c:pt idx="2019">
                  <c:v>72</c:v>
                </c:pt>
                <c:pt idx="2020">
                  <c:v>60</c:v>
                </c:pt>
                <c:pt idx="2021">
                  <c:v>72</c:v>
                </c:pt>
                <c:pt idx="2022">
                  <c:v>72</c:v>
                </c:pt>
                <c:pt idx="2023">
                  <c:v>60</c:v>
                </c:pt>
                <c:pt idx="2024">
                  <c:v>72</c:v>
                </c:pt>
                <c:pt idx="2025">
                  <c:v>72</c:v>
                </c:pt>
                <c:pt idx="2026">
                  <c:v>96</c:v>
                </c:pt>
                <c:pt idx="2027">
                  <c:v>114</c:v>
                </c:pt>
                <c:pt idx="2028">
                  <c:v>246</c:v>
                </c:pt>
                <c:pt idx="2029">
                  <c:v>264</c:v>
                </c:pt>
                <c:pt idx="2030">
                  <c:v>270</c:v>
                </c:pt>
                <c:pt idx="2031">
                  <c:v>276</c:v>
                </c:pt>
                <c:pt idx="2032">
                  <c:v>276</c:v>
                </c:pt>
                <c:pt idx="2033">
                  <c:v>288</c:v>
                </c:pt>
                <c:pt idx="2034">
                  <c:v>282</c:v>
                </c:pt>
                <c:pt idx="2035">
                  <c:v>288</c:v>
                </c:pt>
                <c:pt idx="2036">
                  <c:v>282</c:v>
                </c:pt>
                <c:pt idx="2037">
                  <c:v>276</c:v>
                </c:pt>
                <c:pt idx="2038">
                  <c:v>258</c:v>
                </c:pt>
                <c:pt idx="2039">
                  <c:v>264</c:v>
                </c:pt>
                <c:pt idx="2040">
                  <c:v>258</c:v>
                </c:pt>
                <c:pt idx="2041">
                  <c:v>246</c:v>
                </c:pt>
                <c:pt idx="2042">
                  <c:v>264</c:v>
                </c:pt>
                <c:pt idx="2043">
                  <c:v>264</c:v>
                </c:pt>
                <c:pt idx="2044">
                  <c:v>264</c:v>
                </c:pt>
                <c:pt idx="2045">
                  <c:v>258</c:v>
                </c:pt>
                <c:pt idx="2046">
                  <c:v>240</c:v>
                </c:pt>
                <c:pt idx="2047">
                  <c:v>228</c:v>
                </c:pt>
                <c:pt idx="2048">
                  <c:v>240</c:v>
                </c:pt>
                <c:pt idx="2049">
                  <c:v>222</c:v>
                </c:pt>
                <c:pt idx="2050">
                  <c:v>222</c:v>
                </c:pt>
                <c:pt idx="2051">
                  <c:v>216</c:v>
                </c:pt>
                <c:pt idx="2052">
                  <c:v>228</c:v>
                </c:pt>
                <c:pt idx="2053">
                  <c:v>228</c:v>
                </c:pt>
                <c:pt idx="2054">
                  <c:v>228</c:v>
                </c:pt>
                <c:pt idx="2055">
                  <c:v>228</c:v>
                </c:pt>
                <c:pt idx="2056">
                  <c:v>228</c:v>
                </c:pt>
                <c:pt idx="2057">
                  <c:v>222</c:v>
                </c:pt>
                <c:pt idx="2058">
                  <c:v>240</c:v>
                </c:pt>
                <c:pt idx="2059">
                  <c:v>324</c:v>
                </c:pt>
                <c:pt idx="2060">
                  <c:v>288</c:v>
                </c:pt>
                <c:pt idx="2061">
                  <c:v>288</c:v>
                </c:pt>
                <c:pt idx="2062">
                  <c:v>288</c:v>
                </c:pt>
                <c:pt idx="2063">
                  <c:v>276</c:v>
                </c:pt>
                <c:pt idx="2064">
                  <c:v>84</c:v>
                </c:pt>
                <c:pt idx="2065">
                  <c:v>66</c:v>
                </c:pt>
                <c:pt idx="2066">
                  <c:v>60</c:v>
                </c:pt>
                <c:pt idx="2067">
                  <c:v>66</c:v>
                </c:pt>
                <c:pt idx="2068">
                  <c:v>60</c:v>
                </c:pt>
                <c:pt idx="2069">
                  <c:v>66</c:v>
                </c:pt>
                <c:pt idx="2070">
                  <c:v>60</c:v>
                </c:pt>
                <c:pt idx="2071">
                  <c:v>66</c:v>
                </c:pt>
                <c:pt idx="2072">
                  <c:v>66</c:v>
                </c:pt>
                <c:pt idx="2073">
                  <c:v>72</c:v>
                </c:pt>
                <c:pt idx="2074">
                  <c:v>90</c:v>
                </c:pt>
                <c:pt idx="2075">
                  <c:v>84</c:v>
                </c:pt>
                <c:pt idx="2076">
                  <c:v>192</c:v>
                </c:pt>
                <c:pt idx="2077">
                  <c:v>222</c:v>
                </c:pt>
                <c:pt idx="2078">
                  <c:v>246</c:v>
                </c:pt>
                <c:pt idx="2079">
                  <c:v>270</c:v>
                </c:pt>
                <c:pt idx="2080">
                  <c:v>264</c:v>
                </c:pt>
                <c:pt idx="2081">
                  <c:v>234</c:v>
                </c:pt>
                <c:pt idx="2082">
                  <c:v>240</c:v>
                </c:pt>
                <c:pt idx="2083">
                  <c:v>240</c:v>
                </c:pt>
                <c:pt idx="2084">
                  <c:v>258</c:v>
                </c:pt>
                <c:pt idx="2085">
                  <c:v>246</c:v>
                </c:pt>
                <c:pt idx="2086">
                  <c:v>240</c:v>
                </c:pt>
                <c:pt idx="2087">
                  <c:v>258</c:v>
                </c:pt>
                <c:pt idx="2088">
                  <c:v>246</c:v>
                </c:pt>
                <c:pt idx="2089">
                  <c:v>264</c:v>
                </c:pt>
                <c:pt idx="2090">
                  <c:v>252</c:v>
                </c:pt>
                <c:pt idx="2091">
                  <c:v>258</c:v>
                </c:pt>
                <c:pt idx="2092">
                  <c:v>246</c:v>
                </c:pt>
                <c:pt idx="2093">
                  <c:v>246</c:v>
                </c:pt>
                <c:pt idx="2094">
                  <c:v>246</c:v>
                </c:pt>
                <c:pt idx="2095">
                  <c:v>252</c:v>
                </c:pt>
                <c:pt idx="2096">
                  <c:v>252</c:v>
                </c:pt>
                <c:pt idx="2097">
                  <c:v>246</c:v>
                </c:pt>
                <c:pt idx="2098">
                  <c:v>258</c:v>
                </c:pt>
                <c:pt idx="2099">
                  <c:v>240</c:v>
                </c:pt>
                <c:pt idx="2100">
                  <c:v>246</c:v>
                </c:pt>
                <c:pt idx="2101">
                  <c:v>252</c:v>
                </c:pt>
                <c:pt idx="2102">
                  <c:v>240</c:v>
                </c:pt>
                <c:pt idx="2103">
                  <c:v>246</c:v>
                </c:pt>
                <c:pt idx="2104">
                  <c:v>246</c:v>
                </c:pt>
                <c:pt idx="2105">
                  <c:v>252</c:v>
                </c:pt>
                <c:pt idx="2106">
                  <c:v>258</c:v>
                </c:pt>
                <c:pt idx="2107">
                  <c:v>246</c:v>
                </c:pt>
                <c:pt idx="2108">
                  <c:v>264</c:v>
                </c:pt>
                <c:pt idx="2109">
                  <c:v>264</c:v>
                </c:pt>
                <c:pt idx="2110">
                  <c:v>270</c:v>
                </c:pt>
                <c:pt idx="2111">
                  <c:v>240</c:v>
                </c:pt>
                <c:pt idx="2112">
                  <c:v>78</c:v>
                </c:pt>
                <c:pt idx="2113">
                  <c:v>60</c:v>
                </c:pt>
                <c:pt idx="2114">
                  <c:v>60</c:v>
                </c:pt>
                <c:pt idx="2115">
                  <c:v>60</c:v>
                </c:pt>
                <c:pt idx="2116">
                  <c:v>60</c:v>
                </c:pt>
                <c:pt idx="2117">
                  <c:v>66</c:v>
                </c:pt>
                <c:pt idx="2118">
                  <c:v>60</c:v>
                </c:pt>
                <c:pt idx="2119">
                  <c:v>66</c:v>
                </c:pt>
                <c:pt idx="2120">
                  <c:v>60</c:v>
                </c:pt>
                <c:pt idx="2121">
                  <c:v>66</c:v>
                </c:pt>
                <c:pt idx="2122">
                  <c:v>72</c:v>
                </c:pt>
                <c:pt idx="2123">
                  <c:v>96</c:v>
                </c:pt>
                <c:pt idx="2124">
                  <c:v>204</c:v>
                </c:pt>
                <c:pt idx="2125">
                  <c:v>222</c:v>
                </c:pt>
                <c:pt idx="2126">
                  <c:v>246</c:v>
                </c:pt>
                <c:pt idx="2127">
                  <c:v>264</c:v>
                </c:pt>
                <c:pt idx="2128">
                  <c:v>270</c:v>
                </c:pt>
                <c:pt idx="2129">
                  <c:v>270</c:v>
                </c:pt>
                <c:pt idx="2130">
                  <c:v>276</c:v>
                </c:pt>
                <c:pt idx="2131">
                  <c:v>264</c:v>
                </c:pt>
                <c:pt idx="2132">
                  <c:v>264</c:v>
                </c:pt>
                <c:pt idx="2133">
                  <c:v>264</c:v>
                </c:pt>
                <c:pt idx="2134">
                  <c:v>252</c:v>
                </c:pt>
                <c:pt idx="2135">
                  <c:v>270</c:v>
                </c:pt>
                <c:pt idx="2136">
                  <c:v>264</c:v>
                </c:pt>
                <c:pt idx="2137">
                  <c:v>270</c:v>
                </c:pt>
                <c:pt idx="2138">
                  <c:v>258</c:v>
                </c:pt>
                <c:pt idx="2139">
                  <c:v>252</c:v>
                </c:pt>
                <c:pt idx="2140">
                  <c:v>264</c:v>
                </c:pt>
                <c:pt idx="2141">
                  <c:v>246</c:v>
                </c:pt>
                <c:pt idx="2142">
                  <c:v>252</c:v>
                </c:pt>
                <c:pt idx="2143">
                  <c:v>252</c:v>
                </c:pt>
                <c:pt idx="2144">
                  <c:v>264</c:v>
                </c:pt>
                <c:pt idx="2145">
                  <c:v>252</c:v>
                </c:pt>
                <c:pt idx="2146">
                  <c:v>264</c:v>
                </c:pt>
                <c:pt idx="2147">
                  <c:v>264</c:v>
                </c:pt>
                <c:pt idx="2148">
                  <c:v>276</c:v>
                </c:pt>
                <c:pt idx="2149">
                  <c:v>246</c:v>
                </c:pt>
                <c:pt idx="2150">
                  <c:v>294</c:v>
                </c:pt>
                <c:pt idx="2151">
                  <c:v>306</c:v>
                </c:pt>
                <c:pt idx="2152">
                  <c:v>300</c:v>
                </c:pt>
                <c:pt idx="2153">
                  <c:v>288</c:v>
                </c:pt>
                <c:pt idx="2154">
                  <c:v>300</c:v>
                </c:pt>
                <c:pt idx="2155">
                  <c:v>294</c:v>
                </c:pt>
                <c:pt idx="2156">
                  <c:v>288</c:v>
                </c:pt>
                <c:pt idx="2157">
                  <c:v>282</c:v>
                </c:pt>
                <c:pt idx="2158">
                  <c:v>300</c:v>
                </c:pt>
                <c:pt idx="2159">
                  <c:v>294</c:v>
                </c:pt>
                <c:pt idx="2160">
                  <c:v>84</c:v>
                </c:pt>
                <c:pt idx="2161">
                  <c:v>72</c:v>
                </c:pt>
                <c:pt idx="2162">
                  <c:v>66</c:v>
                </c:pt>
                <c:pt idx="2163">
                  <c:v>66</c:v>
                </c:pt>
                <c:pt idx="2164">
                  <c:v>72</c:v>
                </c:pt>
                <c:pt idx="2165">
                  <c:v>66</c:v>
                </c:pt>
                <c:pt idx="2166">
                  <c:v>66</c:v>
                </c:pt>
                <c:pt idx="2167">
                  <c:v>72</c:v>
                </c:pt>
                <c:pt idx="2168">
                  <c:v>66</c:v>
                </c:pt>
                <c:pt idx="2169">
                  <c:v>72</c:v>
                </c:pt>
                <c:pt idx="2170">
                  <c:v>78</c:v>
                </c:pt>
                <c:pt idx="2171">
                  <c:v>102</c:v>
                </c:pt>
                <c:pt idx="2172">
                  <c:v>216</c:v>
                </c:pt>
                <c:pt idx="2173">
                  <c:v>228</c:v>
                </c:pt>
                <c:pt idx="2174">
                  <c:v>240</c:v>
                </c:pt>
                <c:pt idx="2175">
                  <c:v>252</c:v>
                </c:pt>
                <c:pt idx="2176">
                  <c:v>270</c:v>
                </c:pt>
                <c:pt idx="2177">
                  <c:v>276</c:v>
                </c:pt>
                <c:pt idx="2178">
                  <c:v>276</c:v>
                </c:pt>
                <c:pt idx="2179">
                  <c:v>276</c:v>
                </c:pt>
                <c:pt idx="2180">
                  <c:v>288</c:v>
                </c:pt>
                <c:pt idx="2181">
                  <c:v>270</c:v>
                </c:pt>
                <c:pt idx="2182">
                  <c:v>276</c:v>
                </c:pt>
                <c:pt idx="2183">
                  <c:v>264</c:v>
                </c:pt>
                <c:pt idx="2184">
                  <c:v>264</c:v>
                </c:pt>
                <c:pt idx="2185">
                  <c:v>264</c:v>
                </c:pt>
                <c:pt idx="2186">
                  <c:v>276</c:v>
                </c:pt>
                <c:pt idx="2187">
                  <c:v>258</c:v>
                </c:pt>
                <c:pt idx="2188">
                  <c:v>240</c:v>
                </c:pt>
                <c:pt idx="2189">
                  <c:v>246</c:v>
                </c:pt>
                <c:pt idx="2190">
                  <c:v>246</c:v>
                </c:pt>
                <c:pt idx="2191">
                  <c:v>246</c:v>
                </c:pt>
                <c:pt idx="2192">
                  <c:v>240</c:v>
                </c:pt>
                <c:pt idx="2193">
                  <c:v>246</c:v>
                </c:pt>
                <c:pt idx="2194">
                  <c:v>240</c:v>
                </c:pt>
                <c:pt idx="2195">
                  <c:v>228</c:v>
                </c:pt>
                <c:pt idx="2196">
                  <c:v>222</c:v>
                </c:pt>
                <c:pt idx="2197">
                  <c:v>216</c:v>
                </c:pt>
                <c:pt idx="2198">
                  <c:v>216</c:v>
                </c:pt>
                <c:pt idx="2199">
                  <c:v>216</c:v>
                </c:pt>
                <c:pt idx="2200">
                  <c:v>210</c:v>
                </c:pt>
                <c:pt idx="2201">
                  <c:v>210</c:v>
                </c:pt>
                <c:pt idx="2202">
                  <c:v>210</c:v>
                </c:pt>
                <c:pt idx="2203">
                  <c:v>216</c:v>
                </c:pt>
                <c:pt idx="2204">
                  <c:v>204</c:v>
                </c:pt>
                <c:pt idx="2205">
                  <c:v>216</c:v>
                </c:pt>
                <c:pt idx="2206">
                  <c:v>204</c:v>
                </c:pt>
                <c:pt idx="2207">
                  <c:v>288</c:v>
                </c:pt>
                <c:pt idx="2208">
                  <c:v>78</c:v>
                </c:pt>
                <c:pt idx="2209">
                  <c:v>60</c:v>
                </c:pt>
                <c:pt idx="2210">
                  <c:v>66</c:v>
                </c:pt>
                <c:pt idx="2211">
                  <c:v>66</c:v>
                </c:pt>
                <c:pt idx="2212">
                  <c:v>60</c:v>
                </c:pt>
                <c:pt idx="2213">
                  <c:v>66</c:v>
                </c:pt>
                <c:pt idx="2214">
                  <c:v>66</c:v>
                </c:pt>
                <c:pt idx="2215">
                  <c:v>66</c:v>
                </c:pt>
                <c:pt idx="2216">
                  <c:v>60</c:v>
                </c:pt>
                <c:pt idx="2217">
                  <c:v>66</c:v>
                </c:pt>
                <c:pt idx="2218">
                  <c:v>96</c:v>
                </c:pt>
                <c:pt idx="2219">
                  <c:v>96</c:v>
                </c:pt>
                <c:pt idx="2220">
                  <c:v>210</c:v>
                </c:pt>
                <c:pt idx="2221">
                  <c:v>264</c:v>
                </c:pt>
                <c:pt idx="2222">
                  <c:v>264</c:v>
                </c:pt>
                <c:pt idx="2223">
                  <c:v>276</c:v>
                </c:pt>
                <c:pt idx="2224">
                  <c:v>252</c:v>
                </c:pt>
                <c:pt idx="2225">
                  <c:v>264</c:v>
                </c:pt>
                <c:pt idx="2226">
                  <c:v>276</c:v>
                </c:pt>
                <c:pt idx="2227">
                  <c:v>270</c:v>
                </c:pt>
                <c:pt idx="2228">
                  <c:v>276</c:v>
                </c:pt>
                <c:pt idx="2229">
                  <c:v>270</c:v>
                </c:pt>
                <c:pt idx="2230">
                  <c:v>276</c:v>
                </c:pt>
                <c:pt idx="2231">
                  <c:v>252</c:v>
                </c:pt>
                <c:pt idx="2232">
                  <c:v>240</c:v>
                </c:pt>
                <c:pt idx="2233">
                  <c:v>246</c:v>
                </c:pt>
                <c:pt idx="2234">
                  <c:v>228</c:v>
                </c:pt>
                <c:pt idx="2235">
                  <c:v>228</c:v>
                </c:pt>
                <c:pt idx="2236">
                  <c:v>228</c:v>
                </c:pt>
                <c:pt idx="2237">
                  <c:v>228</c:v>
                </c:pt>
                <c:pt idx="2238">
                  <c:v>222</c:v>
                </c:pt>
                <c:pt idx="2239">
                  <c:v>240</c:v>
                </c:pt>
                <c:pt idx="2240">
                  <c:v>240</c:v>
                </c:pt>
                <c:pt idx="2241">
                  <c:v>234</c:v>
                </c:pt>
                <c:pt idx="2242">
                  <c:v>240</c:v>
                </c:pt>
                <c:pt idx="2243">
                  <c:v>240</c:v>
                </c:pt>
                <c:pt idx="2244">
                  <c:v>228</c:v>
                </c:pt>
                <c:pt idx="2245">
                  <c:v>222</c:v>
                </c:pt>
                <c:pt idx="2246">
                  <c:v>216</c:v>
                </c:pt>
                <c:pt idx="2247">
                  <c:v>216</c:v>
                </c:pt>
                <c:pt idx="2248">
                  <c:v>216</c:v>
                </c:pt>
                <c:pt idx="2249">
                  <c:v>210</c:v>
                </c:pt>
                <c:pt idx="2250">
                  <c:v>204</c:v>
                </c:pt>
                <c:pt idx="2251">
                  <c:v>288</c:v>
                </c:pt>
                <c:pt idx="2252">
                  <c:v>300</c:v>
                </c:pt>
                <c:pt idx="2253">
                  <c:v>276</c:v>
                </c:pt>
                <c:pt idx="2254">
                  <c:v>270</c:v>
                </c:pt>
                <c:pt idx="2255">
                  <c:v>282</c:v>
                </c:pt>
                <c:pt idx="2256">
                  <c:v>72</c:v>
                </c:pt>
                <c:pt idx="2257">
                  <c:v>60</c:v>
                </c:pt>
                <c:pt idx="2258">
                  <c:v>60</c:v>
                </c:pt>
                <c:pt idx="2259">
                  <c:v>60</c:v>
                </c:pt>
                <c:pt idx="2260">
                  <c:v>60</c:v>
                </c:pt>
                <c:pt idx="2261">
                  <c:v>60</c:v>
                </c:pt>
                <c:pt idx="2262">
                  <c:v>60</c:v>
                </c:pt>
                <c:pt idx="2263">
                  <c:v>60</c:v>
                </c:pt>
                <c:pt idx="2264">
                  <c:v>60</c:v>
                </c:pt>
                <c:pt idx="2265">
                  <c:v>60</c:v>
                </c:pt>
                <c:pt idx="2266">
                  <c:v>96</c:v>
                </c:pt>
                <c:pt idx="2267">
                  <c:v>84</c:v>
                </c:pt>
                <c:pt idx="2268">
                  <c:v>234</c:v>
                </c:pt>
                <c:pt idx="2269">
                  <c:v>246</c:v>
                </c:pt>
                <c:pt idx="2270">
                  <c:v>264</c:v>
                </c:pt>
                <c:pt idx="2271">
                  <c:v>264</c:v>
                </c:pt>
                <c:pt idx="2272">
                  <c:v>282</c:v>
                </c:pt>
                <c:pt idx="2273">
                  <c:v>276</c:v>
                </c:pt>
                <c:pt idx="2274">
                  <c:v>282</c:v>
                </c:pt>
                <c:pt idx="2275">
                  <c:v>276</c:v>
                </c:pt>
                <c:pt idx="2276">
                  <c:v>270</c:v>
                </c:pt>
                <c:pt idx="2277">
                  <c:v>276</c:v>
                </c:pt>
                <c:pt idx="2278">
                  <c:v>276</c:v>
                </c:pt>
                <c:pt idx="2279">
                  <c:v>264</c:v>
                </c:pt>
                <c:pt idx="2280">
                  <c:v>264</c:v>
                </c:pt>
                <c:pt idx="2281">
                  <c:v>246</c:v>
                </c:pt>
                <c:pt idx="2282">
                  <c:v>240</c:v>
                </c:pt>
                <c:pt idx="2283">
                  <c:v>240</c:v>
                </c:pt>
                <c:pt idx="2284">
                  <c:v>240</c:v>
                </c:pt>
                <c:pt idx="2285">
                  <c:v>234</c:v>
                </c:pt>
                <c:pt idx="2286">
                  <c:v>240</c:v>
                </c:pt>
                <c:pt idx="2287">
                  <c:v>228</c:v>
                </c:pt>
                <c:pt idx="2288">
                  <c:v>234</c:v>
                </c:pt>
                <c:pt idx="2289">
                  <c:v>234</c:v>
                </c:pt>
                <c:pt idx="2290">
                  <c:v>240</c:v>
                </c:pt>
                <c:pt idx="2291">
                  <c:v>228</c:v>
                </c:pt>
                <c:pt idx="2292">
                  <c:v>216</c:v>
                </c:pt>
                <c:pt idx="2293">
                  <c:v>216</c:v>
                </c:pt>
                <c:pt idx="2294">
                  <c:v>216</c:v>
                </c:pt>
                <c:pt idx="2295">
                  <c:v>216</c:v>
                </c:pt>
                <c:pt idx="2296">
                  <c:v>216</c:v>
                </c:pt>
                <c:pt idx="2297">
                  <c:v>228</c:v>
                </c:pt>
                <c:pt idx="2298">
                  <c:v>216</c:v>
                </c:pt>
                <c:pt idx="2299">
                  <c:v>222</c:v>
                </c:pt>
                <c:pt idx="2300">
                  <c:v>216</c:v>
                </c:pt>
                <c:pt idx="2301">
                  <c:v>216</c:v>
                </c:pt>
                <c:pt idx="2302">
                  <c:v>216</c:v>
                </c:pt>
                <c:pt idx="2303">
                  <c:v>318</c:v>
                </c:pt>
                <c:pt idx="2304">
                  <c:v>102</c:v>
                </c:pt>
                <c:pt idx="2305">
                  <c:v>84</c:v>
                </c:pt>
                <c:pt idx="2306">
                  <c:v>66</c:v>
                </c:pt>
                <c:pt idx="2307">
                  <c:v>66</c:v>
                </c:pt>
                <c:pt idx="2308">
                  <c:v>66</c:v>
                </c:pt>
                <c:pt idx="2309">
                  <c:v>66</c:v>
                </c:pt>
                <c:pt idx="2310">
                  <c:v>72</c:v>
                </c:pt>
                <c:pt idx="2311">
                  <c:v>66</c:v>
                </c:pt>
                <c:pt idx="2312">
                  <c:v>66</c:v>
                </c:pt>
                <c:pt idx="2313">
                  <c:v>72</c:v>
                </c:pt>
                <c:pt idx="2314">
                  <c:v>72</c:v>
                </c:pt>
                <c:pt idx="2315">
                  <c:v>84</c:v>
                </c:pt>
                <c:pt idx="2316">
                  <c:v>234</c:v>
                </c:pt>
                <c:pt idx="2317">
                  <c:v>234</c:v>
                </c:pt>
                <c:pt idx="2318">
                  <c:v>252</c:v>
                </c:pt>
                <c:pt idx="2319">
                  <c:v>264</c:v>
                </c:pt>
                <c:pt idx="2320">
                  <c:v>270</c:v>
                </c:pt>
                <c:pt idx="2321">
                  <c:v>264</c:v>
                </c:pt>
                <c:pt idx="2322">
                  <c:v>264</c:v>
                </c:pt>
                <c:pt idx="2323">
                  <c:v>264</c:v>
                </c:pt>
                <c:pt idx="2324">
                  <c:v>264</c:v>
                </c:pt>
                <c:pt idx="2325">
                  <c:v>234</c:v>
                </c:pt>
                <c:pt idx="2326">
                  <c:v>222</c:v>
                </c:pt>
                <c:pt idx="2327">
                  <c:v>234</c:v>
                </c:pt>
                <c:pt idx="2328">
                  <c:v>240</c:v>
                </c:pt>
                <c:pt idx="2329">
                  <c:v>240</c:v>
                </c:pt>
                <c:pt idx="2330">
                  <c:v>240</c:v>
                </c:pt>
                <c:pt idx="2331">
                  <c:v>246</c:v>
                </c:pt>
                <c:pt idx="2332">
                  <c:v>240</c:v>
                </c:pt>
                <c:pt idx="2333">
                  <c:v>240</c:v>
                </c:pt>
                <c:pt idx="2334">
                  <c:v>246</c:v>
                </c:pt>
                <c:pt idx="2335">
                  <c:v>240</c:v>
                </c:pt>
                <c:pt idx="2336">
                  <c:v>240</c:v>
                </c:pt>
                <c:pt idx="2337">
                  <c:v>240</c:v>
                </c:pt>
                <c:pt idx="2338">
                  <c:v>240</c:v>
                </c:pt>
                <c:pt idx="2339">
                  <c:v>228</c:v>
                </c:pt>
                <c:pt idx="2340">
                  <c:v>216</c:v>
                </c:pt>
                <c:pt idx="2341">
                  <c:v>216</c:v>
                </c:pt>
                <c:pt idx="2342">
                  <c:v>216</c:v>
                </c:pt>
                <c:pt idx="2343">
                  <c:v>216</c:v>
                </c:pt>
                <c:pt idx="2344">
                  <c:v>216</c:v>
                </c:pt>
                <c:pt idx="2345">
                  <c:v>216</c:v>
                </c:pt>
                <c:pt idx="2346">
                  <c:v>216</c:v>
                </c:pt>
                <c:pt idx="2347">
                  <c:v>216</c:v>
                </c:pt>
                <c:pt idx="2348">
                  <c:v>222</c:v>
                </c:pt>
                <c:pt idx="2349">
                  <c:v>216</c:v>
                </c:pt>
                <c:pt idx="2350">
                  <c:v>216</c:v>
                </c:pt>
                <c:pt idx="2351">
                  <c:v>216</c:v>
                </c:pt>
                <c:pt idx="2352">
                  <c:v>84</c:v>
                </c:pt>
                <c:pt idx="2353">
                  <c:v>66</c:v>
                </c:pt>
                <c:pt idx="2354">
                  <c:v>66</c:v>
                </c:pt>
                <c:pt idx="2355">
                  <c:v>66</c:v>
                </c:pt>
                <c:pt idx="2356">
                  <c:v>72</c:v>
                </c:pt>
                <c:pt idx="2357">
                  <c:v>66</c:v>
                </c:pt>
                <c:pt idx="2358">
                  <c:v>66</c:v>
                </c:pt>
                <c:pt idx="2359">
                  <c:v>72</c:v>
                </c:pt>
                <c:pt idx="2360">
                  <c:v>66</c:v>
                </c:pt>
                <c:pt idx="2361">
                  <c:v>72</c:v>
                </c:pt>
                <c:pt idx="2362">
                  <c:v>72</c:v>
                </c:pt>
                <c:pt idx="2363">
                  <c:v>84</c:v>
                </c:pt>
                <c:pt idx="2364">
                  <c:v>228</c:v>
                </c:pt>
                <c:pt idx="2365">
                  <c:v>246</c:v>
                </c:pt>
                <c:pt idx="2366">
                  <c:v>258</c:v>
                </c:pt>
                <c:pt idx="2367">
                  <c:v>264</c:v>
                </c:pt>
                <c:pt idx="2368">
                  <c:v>270</c:v>
                </c:pt>
                <c:pt idx="2369">
                  <c:v>270</c:v>
                </c:pt>
                <c:pt idx="2370">
                  <c:v>264</c:v>
                </c:pt>
                <c:pt idx="2371">
                  <c:v>228</c:v>
                </c:pt>
                <c:pt idx="2372">
                  <c:v>222</c:v>
                </c:pt>
                <c:pt idx="2373">
                  <c:v>216</c:v>
                </c:pt>
                <c:pt idx="2374">
                  <c:v>222</c:v>
                </c:pt>
                <c:pt idx="2375">
                  <c:v>228</c:v>
                </c:pt>
                <c:pt idx="2376">
                  <c:v>222</c:v>
                </c:pt>
                <c:pt idx="2377">
                  <c:v>228</c:v>
                </c:pt>
                <c:pt idx="2378">
                  <c:v>234</c:v>
                </c:pt>
                <c:pt idx="2379">
                  <c:v>228</c:v>
                </c:pt>
                <c:pt idx="2380">
                  <c:v>234</c:v>
                </c:pt>
                <c:pt idx="2381">
                  <c:v>228</c:v>
                </c:pt>
                <c:pt idx="2382">
                  <c:v>228</c:v>
                </c:pt>
                <c:pt idx="2383">
                  <c:v>234</c:v>
                </c:pt>
                <c:pt idx="2384">
                  <c:v>228</c:v>
                </c:pt>
                <c:pt idx="2385">
                  <c:v>234</c:v>
                </c:pt>
                <c:pt idx="2386">
                  <c:v>228</c:v>
                </c:pt>
                <c:pt idx="2387">
                  <c:v>228</c:v>
                </c:pt>
                <c:pt idx="2388">
                  <c:v>228</c:v>
                </c:pt>
                <c:pt idx="2389">
                  <c:v>222</c:v>
                </c:pt>
                <c:pt idx="2390">
                  <c:v>216</c:v>
                </c:pt>
                <c:pt idx="2391">
                  <c:v>216</c:v>
                </c:pt>
                <c:pt idx="2392">
                  <c:v>216</c:v>
                </c:pt>
                <c:pt idx="2393">
                  <c:v>210</c:v>
                </c:pt>
                <c:pt idx="2394">
                  <c:v>216</c:v>
                </c:pt>
                <c:pt idx="2395">
                  <c:v>210</c:v>
                </c:pt>
                <c:pt idx="2396">
                  <c:v>216</c:v>
                </c:pt>
                <c:pt idx="2397">
                  <c:v>288</c:v>
                </c:pt>
                <c:pt idx="2398">
                  <c:v>306</c:v>
                </c:pt>
                <c:pt idx="2399">
                  <c:v>288</c:v>
                </c:pt>
                <c:pt idx="2400">
                  <c:v>72</c:v>
                </c:pt>
                <c:pt idx="2401">
                  <c:v>66</c:v>
                </c:pt>
                <c:pt idx="2402">
                  <c:v>60</c:v>
                </c:pt>
                <c:pt idx="2403">
                  <c:v>60</c:v>
                </c:pt>
                <c:pt idx="2404">
                  <c:v>60</c:v>
                </c:pt>
                <c:pt idx="2405">
                  <c:v>60</c:v>
                </c:pt>
                <c:pt idx="2406">
                  <c:v>60</c:v>
                </c:pt>
                <c:pt idx="2407">
                  <c:v>60</c:v>
                </c:pt>
                <c:pt idx="2408">
                  <c:v>66</c:v>
                </c:pt>
                <c:pt idx="2409">
                  <c:v>60</c:v>
                </c:pt>
                <c:pt idx="2410">
                  <c:v>66</c:v>
                </c:pt>
                <c:pt idx="2411">
                  <c:v>72</c:v>
                </c:pt>
                <c:pt idx="2412">
                  <c:v>216</c:v>
                </c:pt>
                <c:pt idx="2413">
                  <c:v>234</c:v>
                </c:pt>
                <c:pt idx="2414">
                  <c:v>246</c:v>
                </c:pt>
                <c:pt idx="2415">
                  <c:v>264</c:v>
                </c:pt>
                <c:pt idx="2416">
                  <c:v>270</c:v>
                </c:pt>
                <c:pt idx="2417">
                  <c:v>270</c:v>
                </c:pt>
                <c:pt idx="2418">
                  <c:v>264</c:v>
                </c:pt>
                <c:pt idx="2419">
                  <c:v>264</c:v>
                </c:pt>
                <c:pt idx="2420">
                  <c:v>276</c:v>
                </c:pt>
                <c:pt idx="2421">
                  <c:v>264</c:v>
                </c:pt>
                <c:pt idx="2422">
                  <c:v>270</c:v>
                </c:pt>
                <c:pt idx="2423">
                  <c:v>270</c:v>
                </c:pt>
                <c:pt idx="2424">
                  <c:v>270</c:v>
                </c:pt>
                <c:pt idx="2425">
                  <c:v>276</c:v>
                </c:pt>
                <c:pt idx="2426">
                  <c:v>270</c:v>
                </c:pt>
                <c:pt idx="2427">
                  <c:v>282</c:v>
                </c:pt>
                <c:pt idx="2428">
                  <c:v>276</c:v>
                </c:pt>
                <c:pt idx="2429">
                  <c:v>258</c:v>
                </c:pt>
                <c:pt idx="2430">
                  <c:v>240</c:v>
                </c:pt>
                <c:pt idx="2431">
                  <c:v>246</c:v>
                </c:pt>
                <c:pt idx="2432">
                  <c:v>246</c:v>
                </c:pt>
                <c:pt idx="2433">
                  <c:v>258</c:v>
                </c:pt>
                <c:pt idx="2434">
                  <c:v>258</c:v>
                </c:pt>
                <c:pt idx="2435">
                  <c:v>258</c:v>
                </c:pt>
                <c:pt idx="2436">
                  <c:v>246</c:v>
                </c:pt>
                <c:pt idx="2437">
                  <c:v>240</c:v>
                </c:pt>
                <c:pt idx="2438">
                  <c:v>246</c:v>
                </c:pt>
                <c:pt idx="2439">
                  <c:v>240</c:v>
                </c:pt>
                <c:pt idx="2440">
                  <c:v>234</c:v>
                </c:pt>
                <c:pt idx="2441">
                  <c:v>228</c:v>
                </c:pt>
                <c:pt idx="2442">
                  <c:v>228</c:v>
                </c:pt>
                <c:pt idx="2443">
                  <c:v>288</c:v>
                </c:pt>
                <c:pt idx="2444">
                  <c:v>288</c:v>
                </c:pt>
                <c:pt idx="2445">
                  <c:v>264</c:v>
                </c:pt>
                <c:pt idx="2446">
                  <c:v>264</c:v>
                </c:pt>
                <c:pt idx="2447">
                  <c:v>276</c:v>
                </c:pt>
                <c:pt idx="2448">
                  <c:v>72</c:v>
                </c:pt>
                <c:pt idx="2449">
                  <c:v>60</c:v>
                </c:pt>
                <c:pt idx="2450">
                  <c:v>60</c:v>
                </c:pt>
                <c:pt idx="2451">
                  <c:v>60</c:v>
                </c:pt>
                <c:pt idx="2452">
                  <c:v>66</c:v>
                </c:pt>
                <c:pt idx="2453">
                  <c:v>72</c:v>
                </c:pt>
                <c:pt idx="2454">
                  <c:v>72</c:v>
                </c:pt>
                <c:pt idx="2455">
                  <c:v>66</c:v>
                </c:pt>
                <c:pt idx="2456">
                  <c:v>66</c:v>
                </c:pt>
                <c:pt idx="2457">
                  <c:v>72</c:v>
                </c:pt>
                <c:pt idx="2458">
                  <c:v>90</c:v>
                </c:pt>
                <c:pt idx="2459">
                  <c:v>84</c:v>
                </c:pt>
                <c:pt idx="2460">
                  <c:v>228</c:v>
                </c:pt>
                <c:pt idx="2461">
                  <c:v>288</c:v>
                </c:pt>
                <c:pt idx="2462">
                  <c:v>294</c:v>
                </c:pt>
                <c:pt idx="2463">
                  <c:v>276</c:v>
                </c:pt>
                <c:pt idx="2464">
                  <c:v>282</c:v>
                </c:pt>
                <c:pt idx="2465">
                  <c:v>288</c:v>
                </c:pt>
                <c:pt idx="2466">
                  <c:v>288</c:v>
                </c:pt>
                <c:pt idx="2467">
                  <c:v>288</c:v>
                </c:pt>
                <c:pt idx="2468">
                  <c:v>300</c:v>
                </c:pt>
                <c:pt idx="2469">
                  <c:v>276</c:v>
                </c:pt>
                <c:pt idx="2470">
                  <c:v>288</c:v>
                </c:pt>
                <c:pt idx="2471">
                  <c:v>300</c:v>
                </c:pt>
                <c:pt idx="2472">
                  <c:v>294</c:v>
                </c:pt>
                <c:pt idx="2473">
                  <c:v>276</c:v>
                </c:pt>
                <c:pt idx="2474">
                  <c:v>276</c:v>
                </c:pt>
                <c:pt idx="2475">
                  <c:v>288</c:v>
                </c:pt>
                <c:pt idx="2476">
                  <c:v>288</c:v>
                </c:pt>
                <c:pt idx="2477">
                  <c:v>306</c:v>
                </c:pt>
                <c:pt idx="2478">
                  <c:v>300</c:v>
                </c:pt>
                <c:pt idx="2479">
                  <c:v>306</c:v>
                </c:pt>
                <c:pt idx="2480">
                  <c:v>300</c:v>
                </c:pt>
                <c:pt idx="2481">
                  <c:v>300</c:v>
                </c:pt>
                <c:pt idx="2482">
                  <c:v>300</c:v>
                </c:pt>
                <c:pt idx="2483">
                  <c:v>306</c:v>
                </c:pt>
                <c:pt idx="2484">
                  <c:v>300</c:v>
                </c:pt>
                <c:pt idx="2485">
                  <c:v>300</c:v>
                </c:pt>
                <c:pt idx="2486">
                  <c:v>294</c:v>
                </c:pt>
                <c:pt idx="2487">
                  <c:v>288</c:v>
                </c:pt>
                <c:pt idx="2488">
                  <c:v>294</c:v>
                </c:pt>
                <c:pt idx="2489">
                  <c:v>276</c:v>
                </c:pt>
                <c:pt idx="2490">
                  <c:v>264</c:v>
                </c:pt>
                <c:pt idx="2491">
                  <c:v>252</c:v>
                </c:pt>
                <c:pt idx="2492">
                  <c:v>246</c:v>
                </c:pt>
                <c:pt idx="2493">
                  <c:v>246</c:v>
                </c:pt>
                <c:pt idx="2494">
                  <c:v>240</c:v>
                </c:pt>
                <c:pt idx="2495">
                  <c:v>228</c:v>
                </c:pt>
                <c:pt idx="2496">
                  <c:v>78</c:v>
                </c:pt>
                <c:pt idx="2497">
                  <c:v>72</c:v>
                </c:pt>
                <c:pt idx="2498">
                  <c:v>72</c:v>
                </c:pt>
                <c:pt idx="2499">
                  <c:v>72</c:v>
                </c:pt>
                <c:pt idx="2500">
                  <c:v>72</c:v>
                </c:pt>
                <c:pt idx="2501">
                  <c:v>72</c:v>
                </c:pt>
                <c:pt idx="2502">
                  <c:v>72</c:v>
                </c:pt>
                <c:pt idx="2503">
                  <c:v>72</c:v>
                </c:pt>
                <c:pt idx="2504">
                  <c:v>72</c:v>
                </c:pt>
                <c:pt idx="2505">
                  <c:v>96</c:v>
                </c:pt>
                <c:pt idx="2506">
                  <c:v>102</c:v>
                </c:pt>
                <c:pt idx="2507">
                  <c:v>120</c:v>
                </c:pt>
                <c:pt idx="2508">
                  <c:v>246</c:v>
                </c:pt>
                <c:pt idx="2509">
                  <c:v>252</c:v>
                </c:pt>
                <c:pt idx="2510">
                  <c:v>264</c:v>
                </c:pt>
                <c:pt idx="2511">
                  <c:v>264</c:v>
                </c:pt>
                <c:pt idx="2512">
                  <c:v>276</c:v>
                </c:pt>
                <c:pt idx="2513">
                  <c:v>282</c:v>
                </c:pt>
                <c:pt idx="2514">
                  <c:v>288</c:v>
                </c:pt>
                <c:pt idx="2515">
                  <c:v>288</c:v>
                </c:pt>
                <c:pt idx="2516">
                  <c:v>306</c:v>
                </c:pt>
                <c:pt idx="2517">
                  <c:v>288</c:v>
                </c:pt>
                <c:pt idx="2518">
                  <c:v>282</c:v>
                </c:pt>
                <c:pt idx="2519">
                  <c:v>288</c:v>
                </c:pt>
                <c:pt idx="2520">
                  <c:v>288</c:v>
                </c:pt>
                <c:pt idx="2521">
                  <c:v>300</c:v>
                </c:pt>
                <c:pt idx="2522">
                  <c:v>306</c:v>
                </c:pt>
                <c:pt idx="2523">
                  <c:v>300</c:v>
                </c:pt>
                <c:pt idx="2524">
                  <c:v>300</c:v>
                </c:pt>
                <c:pt idx="2525">
                  <c:v>306</c:v>
                </c:pt>
                <c:pt idx="2526">
                  <c:v>300</c:v>
                </c:pt>
                <c:pt idx="2527">
                  <c:v>306</c:v>
                </c:pt>
                <c:pt idx="2528">
                  <c:v>312</c:v>
                </c:pt>
                <c:pt idx="2529">
                  <c:v>306</c:v>
                </c:pt>
                <c:pt idx="2530">
                  <c:v>306</c:v>
                </c:pt>
                <c:pt idx="2531">
                  <c:v>318</c:v>
                </c:pt>
                <c:pt idx="2532">
                  <c:v>306</c:v>
                </c:pt>
                <c:pt idx="2533">
                  <c:v>312</c:v>
                </c:pt>
                <c:pt idx="2534">
                  <c:v>306</c:v>
                </c:pt>
                <c:pt idx="2535">
                  <c:v>306</c:v>
                </c:pt>
                <c:pt idx="2536">
                  <c:v>306</c:v>
                </c:pt>
                <c:pt idx="2537">
                  <c:v>300</c:v>
                </c:pt>
                <c:pt idx="2538">
                  <c:v>288</c:v>
                </c:pt>
                <c:pt idx="2539">
                  <c:v>264</c:v>
                </c:pt>
                <c:pt idx="2540">
                  <c:v>264</c:v>
                </c:pt>
                <c:pt idx="2541">
                  <c:v>246</c:v>
                </c:pt>
                <c:pt idx="2542">
                  <c:v>246</c:v>
                </c:pt>
                <c:pt idx="2543">
                  <c:v>240</c:v>
                </c:pt>
                <c:pt idx="2544">
                  <c:v>78</c:v>
                </c:pt>
                <c:pt idx="2545">
                  <c:v>66</c:v>
                </c:pt>
                <c:pt idx="2546">
                  <c:v>66</c:v>
                </c:pt>
                <c:pt idx="2547">
                  <c:v>66</c:v>
                </c:pt>
                <c:pt idx="2548">
                  <c:v>72</c:v>
                </c:pt>
                <c:pt idx="2549">
                  <c:v>66</c:v>
                </c:pt>
                <c:pt idx="2550">
                  <c:v>72</c:v>
                </c:pt>
                <c:pt idx="2551">
                  <c:v>66</c:v>
                </c:pt>
                <c:pt idx="2552">
                  <c:v>96</c:v>
                </c:pt>
                <c:pt idx="2553">
                  <c:v>156</c:v>
                </c:pt>
                <c:pt idx="2554">
                  <c:v>192</c:v>
                </c:pt>
                <c:pt idx="2555">
                  <c:v>180</c:v>
                </c:pt>
                <c:pt idx="2556">
                  <c:v>216</c:v>
                </c:pt>
                <c:pt idx="2557">
                  <c:v>216</c:v>
                </c:pt>
                <c:pt idx="2558">
                  <c:v>216</c:v>
                </c:pt>
                <c:pt idx="2559">
                  <c:v>228</c:v>
                </c:pt>
                <c:pt idx="2560">
                  <c:v>234</c:v>
                </c:pt>
                <c:pt idx="2561">
                  <c:v>246</c:v>
                </c:pt>
                <c:pt idx="2562">
                  <c:v>240</c:v>
                </c:pt>
                <c:pt idx="2563">
                  <c:v>234</c:v>
                </c:pt>
                <c:pt idx="2564">
                  <c:v>252</c:v>
                </c:pt>
                <c:pt idx="2565">
                  <c:v>264</c:v>
                </c:pt>
                <c:pt idx="2566">
                  <c:v>276</c:v>
                </c:pt>
                <c:pt idx="2567">
                  <c:v>288</c:v>
                </c:pt>
                <c:pt idx="2568">
                  <c:v>282</c:v>
                </c:pt>
                <c:pt idx="2569">
                  <c:v>288</c:v>
                </c:pt>
                <c:pt idx="2570">
                  <c:v>288</c:v>
                </c:pt>
                <c:pt idx="2571">
                  <c:v>288</c:v>
                </c:pt>
                <c:pt idx="2572">
                  <c:v>300</c:v>
                </c:pt>
                <c:pt idx="2573">
                  <c:v>312</c:v>
                </c:pt>
                <c:pt idx="2574">
                  <c:v>300</c:v>
                </c:pt>
                <c:pt idx="2575">
                  <c:v>300</c:v>
                </c:pt>
                <c:pt idx="2576">
                  <c:v>306</c:v>
                </c:pt>
                <c:pt idx="2577">
                  <c:v>306</c:v>
                </c:pt>
                <c:pt idx="2578">
                  <c:v>300</c:v>
                </c:pt>
                <c:pt idx="2579">
                  <c:v>300</c:v>
                </c:pt>
                <c:pt idx="2580">
                  <c:v>294</c:v>
                </c:pt>
                <c:pt idx="2581">
                  <c:v>288</c:v>
                </c:pt>
                <c:pt idx="2582">
                  <c:v>288</c:v>
                </c:pt>
                <c:pt idx="2583">
                  <c:v>288</c:v>
                </c:pt>
                <c:pt idx="2584">
                  <c:v>294</c:v>
                </c:pt>
                <c:pt idx="2585">
                  <c:v>270</c:v>
                </c:pt>
                <c:pt idx="2586">
                  <c:v>276</c:v>
                </c:pt>
                <c:pt idx="2587">
                  <c:v>258</c:v>
                </c:pt>
                <c:pt idx="2588">
                  <c:v>240</c:v>
                </c:pt>
                <c:pt idx="2589">
                  <c:v>240</c:v>
                </c:pt>
                <c:pt idx="2590">
                  <c:v>234</c:v>
                </c:pt>
                <c:pt idx="2591">
                  <c:v>306</c:v>
                </c:pt>
                <c:pt idx="2592">
                  <c:v>78</c:v>
                </c:pt>
                <c:pt idx="2593">
                  <c:v>72</c:v>
                </c:pt>
                <c:pt idx="2594">
                  <c:v>66</c:v>
                </c:pt>
                <c:pt idx="2595">
                  <c:v>72</c:v>
                </c:pt>
                <c:pt idx="2596">
                  <c:v>66</c:v>
                </c:pt>
                <c:pt idx="2597">
                  <c:v>66</c:v>
                </c:pt>
                <c:pt idx="2598">
                  <c:v>72</c:v>
                </c:pt>
                <c:pt idx="2599">
                  <c:v>72</c:v>
                </c:pt>
                <c:pt idx="2600">
                  <c:v>72</c:v>
                </c:pt>
                <c:pt idx="2601">
                  <c:v>72</c:v>
                </c:pt>
                <c:pt idx="2602">
                  <c:v>102</c:v>
                </c:pt>
                <c:pt idx="2603">
                  <c:v>168</c:v>
                </c:pt>
                <c:pt idx="2604">
                  <c:v>246</c:v>
                </c:pt>
                <c:pt idx="2605">
                  <c:v>246</c:v>
                </c:pt>
                <c:pt idx="2606">
                  <c:v>264</c:v>
                </c:pt>
                <c:pt idx="2607">
                  <c:v>264</c:v>
                </c:pt>
                <c:pt idx="2608">
                  <c:v>276</c:v>
                </c:pt>
                <c:pt idx="2609">
                  <c:v>276</c:v>
                </c:pt>
                <c:pt idx="2610">
                  <c:v>276</c:v>
                </c:pt>
                <c:pt idx="2611">
                  <c:v>270</c:v>
                </c:pt>
                <c:pt idx="2612">
                  <c:v>264</c:v>
                </c:pt>
                <c:pt idx="2613">
                  <c:v>240</c:v>
                </c:pt>
                <c:pt idx="2614">
                  <c:v>246</c:v>
                </c:pt>
                <c:pt idx="2615">
                  <c:v>246</c:v>
                </c:pt>
                <c:pt idx="2616">
                  <c:v>258</c:v>
                </c:pt>
                <c:pt idx="2617">
                  <c:v>252</c:v>
                </c:pt>
                <c:pt idx="2618">
                  <c:v>252</c:v>
                </c:pt>
                <c:pt idx="2619">
                  <c:v>252</c:v>
                </c:pt>
                <c:pt idx="2620">
                  <c:v>246</c:v>
                </c:pt>
                <c:pt idx="2621">
                  <c:v>258</c:v>
                </c:pt>
                <c:pt idx="2622">
                  <c:v>252</c:v>
                </c:pt>
                <c:pt idx="2623">
                  <c:v>246</c:v>
                </c:pt>
                <c:pt idx="2624">
                  <c:v>264</c:v>
                </c:pt>
                <c:pt idx="2625">
                  <c:v>252</c:v>
                </c:pt>
                <c:pt idx="2626">
                  <c:v>252</c:v>
                </c:pt>
                <c:pt idx="2627">
                  <c:v>258</c:v>
                </c:pt>
                <c:pt idx="2628">
                  <c:v>246</c:v>
                </c:pt>
                <c:pt idx="2629">
                  <c:v>240</c:v>
                </c:pt>
                <c:pt idx="2630">
                  <c:v>228</c:v>
                </c:pt>
                <c:pt idx="2631">
                  <c:v>216</c:v>
                </c:pt>
                <c:pt idx="2632">
                  <c:v>216</c:v>
                </c:pt>
                <c:pt idx="2633">
                  <c:v>216</c:v>
                </c:pt>
                <c:pt idx="2634">
                  <c:v>216</c:v>
                </c:pt>
                <c:pt idx="2635">
                  <c:v>216</c:v>
                </c:pt>
                <c:pt idx="2636">
                  <c:v>216</c:v>
                </c:pt>
                <c:pt idx="2637">
                  <c:v>216</c:v>
                </c:pt>
                <c:pt idx="2638">
                  <c:v>204</c:v>
                </c:pt>
                <c:pt idx="2639">
                  <c:v>204</c:v>
                </c:pt>
                <c:pt idx="2640">
                  <c:v>78</c:v>
                </c:pt>
                <c:pt idx="2641">
                  <c:v>60</c:v>
                </c:pt>
                <c:pt idx="2642">
                  <c:v>60</c:v>
                </c:pt>
                <c:pt idx="2643">
                  <c:v>60</c:v>
                </c:pt>
                <c:pt idx="2644">
                  <c:v>60</c:v>
                </c:pt>
                <c:pt idx="2645">
                  <c:v>60</c:v>
                </c:pt>
                <c:pt idx="2646">
                  <c:v>66</c:v>
                </c:pt>
                <c:pt idx="2647">
                  <c:v>72</c:v>
                </c:pt>
                <c:pt idx="2648">
                  <c:v>66</c:v>
                </c:pt>
                <c:pt idx="2649">
                  <c:v>72</c:v>
                </c:pt>
                <c:pt idx="2650">
                  <c:v>66</c:v>
                </c:pt>
                <c:pt idx="2651">
                  <c:v>72</c:v>
                </c:pt>
                <c:pt idx="2652">
                  <c:v>228</c:v>
                </c:pt>
                <c:pt idx="2653">
                  <c:v>246</c:v>
                </c:pt>
                <c:pt idx="2654">
                  <c:v>258</c:v>
                </c:pt>
                <c:pt idx="2655">
                  <c:v>246</c:v>
                </c:pt>
                <c:pt idx="2656">
                  <c:v>264</c:v>
                </c:pt>
                <c:pt idx="2657">
                  <c:v>264</c:v>
                </c:pt>
                <c:pt idx="2658">
                  <c:v>246</c:v>
                </c:pt>
                <c:pt idx="2659">
                  <c:v>246</c:v>
                </c:pt>
                <c:pt idx="2660">
                  <c:v>246</c:v>
                </c:pt>
                <c:pt idx="2661">
                  <c:v>216</c:v>
                </c:pt>
                <c:pt idx="2662">
                  <c:v>210</c:v>
                </c:pt>
                <c:pt idx="2663">
                  <c:v>216</c:v>
                </c:pt>
                <c:pt idx="2664">
                  <c:v>216</c:v>
                </c:pt>
                <c:pt idx="2665">
                  <c:v>216</c:v>
                </c:pt>
                <c:pt idx="2666">
                  <c:v>216</c:v>
                </c:pt>
                <c:pt idx="2667">
                  <c:v>216</c:v>
                </c:pt>
                <c:pt idx="2668">
                  <c:v>216</c:v>
                </c:pt>
                <c:pt idx="2669">
                  <c:v>216</c:v>
                </c:pt>
                <c:pt idx="2670">
                  <c:v>216</c:v>
                </c:pt>
                <c:pt idx="2671">
                  <c:v>216</c:v>
                </c:pt>
                <c:pt idx="2672">
                  <c:v>222</c:v>
                </c:pt>
                <c:pt idx="2673">
                  <c:v>222</c:v>
                </c:pt>
                <c:pt idx="2674">
                  <c:v>216</c:v>
                </c:pt>
                <c:pt idx="2675">
                  <c:v>228</c:v>
                </c:pt>
                <c:pt idx="2676">
                  <c:v>228</c:v>
                </c:pt>
                <c:pt idx="2677">
                  <c:v>216</c:v>
                </c:pt>
                <c:pt idx="2678">
                  <c:v>216</c:v>
                </c:pt>
                <c:pt idx="2679">
                  <c:v>216</c:v>
                </c:pt>
                <c:pt idx="2680">
                  <c:v>216</c:v>
                </c:pt>
                <c:pt idx="2681">
                  <c:v>210</c:v>
                </c:pt>
                <c:pt idx="2682">
                  <c:v>216</c:v>
                </c:pt>
                <c:pt idx="2683">
                  <c:v>210</c:v>
                </c:pt>
                <c:pt idx="2684">
                  <c:v>222</c:v>
                </c:pt>
                <c:pt idx="2685">
                  <c:v>210</c:v>
                </c:pt>
                <c:pt idx="2686">
                  <c:v>210</c:v>
                </c:pt>
                <c:pt idx="2687">
                  <c:v>216</c:v>
                </c:pt>
                <c:pt idx="2688">
                  <c:v>108</c:v>
                </c:pt>
                <c:pt idx="2689">
                  <c:v>72</c:v>
                </c:pt>
                <c:pt idx="2690">
                  <c:v>60</c:v>
                </c:pt>
                <c:pt idx="2691">
                  <c:v>60</c:v>
                </c:pt>
                <c:pt idx="2692">
                  <c:v>60</c:v>
                </c:pt>
                <c:pt idx="2693">
                  <c:v>60</c:v>
                </c:pt>
                <c:pt idx="2694">
                  <c:v>60</c:v>
                </c:pt>
                <c:pt idx="2695">
                  <c:v>66</c:v>
                </c:pt>
                <c:pt idx="2696">
                  <c:v>72</c:v>
                </c:pt>
                <c:pt idx="2697">
                  <c:v>72</c:v>
                </c:pt>
                <c:pt idx="2698">
                  <c:v>72</c:v>
                </c:pt>
                <c:pt idx="2699">
                  <c:v>84</c:v>
                </c:pt>
                <c:pt idx="2700">
                  <c:v>216</c:v>
                </c:pt>
                <c:pt idx="2701">
                  <c:v>288</c:v>
                </c:pt>
                <c:pt idx="2702">
                  <c:v>288</c:v>
                </c:pt>
                <c:pt idx="2703">
                  <c:v>276</c:v>
                </c:pt>
                <c:pt idx="2704">
                  <c:v>264</c:v>
                </c:pt>
                <c:pt idx="2705">
                  <c:v>264</c:v>
                </c:pt>
                <c:pt idx="2706">
                  <c:v>264</c:v>
                </c:pt>
                <c:pt idx="2707">
                  <c:v>258</c:v>
                </c:pt>
                <c:pt idx="2708">
                  <c:v>246</c:v>
                </c:pt>
                <c:pt idx="2709">
                  <c:v>252</c:v>
                </c:pt>
                <c:pt idx="2710">
                  <c:v>258</c:v>
                </c:pt>
                <c:pt idx="2711">
                  <c:v>252</c:v>
                </c:pt>
                <c:pt idx="2712">
                  <c:v>246</c:v>
                </c:pt>
                <c:pt idx="2713">
                  <c:v>228</c:v>
                </c:pt>
                <c:pt idx="2714">
                  <c:v>204</c:v>
                </c:pt>
                <c:pt idx="2715">
                  <c:v>216</c:v>
                </c:pt>
                <c:pt idx="2716">
                  <c:v>204</c:v>
                </c:pt>
                <c:pt idx="2717">
                  <c:v>204</c:v>
                </c:pt>
                <c:pt idx="2718">
                  <c:v>210</c:v>
                </c:pt>
                <c:pt idx="2719">
                  <c:v>210</c:v>
                </c:pt>
                <c:pt idx="2720">
                  <c:v>204</c:v>
                </c:pt>
                <c:pt idx="2721">
                  <c:v>210</c:v>
                </c:pt>
                <c:pt idx="2722">
                  <c:v>204</c:v>
                </c:pt>
                <c:pt idx="2723">
                  <c:v>204</c:v>
                </c:pt>
                <c:pt idx="2724">
                  <c:v>204</c:v>
                </c:pt>
                <c:pt idx="2725">
                  <c:v>204</c:v>
                </c:pt>
                <c:pt idx="2726">
                  <c:v>204</c:v>
                </c:pt>
                <c:pt idx="2727">
                  <c:v>204</c:v>
                </c:pt>
                <c:pt idx="2728">
                  <c:v>204</c:v>
                </c:pt>
                <c:pt idx="2729">
                  <c:v>204</c:v>
                </c:pt>
                <c:pt idx="2730">
                  <c:v>210</c:v>
                </c:pt>
                <c:pt idx="2731">
                  <c:v>210</c:v>
                </c:pt>
                <c:pt idx="2732">
                  <c:v>210</c:v>
                </c:pt>
                <c:pt idx="2733">
                  <c:v>204</c:v>
                </c:pt>
                <c:pt idx="2734">
                  <c:v>210</c:v>
                </c:pt>
                <c:pt idx="2735">
                  <c:v>210</c:v>
                </c:pt>
                <c:pt idx="2736">
                  <c:v>120</c:v>
                </c:pt>
                <c:pt idx="2737">
                  <c:v>120</c:v>
                </c:pt>
                <c:pt idx="2738">
                  <c:v>108</c:v>
                </c:pt>
                <c:pt idx="2739">
                  <c:v>120</c:v>
                </c:pt>
                <c:pt idx="2740">
                  <c:v>108</c:v>
                </c:pt>
                <c:pt idx="2741">
                  <c:v>108</c:v>
                </c:pt>
                <c:pt idx="2742">
                  <c:v>108</c:v>
                </c:pt>
                <c:pt idx="2743">
                  <c:v>108</c:v>
                </c:pt>
                <c:pt idx="2744">
                  <c:v>108</c:v>
                </c:pt>
                <c:pt idx="2745">
                  <c:v>108</c:v>
                </c:pt>
                <c:pt idx="2746">
                  <c:v>132</c:v>
                </c:pt>
                <c:pt idx="2747">
                  <c:v>186</c:v>
                </c:pt>
                <c:pt idx="2748">
                  <c:v>294</c:v>
                </c:pt>
                <c:pt idx="2749">
                  <c:v>294</c:v>
                </c:pt>
                <c:pt idx="2750">
                  <c:v>282</c:v>
                </c:pt>
                <c:pt idx="2751">
                  <c:v>282</c:v>
                </c:pt>
                <c:pt idx="2752">
                  <c:v>282</c:v>
                </c:pt>
                <c:pt idx="2753">
                  <c:v>288</c:v>
                </c:pt>
                <c:pt idx="2754">
                  <c:v>294</c:v>
                </c:pt>
                <c:pt idx="2755">
                  <c:v>288</c:v>
                </c:pt>
                <c:pt idx="2756">
                  <c:v>306</c:v>
                </c:pt>
                <c:pt idx="2757">
                  <c:v>288</c:v>
                </c:pt>
                <c:pt idx="2758">
                  <c:v>288</c:v>
                </c:pt>
                <c:pt idx="2759">
                  <c:v>276</c:v>
                </c:pt>
                <c:pt idx="2760">
                  <c:v>276</c:v>
                </c:pt>
                <c:pt idx="2761">
                  <c:v>276</c:v>
                </c:pt>
                <c:pt idx="2762">
                  <c:v>276</c:v>
                </c:pt>
                <c:pt idx="2763">
                  <c:v>276</c:v>
                </c:pt>
                <c:pt idx="2764">
                  <c:v>264</c:v>
                </c:pt>
                <c:pt idx="2765">
                  <c:v>276</c:v>
                </c:pt>
                <c:pt idx="2766">
                  <c:v>270</c:v>
                </c:pt>
                <c:pt idx="2767">
                  <c:v>264</c:v>
                </c:pt>
                <c:pt idx="2768">
                  <c:v>276</c:v>
                </c:pt>
                <c:pt idx="2769">
                  <c:v>270</c:v>
                </c:pt>
                <c:pt idx="2770">
                  <c:v>270</c:v>
                </c:pt>
                <c:pt idx="2771">
                  <c:v>264</c:v>
                </c:pt>
                <c:pt idx="2772">
                  <c:v>252</c:v>
                </c:pt>
                <c:pt idx="2773">
                  <c:v>246</c:v>
                </c:pt>
                <c:pt idx="2774">
                  <c:v>246</c:v>
                </c:pt>
                <c:pt idx="2775">
                  <c:v>252</c:v>
                </c:pt>
                <c:pt idx="2776">
                  <c:v>246</c:v>
                </c:pt>
                <c:pt idx="2777">
                  <c:v>246</c:v>
                </c:pt>
                <c:pt idx="2778">
                  <c:v>234</c:v>
                </c:pt>
                <c:pt idx="2779">
                  <c:v>228</c:v>
                </c:pt>
                <c:pt idx="2780">
                  <c:v>222</c:v>
                </c:pt>
                <c:pt idx="2781">
                  <c:v>222</c:v>
                </c:pt>
                <c:pt idx="2782">
                  <c:v>222</c:v>
                </c:pt>
                <c:pt idx="2783">
                  <c:v>294</c:v>
                </c:pt>
                <c:pt idx="2784">
                  <c:v>84</c:v>
                </c:pt>
                <c:pt idx="2785">
                  <c:v>60</c:v>
                </c:pt>
                <c:pt idx="2786">
                  <c:v>66</c:v>
                </c:pt>
                <c:pt idx="2787">
                  <c:v>60</c:v>
                </c:pt>
                <c:pt idx="2788">
                  <c:v>60</c:v>
                </c:pt>
                <c:pt idx="2789">
                  <c:v>66</c:v>
                </c:pt>
                <c:pt idx="2790">
                  <c:v>72</c:v>
                </c:pt>
                <c:pt idx="2791">
                  <c:v>60</c:v>
                </c:pt>
                <c:pt idx="2792">
                  <c:v>66</c:v>
                </c:pt>
                <c:pt idx="2793">
                  <c:v>72</c:v>
                </c:pt>
                <c:pt idx="2794">
                  <c:v>72</c:v>
                </c:pt>
                <c:pt idx="2795">
                  <c:v>84</c:v>
                </c:pt>
                <c:pt idx="2796">
                  <c:v>240</c:v>
                </c:pt>
                <c:pt idx="2797">
                  <c:v>258</c:v>
                </c:pt>
                <c:pt idx="2798">
                  <c:v>276</c:v>
                </c:pt>
                <c:pt idx="2799">
                  <c:v>276</c:v>
                </c:pt>
                <c:pt idx="2800">
                  <c:v>288</c:v>
                </c:pt>
                <c:pt idx="2801">
                  <c:v>288</c:v>
                </c:pt>
                <c:pt idx="2802">
                  <c:v>300</c:v>
                </c:pt>
                <c:pt idx="2803">
                  <c:v>270</c:v>
                </c:pt>
                <c:pt idx="2804">
                  <c:v>276</c:v>
                </c:pt>
                <c:pt idx="2805">
                  <c:v>288</c:v>
                </c:pt>
                <c:pt idx="2806">
                  <c:v>288</c:v>
                </c:pt>
                <c:pt idx="2807">
                  <c:v>282</c:v>
                </c:pt>
                <c:pt idx="2808">
                  <c:v>276</c:v>
                </c:pt>
                <c:pt idx="2809">
                  <c:v>318</c:v>
                </c:pt>
                <c:pt idx="2810">
                  <c:v>336</c:v>
                </c:pt>
                <c:pt idx="2811">
                  <c:v>306</c:v>
                </c:pt>
                <c:pt idx="2812">
                  <c:v>306</c:v>
                </c:pt>
                <c:pt idx="2813">
                  <c:v>318</c:v>
                </c:pt>
                <c:pt idx="2814">
                  <c:v>312</c:v>
                </c:pt>
                <c:pt idx="2815">
                  <c:v>318</c:v>
                </c:pt>
                <c:pt idx="2816">
                  <c:v>324</c:v>
                </c:pt>
                <c:pt idx="2817">
                  <c:v>318</c:v>
                </c:pt>
                <c:pt idx="2818">
                  <c:v>324</c:v>
                </c:pt>
                <c:pt idx="2819">
                  <c:v>324</c:v>
                </c:pt>
                <c:pt idx="2820">
                  <c:v>306</c:v>
                </c:pt>
                <c:pt idx="2821">
                  <c:v>312</c:v>
                </c:pt>
                <c:pt idx="2822">
                  <c:v>306</c:v>
                </c:pt>
                <c:pt idx="2823">
                  <c:v>306</c:v>
                </c:pt>
                <c:pt idx="2824">
                  <c:v>300</c:v>
                </c:pt>
                <c:pt idx="2825">
                  <c:v>294</c:v>
                </c:pt>
                <c:pt idx="2826">
                  <c:v>276</c:v>
                </c:pt>
                <c:pt idx="2827">
                  <c:v>264</c:v>
                </c:pt>
                <c:pt idx="2828">
                  <c:v>264</c:v>
                </c:pt>
                <c:pt idx="2829">
                  <c:v>246</c:v>
                </c:pt>
                <c:pt idx="2830">
                  <c:v>252</c:v>
                </c:pt>
                <c:pt idx="2831">
                  <c:v>240</c:v>
                </c:pt>
                <c:pt idx="2832">
                  <c:v>84</c:v>
                </c:pt>
                <c:pt idx="2833">
                  <c:v>72</c:v>
                </c:pt>
                <c:pt idx="2834">
                  <c:v>72</c:v>
                </c:pt>
                <c:pt idx="2835">
                  <c:v>72</c:v>
                </c:pt>
                <c:pt idx="2836">
                  <c:v>72</c:v>
                </c:pt>
                <c:pt idx="2837">
                  <c:v>72</c:v>
                </c:pt>
                <c:pt idx="2838">
                  <c:v>72</c:v>
                </c:pt>
                <c:pt idx="2839">
                  <c:v>84</c:v>
                </c:pt>
                <c:pt idx="2840">
                  <c:v>96</c:v>
                </c:pt>
                <c:pt idx="2841">
                  <c:v>84</c:v>
                </c:pt>
                <c:pt idx="2842">
                  <c:v>168</c:v>
                </c:pt>
                <c:pt idx="2843">
                  <c:v>180</c:v>
                </c:pt>
                <c:pt idx="2844">
                  <c:v>228</c:v>
                </c:pt>
                <c:pt idx="2845">
                  <c:v>216</c:v>
                </c:pt>
                <c:pt idx="2846">
                  <c:v>222</c:v>
                </c:pt>
                <c:pt idx="2847">
                  <c:v>228</c:v>
                </c:pt>
                <c:pt idx="2848">
                  <c:v>240</c:v>
                </c:pt>
                <c:pt idx="2849">
                  <c:v>240</c:v>
                </c:pt>
                <c:pt idx="2850">
                  <c:v>252</c:v>
                </c:pt>
                <c:pt idx="2851">
                  <c:v>240</c:v>
                </c:pt>
                <c:pt idx="2852">
                  <c:v>246</c:v>
                </c:pt>
                <c:pt idx="2853">
                  <c:v>258</c:v>
                </c:pt>
                <c:pt idx="2854">
                  <c:v>264</c:v>
                </c:pt>
                <c:pt idx="2855">
                  <c:v>276</c:v>
                </c:pt>
                <c:pt idx="2856">
                  <c:v>282</c:v>
                </c:pt>
                <c:pt idx="2857">
                  <c:v>276</c:v>
                </c:pt>
                <c:pt idx="2858">
                  <c:v>264</c:v>
                </c:pt>
                <c:pt idx="2859">
                  <c:v>270</c:v>
                </c:pt>
                <c:pt idx="2860">
                  <c:v>276</c:v>
                </c:pt>
                <c:pt idx="2861">
                  <c:v>264</c:v>
                </c:pt>
                <c:pt idx="2862">
                  <c:v>276</c:v>
                </c:pt>
                <c:pt idx="2863">
                  <c:v>276</c:v>
                </c:pt>
                <c:pt idx="2864">
                  <c:v>288</c:v>
                </c:pt>
                <c:pt idx="2865">
                  <c:v>300</c:v>
                </c:pt>
                <c:pt idx="2866">
                  <c:v>294</c:v>
                </c:pt>
                <c:pt idx="2867">
                  <c:v>282</c:v>
                </c:pt>
                <c:pt idx="2868">
                  <c:v>282</c:v>
                </c:pt>
                <c:pt idx="2869">
                  <c:v>276</c:v>
                </c:pt>
                <c:pt idx="2870">
                  <c:v>264</c:v>
                </c:pt>
                <c:pt idx="2871">
                  <c:v>264</c:v>
                </c:pt>
                <c:pt idx="2872">
                  <c:v>258</c:v>
                </c:pt>
                <c:pt idx="2873">
                  <c:v>252</c:v>
                </c:pt>
                <c:pt idx="2874">
                  <c:v>240</c:v>
                </c:pt>
                <c:pt idx="2875">
                  <c:v>234</c:v>
                </c:pt>
                <c:pt idx="2876">
                  <c:v>228</c:v>
                </c:pt>
                <c:pt idx="2877">
                  <c:v>216</c:v>
                </c:pt>
                <c:pt idx="2878">
                  <c:v>216</c:v>
                </c:pt>
                <c:pt idx="2879">
                  <c:v>216</c:v>
                </c:pt>
                <c:pt idx="2880">
                  <c:v>78</c:v>
                </c:pt>
                <c:pt idx="2881">
                  <c:v>60</c:v>
                </c:pt>
                <c:pt idx="2882">
                  <c:v>60</c:v>
                </c:pt>
                <c:pt idx="2883">
                  <c:v>60</c:v>
                </c:pt>
                <c:pt idx="2884">
                  <c:v>60</c:v>
                </c:pt>
                <c:pt idx="2885">
                  <c:v>66</c:v>
                </c:pt>
                <c:pt idx="2886">
                  <c:v>66</c:v>
                </c:pt>
                <c:pt idx="2887">
                  <c:v>72</c:v>
                </c:pt>
                <c:pt idx="2888">
                  <c:v>72</c:v>
                </c:pt>
                <c:pt idx="2889">
                  <c:v>72</c:v>
                </c:pt>
                <c:pt idx="2890">
                  <c:v>78</c:v>
                </c:pt>
                <c:pt idx="2891">
                  <c:v>102</c:v>
                </c:pt>
                <c:pt idx="2892">
                  <c:v>210</c:v>
                </c:pt>
                <c:pt idx="2893">
                  <c:v>258</c:v>
                </c:pt>
                <c:pt idx="2894">
                  <c:v>264</c:v>
                </c:pt>
                <c:pt idx="2895">
                  <c:v>288</c:v>
                </c:pt>
                <c:pt idx="2896">
                  <c:v>300</c:v>
                </c:pt>
                <c:pt idx="2897">
                  <c:v>276</c:v>
                </c:pt>
                <c:pt idx="2898">
                  <c:v>282</c:v>
                </c:pt>
                <c:pt idx="2899">
                  <c:v>276</c:v>
                </c:pt>
                <c:pt idx="2900">
                  <c:v>288</c:v>
                </c:pt>
                <c:pt idx="2901">
                  <c:v>270</c:v>
                </c:pt>
                <c:pt idx="2902">
                  <c:v>288</c:v>
                </c:pt>
                <c:pt idx="2903">
                  <c:v>288</c:v>
                </c:pt>
                <c:pt idx="2904">
                  <c:v>282</c:v>
                </c:pt>
                <c:pt idx="2905">
                  <c:v>276</c:v>
                </c:pt>
                <c:pt idx="2906">
                  <c:v>282</c:v>
                </c:pt>
                <c:pt idx="2907">
                  <c:v>276</c:v>
                </c:pt>
                <c:pt idx="2908">
                  <c:v>282</c:v>
                </c:pt>
                <c:pt idx="2909">
                  <c:v>288</c:v>
                </c:pt>
                <c:pt idx="2910">
                  <c:v>288</c:v>
                </c:pt>
                <c:pt idx="2911">
                  <c:v>288</c:v>
                </c:pt>
                <c:pt idx="2912">
                  <c:v>288</c:v>
                </c:pt>
                <c:pt idx="2913">
                  <c:v>276</c:v>
                </c:pt>
                <c:pt idx="2914">
                  <c:v>270</c:v>
                </c:pt>
                <c:pt idx="2915">
                  <c:v>270</c:v>
                </c:pt>
                <c:pt idx="2916">
                  <c:v>258</c:v>
                </c:pt>
                <c:pt idx="2917">
                  <c:v>276</c:v>
                </c:pt>
                <c:pt idx="2918">
                  <c:v>264</c:v>
                </c:pt>
                <c:pt idx="2919">
                  <c:v>258</c:v>
                </c:pt>
                <c:pt idx="2920">
                  <c:v>264</c:v>
                </c:pt>
                <c:pt idx="2921">
                  <c:v>246</c:v>
                </c:pt>
                <c:pt idx="2922">
                  <c:v>252</c:v>
                </c:pt>
                <c:pt idx="2923">
                  <c:v>234</c:v>
                </c:pt>
                <c:pt idx="2924">
                  <c:v>216</c:v>
                </c:pt>
                <c:pt idx="2925">
                  <c:v>216</c:v>
                </c:pt>
                <c:pt idx="2926">
                  <c:v>216</c:v>
                </c:pt>
                <c:pt idx="2927">
                  <c:v>216</c:v>
                </c:pt>
                <c:pt idx="2928">
                  <c:v>72</c:v>
                </c:pt>
                <c:pt idx="2929">
                  <c:v>72</c:v>
                </c:pt>
                <c:pt idx="2930">
                  <c:v>60</c:v>
                </c:pt>
                <c:pt idx="2931">
                  <c:v>66</c:v>
                </c:pt>
                <c:pt idx="2932">
                  <c:v>72</c:v>
                </c:pt>
                <c:pt idx="2933">
                  <c:v>66</c:v>
                </c:pt>
                <c:pt idx="2934">
                  <c:v>72</c:v>
                </c:pt>
                <c:pt idx="2935">
                  <c:v>78</c:v>
                </c:pt>
                <c:pt idx="2936">
                  <c:v>72</c:v>
                </c:pt>
                <c:pt idx="2937">
                  <c:v>78</c:v>
                </c:pt>
                <c:pt idx="2938">
                  <c:v>78</c:v>
                </c:pt>
                <c:pt idx="2939">
                  <c:v>84</c:v>
                </c:pt>
                <c:pt idx="2940">
                  <c:v>222</c:v>
                </c:pt>
                <c:pt idx="2941">
                  <c:v>252</c:v>
                </c:pt>
                <c:pt idx="2942">
                  <c:v>264</c:v>
                </c:pt>
                <c:pt idx="2943">
                  <c:v>264</c:v>
                </c:pt>
                <c:pt idx="2944">
                  <c:v>276</c:v>
                </c:pt>
                <c:pt idx="2945">
                  <c:v>270</c:v>
                </c:pt>
                <c:pt idx="2946">
                  <c:v>264</c:v>
                </c:pt>
                <c:pt idx="2947">
                  <c:v>270</c:v>
                </c:pt>
                <c:pt idx="2948">
                  <c:v>264</c:v>
                </c:pt>
                <c:pt idx="2949">
                  <c:v>228</c:v>
                </c:pt>
                <c:pt idx="2950">
                  <c:v>228</c:v>
                </c:pt>
                <c:pt idx="2951">
                  <c:v>228</c:v>
                </c:pt>
                <c:pt idx="2952">
                  <c:v>228</c:v>
                </c:pt>
                <c:pt idx="2953">
                  <c:v>234</c:v>
                </c:pt>
                <c:pt idx="2954">
                  <c:v>234</c:v>
                </c:pt>
                <c:pt idx="2955">
                  <c:v>228</c:v>
                </c:pt>
                <c:pt idx="2956">
                  <c:v>234</c:v>
                </c:pt>
                <c:pt idx="2957">
                  <c:v>240</c:v>
                </c:pt>
                <c:pt idx="2958">
                  <c:v>228</c:v>
                </c:pt>
                <c:pt idx="2959">
                  <c:v>228</c:v>
                </c:pt>
                <c:pt idx="2960">
                  <c:v>228</c:v>
                </c:pt>
                <c:pt idx="2961">
                  <c:v>228</c:v>
                </c:pt>
                <c:pt idx="2962">
                  <c:v>228</c:v>
                </c:pt>
                <c:pt idx="2963">
                  <c:v>228</c:v>
                </c:pt>
                <c:pt idx="2964">
                  <c:v>222</c:v>
                </c:pt>
                <c:pt idx="2965">
                  <c:v>216</c:v>
                </c:pt>
                <c:pt idx="2966">
                  <c:v>216</c:v>
                </c:pt>
                <c:pt idx="2967">
                  <c:v>216</c:v>
                </c:pt>
                <c:pt idx="2968">
                  <c:v>210</c:v>
                </c:pt>
                <c:pt idx="2969">
                  <c:v>210</c:v>
                </c:pt>
                <c:pt idx="2970">
                  <c:v>204</c:v>
                </c:pt>
                <c:pt idx="2971">
                  <c:v>204</c:v>
                </c:pt>
                <c:pt idx="2972">
                  <c:v>210</c:v>
                </c:pt>
                <c:pt idx="2973">
                  <c:v>198</c:v>
                </c:pt>
                <c:pt idx="2974">
                  <c:v>210</c:v>
                </c:pt>
                <c:pt idx="2975">
                  <c:v>198</c:v>
                </c:pt>
                <c:pt idx="2976">
                  <c:v>72</c:v>
                </c:pt>
                <c:pt idx="2977">
                  <c:v>60</c:v>
                </c:pt>
                <c:pt idx="2978">
                  <c:v>60</c:v>
                </c:pt>
                <c:pt idx="2979">
                  <c:v>54</c:v>
                </c:pt>
                <c:pt idx="2980">
                  <c:v>60</c:v>
                </c:pt>
                <c:pt idx="2981">
                  <c:v>60</c:v>
                </c:pt>
                <c:pt idx="2982">
                  <c:v>60</c:v>
                </c:pt>
                <c:pt idx="2983">
                  <c:v>66</c:v>
                </c:pt>
                <c:pt idx="2984">
                  <c:v>66</c:v>
                </c:pt>
                <c:pt idx="2985">
                  <c:v>66</c:v>
                </c:pt>
                <c:pt idx="2986">
                  <c:v>66</c:v>
                </c:pt>
                <c:pt idx="2987">
                  <c:v>72</c:v>
                </c:pt>
                <c:pt idx="2988">
                  <c:v>222</c:v>
                </c:pt>
                <c:pt idx="2989">
                  <c:v>240</c:v>
                </c:pt>
                <c:pt idx="2990">
                  <c:v>240</c:v>
                </c:pt>
                <c:pt idx="2991">
                  <c:v>246</c:v>
                </c:pt>
                <c:pt idx="2992">
                  <c:v>252</c:v>
                </c:pt>
                <c:pt idx="2993">
                  <c:v>246</c:v>
                </c:pt>
                <c:pt idx="2994">
                  <c:v>246</c:v>
                </c:pt>
                <c:pt idx="2995">
                  <c:v>222</c:v>
                </c:pt>
                <c:pt idx="2996">
                  <c:v>204</c:v>
                </c:pt>
                <c:pt idx="2997">
                  <c:v>210</c:v>
                </c:pt>
                <c:pt idx="2998">
                  <c:v>210</c:v>
                </c:pt>
                <c:pt idx="2999">
                  <c:v>210</c:v>
                </c:pt>
                <c:pt idx="3000">
                  <c:v>210</c:v>
                </c:pt>
                <c:pt idx="3001">
                  <c:v>216</c:v>
                </c:pt>
                <c:pt idx="3002">
                  <c:v>210</c:v>
                </c:pt>
                <c:pt idx="3003">
                  <c:v>210</c:v>
                </c:pt>
                <c:pt idx="3004">
                  <c:v>210</c:v>
                </c:pt>
                <c:pt idx="3005">
                  <c:v>210</c:v>
                </c:pt>
                <c:pt idx="3006">
                  <c:v>216</c:v>
                </c:pt>
                <c:pt idx="3007">
                  <c:v>216</c:v>
                </c:pt>
                <c:pt idx="3008">
                  <c:v>216</c:v>
                </c:pt>
                <c:pt idx="3009">
                  <c:v>216</c:v>
                </c:pt>
                <c:pt idx="3010">
                  <c:v>210</c:v>
                </c:pt>
                <c:pt idx="3011">
                  <c:v>216</c:v>
                </c:pt>
                <c:pt idx="3012">
                  <c:v>216</c:v>
                </c:pt>
                <c:pt idx="3013">
                  <c:v>216</c:v>
                </c:pt>
                <c:pt idx="3014">
                  <c:v>216</c:v>
                </c:pt>
                <c:pt idx="3015">
                  <c:v>210</c:v>
                </c:pt>
                <c:pt idx="3016">
                  <c:v>210</c:v>
                </c:pt>
                <c:pt idx="3017">
                  <c:v>210</c:v>
                </c:pt>
                <c:pt idx="3018">
                  <c:v>210</c:v>
                </c:pt>
                <c:pt idx="3019">
                  <c:v>216</c:v>
                </c:pt>
                <c:pt idx="3020">
                  <c:v>216</c:v>
                </c:pt>
                <c:pt idx="3021">
                  <c:v>210</c:v>
                </c:pt>
                <c:pt idx="3022">
                  <c:v>210</c:v>
                </c:pt>
                <c:pt idx="3023">
                  <c:v>210</c:v>
                </c:pt>
                <c:pt idx="3024">
                  <c:v>72</c:v>
                </c:pt>
                <c:pt idx="3025">
                  <c:v>60</c:v>
                </c:pt>
                <c:pt idx="3026">
                  <c:v>60</c:v>
                </c:pt>
                <c:pt idx="3027">
                  <c:v>60</c:v>
                </c:pt>
                <c:pt idx="3028">
                  <c:v>60</c:v>
                </c:pt>
                <c:pt idx="3029">
                  <c:v>60</c:v>
                </c:pt>
                <c:pt idx="3030">
                  <c:v>72</c:v>
                </c:pt>
                <c:pt idx="3031">
                  <c:v>66</c:v>
                </c:pt>
                <c:pt idx="3032">
                  <c:v>66</c:v>
                </c:pt>
                <c:pt idx="3033">
                  <c:v>66</c:v>
                </c:pt>
                <c:pt idx="3034">
                  <c:v>66</c:v>
                </c:pt>
                <c:pt idx="3035">
                  <c:v>72</c:v>
                </c:pt>
                <c:pt idx="3036">
                  <c:v>228</c:v>
                </c:pt>
                <c:pt idx="3037">
                  <c:v>252</c:v>
                </c:pt>
                <c:pt idx="3038">
                  <c:v>264</c:v>
                </c:pt>
                <c:pt idx="3039">
                  <c:v>270</c:v>
                </c:pt>
                <c:pt idx="3040">
                  <c:v>276</c:v>
                </c:pt>
                <c:pt idx="3041">
                  <c:v>276</c:v>
                </c:pt>
                <c:pt idx="3042">
                  <c:v>264</c:v>
                </c:pt>
                <c:pt idx="3043">
                  <c:v>270</c:v>
                </c:pt>
                <c:pt idx="3044">
                  <c:v>264</c:v>
                </c:pt>
                <c:pt idx="3045">
                  <c:v>270</c:v>
                </c:pt>
                <c:pt idx="3046">
                  <c:v>264</c:v>
                </c:pt>
                <c:pt idx="3047">
                  <c:v>234</c:v>
                </c:pt>
                <c:pt idx="3048">
                  <c:v>216</c:v>
                </c:pt>
                <c:pt idx="3049">
                  <c:v>228</c:v>
                </c:pt>
                <c:pt idx="3050">
                  <c:v>234</c:v>
                </c:pt>
                <c:pt idx="3051">
                  <c:v>240</c:v>
                </c:pt>
                <c:pt idx="3052">
                  <c:v>234</c:v>
                </c:pt>
                <c:pt idx="3053">
                  <c:v>240</c:v>
                </c:pt>
                <c:pt idx="3054">
                  <c:v>234</c:v>
                </c:pt>
                <c:pt idx="3055">
                  <c:v>246</c:v>
                </c:pt>
                <c:pt idx="3056">
                  <c:v>240</c:v>
                </c:pt>
                <c:pt idx="3057">
                  <c:v>240</c:v>
                </c:pt>
                <c:pt idx="3058">
                  <c:v>240</c:v>
                </c:pt>
                <c:pt idx="3059">
                  <c:v>234</c:v>
                </c:pt>
                <c:pt idx="3060">
                  <c:v>240</c:v>
                </c:pt>
                <c:pt idx="3061">
                  <c:v>234</c:v>
                </c:pt>
                <c:pt idx="3062">
                  <c:v>228</c:v>
                </c:pt>
                <c:pt idx="3063">
                  <c:v>234</c:v>
                </c:pt>
                <c:pt idx="3064">
                  <c:v>228</c:v>
                </c:pt>
                <c:pt idx="3065">
                  <c:v>228</c:v>
                </c:pt>
                <c:pt idx="3066">
                  <c:v>228</c:v>
                </c:pt>
                <c:pt idx="3067">
                  <c:v>228</c:v>
                </c:pt>
                <c:pt idx="3068">
                  <c:v>228</c:v>
                </c:pt>
                <c:pt idx="3069">
                  <c:v>228</c:v>
                </c:pt>
                <c:pt idx="3070">
                  <c:v>222</c:v>
                </c:pt>
                <c:pt idx="3071">
                  <c:v>228</c:v>
                </c:pt>
                <c:pt idx="3072">
                  <c:v>72</c:v>
                </c:pt>
                <c:pt idx="3073">
                  <c:v>66</c:v>
                </c:pt>
                <c:pt idx="3074">
                  <c:v>60</c:v>
                </c:pt>
                <c:pt idx="3075">
                  <c:v>60</c:v>
                </c:pt>
                <c:pt idx="3076">
                  <c:v>66</c:v>
                </c:pt>
                <c:pt idx="3077">
                  <c:v>60</c:v>
                </c:pt>
                <c:pt idx="3078">
                  <c:v>60</c:v>
                </c:pt>
                <c:pt idx="3079">
                  <c:v>60</c:v>
                </c:pt>
                <c:pt idx="3080">
                  <c:v>60</c:v>
                </c:pt>
                <c:pt idx="3081">
                  <c:v>66</c:v>
                </c:pt>
                <c:pt idx="3082">
                  <c:v>66</c:v>
                </c:pt>
                <c:pt idx="3083">
                  <c:v>96</c:v>
                </c:pt>
                <c:pt idx="3084">
                  <c:v>222</c:v>
                </c:pt>
                <c:pt idx="3085">
                  <c:v>246</c:v>
                </c:pt>
                <c:pt idx="3086">
                  <c:v>252</c:v>
                </c:pt>
                <c:pt idx="3087">
                  <c:v>264</c:v>
                </c:pt>
                <c:pt idx="3088">
                  <c:v>264</c:v>
                </c:pt>
                <c:pt idx="3089">
                  <c:v>258</c:v>
                </c:pt>
                <c:pt idx="3090">
                  <c:v>246</c:v>
                </c:pt>
                <c:pt idx="3091">
                  <c:v>228</c:v>
                </c:pt>
                <c:pt idx="3092">
                  <c:v>222</c:v>
                </c:pt>
                <c:pt idx="3093">
                  <c:v>228</c:v>
                </c:pt>
                <c:pt idx="3094">
                  <c:v>228</c:v>
                </c:pt>
                <c:pt idx="3095">
                  <c:v>222</c:v>
                </c:pt>
                <c:pt idx="3096">
                  <c:v>234</c:v>
                </c:pt>
                <c:pt idx="3097">
                  <c:v>228</c:v>
                </c:pt>
                <c:pt idx="3098">
                  <c:v>234</c:v>
                </c:pt>
                <c:pt idx="3099">
                  <c:v>228</c:v>
                </c:pt>
                <c:pt idx="3100">
                  <c:v>234</c:v>
                </c:pt>
                <c:pt idx="3101">
                  <c:v>234</c:v>
                </c:pt>
                <c:pt idx="3102">
                  <c:v>240</c:v>
                </c:pt>
                <c:pt idx="3103">
                  <c:v>228</c:v>
                </c:pt>
                <c:pt idx="3104">
                  <c:v>228</c:v>
                </c:pt>
                <c:pt idx="3105">
                  <c:v>228</c:v>
                </c:pt>
                <c:pt idx="3106">
                  <c:v>228</c:v>
                </c:pt>
                <c:pt idx="3107">
                  <c:v>216</c:v>
                </c:pt>
                <c:pt idx="3108">
                  <c:v>222</c:v>
                </c:pt>
                <c:pt idx="3109">
                  <c:v>222</c:v>
                </c:pt>
                <c:pt idx="3110">
                  <c:v>216</c:v>
                </c:pt>
                <c:pt idx="3111">
                  <c:v>216</c:v>
                </c:pt>
                <c:pt idx="3112">
                  <c:v>216</c:v>
                </c:pt>
                <c:pt idx="3113">
                  <c:v>216</c:v>
                </c:pt>
                <c:pt idx="3114">
                  <c:v>210</c:v>
                </c:pt>
                <c:pt idx="3115">
                  <c:v>216</c:v>
                </c:pt>
                <c:pt idx="3116">
                  <c:v>222</c:v>
                </c:pt>
                <c:pt idx="3117">
                  <c:v>216</c:v>
                </c:pt>
                <c:pt idx="3118">
                  <c:v>210</c:v>
                </c:pt>
                <c:pt idx="3119">
                  <c:v>210</c:v>
                </c:pt>
                <c:pt idx="3120">
                  <c:v>72</c:v>
                </c:pt>
                <c:pt idx="3121">
                  <c:v>66</c:v>
                </c:pt>
                <c:pt idx="3122">
                  <c:v>60</c:v>
                </c:pt>
                <c:pt idx="3123">
                  <c:v>60</c:v>
                </c:pt>
                <c:pt idx="3124">
                  <c:v>60</c:v>
                </c:pt>
                <c:pt idx="3125">
                  <c:v>60</c:v>
                </c:pt>
                <c:pt idx="3126">
                  <c:v>60</c:v>
                </c:pt>
                <c:pt idx="3127">
                  <c:v>60</c:v>
                </c:pt>
                <c:pt idx="3128">
                  <c:v>66</c:v>
                </c:pt>
                <c:pt idx="3129">
                  <c:v>60</c:v>
                </c:pt>
                <c:pt idx="3130">
                  <c:v>84</c:v>
                </c:pt>
                <c:pt idx="3131">
                  <c:v>138</c:v>
                </c:pt>
                <c:pt idx="3132">
                  <c:v>246</c:v>
                </c:pt>
                <c:pt idx="3133">
                  <c:v>258</c:v>
                </c:pt>
                <c:pt idx="3134">
                  <c:v>264</c:v>
                </c:pt>
                <c:pt idx="3135">
                  <c:v>270</c:v>
                </c:pt>
                <c:pt idx="3136">
                  <c:v>276</c:v>
                </c:pt>
                <c:pt idx="3137">
                  <c:v>246</c:v>
                </c:pt>
                <c:pt idx="3138">
                  <c:v>228</c:v>
                </c:pt>
                <c:pt idx="3139">
                  <c:v>246</c:v>
                </c:pt>
                <c:pt idx="3140">
                  <c:v>252</c:v>
                </c:pt>
                <c:pt idx="3141">
                  <c:v>270</c:v>
                </c:pt>
                <c:pt idx="3142">
                  <c:v>270</c:v>
                </c:pt>
                <c:pt idx="3143">
                  <c:v>276</c:v>
                </c:pt>
                <c:pt idx="3144">
                  <c:v>282</c:v>
                </c:pt>
                <c:pt idx="3145">
                  <c:v>282</c:v>
                </c:pt>
                <c:pt idx="3146">
                  <c:v>276</c:v>
                </c:pt>
                <c:pt idx="3147">
                  <c:v>270</c:v>
                </c:pt>
                <c:pt idx="3148">
                  <c:v>294</c:v>
                </c:pt>
                <c:pt idx="3149">
                  <c:v>312</c:v>
                </c:pt>
                <c:pt idx="3150">
                  <c:v>306</c:v>
                </c:pt>
                <c:pt idx="3151">
                  <c:v>324</c:v>
                </c:pt>
                <c:pt idx="3152">
                  <c:v>324</c:v>
                </c:pt>
                <c:pt idx="3153">
                  <c:v>324</c:v>
                </c:pt>
                <c:pt idx="3154">
                  <c:v>324</c:v>
                </c:pt>
                <c:pt idx="3155">
                  <c:v>324</c:v>
                </c:pt>
                <c:pt idx="3156">
                  <c:v>306</c:v>
                </c:pt>
                <c:pt idx="3157">
                  <c:v>306</c:v>
                </c:pt>
                <c:pt idx="3158">
                  <c:v>306</c:v>
                </c:pt>
                <c:pt idx="3159">
                  <c:v>288</c:v>
                </c:pt>
                <c:pt idx="3160">
                  <c:v>294</c:v>
                </c:pt>
                <c:pt idx="3161">
                  <c:v>282</c:v>
                </c:pt>
                <c:pt idx="3162">
                  <c:v>276</c:v>
                </c:pt>
                <c:pt idx="3163">
                  <c:v>270</c:v>
                </c:pt>
                <c:pt idx="3164">
                  <c:v>258</c:v>
                </c:pt>
                <c:pt idx="3165">
                  <c:v>240</c:v>
                </c:pt>
                <c:pt idx="3166">
                  <c:v>240</c:v>
                </c:pt>
                <c:pt idx="3167">
                  <c:v>234</c:v>
                </c:pt>
                <c:pt idx="3168">
                  <c:v>84</c:v>
                </c:pt>
                <c:pt idx="3169">
                  <c:v>72</c:v>
                </c:pt>
                <c:pt idx="3170">
                  <c:v>72</c:v>
                </c:pt>
                <c:pt idx="3171">
                  <c:v>66</c:v>
                </c:pt>
                <c:pt idx="3172">
                  <c:v>72</c:v>
                </c:pt>
                <c:pt idx="3173">
                  <c:v>72</c:v>
                </c:pt>
                <c:pt idx="3174">
                  <c:v>72</c:v>
                </c:pt>
                <c:pt idx="3175">
                  <c:v>72</c:v>
                </c:pt>
                <c:pt idx="3176">
                  <c:v>84</c:v>
                </c:pt>
                <c:pt idx="3177">
                  <c:v>114</c:v>
                </c:pt>
                <c:pt idx="3178">
                  <c:v>180</c:v>
                </c:pt>
                <c:pt idx="3179">
                  <c:v>186</c:v>
                </c:pt>
                <c:pt idx="3180">
                  <c:v>246</c:v>
                </c:pt>
                <c:pt idx="3181">
                  <c:v>264</c:v>
                </c:pt>
                <c:pt idx="3182">
                  <c:v>276</c:v>
                </c:pt>
                <c:pt idx="3183">
                  <c:v>276</c:v>
                </c:pt>
                <c:pt idx="3184">
                  <c:v>282</c:v>
                </c:pt>
                <c:pt idx="3185">
                  <c:v>264</c:v>
                </c:pt>
                <c:pt idx="3186">
                  <c:v>258</c:v>
                </c:pt>
                <c:pt idx="3187">
                  <c:v>276</c:v>
                </c:pt>
                <c:pt idx="3188">
                  <c:v>276</c:v>
                </c:pt>
                <c:pt idx="3189">
                  <c:v>288</c:v>
                </c:pt>
                <c:pt idx="3190">
                  <c:v>294</c:v>
                </c:pt>
                <c:pt idx="3191">
                  <c:v>306</c:v>
                </c:pt>
                <c:pt idx="3192">
                  <c:v>318</c:v>
                </c:pt>
                <c:pt idx="3193">
                  <c:v>318</c:v>
                </c:pt>
                <c:pt idx="3194">
                  <c:v>300</c:v>
                </c:pt>
                <c:pt idx="3195">
                  <c:v>306</c:v>
                </c:pt>
                <c:pt idx="3196">
                  <c:v>318</c:v>
                </c:pt>
                <c:pt idx="3197">
                  <c:v>318</c:v>
                </c:pt>
                <c:pt idx="3198">
                  <c:v>318</c:v>
                </c:pt>
                <c:pt idx="3199">
                  <c:v>312</c:v>
                </c:pt>
                <c:pt idx="3200">
                  <c:v>318</c:v>
                </c:pt>
                <c:pt idx="3201">
                  <c:v>324</c:v>
                </c:pt>
                <c:pt idx="3202">
                  <c:v>318</c:v>
                </c:pt>
                <c:pt idx="3203">
                  <c:v>312</c:v>
                </c:pt>
                <c:pt idx="3204">
                  <c:v>306</c:v>
                </c:pt>
                <c:pt idx="3205">
                  <c:v>312</c:v>
                </c:pt>
                <c:pt idx="3206">
                  <c:v>300</c:v>
                </c:pt>
                <c:pt idx="3207">
                  <c:v>300</c:v>
                </c:pt>
                <c:pt idx="3208">
                  <c:v>300</c:v>
                </c:pt>
                <c:pt idx="3209">
                  <c:v>300</c:v>
                </c:pt>
                <c:pt idx="3210">
                  <c:v>276</c:v>
                </c:pt>
                <c:pt idx="3211">
                  <c:v>294</c:v>
                </c:pt>
                <c:pt idx="3212">
                  <c:v>276</c:v>
                </c:pt>
                <c:pt idx="3213">
                  <c:v>246</c:v>
                </c:pt>
                <c:pt idx="3214">
                  <c:v>246</c:v>
                </c:pt>
                <c:pt idx="3215">
                  <c:v>240</c:v>
                </c:pt>
                <c:pt idx="3216">
                  <c:v>90</c:v>
                </c:pt>
                <c:pt idx="3217">
                  <c:v>72</c:v>
                </c:pt>
                <c:pt idx="3218">
                  <c:v>72</c:v>
                </c:pt>
                <c:pt idx="3219">
                  <c:v>72</c:v>
                </c:pt>
                <c:pt idx="3220">
                  <c:v>72</c:v>
                </c:pt>
                <c:pt idx="3221">
                  <c:v>72</c:v>
                </c:pt>
                <c:pt idx="3222">
                  <c:v>78</c:v>
                </c:pt>
                <c:pt idx="3223">
                  <c:v>72</c:v>
                </c:pt>
                <c:pt idx="3224">
                  <c:v>96</c:v>
                </c:pt>
                <c:pt idx="3225">
                  <c:v>150</c:v>
                </c:pt>
                <c:pt idx="3226">
                  <c:v>186</c:v>
                </c:pt>
                <c:pt idx="3227">
                  <c:v>180</c:v>
                </c:pt>
                <c:pt idx="3228">
                  <c:v>240</c:v>
                </c:pt>
                <c:pt idx="3229">
                  <c:v>246</c:v>
                </c:pt>
                <c:pt idx="3230">
                  <c:v>264</c:v>
                </c:pt>
                <c:pt idx="3231">
                  <c:v>276</c:v>
                </c:pt>
                <c:pt idx="3232">
                  <c:v>276</c:v>
                </c:pt>
                <c:pt idx="3233">
                  <c:v>264</c:v>
                </c:pt>
                <c:pt idx="3234">
                  <c:v>252</c:v>
                </c:pt>
                <c:pt idx="3235">
                  <c:v>258</c:v>
                </c:pt>
                <c:pt idx="3236">
                  <c:v>276</c:v>
                </c:pt>
                <c:pt idx="3237">
                  <c:v>282</c:v>
                </c:pt>
                <c:pt idx="3238">
                  <c:v>294</c:v>
                </c:pt>
                <c:pt idx="3239">
                  <c:v>306</c:v>
                </c:pt>
                <c:pt idx="3240">
                  <c:v>306</c:v>
                </c:pt>
                <c:pt idx="3241">
                  <c:v>306</c:v>
                </c:pt>
                <c:pt idx="3242">
                  <c:v>306</c:v>
                </c:pt>
                <c:pt idx="3243">
                  <c:v>300</c:v>
                </c:pt>
                <c:pt idx="3244">
                  <c:v>306</c:v>
                </c:pt>
                <c:pt idx="3245">
                  <c:v>318</c:v>
                </c:pt>
                <c:pt idx="3246">
                  <c:v>306</c:v>
                </c:pt>
                <c:pt idx="3247">
                  <c:v>318</c:v>
                </c:pt>
                <c:pt idx="3248">
                  <c:v>318</c:v>
                </c:pt>
                <c:pt idx="3249">
                  <c:v>312</c:v>
                </c:pt>
                <c:pt idx="3250">
                  <c:v>300</c:v>
                </c:pt>
                <c:pt idx="3251">
                  <c:v>300</c:v>
                </c:pt>
                <c:pt idx="3252">
                  <c:v>276</c:v>
                </c:pt>
                <c:pt idx="3253">
                  <c:v>282</c:v>
                </c:pt>
                <c:pt idx="3254">
                  <c:v>276</c:v>
                </c:pt>
                <c:pt idx="3255">
                  <c:v>288</c:v>
                </c:pt>
                <c:pt idx="3256">
                  <c:v>288</c:v>
                </c:pt>
                <c:pt idx="3257">
                  <c:v>276</c:v>
                </c:pt>
                <c:pt idx="3258">
                  <c:v>270</c:v>
                </c:pt>
                <c:pt idx="3259">
                  <c:v>252</c:v>
                </c:pt>
                <c:pt idx="3260">
                  <c:v>246</c:v>
                </c:pt>
                <c:pt idx="3261">
                  <c:v>240</c:v>
                </c:pt>
                <c:pt idx="3262">
                  <c:v>240</c:v>
                </c:pt>
                <c:pt idx="3263">
                  <c:v>240</c:v>
                </c:pt>
                <c:pt idx="3264">
                  <c:v>84</c:v>
                </c:pt>
                <c:pt idx="3265">
                  <c:v>72</c:v>
                </c:pt>
                <c:pt idx="3266">
                  <c:v>72</c:v>
                </c:pt>
                <c:pt idx="3267">
                  <c:v>72</c:v>
                </c:pt>
                <c:pt idx="3268">
                  <c:v>78</c:v>
                </c:pt>
                <c:pt idx="3269">
                  <c:v>72</c:v>
                </c:pt>
                <c:pt idx="3270">
                  <c:v>78</c:v>
                </c:pt>
                <c:pt idx="3271">
                  <c:v>72</c:v>
                </c:pt>
                <c:pt idx="3272">
                  <c:v>78</c:v>
                </c:pt>
                <c:pt idx="3273">
                  <c:v>132</c:v>
                </c:pt>
                <c:pt idx="3274">
                  <c:v>180</c:v>
                </c:pt>
                <c:pt idx="3275">
                  <c:v>186</c:v>
                </c:pt>
                <c:pt idx="3276">
                  <c:v>258</c:v>
                </c:pt>
                <c:pt idx="3277">
                  <c:v>264</c:v>
                </c:pt>
                <c:pt idx="3278">
                  <c:v>270</c:v>
                </c:pt>
                <c:pt idx="3279">
                  <c:v>276</c:v>
                </c:pt>
                <c:pt idx="3280">
                  <c:v>282</c:v>
                </c:pt>
                <c:pt idx="3281">
                  <c:v>258</c:v>
                </c:pt>
                <c:pt idx="3282">
                  <c:v>246</c:v>
                </c:pt>
                <c:pt idx="3283">
                  <c:v>246</c:v>
                </c:pt>
                <c:pt idx="3284">
                  <c:v>252</c:v>
                </c:pt>
                <c:pt idx="3285">
                  <c:v>246</c:v>
                </c:pt>
                <c:pt idx="3286">
                  <c:v>252</c:v>
                </c:pt>
                <c:pt idx="3287">
                  <c:v>258</c:v>
                </c:pt>
                <c:pt idx="3288">
                  <c:v>252</c:v>
                </c:pt>
                <c:pt idx="3289">
                  <c:v>264</c:v>
                </c:pt>
                <c:pt idx="3290">
                  <c:v>264</c:v>
                </c:pt>
                <c:pt idx="3291">
                  <c:v>264</c:v>
                </c:pt>
                <c:pt idx="3292">
                  <c:v>246</c:v>
                </c:pt>
                <c:pt idx="3293">
                  <c:v>258</c:v>
                </c:pt>
                <c:pt idx="3294">
                  <c:v>240</c:v>
                </c:pt>
                <c:pt idx="3295">
                  <c:v>240</c:v>
                </c:pt>
                <c:pt idx="3296">
                  <c:v>312</c:v>
                </c:pt>
                <c:pt idx="3297">
                  <c:v>288</c:v>
                </c:pt>
                <c:pt idx="3298">
                  <c:v>270</c:v>
                </c:pt>
                <c:pt idx="3299">
                  <c:v>264</c:v>
                </c:pt>
                <c:pt idx="3300">
                  <c:v>252</c:v>
                </c:pt>
                <c:pt idx="3301">
                  <c:v>276</c:v>
                </c:pt>
                <c:pt idx="3302">
                  <c:v>276</c:v>
                </c:pt>
                <c:pt idx="3303">
                  <c:v>270</c:v>
                </c:pt>
                <c:pt idx="3304">
                  <c:v>270</c:v>
                </c:pt>
                <c:pt idx="3305">
                  <c:v>276</c:v>
                </c:pt>
                <c:pt idx="3306">
                  <c:v>276</c:v>
                </c:pt>
                <c:pt idx="3307">
                  <c:v>276</c:v>
                </c:pt>
                <c:pt idx="3308">
                  <c:v>282</c:v>
                </c:pt>
                <c:pt idx="3309">
                  <c:v>270</c:v>
                </c:pt>
                <c:pt idx="3310">
                  <c:v>282</c:v>
                </c:pt>
                <c:pt idx="3311">
                  <c:v>276</c:v>
                </c:pt>
                <c:pt idx="3312">
                  <c:v>78</c:v>
                </c:pt>
                <c:pt idx="3313">
                  <c:v>72</c:v>
                </c:pt>
                <c:pt idx="3314">
                  <c:v>72</c:v>
                </c:pt>
                <c:pt idx="3315">
                  <c:v>66</c:v>
                </c:pt>
                <c:pt idx="3316">
                  <c:v>66</c:v>
                </c:pt>
                <c:pt idx="3317">
                  <c:v>72</c:v>
                </c:pt>
                <c:pt idx="3318">
                  <c:v>66</c:v>
                </c:pt>
                <c:pt idx="3319">
                  <c:v>66</c:v>
                </c:pt>
                <c:pt idx="3320">
                  <c:v>66</c:v>
                </c:pt>
                <c:pt idx="3321">
                  <c:v>72</c:v>
                </c:pt>
                <c:pt idx="3322">
                  <c:v>72</c:v>
                </c:pt>
                <c:pt idx="3323">
                  <c:v>84</c:v>
                </c:pt>
                <c:pt idx="3324">
                  <c:v>240</c:v>
                </c:pt>
                <c:pt idx="3325">
                  <c:v>252</c:v>
                </c:pt>
                <c:pt idx="3326">
                  <c:v>258</c:v>
                </c:pt>
                <c:pt idx="3327">
                  <c:v>264</c:v>
                </c:pt>
                <c:pt idx="3328">
                  <c:v>270</c:v>
                </c:pt>
                <c:pt idx="3329">
                  <c:v>264</c:v>
                </c:pt>
                <c:pt idx="3330">
                  <c:v>264</c:v>
                </c:pt>
                <c:pt idx="3331">
                  <c:v>258</c:v>
                </c:pt>
                <c:pt idx="3332">
                  <c:v>252</c:v>
                </c:pt>
                <c:pt idx="3333">
                  <c:v>240</c:v>
                </c:pt>
                <c:pt idx="3334">
                  <c:v>228</c:v>
                </c:pt>
                <c:pt idx="3335">
                  <c:v>240</c:v>
                </c:pt>
                <c:pt idx="3336">
                  <c:v>240</c:v>
                </c:pt>
                <c:pt idx="3337">
                  <c:v>246</c:v>
                </c:pt>
                <c:pt idx="3338">
                  <c:v>246</c:v>
                </c:pt>
                <c:pt idx="3339">
                  <c:v>252</c:v>
                </c:pt>
                <c:pt idx="3340">
                  <c:v>246</c:v>
                </c:pt>
                <c:pt idx="3341">
                  <c:v>246</c:v>
                </c:pt>
                <c:pt idx="3342">
                  <c:v>246</c:v>
                </c:pt>
                <c:pt idx="3343">
                  <c:v>252</c:v>
                </c:pt>
                <c:pt idx="3344">
                  <c:v>246</c:v>
                </c:pt>
                <c:pt idx="3345">
                  <c:v>246</c:v>
                </c:pt>
                <c:pt idx="3346">
                  <c:v>246</c:v>
                </c:pt>
                <c:pt idx="3347">
                  <c:v>246</c:v>
                </c:pt>
                <c:pt idx="3348">
                  <c:v>240</c:v>
                </c:pt>
                <c:pt idx="3349">
                  <c:v>240</c:v>
                </c:pt>
                <c:pt idx="3350">
                  <c:v>240</c:v>
                </c:pt>
                <c:pt idx="3351">
                  <c:v>240</c:v>
                </c:pt>
                <c:pt idx="3352">
                  <c:v>240</c:v>
                </c:pt>
                <c:pt idx="3353">
                  <c:v>228</c:v>
                </c:pt>
                <c:pt idx="3354">
                  <c:v>228</c:v>
                </c:pt>
                <c:pt idx="3355">
                  <c:v>228</c:v>
                </c:pt>
                <c:pt idx="3356">
                  <c:v>222</c:v>
                </c:pt>
                <c:pt idx="3357">
                  <c:v>216</c:v>
                </c:pt>
                <c:pt idx="3358">
                  <c:v>228</c:v>
                </c:pt>
                <c:pt idx="3359">
                  <c:v>216</c:v>
                </c:pt>
                <c:pt idx="3360">
                  <c:v>90</c:v>
                </c:pt>
                <c:pt idx="3361">
                  <c:v>84</c:v>
                </c:pt>
                <c:pt idx="3362">
                  <c:v>66</c:v>
                </c:pt>
                <c:pt idx="3363">
                  <c:v>72</c:v>
                </c:pt>
                <c:pt idx="3364">
                  <c:v>60</c:v>
                </c:pt>
                <c:pt idx="3365">
                  <c:v>72</c:v>
                </c:pt>
                <c:pt idx="3366">
                  <c:v>66</c:v>
                </c:pt>
                <c:pt idx="3367">
                  <c:v>72</c:v>
                </c:pt>
                <c:pt idx="3368">
                  <c:v>72</c:v>
                </c:pt>
                <c:pt idx="3369">
                  <c:v>72</c:v>
                </c:pt>
                <c:pt idx="3370">
                  <c:v>72</c:v>
                </c:pt>
                <c:pt idx="3371">
                  <c:v>84</c:v>
                </c:pt>
                <c:pt idx="3372">
                  <c:v>228</c:v>
                </c:pt>
                <c:pt idx="3373">
                  <c:v>252</c:v>
                </c:pt>
                <c:pt idx="3374">
                  <c:v>270</c:v>
                </c:pt>
                <c:pt idx="3375">
                  <c:v>264</c:v>
                </c:pt>
                <c:pt idx="3376">
                  <c:v>270</c:v>
                </c:pt>
                <c:pt idx="3377">
                  <c:v>264</c:v>
                </c:pt>
                <c:pt idx="3378">
                  <c:v>264</c:v>
                </c:pt>
                <c:pt idx="3379">
                  <c:v>216</c:v>
                </c:pt>
                <c:pt idx="3380">
                  <c:v>216</c:v>
                </c:pt>
                <c:pt idx="3381">
                  <c:v>216</c:v>
                </c:pt>
                <c:pt idx="3382">
                  <c:v>228</c:v>
                </c:pt>
                <c:pt idx="3383">
                  <c:v>216</c:v>
                </c:pt>
                <c:pt idx="3384">
                  <c:v>228</c:v>
                </c:pt>
                <c:pt idx="3385">
                  <c:v>228</c:v>
                </c:pt>
                <c:pt idx="3386">
                  <c:v>234</c:v>
                </c:pt>
                <c:pt idx="3387">
                  <c:v>234</c:v>
                </c:pt>
                <c:pt idx="3388">
                  <c:v>240</c:v>
                </c:pt>
                <c:pt idx="3389">
                  <c:v>234</c:v>
                </c:pt>
                <c:pt idx="3390">
                  <c:v>240</c:v>
                </c:pt>
                <c:pt idx="3391">
                  <c:v>240</c:v>
                </c:pt>
                <c:pt idx="3392">
                  <c:v>234</c:v>
                </c:pt>
                <c:pt idx="3393">
                  <c:v>240</c:v>
                </c:pt>
                <c:pt idx="3394">
                  <c:v>240</c:v>
                </c:pt>
                <c:pt idx="3395">
                  <c:v>240</c:v>
                </c:pt>
                <c:pt idx="3396">
                  <c:v>234</c:v>
                </c:pt>
                <c:pt idx="3397">
                  <c:v>240</c:v>
                </c:pt>
                <c:pt idx="3398">
                  <c:v>234</c:v>
                </c:pt>
                <c:pt idx="3399">
                  <c:v>228</c:v>
                </c:pt>
                <c:pt idx="3400">
                  <c:v>228</c:v>
                </c:pt>
                <c:pt idx="3401">
                  <c:v>216</c:v>
                </c:pt>
                <c:pt idx="3402">
                  <c:v>222</c:v>
                </c:pt>
                <c:pt idx="3403">
                  <c:v>222</c:v>
                </c:pt>
                <c:pt idx="3404">
                  <c:v>222</c:v>
                </c:pt>
                <c:pt idx="3405">
                  <c:v>228</c:v>
                </c:pt>
                <c:pt idx="3406">
                  <c:v>222</c:v>
                </c:pt>
                <c:pt idx="3407">
                  <c:v>222</c:v>
                </c:pt>
                <c:pt idx="3408">
                  <c:v>84</c:v>
                </c:pt>
                <c:pt idx="3409">
                  <c:v>66</c:v>
                </c:pt>
                <c:pt idx="3410">
                  <c:v>72</c:v>
                </c:pt>
                <c:pt idx="3411">
                  <c:v>66</c:v>
                </c:pt>
                <c:pt idx="3412">
                  <c:v>66</c:v>
                </c:pt>
                <c:pt idx="3413">
                  <c:v>72</c:v>
                </c:pt>
                <c:pt idx="3414">
                  <c:v>72</c:v>
                </c:pt>
                <c:pt idx="3415">
                  <c:v>66</c:v>
                </c:pt>
                <c:pt idx="3416">
                  <c:v>72</c:v>
                </c:pt>
                <c:pt idx="3417">
                  <c:v>72</c:v>
                </c:pt>
                <c:pt idx="3418">
                  <c:v>138</c:v>
                </c:pt>
                <c:pt idx="3419">
                  <c:v>150</c:v>
                </c:pt>
                <c:pt idx="3420">
                  <c:v>222</c:v>
                </c:pt>
                <c:pt idx="3421">
                  <c:v>222</c:v>
                </c:pt>
                <c:pt idx="3422">
                  <c:v>222</c:v>
                </c:pt>
                <c:pt idx="3423">
                  <c:v>228</c:v>
                </c:pt>
                <c:pt idx="3424">
                  <c:v>240</c:v>
                </c:pt>
                <c:pt idx="3425">
                  <c:v>252</c:v>
                </c:pt>
                <c:pt idx="3426">
                  <c:v>252</c:v>
                </c:pt>
                <c:pt idx="3427">
                  <c:v>258</c:v>
                </c:pt>
                <c:pt idx="3428">
                  <c:v>270</c:v>
                </c:pt>
                <c:pt idx="3429">
                  <c:v>288</c:v>
                </c:pt>
                <c:pt idx="3430">
                  <c:v>306</c:v>
                </c:pt>
                <c:pt idx="3431">
                  <c:v>306</c:v>
                </c:pt>
                <c:pt idx="3432">
                  <c:v>318</c:v>
                </c:pt>
                <c:pt idx="3433">
                  <c:v>324</c:v>
                </c:pt>
                <c:pt idx="3434">
                  <c:v>318</c:v>
                </c:pt>
                <c:pt idx="3435">
                  <c:v>324</c:v>
                </c:pt>
                <c:pt idx="3436">
                  <c:v>330</c:v>
                </c:pt>
                <c:pt idx="3437">
                  <c:v>324</c:v>
                </c:pt>
                <c:pt idx="3438">
                  <c:v>318</c:v>
                </c:pt>
                <c:pt idx="3439">
                  <c:v>318</c:v>
                </c:pt>
                <c:pt idx="3440">
                  <c:v>324</c:v>
                </c:pt>
                <c:pt idx="3441">
                  <c:v>324</c:v>
                </c:pt>
                <c:pt idx="3442">
                  <c:v>312</c:v>
                </c:pt>
                <c:pt idx="3443">
                  <c:v>306</c:v>
                </c:pt>
                <c:pt idx="3444">
                  <c:v>306</c:v>
                </c:pt>
                <c:pt idx="3445">
                  <c:v>306</c:v>
                </c:pt>
                <c:pt idx="3446">
                  <c:v>300</c:v>
                </c:pt>
                <c:pt idx="3447">
                  <c:v>306</c:v>
                </c:pt>
                <c:pt idx="3448">
                  <c:v>294</c:v>
                </c:pt>
                <c:pt idx="3449">
                  <c:v>276</c:v>
                </c:pt>
                <c:pt idx="3450">
                  <c:v>288</c:v>
                </c:pt>
                <c:pt idx="3451">
                  <c:v>276</c:v>
                </c:pt>
                <c:pt idx="3452">
                  <c:v>270</c:v>
                </c:pt>
                <c:pt idx="3453">
                  <c:v>264</c:v>
                </c:pt>
                <c:pt idx="3454">
                  <c:v>264</c:v>
                </c:pt>
                <c:pt idx="3455">
                  <c:v>252</c:v>
                </c:pt>
                <c:pt idx="3456">
                  <c:v>96</c:v>
                </c:pt>
                <c:pt idx="3457">
                  <c:v>78</c:v>
                </c:pt>
                <c:pt idx="3458">
                  <c:v>72</c:v>
                </c:pt>
                <c:pt idx="3459">
                  <c:v>72</c:v>
                </c:pt>
                <c:pt idx="3460">
                  <c:v>84</c:v>
                </c:pt>
                <c:pt idx="3461">
                  <c:v>78</c:v>
                </c:pt>
                <c:pt idx="3462">
                  <c:v>72</c:v>
                </c:pt>
                <c:pt idx="3463">
                  <c:v>84</c:v>
                </c:pt>
                <c:pt idx="3464">
                  <c:v>150</c:v>
                </c:pt>
                <c:pt idx="3465">
                  <c:v>168</c:v>
                </c:pt>
                <c:pt idx="3466">
                  <c:v>204</c:v>
                </c:pt>
                <c:pt idx="3467">
                  <c:v>186</c:v>
                </c:pt>
                <c:pt idx="3468">
                  <c:v>228</c:v>
                </c:pt>
                <c:pt idx="3469">
                  <c:v>228</c:v>
                </c:pt>
                <c:pt idx="3470">
                  <c:v>222</c:v>
                </c:pt>
                <c:pt idx="3471">
                  <c:v>240</c:v>
                </c:pt>
                <c:pt idx="3472">
                  <c:v>246</c:v>
                </c:pt>
                <c:pt idx="3473">
                  <c:v>252</c:v>
                </c:pt>
                <c:pt idx="3474">
                  <c:v>246</c:v>
                </c:pt>
                <c:pt idx="3475">
                  <c:v>264</c:v>
                </c:pt>
                <c:pt idx="3476">
                  <c:v>264</c:v>
                </c:pt>
                <c:pt idx="3477">
                  <c:v>276</c:v>
                </c:pt>
                <c:pt idx="3478">
                  <c:v>282</c:v>
                </c:pt>
                <c:pt idx="3479">
                  <c:v>294</c:v>
                </c:pt>
                <c:pt idx="3480">
                  <c:v>306</c:v>
                </c:pt>
                <c:pt idx="3481">
                  <c:v>306</c:v>
                </c:pt>
                <c:pt idx="3482">
                  <c:v>306</c:v>
                </c:pt>
                <c:pt idx="3483">
                  <c:v>312</c:v>
                </c:pt>
                <c:pt idx="3484">
                  <c:v>318</c:v>
                </c:pt>
                <c:pt idx="3485">
                  <c:v>324</c:v>
                </c:pt>
                <c:pt idx="3486">
                  <c:v>324</c:v>
                </c:pt>
                <c:pt idx="3487">
                  <c:v>330</c:v>
                </c:pt>
                <c:pt idx="3488">
                  <c:v>336</c:v>
                </c:pt>
                <c:pt idx="3489">
                  <c:v>336</c:v>
                </c:pt>
                <c:pt idx="3490">
                  <c:v>330</c:v>
                </c:pt>
                <c:pt idx="3491">
                  <c:v>330</c:v>
                </c:pt>
                <c:pt idx="3492">
                  <c:v>336</c:v>
                </c:pt>
                <c:pt idx="3493">
                  <c:v>324</c:v>
                </c:pt>
                <c:pt idx="3494">
                  <c:v>312</c:v>
                </c:pt>
                <c:pt idx="3495">
                  <c:v>324</c:v>
                </c:pt>
                <c:pt idx="3496">
                  <c:v>312</c:v>
                </c:pt>
                <c:pt idx="3497">
                  <c:v>306</c:v>
                </c:pt>
                <c:pt idx="3498">
                  <c:v>294</c:v>
                </c:pt>
                <c:pt idx="3499">
                  <c:v>276</c:v>
                </c:pt>
                <c:pt idx="3500">
                  <c:v>270</c:v>
                </c:pt>
                <c:pt idx="3501">
                  <c:v>258</c:v>
                </c:pt>
                <c:pt idx="3502">
                  <c:v>252</c:v>
                </c:pt>
                <c:pt idx="3503">
                  <c:v>246</c:v>
                </c:pt>
                <c:pt idx="3504">
                  <c:v>138</c:v>
                </c:pt>
                <c:pt idx="3505">
                  <c:v>126</c:v>
                </c:pt>
                <c:pt idx="3506">
                  <c:v>132</c:v>
                </c:pt>
                <c:pt idx="3507">
                  <c:v>120</c:v>
                </c:pt>
                <c:pt idx="3508">
                  <c:v>102</c:v>
                </c:pt>
                <c:pt idx="3509">
                  <c:v>72</c:v>
                </c:pt>
                <c:pt idx="3510">
                  <c:v>84</c:v>
                </c:pt>
                <c:pt idx="3511">
                  <c:v>108</c:v>
                </c:pt>
                <c:pt idx="3512">
                  <c:v>144</c:v>
                </c:pt>
                <c:pt idx="3513">
                  <c:v>138</c:v>
                </c:pt>
                <c:pt idx="3514">
                  <c:v>186</c:v>
                </c:pt>
                <c:pt idx="3515">
                  <c:v>186</c:v>
                </c:pt>
                <c:pt idx="3516">
                  <c:v>222</c:v>
                </c:pt>
                <c:pt idx="3517">
                  <c:v>222</c:v>
                </c:pt>
                <c:pt idx="3518">
                  <c:v>228</c:v>
                </c:pt>
                <c:pt idx="3519">
                  <c:v>234</c:v>
                </c:pt>
                <c:pt idx="3520">
                  <c:v>246</c:v>
                </c:pt>
                <c:pt idx="3521">
                  <c:v>252</c:v>
                </c:pt>
                <c:pt idx="3522">
                  <c:v>264</c:v>
                </c:pt>
                <c:pt idx="3523">
                  <c:v>270</c:v>
                </c:pt>
                <c:pt idx="3524">
                  <c:v>282</c:v>
                </c:pt>
                <c:pt idx="3525">
                  <c:v>288</c:v>
                </c:pt>
                <c:pt idx="3526">
                  <c:v>300</c:v>
                </c:pt>
                <c:pt idx="3527">
                  <c:v>306</c:v>
                </c:pt>
                <c:pt idx="3528">
                  <c:v>306</c:v>
                </c:pt>
                <c:pt idx="3529">
                  <c:v>288</c:v>
                </c:pt>
                <c:pt idx="3530">
                  <c:v>270</c:v>
                </c:pt>
                <c:pt idx="3531">
                  <c:v>288</c:v>
                </c:pt>
                <c:pt idx="3532">
                  <c:v>288</c:v>
                </c:pt>
                <c:pt idx="3533">
                  <c:v>294</c:v>
                </c:pt>
                <c:pt idx="3534">
                  <c:v>294</c:v>
                </c:pt>
                <c:pt idx="3535">
                  <c:v>294</c:v>
                </c:pt>
                <c:pt idx="3536">
                  <c:v>300</c:v>
                </c:pt>
                <c:pt idx="3537">
                  <c:v>318</c:v>
                </c:pt>
                <c:pt idx="3538">
                  <c:v>312</c:v>
                </c:pt>
                <c:pt idx="3539">
                  <c:v>306</c:v>
                </c:pt>
                <c:pt idx="3540">
                  <c:v>300</c:v>
                </c:pt>
                <c:pt idx="3541">
                  <c:v>300</c:v>
                </c:pt>
                <c:pt idx="3542">
                  <c:v>288</c:v>
                </c:pt>
                <c:pt idx="3543">
                  <c:v>282</c:v>
                </c:pt>
                <c:pt idx="3544">
                  <c:v>282</c:v>
                </c:pt>
                <c:pt idx="3545">
                  <c:v>270</c:v>
                </c:pt>
                <c:pt idx="3546">
                  <c:v>276</c:v>
                </c:pt>
                <c:pt idx="3547">
                  <c:v>264</c:v>
                </c:pt>
                <c:pt idx="3548">
                  <c:v>240</c:v>
                </c:pt>
                <c:pt idx="3549">
                  <c:v>234</c:v>
                </c:pt>
                <c:pt idx="3550">
                  <c:v>228</c:v>
                </c:pt>
                <c:pt idx="3551">
                  <c:v>222</c:v>
                </c:pt>
                <c:pt idx="3552">
                  <c:v>84</c:v>
                </c:pt>
                <c:pt idx="3553">
                  <c:v>72</c:v>
                </c:pt>
                <c:pt idx="3554">
                  <c:v>72</c:v>
                </c:pt>
                <c:pt idx="3555">
                  <c:v>72</c:v>
                </c:pt>
                <c:pt idx="3556">
                  <c:v>72</c:v>
                </c:pt>
                <c:pt idx="3557">
                  <c:v>72</c:v>
                </c:pt>
                <c:pt idx="3558">
                  <c:v>78</c:v>
                </c:pt>
                <c:pt idx="3559">
                  <c:v>72</c:v>
                </c:pt>
                <c:pt idx="3560">
                  <c:v>72</c:v>
                </c:pt>
                <c:pt idx="3561">
                  <c:v>84</c:v>
                </c:pt>
                <c:pt idx="3562">
                  <c:v>102</c:v>
                </c:pt>
                <c:pt idx="3563">
                  <c:v>138</c:v>
                </c:pt>
                <c:pt idx="3564">
                  <c:v>246</c:v>
                </c:pt>
                <c:pt idx="3565">
                  <c:v>258</c:v>
                </c:pt>
                <c:pt idx="3566">
                  <c:v>276</c:v>
                </c:pt>
                <c:pt idx="3567">
                  <c:v>276</c:v>
                </c:pt>
                <c:pt idx="3568">
                  <c:v>282</c:v>
                </c:pt>
                <c:pt idx="3569">
                  <c:v>276</c:v>
                </c:pt>
                <c:pt idx="3570">
                  <c:v>270</c:v>
                </c:pt>
                <c:pt idx="3571">
                  <c:v>276</c:v>
                </c:pt>
                <c:pt idx="3572">
                  <c:v>240</c:v>
                </c:pt>
                <c:pt idx="3573">
                  <c:v>252</c:v>
                </c:pt>
                <c:pt idx="3574">
                  <c:v>276</c:v>
                </c:pt>
                <c:pt idx="3575">
                  <c:v>276</c:v>
                </c:pt>
                <c:pt idx="3576">
                  <c:v>270</c:v>
                </c:pt>
                <c:pt idx="3577">
                  <c:v>276</c:v>
                </c:pt>
                <c:pt idx="3578">
                  <c:v>270</c:v>
                </c:pt>
                <c:pt idx="3579">
                  <c:v>276</c:v>
                </c:pt>
                <c:pt idx="3580">
                  <c:v>264</c:v>
                </c:pt>
                <c:pt idx="3581">
                  <c:v>288</c:v>
                </c:pt>
                <c:pt idx="3582">
                  <c:v>264</c:v>
                </c:pt>
                <c:pt idx="3583">
                  <c:v>282</c:v>
                </c:pt>
                <c:pt idx="3584">
                  <c:v>276</c:v>
                </c:pt>
                <c:pt idx="3585">
                  <c:v>276</c:v>
                </c:pt>
                <c:pt idx="3586">
                  <c:v>264</c:v>
                </c:pt>
                <c:pt idx="3587">
                  <c:v>270</c:v>
                </c:pt>
                <c:pt idx="3588">
                  <c:v>264</c:v>
                </c:pt>
                <c:pt idx="3589">
                  <c:v>264</c:v>
                </c:pt>
                <c:pt idx="3590">
                  <c:v>246</c:v>
                </c:pt>
                <c:pt idx="3591">
                  <c:v>240</c:v>
                </c:pt>
                <c:pt idx="3592">
                  <c:v>234</c:v>
                </c:pt>
                <c:pt idx="3593">
                  <c:v>234</c:v>
                </c:pt>
                <c:pt idx="3594">
                  <c:v>228</c:v>
                </c:pt>
                <c:pt idx="3595">
                  <c:v>270</c:v>
                </c:pt>
                <c:pt idx="3596">
                  <c:v>282</c:v>
                </c:pt>
                <c:pt idx="3597">
                  <c:v>258</c:v>
                </c:pt>
                <c:pt idx="3598">
                  <c:v>258</c:v>
                </c:pt>
                <c:pt idx="3599">
                  <c:v>264</c:v>
                </c:pt>
                <c:pt idx="3600">
                  <c:v>84</c:v>
                </c:pt>
                <c:pt idx="3601">
                  <c:v>60</c:v>
                </c:pt>
                <c:pt idx="3602">
                  <c:v>60</c:v>
                </c:pt>
                <c:pt idx="3603">
                  <c:v>66</c:v>
                </c:pt>
                <c:pt idx="3604">
                  <c:v>72</c:v>
                </c:pt>
                <c:pt idx="3605">
                  <c:v>72</c:v>
                </c:pt>
                <c:pt idx="3606">
                  <c:v>72</c:v>
                </c:pt>
                <c:pt idx="3607">
                  <c:v>72</c:v>
                </c:pt>
                <c:pt idx="3608">
                  <c:v>72</c:v>
                </c:pt>
                <c:pt idx="3609">
                  <c:v>84</c:v>
                </c:pt>
                <c:pt idx="3610">
                  <c:v>96</c:v>
                </c:pt>
                <c:pt idx="3611">
                  <c:v>150</c:v>
                </c:pt>
                <c:pt idx="3612">
                  <c:v>240</c:v>
                </c:pt>
                <c:pt idx="3613">
                  <c:v>228</c:v>
                </c:pt>
                <c:pt idx="3614">
                  <c:v>264</c:v>
                </c:pt>
                <c:pt idx="3615">
                  <c:v>264</c:v>
                </c:pt>
                <c:pt idx="3616">
                  <c:v>270</c:v>
                </c:pt>
                <c:pt idx="3617">
                  <c:v>276</c:v>
                </c:pt>
                <c:pt idx="3618">
                  <c:v>276</c:v>
                </c:pt>
                <c:pt idx="3619">
                  <c:v>264</c:v>
                </c:pt>
                <c:pt idx="3620">
                  <c:v>264</c:v>
                </c:pt>
                <c:pt idx="3621">
                  <c:v>246</c:v>
                </c:pt>
                <c:pt idx="3622">
                  <c:v>240</c:v>
                </c:pt>
                <c:pt idx="3623">
                  <c:v>240</c:v>
                </c:pt>
                <c:pt idx="3624">
                  <c:v>246</c:v>
                </c:pt>
                <c:pt idx="3625">
                  <c:v>246</c:v>
                </c:pt>
                <c:pt idx="3626">
                  <c:v>240</c:v>
                </c:pt>
                <c:pt idx="3627">
                  <c:v>246</c:v>
                </c:pt>
                <c:pt idx="3628">
                  <c:v>234</c:v>
                </c:pt>
                <c:pt idx="3629">
                  <c:v>246</c:v>
                </c:pt>
                <c:pt idx="3630">
                  <c:v>246</c:v>
                </c:pt>
                <c:pt idx="3631">
                  <c:v>252</c:v>
                </c:pt>
                <c:pt idx="3632">
                  <c:v>246</c:v>
                </c:pt>
                <c:pt idx="3633">
                  <c:v>264</c:v>
                </c:pt>
                <c:pt idx="3634">
                  <c:v>258</c:v>
                </c:pt>
                <c:pt idx="3635">
                  <c:v>258</c:v>
                </c:pt>
                <c:pt idx="3636">
                  <c:v>234</c:v>
                </c:pt>
                <c:pt idx="3637">
                  <c:v>234</c:v>
                </c:pt>
                <c:pt idx="3638">
                  <c:v>228</c:v>
                </c:pt>
                <c:pt idx="3639">
                  <c:v>222</c:v>
                </c:pt>
                <c:pt idx="3640">
                  <c:v>228</c:v>
                </c:pt>
                <c:pt idx="3641">
                  <c:v>228</c:v>
                </c:pt>
                <c:pt idx="3642">
                  <c:v>216</c:v>
                </c:pt>
                <c:pt idx="3643">
                  <c:v>228</c:v>
                </c:pt>
                <c:pt idx="3644">
                  <c:v>216</c:v>
                </c:pt>
                <c:pt idx="3645">
                  <c:v>222</c:v>
                </c:pt>
                <c:pt idx="3646">
                  <c:v>216</c:v>
                </c:pt>
                <c:pt idx="3647">
                  <c:v>210</c:v>
                </c:pt>
                <c:pt idx="3648">
                  <c:v>78</c:v>
                </c:pt>
                <c:pt idx="3649">
                  <c:v>60</c:v>
                </c:pt>
                <c:pt idx="3650">
                  <c:v>66</c:v>
                </c:pt>
                <c:pt idx="3651">
                  <c:v>66</c:v>
                </c:pt>
                <c:pt idx="3652">
                  <c:v>66</c:v>
                </c:pt>
                <c:pt idx="3653">
                  <c:v>66</c:v>
                </c:pt>
                <c:pt idx="3654">
                  <c:v>60</c:v>
                </c:pt>
                <c:pt idx="3655">
                  <c:v>66</c:v>
                </c:pt>
                <c:pt idx="3656">
                  <c:v>66</c:v>
                </c:pt>
                <c:pt idx="3657">
                  <c:v>66</c:v>
                </c:pt>
                <c:pt idx="3658">
                  <c:v>66</c:v>
                </c:pt>
                <c:pt idx="3659">
                  <c:v>114</c:v>
                </c:pt>
                <c:pt idx="3660">
                  <c:v>240</c:v>
                </c:pt>
                <c:pt idx="3661">
                  <c:v>240</c:v>
                </c:pt>
                <c:pt idx="3662">
                  <c:v>264</c:v>
                </c:pt>
                <c:pt idx="3663">
                  <c:v>252</c:v>
                </c:pt>
                <c:pt idx="3664">
                  <c:v>252</c:v>
                </c:pt>
                <c:pt idx="3665">
                  <c:v>246</c:v>
                </c:pt>
                <c:pt idx="3666">
                  <c:v>246</c:v>
                </c:pt>
                <c:pt idx="3667">
                  <c:v>252</c:v>
                </c:pt>
                <c:pt idx="3668">
                  <c:v>252</c:v>
                </c:pt>
                <c:pt idx="3669">
                  <c:v>234</c:v>
                </c:pt>
                <c:pt idx="3670">
                  <c:v>222</c:v>
                </c:pt>
                <c:pt idx="3671">
                  <c:v>222</c:v>
                </c:pt>
                <c:pt idx="3672">
                  <c:v>228</c:v>
                </c:pt>
                <c:pt idx="3673">
                  <c:v>234</c:v>
                </c:pt>
                <c:pt idx="3674">
                  <c:v>234</c:v>
                </c:pt>
                <c:pt idx="3675">
                  <c:v>234</c:v>
                </c:pt>
                <c:pt idx="3676">
                  <c:v>240</c:v>
                </c:pt>
                <c:pt idx="3677">
                  <c:v>240</c:v>
                </c:pt>
                <c:pt idx="3678">
                  <c:v>240</c:v>
                </c:pt>
                <c:pt idx="3679">
                  <c:v>240</c:v>
                </c:pt>
                <c:pt idx="3680">
                  <c:v>234</c:v>
                </c:pt>
                <c:pt idx="3681">
                  <c:v>240</c:v>
                </c:pt>
                <c:pt idx="3682">
                  <c:v>234</c:v>
                </c:pt>
                <c:pt idx="3683">
                  <c:v>234</c:v>
                </c:pt>
                <c:pt idx="3684">
                  <c:v>228</c:v>
                </c:pt>
                <c:pt idx="3685">
                  <c:v>234</c:v>
                </c:pt>
                <c:pt idx="3686">
                  <c:v>228</c:v>
                </c:pt>
                <c:pt idx="3687">
                  <c:v>228</c:v>
                </c:pt>
                <c:pt idx="3688">
                  <c:v>228</c:v>
                </c:pt>
                <c:pt idx="3689">
                  <c:v>228</c:v>
                </c:pt>
                <c:pt idx="3690">
                  <c:v>228</c:v>
                </c:pt>
                <c:pt idx="3691">
                  <c:v>228</c:v>
                </c:pt>
                <c:pt idx="3692">
                  <c:v>228</c:v>
                </c:pt>
                <c:pt idx="3693">
                  <c:v>228</c:v>
                </c:pt>
                <c:pt idx="3694">
                  <c:v>222</c:v>
                </c:pt>
                <c:pt idx="3695">
                  <c:v>216</c:v>
                </c:pt>
                <c:pt idx="3696">
                  <c:v>78</c:v>
                </c:pt>
                <c:pt idx="3697">
                  <c:v>60</c:v>
                </c:pt>
                <c:pt idx="3698">
                  <c:v>60</c:v>
                </c:pt>
                <c:pt idx="3699">
                  <c:v>72</c:v>
                </c:pt>
                <c:pt idx="3700">
                  <c:v>66</c:v>
                </c:pt>
                <c:pt idx="3701">
                  <c:v>66</c:v>
                </c:pt>
                <c:pt idx="3702">
                  <c:v>66</c:v>
                </c:pt>
                <c:pt idx="3703">
                  <c:v>72</c:v>
                </c:pt>
                <c:pt idx="3704">
                  <c:v>66</c:v>
                </c:pt>
                <c:pt idx="3705">
                  <c:v>72</c:v>
                </c:pt>
                <c:pt idx="3706">
                  <c:v>72</c:v>
                </c:pt>
                <c:pt idx="3707">
                  <c:v>108</c:v>
                </c:pt>
                <c:pt idx="3708">
                  <c:v>216</c:v>
                </c:pt>
                <c:pt idx="3709">
                  <c:v>246</c:v>
                </c:pt>
                <c:pt idx="3710">
                  <c:v>258</c:v>
                </c:pt>
                <c:pt idx="3711">
                  <c:v>264</c:v>
                </c:pt>
                <c:pt idx="3712">
                  <c:v>270</c:v>
                </c:pt>
                <c:pt idx="3713">
                  <c:v>264</c:v>
                </c:pt>
                <c:pt idx="3714">
                  <c:v>258</c:v>
                </c:pt>
                <c:pt idx="3715">
                  <c:v>234</c:v>
                </c:pt>
                <c:pt idx="3716">
                  <c:v>216</c:v>
                </c:pt>
                <c:pt idx="3717">
                  <c:v>222</c:v>
                </c:pt>
                <c:pt idx="3718">
                  <c:v>228</c:v>
                </c:pt>
                <c:pt idx="3719">
                  <c:v>234</c:v>
                </c:pt>
                <c:pt idx="3720">
                  <c:v>234</c:v>
                </c:pt>
                <c:pt idx="3721">
                  <c:v>228</c:v>
                </c:pt>
                <c:pt idx="3722">
                  <c:v>228</c:v>
                </c:pt>
                <c:pt idx="3723">
                  <c:v>240</c:v>
                </c:pt>
                <c:pt idx="3724">
                  <c:v>240</c:v>
                </c:pt>
                <c:pt idx="3725">
                  <c:v>240</c:v>
                </c:pt>
                <c:pt idx="3726">
                  <c:v>240</c:v>
                </c:pt>
                <c:pt idx="3727">
                  <c:v>240</c:v>
                </c:pt>
                <c:pt idx="3728">
                  <c:v>240</c:v>
                </c:pt>
                <c:pt idx="3729">
                  <c:v>240</c:v>
                </c:pt>
                <c:pt idx="3730">
                  <c:v>240</c:v>
                </c:pt>
                <c:pt idx="3731">
                  <c:v>240</c:v>
                </c:pt>
                <c:pt idx="3732">
                  <c:v>240</c:v>
                </c:pt>
                <c:pt idx="3733">
                  <c:v>246</c:v>
                </c:pt>
                <c:pt idx="3734">
                  <c:v>240</c:v>
                </c:pt>
                <c:pt idx="3735">
                  <c:v>240</c:v>
                </c:pt>
                <c:pt idx="3736">
                  <c:v>234</c:v>
                </c:pt>
                <c:pt idx="3737">
                  <c:v>228</c:v>
                </c:pt>
                <c:pt idx="3738">
                  <c:v>228</c:v>
                </c:pt>
                <c:pt idx="3739">
                  <c:v>228</c:v>
                </c:pt>
                <c:pt idx="3740">
                  <c:v>222</c:v>
                </c:pt>
                <c:pt idx="3741">
                  <c:v>222</c:v>
                </c:pt>
                <c:pt idx="3742">
                  <c:v>228</c:v>
                </c:pt>
                <c:pt idx="3743">
                  <c:v>228</c:v>
                </c:pt>
                <c:pt idx="3744">
                  <c:v>84</c:v>
                </c:pt>
                <c:pt idx="3745">
                  <c:v>72</c:v>
                </c:pt>
                <c:pt idx="3746">
                  <c:v>66</c:v>
                </c:pt>
                <c:pt idx="3747">
                  <c:v>72</c:v>
                </c:pt>
                <c:pt idx="3748">
                  <c:v>72</c:v>
                </c:pt>
                <c:pt idx="3749">
                  <c:v>72</c:v>
                </c:pt>
                <c:pt idx="3750">
                  <c:v>72</c:v>
                </c:pt>
                <c:pt idx="3751">
                  <c:v>66</c:v>
                </c:pt>
                <c:pt idx="3752">
                  <c:v>72</c:v>
                </c:pt>
                <c:pt idx="3753">
                  <c:v>72</c:v>
                </c:pt>
                <c:pt idx="3754">
                  <c:v>108</c:v>
                </c:pt>
                <c:pt idx="3755">
                  <c:v>150</c:v>
                </c:pt>
                <c:pt idx="3756">
                  <c:v>228</c:v>
                </c:pt>
                <c:pt idx="3757">
                  <c:v>264</c:v>
                </c:pt>
                <c:pt idx="3758">
                  <c:v>276</c:v>
                </c:pt>
                <c:pt idx="3759">
                  <c:v>276</c:v>
                </c:pt>
                <c:pt idx="3760">
                  <c:v>288</c:v>
                </c:pt>
                <c:pt idx="3761">
                  <c:v>264</c:v>
                </c:pt>
                <c:pt idx="3762">
                  <c:v>258</c:v>
                </c:pt>
                <c:pt idx="3763">
                  <c:v>264</c:v>
                </c:pt>
                <c:pt idx="3764">
                  <c:v>276</c:v>
                </c:pt>
                <c:pt idx="3765">
                  <c:v>288</c:v>
                </c:pt>
                <c:pt idx="3766">
                  <c:v>300</c:v>
                </c:pt>
                <c:pt idx="3767">
                  <c:v>312</c:v>
                </c:pt>
                <c:pt idx="3768">
                  <c:v>306</c:v>
                </c:pt>
                <c:pt idx="3769">
                  <c:v>306</c:v>
                </c:pt>
                <c:pt idx="3770">
                  <c:v>324</c:v>
                </c:pt>
                <c:pt idx="3771">
                  <c:v>336</c:v>
                </c:pt>
                <c:pt idx="3772">
                  <c:v>348</c:v>
                </c:pt>
                <c:pt idx="3773">
                  <c:v>336</c:v>
                </c:pt>
                <c:pt idx="3774">
                  <c:v>330</c:v>
                </c:pt>
                <c:pt idx="3775">
                  <c:v>330</c:v>
                </c:pt>
                <c:pt idx="3776">
                  <c:v>324</c:v>
                </c:pt>
                <c:pt idx="3777">
                  <c:v>330</c:v>
                </c:pt>
                <c:pt idx="3778">
                  <c:v>336</c:v>
                </c:pt>
                <c:pt idx="3779">
                  <c:v>318</c:v>
                </c:pt>
                <c:pt idx="3780">
                  <c:v>306</c:v>
                </c:pt>
                <c:pt idx="3781">
                  <c:v>300</c:v>
                </c:pt>
                <c:pt idx="3782">
                  <c:v>300</c:v>
                </c:pt>
                <c:pt idx="3783">
                  <c:v>294</c:v>
                </c:pt>
                <c:pt idx="3784">
                  <c:v>276</c:v>
                </c:pt>
                <c:pt idx="3785">
                  <c:v>264</c:v>
                </c:pt>
                <c:pt idx="3786">
                  <c:v>270</c:v>
                </c:pt>
                <c:pt idx="3787">
                  <c:v>264</c:v>
                </c:pt>
                <c:pt idx="3788">
                  <c:v>264</c:v>
                </c:pt>
                <c:pt idx="3789">
                  <c:v>246</c:v>
                </c:pt>
                <c:pt idx="3790">
                  <c:v>246</c:v>
                </c:pt>
                <c:pt idx="3791">
                  <c:v>246</c:v>
                </c:pt>
                <c:pt idx="3792">
                  <c:v>84</c:v>
                </c:pt>
                <c:pt idx="3793">
                  <c:v>72</c:v>
                </c:pt>
                <c:pt idx="3794">
                  <c:v>72</c:v>
                </c:pt>
                <c:pt idx="3795">
                  <c:v>72</c:v>
                </c:pt>
                <c:pt idx="3796">
                  <c:v>72</c:v>
                </c:pt>
                <c:pt idx="3797">
                  <c:v>72</c:v>
                </c:pt>
                <c:pt idx="3798">
                  <c:v>72</c:v>
                </c:pt>
                <c:pt idx="3799">
                  <c:v>84</c:v>
                </c:pt>
                <c:pt idx="3800">
                  <c:v>174</c:v>
                </c:pt>
                <c:pt idx="3801">
                  <c:v>192</c:v>
                </c:pt>
                <c:pt idx="3802">
                  <c:v>192</c:v>
                </c:pt>
                <c:pt idx="3803">
                  <c:v>168</c:v>
                </c:pt>
                <c:pt idx="3804">
                  <c:v>234</c:v>
                </c:pt>
                <c:pt idx="3805">
                  <c:v>216</c:v>
                </c:pt>
                <c:pt idx="3806">
                  <c:v>222</c:v>
                </c:pt>
                <c:pt idx="3807">
                  <c:v>228</c:v>
                </c:pt>
                <c:pt idx="3808">
                  <c:v>246</c:v>
                </c:pt>
                <c:pt idx="3809">
                  <c:v>246</c:v>
                </c:pt>
                <c:pt idx="3810">
                  <c:v>252</c:v>
                </c:pt>
                <c:pt idx="3811">
                  <c:v>264</c:v>
                </c:pt>
                <c:pt idx="3812">
                  <c:v>276</c:v>
                </c:pt>
                <c:pt idx="3813">
                  <c:v>294</c:v>
                </c:pt>
                <c:pt idx="3814">
                  <c:v>306</c:v>
                </c:pt>
                <c:pt idx="3815">
                  <c:v>306</c:v>
                </c:pt>
                <c:pt idx="3816">
                  <c:v>306</c:v>
                </c:pt>
                <c:pt idx="3817">
                  <c:v>306</c:v>
                </c:pt>
                <c:pt idx="3818">
                  <c:v>306</c:v>
                </c:pt>
                <c:pt idx="3819">
                  <c:v>306</c:v>
                </c:pt>
                <c:pt idx="3820">
                  <c:v>306</c:v>
                </c:pt>
                <c:pt idx="3821">
                  <c:v>306</c:v>
                </c:pt>
                <c:pt idx="3822">
                  <c:v>300</c:v>
                </c:pt>
                <c:pt idx="3823">
                  <c:v>306</c:v>
                </c:pt>
                <c:pt idx="3824">
                  <c:v>306</c:v>
                </c:pt>
                <c:pt idx="3825">
                  <c:v>300</c:v>
                </c:pt>
                <c:pt idx="3826">
                  <c:v>300</c:v>
                </c:pt>
                <c:pt idx="3827">
                  <c:v>288</c:v>
                </c:pt>
                <c:pt idx="3828">
                  <c:v>294</c:v>
                </c:pt>
                <c:pt idx="3829">
                  <c:v>288</c:v>
                </c:pt>
                <c:pt idx="3830">
                  <c:v>276</c:v>
                </c:pt>
                <c:pt idx="3831">
                  <c:v>294</c:v>
                </c:pt>
                <c:pt idx="3832">
                  <c:v>312</c:v>
                </c:pt>
                <c:pt idx="3833">
                  <c:v>306</c:v>
                </c:pt>
                <c:pt idx="3834">
                  <c:v>300</c:v>
                </c:pt>
                <c:pt idx="3835">
                  <c:v>270</c:v>
                </c:pt>
                <c:pt idx="3836">
                  <c:v>264</c:v>
                </c:pt>
                <c:pt idx="3837">
                  <c:v>264</c:v>
                </c:pt>
                <c:pt idx="3838">
                  <c:v>246</c:v>
                </c:pt>
                <c:pt idx="3839">
                  <c:v>264</c:v>
                </c:pt>
                <c:pt idx="3840">
                  <c:v>90</c:v>
                </c:pt>
                <c:pt idx="3841">
                  <c:v>72</c:v>
                </c:pt>
                <c:pt idx="3842">
                  <c:v>72</c:v>
                </c:pt>
                <c:pt idx="3843">
                  <c:v>72</c:v>
                </c:pt>
                <c:pt idx="3844">
                  <c:v>72</c:v>
                </c:pt>
                <c:pt idx="3845">
                  <c:v>72</c:v>
                </c:pt>
                <c:pt idx="3846">
                  <c:v>72</c:v>
                </c:pt>
                <c:pt idx="3847">
                  <c:v>72</c:v>
                </c:pt>
                <c:pt idx="3848">
                  <c:v>120</c:v>
                </c:pt>
                <c:pt idx="3849">
                  <c:v>162</c:v>
                </c:pt>
                <c:pt idx="3850">
                  <c:v>198</c:v>
                </c:pt>
                <c:pt idx="3851">
                  <c:v>192</c:v>
                </c:pt>
                <c:pt idx="3852">
                  <c:v>240</c:v>
                </c:pt>
                <c:pt idx="3853">
                  <c:v>246</c:v>
                </c:pt>
                <c:pt idx="3854">
                  <c:v>264</c:v>
                </c:pt>
                <c:pt idx="3855">
                  <c:v>276</c:v>
                </c:pt>
                <c:pt idx="3856">
                  <c:v>276</c:v>
                </c:pt>
                <c:pt idx="3857">
                  <c:v>264</c:v>
                </c:pt>
                <c:pt idx="3858">
                  <c:v>270</c:v>
                </c:pt>
                <c:pt idx="3859">
                  <c:v>276</c:v>
                </c:pt>
                <c:pt idx="3860">
                  <c:v>294</c:v>
                </c:pt>
                <c:pt idx="3861">
                  <c:v>312</c:v>
                </c:pt>
                <c:pt idx="3862">
                  <c:v>300</c:v>
                </c:pt>
                <c:pt idx="3863">
                  <c:v>306</c:v>
                </c:pt>
                <c:pt idx="3864">
                  <c:v>300</c:v>
                </c:pt>
                <c:pt idx="3865">
                  <c:v>300</c:v>
                </c:pt>
                <c:pt idx="3866">
                  <c:v>306</c:v>
                </c:pt>
                <c:pt idx="3867">
                  <c:v>300</c:v>
                </c:pt>
                <c:pt idx="3868">
                  <c:v>306</c:v>
                </c:pt>
                <c:pt idx="3869">
                  <c:v>312</c:v>
                </c:pt>
                <c:pt idx="3870">
                  <c:v>312</c:v>
                </c:pt>
                <c:pt idx="3871">
                  <c:v>324</c:v>
                </c:pt>
                <c:pt idx="3872">
                  <c:v>324</c:v>
                </c:pt>
                <c:pt idx="3873">
                  <c:v>336</c:v>
                </c:pt>
                <c:pt idx="3874">
                  <c:v>336</c:v>
                </c:pt>
                <c:pt idx="3875">
                  <c:v>336</c:v>
                </c:pt>
                <c:pt idx="3876">
                  <c:v>336</c:v>
                </c:pt>
                <c:pt idx="3877">
                  <c:v>300</c:v>
                </c:pt>
                <c:pt idx="3878">
                  <c:v>264</c:v>
                </c:pt>
                <c:pt idx="3879">
                  <c:v>270</c:v>
                </c:pt>
                <c:pt idx="3880">
                  <c:v>276</c:v>
                </c:pt>
                <c:pt idx="3881">
                  <c:v>270</c:v>
                </c:pt>
                <c:pt idx="3882">
                  <c:v>288</c:v>
                </c:pt>
                <c:pt idx="3883">
                  <c:v>312</c:v>
                </c:pt>
                <c:pt idx="3884">
                  <c:v>306</c:v>
                </c:pt>
                <c:pt idx="3885">
                  <c:v>288</c:v>
                </c:pt>
                <c:pt idx="3886">
                  <c:v>276</c:v>
                </c:pt>
                <c:pt idx="3887">
                  <c:v>270</c:v>
                </c:pt>
                <c:pt idx="3888">
                  <c:v>84</c:v>
                </c:pt>
                <c:pt idx="3889">
                  <c:v>72</c:v>
                </c:pt>
                <c:pt idx="3890">
                  <c:v>72</c:v>
                </c:pt>
                <c:pt idx="3891">
                  <c:v>72</c:v>
                </c:pt>
                <c:pt idx="3892">
                  <c:v>72</c:v>
                </c:pt>
                <c:pt idx="3893">
                  <c:v>72</c:v>
                </c:pt>
                <c:pt idx="3894">
                  <c:v>78</c:v>
                </c:pt>
                <c:pt idx="3895">
                  <c:v>144</c:v>
                </c:pt>
                <c:pt idx="3896">
                  <c:v>162</c:v>
                </c:pt>
                <c:pt idx="3897">
                  <c:v>192</c:v>
                </c:pt>
                <c:pt idx="3898">
                  <c:v>210</c:v>
                </c:pt>
                <c:pt idx="3899">
                  <c:v>204</c:v>
                </c:pt>
                <c:pt idx="3900">
                  <c:v>240</c:v>
                </c:pt>
                <c:pt idx="3901">
                  <c:v>240</c:v>
                </c:pt>
                <c:pt idx="3902">
                  <c:v>234</c:v>
                </c:pt>
                <c:pt idx="3903">
                  <c:v>240</c:v>
                </c:pt>
                <c:pt idx="3904">
                  <c:v>258</c:v>
                </c:pt>
                <c:pt idx="3905">
                  <c:v>246</c:v>
                </c:pt>
                <c:pt idx="3906">
                  <c:v>264</c:v>
                </c:pt>
                <c:pt idx="3907">
                  <c:v>276</c:v>
                </c:pt>
                <c:pt idx="3908">
                  <c:v>306</c:v>
                </c:pt>
                <c:pt idx="3909">
                  <c:v>324</c:v>
                </c:pt>
                <c:pt idx="3910">
                  <c:v>330</c:v>
                </c:pt>
                <c:pt idx="3911">
                  <c:v>306</c:v>
                </c:pt>
                <c:pt idx="3912">
                  <c:v>324</c:v>
                </c:pt>
                <c:pt idx="3913">
                  <c:v>306</c:v>
                </c:pt>
                <c:pt idx="3914">
                  <c:v>306</c:v>
                </c:pt>
                <c:pt idx="3915">
                  <c:v>276</c:v>
                </c:pt>
                <c:pt idx="3916">
                  <c:v>276</c:v>
                </c:pt>
                <c:pt idx="3917">
                  <c:v>276</c:v>
                </c:pt>
                <c:pt idx="3918">
                  <c:v>270</c:v>
                </c:pt>
                <c:pt idx="3919">
                  <c:v>270</c:v>
                </c:pt>
                <c:pt idx="3920">
                  <c:v>264</c:v>
                </c:pt>
                <c:pt idx="3921">
                  <c:v>264</c:v>
                </c:pt>
                <c:pt idx="3922">
                  <c:v>282</c:v>
                </c:pt>
                <c:pt idx="3923">
                  <c:v>318</c:v>
                </c:pt>
                <c:pt idx="3924">
                  <c:v>324</c:v>
                </c:pt>
                <c:pt idx="3925">
                  <c:v>318</c:v>
                </c:pt>
                <c:pt idx="3926">
                  <c:v>312</c:v>
                </c:pt>
                <c:pt idx="3927">
                  <c:v>306</c:v>
                </c:pt>
                <c:pt idx="3928">
                  <c:v>324</c:v>
                </c:pt>
                <c:pt idx="3929">
                  <c:v>324</c:v>
                </c:pt>
                <c:pt idx="3930">
                  <c:v>318</c:v>
                </c:pt>
                <c:pt idx="3931">
                  <c:v>306</c:v>
                </c:pt>
                <c:pt idx="3932">
                  <c:v>312</c:v>
                </c:pt>
                <c:pt idx="3933">
                  <c:v>312</c:v>
                </c:pt>
                <c:pt idx="3934">
                  <c:v>306</c:v>
                </c:pt>
                <c:pt idx="3935">
                  <c:v>300</c:v>
                </c:pt>
                <c:pt idx="3936">
                  <c:v>168</c:v>
                </c:pt>
                <c:pt idx="3937">
                  <c:v>126</c:v>
                </c:pt>
                <c:pt idx="3938">
                  <c:v>126</c:v>
                </c:pt>
                <c:pt idx="3939">
                  <c:v>126</c:v>
                </c:pt>
                <c:pt idx="3940">
                  <c:v>216</c:v>
                </c:pt>
                <c:pt idx="3941">
                  <c:v>234</c:v>
                </c:pt>
                <c:pt idx="3942">
                  <c:v>204</c:v>
                </c:pt>
                <c:pt idx="3943">
                  <c:v>198</c:v>
                </c:pt>
                <c:pt idx="3944">
                  <c:v>246</c:v>
                </c:pt>
                <c:pt idx="3945">
                  <c:v>264</c:v>
                </c:pt>
                <c:pt idx="3946">
                  <c:v>270</c:v>
                </c:pt>
                <c:pt idx="3947">
                  <c:v>270</c:v>
                </c:pt>
                <c:pt idx="3948">
                  <c:v>288</c:v>
                </c:pt>
                <c:pt idx="3949">
                  <c:v>276</c:v>
                </c:pt>
                <c:pt idx="3950">
                  <c:v>264</c:v>
                </c:pt>
                <c:pt idx="3951">
                  <c:v>276</c:v>
                </c:pt>
                <c:pt idx="3952">
                  <c:v>288</c:v>
                </c:pt>
                <c:pt idx="3953">
                  <c:v>294</c:v>
                </c:pt>
                <c:pt idx="3954">
                  <c:v>282</c:v>
                </c:pt>
                <c:pt idx="3955">
                  <c:v>312</c:v>
                </c:pt>
                <c:pt idx="3956">
                  <c:v>312</c:v>
                </c:pt>
                <c:pt idx="3957">
                  <c:v>324</c:v>
                </c:pt>
                <c:pt idx="3958">
                  <c:v>318</c:v>
                </c:pt>
                <c:pt idx="3959">
                  <c:v>318</c:v>
                </c:pt>
                <c:pt idx="3960">
                  <c:v>300</c:v>
                </c:pt>
                <c:pt idx="3961">
                  <c:v>276</c:v>
                </c:pt>
                <c:pt idx="3962">
                  <c:v>276</c:v>
                </c:pt>
                <c:pt idx="3963">
                  <c:v>282</c:v>
                </c:pt>
                <c:pt idx="3964">
                  <c:v>276</c:v>
                </c:pt>
                <c:pt idx="3965">
                  <c:v>276</c:v>
                </c:pt>
                <c:pt idx="3966">
                  <c:v>258</c:v>
                </c:pt>
                <c:pt idx="3967">
                  <c:v>288</c:v>
                </c:pt>
                <c:pt idx="3968">
                  <c:v>300</c:v>
                </c:pt>
                <c:pt idx="3969">
                  <c:v>300</c:v>
                </c:pt>
                <c:pt idx="3970">
                  <c:v>300</c:v>
                </c:pt>
                <c:pt idx="3971">
                  <c:v>294</c:v>
                </c:pt>
                <c:pt idx="3972">
                  <c:v>276</c:v>
                </c:pt>
                <c:pt idx="3973">
                  <c:v>276</c:v>
                </c:pt>
                <c:pt idx="3974">
                  <c:v>276</c:v>
                </c:pt>
                <c:pt idx="3975">
                  <c:v>270</c:v>
                </c:pt>
                <c:pt idx="3976">
                  <c:v>300</c:v>
                </c:pt>
                <c:pt idx="3977">
                  <c:v>300</c:v>
                </c:pt>
                <c:pt idx="3978">
                  <c:v>306</c:v>
                </c:pt>
                <c:pt idx="3979">
                  <c:v>300</c:v>
                </c:pt>
                <c:pt idx="3980">
                  <c:v>294</c:v>
                </c:pt>
                <c:pt idx="3981">
                  <c:v>288</c:v>
                </c:pt>
                <c:pt idx="3982">
                  <c:v>288</c:v>
                </c:pt>
                <c:pt idx="3983">
                  <c:v>276</c:v>
                </c:pt>
                <c:pt idx="3984">
                  <c:v>156</c:v>
                </c:pt>
                <c:pt idx="3985">
                  <c:v>132</c:v>
                </c:pt>
                <c:pt idx="3986">
                  <c:v>132</c:v>
                </c:pt>
                <c:pt idx="3987">
                  <c:v>132</c:v>
                </c:pt>
                <c:pt idx="3988">
                  <c:v>204</c:v>
                </c:pt>
                <c:pt idx="3989">
                  <c:v>240</c:v>
                </c:pt>
                <c:pt idx="3990">
                  <c:v>222</c:v>
                </c:pt>
                <c:pt idx="3991">
                  <c:v>222</c:v>
                </c:pt>
                <c:pt idx="3992">
                  <c:v>204</c:v>
                </c:pt>
                <c:pt idx="3993">
                  <c:v>192</c:v>
                </c:pt>
                <c:pt idx="3994">
                  <c:v>228</c:v>
                </c:pt>
                <c:pt idx="3995">
                  <c:v>228</c:v>
                </c:pt>
                <c:pt idx="3996">
                  <c:v>246</c:v>
                </c:pt>
                <c:pt idx="3997">
                  <c:v>240</c:v>
                </c:pt>
                <c:pt idx="3998">
                  <c:v>240</c:v>
                </c:pt>
                <c:pt idx="3999">
                  <c:v>234</c:v>
                </c:pt>
                <c:pt idx="4000">
                  <c:v>240</c:v>
                </c:pt>
                <c:pt idx="4001">
                  <c:v>240</c:v>
                </c:pt>
                <c:pt idx="4002">
                  <c:v>246</c:v>
                </c:pt>
                <c:pt idx="4003">
                  <c:v>246</c:v>
                </c:pt>
                <c:pt idx="4004">
                  <c:v>246</c:v>
                </c:pt>
                <c:pt idx="4005">
                  <c:v>246</c:v>
                </c:pt>
                <c:pt idx="4006">
                  <c:v>246</c:v>
                </c:pt>
                <c:pt idx="4007">
                  <c:v>252</c:v>
                </c:pt>
                <c:pt idx="4008">
                  <c:v>252</c:v>
                </c:pt>
                <c:pt idx="4009">
                  <c:v>258</c:v>
                </c:pt>
                <c:pt idx="4010">
                  <c:v>258</c:v>
                </c:pt>
                <c:pt idx="4011">
                  <c:v>264</c:v>
                </c:pt>
                <c:pt idx="4012">
                  <c:v>264</c:v>
                </c:pt>
                <c:pt idx="4013">
                  <c:v>258</c:v>
                </c:pt>
                <c:pt idx="4014">
                  <c:v>264</c:v>
                </c:pt>
                <c:pt idx="4015">
                  <c:v>264</c:v>
                </c:pt>
                <c:pt idx="4016">
                  <c:v>264</c:v>
                </c:pt>
                <c:pt idx="4017">
                  <c:v>264</c:v>
                </c:pt>
                <c:pt idx="4018">
                  <c:v>258</c:v>
                </c:pt>
                <c:pt idx="4019">
                  <c:v>264</c:v>
                </c:pt>
                <c:pt idx="4020">
                  <c:v>264</c:v>
                </c:pt>
                <c:pt idx="4021">
                  <c:v>258</c:v>
                </c:pt>
                <c:pt idx="4022">
                  <c:v>258</c:v>
                </c:pt>
                <c:pt idx="4023">
                  <c:v>258</c:v>
                </c:pt>
                <c:pt idx="4024">
                  <c:v>258</c:v>
                </c:pt>
                <c:pt idx="4025">
                  <c:v>252</c:v>
                </c:pt>
                <c:pt idx="4026">
                  <c:v>264</c:v>
                </c:pt>
                <c:pt idx="4027">
                  <c:v>264</c:v>
                </c:pt>
                <c:pt idx="4028">
                  <c:v>258</c:v>
                </c:pt>
                <c:pt idx="4029">
                  <c:v>258</c:v>
                </c:pt>
                <c:pt idx="4030">
                  <c:v>252</c:v>
                </c:pt>
                <c:pt idx="4031">
                  <c:v>252</c:v>
                </c:pt>
                <c:pt idx="4032">
                  <c:v>150</c:v>
                </c:pt>
                <c:pt idx="4033">
                  <c:v>138</c:v>
                </c:pt>
                <c:pt idx="4034">
                  <c:v>132</c:v>
                </c:pt>
                <c:pt idx="4035">
                  <c:v>132</c:v>
                </c:pt>
                <c:pt idx="4036">
                  <c:v>186</c:v>
                </c:pt>
                <c:pt idx="4037">
                  <c:v>228</c:v>
                </c:pt>
                <c:pt idx="4038">
                  <c:v>216</c:v>
                </c:pt>
                <c:pt idx="4039">
                  <c:v>222</c:v>
                </c:pt>
                <c:pt idx="4040">
                  <c:v>228</c:v>
                </c:pt>
                <c:pt idx="4041">
                  <c:v>240</c:v>
                </c:pt>
                <c:pt idx="4042">
                  <c:v>228</c:v>
                </c:pt>
                <c:pt idx="4043">
                  <c:v>234</c:v>
                </c:pt>
                <c:pt idx="4044">
                  <c:v>240</c:v>
                </c:pt>
                <c:pt idx="4045">
                  <c:v>234</c:v>
                </c:pt>
                <c:pt idx="4046">
                  <c:v>240</c:v>
                </c:pt>
                <c:pt idx="4047">
                  <c:v>240</c:v>
                </c:pt>
                <c:pt idx="4048">
                  <c:v>240</c:v>
                </c:pt>
                <c:pt idx="4049">
                  <c:v>246</c:v>
                </c:pt>
                <c:pt idx="4050">
                  <c:v>246</c:v>
                </c:pt>
                <c:pt idx="4051">
                  <c:v>246</c:v>
                </c:pt>
                <c:pt idx="4052">
                  <c:v>246</c:v>
                </c:pt>
                <c:pt idx="4053">
                  <c:v>246</c:v>
                </c:pt>
                <c:pt idx="4054">
                  <c:v>252</c:v>
                </c:pt>
                <c:pt idx="4055">
                  <c:v>252</c:v>
                </c:pt>
                <c:pt idx="4056">
                  <c:v>258</c:v>
                </c:pt>
                <c:pt idx="4057">
                  <c:v>246</c:v>
                </c:pt>
                <c:pt idx="4058">
                  <c:v>246</c:v>
                </c:pt>
                <c:pt idx="4059">
                  <c:v>258</c:v>
                </c:pt>
                <c:pt idx="4060">
                  <c:v>258</c:v>
                </c:pt>
                <c:pt idx="4061">
                  <c:v>252</c:v>
                </c:pt>
                <c:pt idx="4062">
                  <c:v>252</c:v>
                </c:pt>
                <c:pt idx="4063">
                  <c:v>246</c:v>
                </c:pt>
                <c:pt idx="4064">
                  <c:v>246</c:v>
                </c:pt>
                <c:pt idx="4065">
                  <c:v>246</c:v>
                </c:pt>
                <c:pt idx="4066">
                  <c:v>246</c:v>
                </c:pt>
                <c:pt idx="4067">
                  <c:v>246</c:v>
                </c:pt>
                <c:pt idx="4068">
                  <c:v>246</c:v>
                </c:pt>
                <c:pt idx="4069">
                  <c:v>246</c:v>
                </c:pt>
                <c:pt idx="4070">
                  <c:v>240</c:v>
                </c:pt>
                <c:pt idx="4071">
                  <c:v>240</c:v>
                </c:pt>
                <c:pt idx="4072">
                  <c:v>240</c:v>
                </c:pt>
                <c:pt idx="4073">
                  <c:v>234</c:v>
                </c:pt>
                <c:pt idx="4074">
                  <c:v>240</c:v>
                </c:pt>
                <c:pt idx="4075">
                  <c:v>240</c:v>
                </c:pt>
                <c:pt idx="4076">
                  <c:v>246</c:v>
                </c:pt>
                <c:pt idx="4077">
                  <c:v>234</c:v>
                </c:pt>
                <c:pt idx="4078">
                  <c:v>222</c:v>
                </c:pt>
                <c:pt idx="4079">
                  <c:v>222</c:v>
                </c:pt>
                <c:pt idx="4080">
                  <c:v>84</c:v>
                </c:pt>
                <c:pt idx="4081">
                  <c:v>72</c:v>
                </c:pt>
                <c:pt idx="4082">
                  <c:v>72</c:v>
                </c:pt>
                <c:pt idx="4083">
                  <c:v>72</c:v>
                </c:pt>
                <c:pt idx="4084">
                  <c:v>84</c:v>
                </c:pt>
                <c:pt idx="4085">
                  <c:v>138</c:v>
                </c:pt>
                <c:pt idx="4086">
                  <c:v>132</c:v>
                </c:pt>
                <c:pt idx="4087">
                  <c:v>126</c:v>
                </c:pt>
                <c:pt idx="4088">
                  <c:v>144</c:v>
                </c:pt>
                <c:pt idx="4089">
                  <c:v>222</c:v>
                </c:pt>
                <c:pt idx="4090">
                  <c:v>246</c:v>
                </c:pt>
                <c:pt idx="4091">
                  <c:v>240</c:v>
                </c:pt>
                <c:pt idx="4092">
                  <c:v>252</c:v>
                </c:pt>
                <c:pt idx="4093">
                  <c:v>228</c:v>
                </c:pt>
                <c:pt idx="4094">
                  <c:v>228</c:v>
                </c:pt>
                <c:pt idx="4095">
                  <c:v>216</c:v>
                </c:pt>
                <c:pt idx="4096">
                  <c:v>240</c:v>
                </c:pt>
                <c:pt idx="4097">
                  <c:v>240</c:v>
                </c:pt>
                <c:pt idx="4098">
                  <c:v>246</c:v>
                </c:pt>
                <c:pt idx="4099">
                  <c:v>258</c:v>
                </c:pt>
                <c:pt idx="4100">
                  <c:v>264</c:v>
                </c:pt>
                <c:pt idx="4101">
                  <c:v>270</c:v>
                </c:pt>
                <c:pt idx="4102">
                  <c:v>264</c:v>
                </c:pt>
                <c:pt idx="4103">
                  <c:v>282</c:v>
                </c:pt>
                <c:pt idx="4104">
                  <c:v>294</c:v>
                </c:pt>
                <c:pt idx="4105">
                  <c:v>300</c:v>
                </c:pt>
                <c:pt idx="4106">
                  <c:v>300</c:v>
                </c:pt>
                <c:pt idx="4107">
                  <c:v>294</c:v>
                </c:pt>
                <c:pt idx="4108">
                  <c:v>288</c:v>
                </c:pt>
                <c:pt idx="4109">
                  <c:v>282</c:v>
                </c:pt>
                <c:pt idx="4110">
                  <c:v>282</c:v>
                </c:pt>
                <c:pt idx="4111">
                  <c:v>288</c:v>
                </c:pt>
                <c:pt idx="4112">
                  <c:v>288</c:v>
                </c:pt>
                <c:pt idx="4113">
                  <c:v>288</c:v>
                </c:pt>
                <c:pt idx="4114">
                  <c:v>276</c:v>
                </c:pt>
                <c:pt idx="4115">
                  <c:v>276</c:v>
                </c:pt>
                <c:pt idx="4116">
                  <c:v>282</c:v>
                </c:pt>
                <c:pt idx="4117">
                  <c:v>276</c:v>
                </c:pt>
                <c:pt idx="4118">
                  <c:v>270</c:v>
                </c:pt>
                <c:pt idx="4119">
                  <c:v>276</c:v>
                </c:pt>
                <c:pt idx="4120">
                  <c:v>276</c:v>
                </c:pt>
                <c:pt idx="4121">
                  <c:v>270</c:v>
                </c:pt>
                <c:pt idx="4122">
                  <c:v>246</c:v>
                </c:pt>
                <c:pt idx="4123">
                  <c:v>234</c:v>
                </c:pt>
                <c:pt idx="4124">
                  <c:v>234</c:v>
                </c:pt>
                <c:pt idx="4125">
                  <c:v>234</c:v>
                </c:pt>
                <c:pt idx="4126">
                  <c:v>216</c:v>
                </c:pt>
                <c:pt idx="4127">
                  <c:v>222</c:v>
                </c:pt>
                <c:pt idx="4128">
                  <c:v>126</c:v>
                </c:pt>
                <c:pt idx="4129">
                  <c:v>120</c:v>
                </c:pt>
                <c:pt idx="4130">
                  <c:v>120</c:v>
                </c:pt>
                <c:pt idx="4131">
                  <c:v>120</c:v>
                </c:pt>
                <c:pt idx="4132">
                  <c:v>84</c:v>
                </c:pt>
                <c:pt idx="4133">
                  <c:v>78</c:v>
                </c:pt>
                <c:pt idx="4134">
                  <c:v>78</c:v>
                </c:pt>
                <c:pt idx="4135">
                  <c:v>72</c:v>
                </c:pt>
                <c:pt idx="4136">
                  <c:v>102</c:v>
                </c:pt>
                <c:pt idx="4137">
                  <c:v>114</c:v>
                </c:pt>
                <c:pt idx="4138">
                  <c:v>174</c:v>
                </c:pt>
                <c:pt idx="4139">
                  <c:v>180</c:v>
                </c:pt>
                <c:pt idx="4140">
                  <c:v>216</c:v>
                </c:pt>
                <c:pt idx="4141">
                  <c:v>204</c:v>
                </c:pt>
                <c:pt idx="4142">
                  <c:v>210</c:v>
                </c:pt>
                <c:pt idx="4143">
                  <c:v>228</c:v>
                </c:pt>
                <c:pt idx="4144">
                  <c:v>240</c:v>
                </c:pt>
                <c:pt idx="4145">
                  <c:v>228</c:v>
                </c:pt>
                <c:pt idx="4146">
                  <c:v>240</c:v>
                </c:pt>
                <c:pt idx="4147">
                  <c:v>252</c:v>
                </c:pt>
                <c:pt idx="4148">
                  <c:v>252</c:v>
                </c:pt>
                <c:pt idx="4149">
                  <c:v>270</c:v>
                </c:pt>
                <c:pt idx="4150">
                  <c:v>288</c:v>
                </c:pt>
                <c:pt idx="4151">
                  <c:v>288</c:v>
                </c:pt>
                <c:pt idx="4152">
                  <c:v>294</c:v>
                </c:pt>
                <c:pt idx="4153">
                  <c:v>300</c:v>
                </c:pt>
                <c:pt idx="4154">
                  <c:v>288</c:v>
                </c:pt>
                <c:pt idx="4155">
                  <c:v>288</c:v>
                </c:pt>
                <c:pt idx="4156">
                  <c:v>300</c:v>
                </c:pt>
                <c:pt idx="4157">
                  <c:v>312</c:v>
                </c:pt>
                <c:pt idx="4158">
                  <c:v>318</c:v>
                </c:pt>
                <c:pt idx="4159">
                  <c:v>312</c:v>
                </c:pt>
                <c:pt idx="4160">
                  <c:v>324</c:v>
                </c:pt>
                <c:pt idx="4161">
                  <c:v>312</c:v>
                </c:pt>
                <c:pt idx="4162">
                  <c:v>318</c:v>
                </c:pt>
                <c:pt idx="4163">
                  <c:v>318</c:v>
                </c:pt>
                <c:pt idx="4164">
                  <c:v>306</c:v>
                </c:pt>
                <c:pt idx="4165">
                  <c:v>300</c:v>
                </c:pt>
                <c:pt idx="4166">
                  <c:v>288</c:v>
                </c:pt>
                <c:pt idx="4167">
                  <c:v>276</c:v>
                </c:pt>
                <c:pt idx="4168">
                  <c:v>276</c:v>
                </c:pt>
                <c:pt idx="4169">
                  <c:v>276</c:v>
                </c:pt>
                <c:pt idx="4170">
                  <c:v>264</c:v>
                </c:pt>
                <c:pt idx="4171">
                  <c:v>246</c:v>
                </c:pt>
                <c:pt idx="4172">
                  <c:v>228</c:v>
                </c:pt>
                <c:pt idx="4173">
                  <c:v>234</c:v>
                </c:pt>
                <c:pt idx="4174">
                  <c:v>228</c:v>
                </c:pt>
                <c:pt idx="4175">
                  <c:v>222</c:v>
                </c:pt>
                <c:pt idx="4176">
                  <c:v>84</c:v>
                </c:pt>
                <c:pt idx="4177">
                  <c:v>78</c:v>
                </c:pt>
                <c:pt idx="4178">
                  <c:v>72</c:v>
                </c:pt>
                <c:pt idx="4179">
                  <c:v>72</c:v>
                </c:pt>
                <c:pt idx="4180">
                  <c:v>72</c:v>
                </c:pt>
                <c:pt idx="4181">
                  <c:v>72</c:v>
                </c:pt>
                <c:pt idx="4182">
                  <c:v>72</c:v>
                </c:pt>
                <c:pt idx="4183">
                  <c:v>78</c:v>
                </c:pt>
                <c:pt idx="4184">
                  <c:v>102</c:v>
                </c:pt>
                <c:pt idx="4185">
                  <c:v>144</c:v>
                </c:pt>
                <c:pt idx="4186">
                  <c:v>180</c:v>
                </c:pt>
                <c:pt idx="4187">
                  <c:v>174</c:v>
                </c:pt>
                <c:pt idx="4188">
                  <c:v>234</c:v>
                </c:pt>
                <c:pt idx="4189">
                  <c:v>246</c:v>
                </c:pt>
                <c:pt idx="4190">
                  <c:v>246</c:v>
                </c:pt>
                <c:pt idx="4191">
                  <c:v>252</c:v>
                </c:pt>
                <c:pt idx="4192">
                  <c:v>264</c:v>
                </c:pt>
                <c:pt idx="4193">
                  <c:v>270</c:v>
                </c:pt>
                <c:pt idx="4194">
                  <c:v>258</c:v>
                </c:pt>
                <c:pt idx="4195">
                  <c:v>246</c:v>
                </c:pt>
                <c:pt idx="4196">
                  <c:v>246</c:v>
                </c:pt>
                <c:pt idx="4197">
                  <c:v>246</c:v>
                </c:pt>
                <c:pt idx="4198">
                  <c:v>246</c:v>
                </c:pt>
                <c:pt idx="4199">
                  <c:v>246</c:v>
                </c:pt>
                <c:pt idx="4200">
                  <c:v>252</c:v>
                </c:pt>
                <c:pt idx="4201">
                  <c:v>264</c:v>
                </c:pt>
                <c:pt idx="4202">
                  <c:v>258</c:v>
                </c:pt>
                <c:pt idx="4203">
                  <c:v>264</c:v>
                </c:pt>
                <c:pt idx="4204">
                  <c:v>252</c:v>
                </c:pt>
                <c:pt idx="4205">
                  <c:v>270</c:v>
                </c:pt>
                <c:pt idx="4206">
                  <c:v>258</c:v>
                </c:pt>
                <c:pt idx="4207">
                  <c:v>264</c:v>
                </c:pt>
                <c:pt idx="4208">
                  <c:v>276</c:v>
                </c:pt>
                <c:pt idx="4209">
                  <c:v>288</c:v>
                </c:pt>
                <c:pt idx="4210">
                  <c:v>288</c:v>
                </c:pt>
                <c:pt idx="4211">
                  <c:v>270</c:v>
                </c:pt>
                <c:pt idx="4212">
                  <c:v>246</c:v>
                </c:pt>
                <c:pt idx="4213">
                  <c:v>270</c:v>
                </c:pt>
                <c:pt idx="4214">
                  <c:v>246</c:v>
                </c:pt>
                <c:pt idx="4215">
                  <c:v>246</c:v>
                </c:pt>
                <c:pt idx="4216">
                  <c:v>240</c:v>
                </c:pt>
                <c:pt idx="4217">
                  <c:v>240</c:v>
                </c:pt>
                <c:pt idx="4218">
                  <c:v>228</c:v>
                </c:pt>
                <c:pt idx="4219">
                  <c:v>228</c:v>
                </c:pt>
                <c:pt idx="4220">
                  <c:v>222</c:v>
                </c:pt>
                <c:pt idx="4221">
                  <c:v>222</c:v>
                </c:pt>
                <c:pt idx="4222">
                  <c:v>216</c:v>
                </c:pt>
                <c:pt idx="4223">
                  <c:v>216</c:v>
                </c:pt>
                <c:pt idx="4224">
                  <c:v>84</c:v>
                </c:pt>
                <c:pt idx="4225">
                  <c:v>72</c:v>
                </c:pt>
                <c:pt idx="4226">
                  <c:v>72</c:v>
                </c:pt>
                <c:pt idx="4227">
                  <c:v>78</c:v>
                </c:pt>
                <c:pt idx="4228">
                  <c:v>78</c:v>
                </c:pt>
                <c:pt idx="4229">
                  <c:v>72</c:v>
                </c:pt>
                <c:pt idx="4230">
                  <c:v>78</c:v>
                </c:pt>
                <c:pt idx="4231">
                  <c:v>78</c:v>
                </c:pt>
                <c:pt idx="4232">
                  <c:v>96</c:v>
                </c:pt>
                <c:pt idx="4233">
                  <c:v>108</c:v>
                </c:pt>
                <c:pt idx="4234">
                  <c:v>168</c:v>
                </c:pt>
                <c:pt idx="4235">
                  <c:v>174</c:v>
                </c:pt>
                <c:pt idx="4236">
                  <c:v>204</c:v>
                </c:pt>
                <c:pt idx="4237">
                  <c:v>210</c:v>
                </c:pt>
                <c:pt idx="4238">
                  <c:v>204</c:v>
                </c:pt>
                <c:pt idx="4239">
                  <c:v>228</c:v>
                </c:pt>
                <c:pt idx="4240">
                  <c:v>216</c:v>
                </c:pt>
                <c:pt idx="4241">
                  <c:v>228</c:v>
                </c:pt>
                <c:pt idx="4242">
                  <c:v>228</c:v>
                </c:pt>
                <c:pt idx="4243">
                  <c:v>228</c:v>
                </c:pt>
                <c:pt idx="4244">
                  <c:v>246</c:v>
                </c:pt>
                <c:pt idx="4245">
                  <c:v>258</c:v>
                </c:pt>
                <c:pt idx="4246">
                  <c:v>270</c:v>
                </c:pt>
                <c:pt idx="4247">
                  <c:v>276</c:v>
                </c:pt>
                <c:pt idx="4248">
                  <c:v>276</c:v>
                </c:pt>
                <c:pt idx="4249">
                  <c:v>306</c:v>
                </c:pt>
                <c:pt idx="4250">
                  <c:v>300</c:v>
                </c:pt>
                <c:pt idx="4251">
                  <c:v>300</c:v>
                </c:pt>
                <c:pt idx="4252">
                  <c:v>288</c:v>
                </c:pt>
                <c:pt idx="4253">
                  <c:v>276</c:v>
                </c:pt>
                <c:pt idx="4254">
                  <c:v>282</c:v>
                </c:pt>
                <c:pt idx="4255">
                  <c:v>276</c:v>
                </c:pt>
                <c:pt idx="4256">
                  <c:v>282</c:v>
                </c:pt>
                <c:pt idx="4257">
                  <c:v>282</c:v>
                </c:pt>
                <c:pt idx="4258">
                  <c:v>282</c:v>
                </c:pt>
                <c:pt idx="4259">
                  <c:v>282</c:v>
                </c:pt>
                <c:pt idx="4260">
                  <c:v>264</c:v>
                </c:pt>
                <c:pt idx="4261">
                  <c:v>264</c:v>
                </c:pt>
                <c:pt idx="4262">
                  <c:v>270</c:v>
                </c:pt>
                <c:pt idx="4263">
                  <c:v>264</c:v>
                </c:pt>
                <c:pt idx="4264">
                  <c:v>264</c:v>
                </c:pt>
                <c:pt idx="4265">
                  <c:v>264</c:v>
                </c:pt>
                <c:pt idx="4266">
                  <c:v>240</c:v>
                </c:pt>
                <c:pt idx="4267">
                  <c:v>228</c:v>
                </c:pt>
                <c:pt idx="4268">
                  <c:v>216</c:v>
                </c:pt>
                <c:pt idx="4269">
                  <c:v>216</c:v>
                </c:pt>
                <c:pt idx="4270">
                  <c:v>234</c:v>
                </c:pt>
                <c:pt idx="4271">
                  <c:v>216</c:v>
                </c:pt>
                <c:pt idx="4272">
                  <c:v>84</c:v>
                </c:pt>
                <c:pt idx="4273">
                  <c:v>78</c:v>
                </c:pt>
                <c:pt idx="4274">
                  <c:v>72</c:v>
                </c:pt>
                <c:pt idx="4275">
                  <c:v>78</c:v>
                </c:pt>
                <c:pt idx="4276">
                  <c:v>78</c:v>
                </c:pt>
                <c:pt idx="4277">
                  <c:v>78</c:v>
                </c:pt>
                <c:pt idx="4278">
                  <c:v>84</c:v>
                </c:pt>
                <c:pt idx="4279">
                  <c:v>78</c:v>
                </c:pt>
                <c:pt idx="4280">
                  <c:v>96</c:v>
                </c:pt>
                <c:pt idx="4281">
                  <c:v>108</c:v>
                </c:pt>
                <c:pt idx="4282">
                  <c:v>132</c:v>
                </c:pt>
                <c:pt idx="4283">
                  <c:v>174</c:v>
                </c:pt>
                <c:pt idx="4284">
                  <c:v>240</c:v>
                </c:pt>
                <c:pt idx="4285">
                  <c:v>240</c:v>
                </c:pt>
                <c:pt idx="4286">
                  <c:v>246</c:v>
                </c:pt>
                <c:pt idx="4287">
                  <c:v>264</c:v>
                </c:pt>
                <c:pt idx="4288">
                  <c:v>276</c:v>
                </c:pt>
                <c:pt idx="4289">
                  <c:v>264</c:v>
                </c:pt>
                <c:pt idx="4290">
                  <c:v>270</c:v>
                </c:pt>
                <c:pt idx="4291">
                  <c:v>246</c:v>
                </c:pt>
                <c:pt idx="4292">
                  <c:v>246</c:v>
                </c:pt>
                <c:pt idx="4293">
                  <c:v>252</c:v>
                </c:pt>
                <c:pt idx="4294">
                  <c:v>246</c:v>
                </c:pt>
                <c:pt idx="4295">
                  <c:v>258</c:v>
                </c:pt>
                <c:pt idx="4296">
                  <c:v>276</c:v>
                </c:pt>
                <c:pt idx="4297">
                  <c:v>276</c:v>
                </c:pt>
                <c:pt idx="4298">
                  <c:v>264</c:v>
                </c:pt>
                <c:pt idx="4299">
                  <c:v>264</c:v>
                </c:pt>
                <c:pt idx="4300">
                  <c:v>264</c:v>
                </c:pt>
                <c:pt idx="4301">
                  <c:v>276</c:v>
                </c:pt>
                <c:pt idx="4302">
                  <c:v>288</c:v>
                </c:pt>
                <c:pt idx="4303">
                  <c:v>276</c:v>
                </c:pt>
                <c:pt idx="4304">
                  <c:v>288</c:v>
                </c:pt>
                <c:pt idx="4305">
                  <c:v>288</c:v>
                </c:pt>
                <c:pt idx="4306">
                  <c:v>276</c:v>
                </c:pt>
                <c:pt idx="4307">
                  <c:v>282</c:v>
                </c:pt>
                <c:pt idx="4308">
                  <c:v>270</c:v>
                </c:pt>
                <c:pt idx="4309">
                  <c:v>264</c:v>
                </c:pt>
                <c:pt idx="4310">
                  <c:v>258</c:v>
                </c:pt>
                <c:pt idx="4311">
                  <c:v>246</c:v>
                </c:pt>
                <c:pt idx="4312">
                  <c:v>246</c:v>
                </c:pt>
                <c:pt idx="4313">
                  <c:v>234</c:v>
                </c:pt>
                <c:pt idx="4314">
                  <c:v>234</c:v>
                </c:pt>
                <c:pt idx="4315">
                  <c:v>228</c:v>
                </c:pt>
                <c:pt idx="4316">
                  <c:v>240</c:v>
                </c:pt>
                <c:pt idx="4317">
                  <c:v>240</c:v>
                </c:pt>
                <c:pt idx="4318">
                  <c:v>228</c:v>
                </c:pt>
                <c:pt idx="4319">
                  <c:v>228</c:v>
                </c:pt>
                <c:pt idx="4320">
                  <c:v>84</c:v>
                </c:pt>
                <c:pt idx="4321">
                  <c:v>78</c:v>
                </c:pt>
                <c:pt idx="4322">
                  <c:v>78</c:v>
                </c:pt>
                <c:pt idx="4323">
                  <c:v>78</c:v>
                </c:pt>
                <c:pt idx="4324">
                  <c:v>78</c:v>
                </c:pt>
                <c:pt idx="4325">
                  <c:v>78</c:v>
                </c:pt>
                <c:pt idx="4326">
                  <c:v>78</c:v>
                </c:pt>
                <c:pt idx="4327">
                  <c:v>84</c:v>
                </c:pt>
                <c:pt idx="4328">
                  <c:v>114</c:v>
                </c:pt>
                <c:pt idx="4329">
                  <c:v>144</c:v>
                </c:pt>
                <c:pt idx="4330">
                  <c:v>156</c:v>
                </c:pt>
                <c:pt idx="4331">
                  <c:v>186</c:v>
                </c:pt>
                <c:pt idx="4332">
                  <c:v>228</c:v>
                </c:pt>
                <c:pt idx="4333">
                  <c:v>210</c:v>
                </c:pt>
                <c:pt idx="4334">
                  <c:v>204</c:v>
                </c:pt>
                <c:pt idx="4335">
                  <c:v>216</c:v>
                </c:pt>
                <c:pt idx="4336">
                  <c:v>210</c:v>
                </c:pt>
                <c:pt idx="4337">
                  <c:v>210</c:v>
                </c:pt>
                <c:pt idx="4338">
                  <c:v>228</c:v>
                </c:pt>
                <c:pt idx="4339">
                  <c:v>222</c:v>
                </c:pt>
                <c:pt idx="4340">
                  <c:v>228</c:v>
                </c:pt>
                <c:pt idx="4341">
                  <c:v>228</c:v>
                </c:pt>
                <c:pt idx="4342">
                  <c:v>228</c:v>
                </c:pt>
                <c:pt idx="4343">
                  <c:v>234</c:v>
                </c:pt>
                <c:pt idx="4344">
                  <c:v>240</c:v>
                </c:pt>
                <c:pt idx="4345">
                  <c:v>240</c:v>
                </c:pt>
                <c:pt idx="4346">
                  <c:v>246</c:v>
                </c:pt>
                <c:pt idx="4347">
                  <c:v>240</c:v>
                </c:pt>
                <c:pt idx="4348">
                  <c:v>252</c:v>
                </c:pt>
                <c:pt idx="4349">
                  <c:v>258</c:v>
                </c:pt>
                <c:pt idx="4350">
                  <c:v>252</c:v>
                </c:pt>
                <c:pt idx="4351">
                  <c:v>258</c:v>
                </c:pt>
                <c:pt idx="4352">
                  <c:v>246</c:v>
                </c:pt>
                <c:pt idx="4353">
                  <c:v>246</c:v>
                </c:pt>
                <c:pt idx="4354">
                  <c:v>246</c:v>
                </c:pt>
                <c:pt idx="4355">
                  <c:v>234</c:v>
                </c:pt>
                <c:pt idx="4356">
                  <c:v>228</c:v>
                </c:pt>
                <c:pt idx="4357">
                  <c:v>222</c:v>
                </c:pt>
                <c:pt idx="4358">
                  <c:v>222</c:v>
                </c:pt>
                <c:pt idx="4359">
                  <c:v>216</c:v>
                </c:pt>
                <c:pt idx="4360">
                  <c:v>216</c:v>
                </c:pt>
                <c:pt idx="4361">
                  <c:v>222</c:v>
                </c:pt>
                <c:pt idx="4362">
                  <c:v>216</c:v>
                </c:pt>
                <c:pt idx="4363">
                  <c:v>216</c:v>
                </c:pt>
                <c:pt idx="4364">
                  <c:v>216</c:v>
                </c:pt>
                <c:pt idx="4365">
                  <c:v>216</c:v>
                </c:pt>
                <c:pt idx="4366">
                  <c:v>216</c:v>
                </c:pt>
                <c:pt idx="4367">
                  <c:v>216</c:v>
                </c:pt>
                <c:pt idx="4368">
                  <c:v>84</c:v>
                </c:pt>
                <c:pt idx="4369">
                  <c:v>72</c:v>
                </c:pt>
                <c:pt idx="4370">
                  <c:v>78</c:v>
                </c:pt>
                <c:pt idx="4371">
                  <c:v>78</c:v>
                </c:pt>
                <c:pt idx="4372">
                  <c:v>72</c:v>
                </c:pt>
                <c:pt idx="4373">
                  <c:v>72</c:v>
                </c:pt>
                <c:pt idx="4374">
                  <c:v>78</c:v>
                </c:pt>
                <c:pt idx="4375">
                  <c:v>78</c:v>
                </c:pt>
                <c:pt idx="4376">
                  <c:v>78</c:v>
                </c:pt>
                <c:pt idx="4377">
                  <c:v>84</c:v>
                </c:pt>
                <c:pt idx="4378">
                  <c:v>156</c:v>
                </c:pt>
                <c:pt idx="4379">
                  <c:v>138</c:v>
                </c:pt>
                <c:pt idx="4380">
                  <c:v>240</c:v>
                </c:pt>
                <c:pt idx="4381">
                  <c:v>240</c:v>
                </c:pt>
                <c:pt idx="4382">
                  <c:v>246</c:v>
                </c:pt>
                <c:pt idx="4383">
                  <c:v>246</c:v>
                </c:pt>
                <c:pt idx="4384">
                  <c:v>246</c:v>
                </c:pt>
                <c:pt idx="4385">
                  <c:v>228</c:v>
                </c:pt>
                <c:pt idx="4386">
                  <c:v>216</c:v>
                </c:pt>
                <c:pt idx="4387">
                  <c:v>216</c:v>
                </c:pt>
                <c:pt idx="4388">
                  <c:v>210</c:v>
                </c:pt>
                <c:pt idx="4389">
                  <c:v>222</c:v>
                </c:pt>
                <c:pt idx="4390">
                  <c:v>228</c:v>
                </c:pt>
                <c:pt idx="4391">
                  <c:v>234</c:v>
                </c:pt>
                <c:pt idx="4392">
                  <c:v>240</c:v>
                </c:pt>
                <c:pt idx="4393">
                  <c:v>240</c:v>
                </c:pt>
                <c:pt idx="4394">
                  <c:v>246</c:v>
                </c:pt>
                <c:pt idx="4395">
                  <c:v>246</c:v>
                </c:pt>
                <c:pt idx="4396">
                  <c:v>246</c:v>
                </c:pt>
                <c:pt idx="4397">
                  <c:v>252</c:v>
                </c:pt>
                <c:pt idx="4398">
                  <c:v>246</c:v>
                </c:pt>
                <c:pt idx="4399">
                  <c:v>252</c:v>
                </c:pt>
                <c:pt idx="4400">
                  <c:v>246</c:v>
                </c:pt>
                <c:pt idx="4401">
                  <c:v>246</c:v>
                </c:pt>
                <c:pt idx="4402">
                  <c:v>240</c:v>
                </c:pt>
                <c:pt idx="4403">
                  <c:v>240</c:v>
                </c:pt>
                <c:pt idx="4404">
                  <c:v>240</c:v>
                </c:pt>
                <c:pt idx="4405">
                  <c:v>228</c:v>
                </c:pt>
                <c:pt idx="4406">
                  <c:v>228</c:v>
                </c:pt>
                <c:pt idx="4407">
                  <c:v>228</c:v>
                </c:pt>
                <c:pt idx="4408">
                  <c:v>216</c:v>
                </c:pt>
                <c:pt idx="4409">
                  <c:v>216</c:v>
                </c:pt>
                <c:pt idx="4410">
                  <c:v>216</c:v>
                </c:pt>
                <c:pt idx="4411">
                  <c:v>216</c:v>
                </c:pt>
                <c:pt idx="4412">
                  <c:v>222</c:v>
                </c:pt>
                <c:pt idx="4413">
                  <c:v>222</c:v>
                </c:pt>
                <c:pt idx="4414">
                  <c:v>222</c:v>
                </c:pt>
                <c:pt idx="4415">
                  <c:v>216</c:v>
                </c:pt>
              </c:numCache>
            </c:numRef>
          </c:val>
          <c:smooth val="0"/>
        </c:ser>
        <c:dLbls>
          <c:showLegendKey val="0"/>
          <c:showVal val="0"/>
          <c:showCatName val="0"/>
          <c:showSerName val="0"/>
          <c:showPercent val="0"/>
          <c:showBubbleSize val="0"/>
        </c:dLbls>
        <c:smooth val="0"/>
        <c:axId val="205442896"/>
        <c:axId val="205443288"/>
      </c:lineChart>
      <c:catAx>
        <c:axId val="205442896"/>
        <c:scaling>
          <c:orientation val="minMax"/>
        </c:scaling>
        <c:delete val="0"/>
        <c:axPos val="b"/>
        <c:majorTickMark val="out"/>
        <c:minorTickMark val="none"/>
        <c:tickLblPos val="nextTo"/>
        <c:txPr>
          <a:bodyPr/>
          <a:lstStyle/>
          <a:p>
            <a:pPr>
              <a:defRPr sz="1100"/>
            </a:pPr>
            <a:endParaRPr lang="en-US"/>
          </a:p>
        </c:txPr>
        <c:crossAx val="205443288"/>
        <c:crosses val="autoZero"/>
        <c:auto val="1"/>
        <c:lblAlgn val="ctr"/>
        <c:lblOffset val="100"/>
        <c:noMultiLvlLbl val="0"/>
      </c:catAx>
      <c:valAx>
        <c:axId val="205443288"/>
        <c:scaling>
          <c:orientation val="minMax"/>
          <c:max val="350"/>
        </c:scaling>
        <c:delete val="0"/>
        <c:axPos val="l"/>
        <c:majorGridlines/>
        <c:numFmt formatCode="General" sourceLinked="1"/>
        <c:majorTickMark val="out"/>
        <c:minorTickMark val="none"/>
        <c:tickLblPos val="nextTo"/>
        <c:crossAx val="20544289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717155147273262E-2"/>
          <c:y val="3.4306738769811863E-2"/>
          <c:w val="0.88206983620718293"/>
          <c:h val="0.84821084864391949"/>
        </c:manualLayout>
      </c:layout>
      <c:scatterChart>
        <c:scatterStyle val="lineMarker"/>
        <c:varyColors val="0"/>
        <c:ser>
          <c:idx val="0"/>
          <c:order val="0"/>
          <c:tx>
            <c:v>Net Zero</c:v>
          </c:tx>
          <c:spPr>
            <a:ln w="28575">
              <a:solidFill>
                <a:schemeClr val="tx1"/>
              </a:solidFill>
              <a:prstDash val="sysDot"/>
            </a:ln>
          </c:spPr>
          <c:marker>
            <c:symbol val="none"/>
          </c:marker>
          <c:xVal>
            <c:numRef>
              <c:f>Sheet1!$A$1:$X$1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xVal>
          <c:yVal>
            <c:numRef>
              <c:f>Sheet1!$A$80:$X$80</c:f>
              <c:numCache>
                <c:formatCode>General</c:formatCode>
                <c:ptCount val="24"/>
                <c:pt idx="0">
                  <c:v>10.478550107712001</c:v>
                </c:pt>
                <c:pt idx="1">
                  <c:v>10.258957278880619</c:v>
                </c:pt>
                <c:pt idx="2">
                  <c:v>10.147769783230562</c:v>
                </c:pt>
                <c:pt idx="3">
                  <c:v>9.8507971192719861</c:v>
                </c:pt>
                <c:pt idx="4">
                  <c:v>7.1015712252865093</c:v>
                </c:pt>
                <c:pt idx="5">
                  <c:v>7.3415712252865095</c:v>
                </c:pt>
                <c:pt idx="6">
                  <c:v>7.4832340991901001</c:v>
                </c:pt>
                <c:pt idx="7">
                  <c:v>4.6500000000000004</c:v>
                </c:pt>
                <c:pt idx="8">
                  <c:v>7.0558001406384756</c:v>
                </c:pt>
                <c:pt idx="9">
                  <c:v>8.592365015661013</c:v>
                </c:pt>
                <c:pt idx="10">
                  <c:v>8.9340353673673398</c:v>
                </c:pt>
                <c:pt idx="11">
                  <c:v>8.9611795931258751</c:v>
                </c:pt>
                <c:pt idx="12">
                  <c:v>9.4648929988433217</c:v>
                </c:pt>
                <c:pt idx="13">
                  <c:v>0</c:v>
                </c:pt>
                <c:pt idx="14">
                  <c:v>1.0745544417681478</c:v>
                </c:pt>
                <c:pt idx="15">
                  <c:v>1.9417614934082836</c:v>
                </c:pt>
                <c:pt idx="16">
                  <c:v>5.1202894873613598</c:v>
                </c:pt>
                <c:pt idx="17">
                  <c:v>7.341511929555204</c:v>
                </c:pt>
                <c:pt idx="18">
                  <c:v>6.2063372403917665</c:v>
                </c:pt>
                <c:pt idx="19">
                  <c:v>5.22</c:v>
                </c:pt>
                <c:pt idx="20">
                  <c:v>6.9709067054096874</c:v>
                </c:pt>
                <c:pt idx="21">
                  <c:v>6.8208580059392006</c:v>
                </c:pt>
                <c:pt idx="22">
                  <c:v>6.1250322149106449</c:v>
                </c:pt>
                <c:pt idx="23">
                  <c:v>5.6242850831742661</c:v>
                </c:pt>
              </c:numCache>
            </c:numRef>
          </c:yVal>
          <c:smooth val="0"/>
        </c:ser>
        <c:ser>
          <c:idx val="1"/>
          <c:order val="1"/>
          <c:tx>
            <c:v>Without Net Zero</c:v>
          </c:tx>
          <c:spPr>
            <a:ln w="19050">
              <a:solidFill>
                <a:srgbClr val="FF0000"/>
              </a:solidFill>
            </a:ln>
          </c:spPr>
          <c:marker>
            <c:symbol val="none"/>
          </c:marker>
          <c:xVal>
            <c:numRef>
              <c:f>Sheet1!$A$1:$X$1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xVal>
          <c:yVal>
            <c:numRef>
              <c:f>Sheet1!$A$51:$X$51</c:f>
              <c:numCache>
                <c:formatCode>General</c:formatCode>
                <c:ptCount val="24"/>
                <c:pt idx="0">
                  <c:v>10.478550107712001</c:v>
                </c:pt>
                <c:pt idx="1">
                  <c:v>10.258957278880617</c:v>
                </c:pt>
                <c:pt idx="2">
                  <c:v>10.147769783230562</c:v>
                </c:pt>
                <c:pt idx="3">
                  <c:v>9.8507971192719843</c:v>
                </c:pt>
                <c:pt idx="4">
                  <c:v>7.1015712252865093</c:v>
                </c:pt>
                <c:pt idx="5">
                  <c:v>8.2528319416369378</c:v>
                </c:pt>
                <c:pt idx="6">
                  <c:v>8.481715815073569</c:v>
                </c:pt>
                <c:pt idx="7">
                  <c:v>5.8764484967071029</c:v>
                </c:pt>
                <c:pt idx="8">
                  <c:v>7.0962432470205767</c:v>
                </c:pt>
                <c:pt idx="9">
                  <c:v>8.6409165012299294</c:v>
                </c:pt>
                <c:pt idx="10">
                  <c:v>8.9746071752242429</c:v>
                </c:pt>
                <c:pt idx="11">
                  <c:v>8.9984337554276852</c:v>
                </c:pt>
                <c:pt idx="12">
                  <c:v>9.4999499751387866</c:v>
                </c:pt>
                <c:pt idx="13">
                  <c:v>3.0516651428571429</c:v>
                </c:pt>
                <c:pt idx="14">
                  <c:v>3.0871272136254952</c:v>
                </c:pt>
                <c:pt idx="15">
                  <c:v>4.2840053137310266</c:v>
                </c:pt>
                <c:pt idx="16">
                  <c:v>6.3073320370162751</c:v>
                </c:pt>
                <c:pt idx="17">
                  <c:v>7.5588900964903605</c:v>
                </c:pt>
                <c:pt idx="18">
                  <c:v>5.37</c:v>
                </c:pt>
                <c:pt idx="19">
                  <c:v>5.22</c:v>
                </c:pt>
                <c:pt idx="20">
                  <c:v>6.6941201382480067</c:v>
                </c:pt>
                <c:pt idx="21">
                  <c:v>6.630771520495288</c:v>
                </c:pt>
                <c:pt idx="22">
                  <c:v>5.9864892122599764</c:v>
                </c:pt>
                <c:pt idx="23">
                  <c:v>5.527522251032309</c:v>
                </c:pt>
              </c:numCache>
            </c:numRef>
          </c:yVal>
          <c:smooth val="0"/>
        </c:ser>
        <c:dLbls>
          <c:showLegendKey val="0"/>
          <c:showVal val="0"/>
          <c:showCatName val="0"/>
          <c:showSerName val="0"/>
          <c:showPercent val="0"/>
          <c:showBubbleSize val="0"/>
        </c:dLbls>
        <c:axId val="207081128"/>
        <c:axId val="207081520"/>
      </c:scatterChart>
      <c:valAx>
        <c:axId val="207081128"/>
        <c:scaling>
          <c:orientation val="minMax"/>
          <c:max val="24"/>
          <c:min val="1"/>
        </c:scaling>
        <c:delete val="0"/>
        <c:axPos val="b"/>
        <c:title>
          <c:tx>
            <c:rich>
              <a:bodyPr/>
              <a:lstStyle/>
              <a:p>
                <a:pPr>
                  <a:defRPr sz="800"/>
                </a:pPr>
                <a:r>
                  <a:rPr lang="en-US" sz="1050" b="0" dirty="0">
                    <a:latin typeface="Segoe UI Light" panose="020B0502040204020203" pitchFamily="34" charset="0"/>
                  </a:rPr>
                  <a:t>Time (hours)</a:t>
                </a:r>
              </a:p>
            </c:rich>
          </c:tx>
          <c:layout>
            <c:manualLayout>
              <c:xMode val="edge"/>
              <c:yMode val="edge"/>
              <c:x val="0.43946790034035066"/>
              <c:y val="0.93528497150783907"/>
            </c:manualLayout>
          </c:layout>
          <c:overlay val="0"/>
        </c:title>
        <c:numFmt formatCode="General" sourceLinked="1"/>
        <c:majorTickMark val="in"/>
        <c:minorTickMark val="none"/>
        <c:tickLblPos val="nextTo"/>
        <c:txPr>
          <a:bodyPr/>
          <a:lstStyle/>
          <a:p>
            <a:pPr>
              <a:defRPr sz="800"/>
            </a:pPr>
            <a:endParaRPr lang="en-US"/>
          </a:p>
        </c:txPr>
        <c:crossAx val="207081520"/>
        <c:crosses val="autoZero"/>
        <c:crossBetween val="midCat"/>
        <c:majorUnit val="2"/>
      </c:valAx>
      <c:valAx>
        <c:axId val="207081520"/>
        <c:scaling>
          <c:orientation val="minMax"/>
        </c:scaling>
        <c:delete val="0"/>
        <c:axPos val="l"/>
        <c:title>
          <c:tx>
            <c:rich>
              <a:bodyPr rot="-5400000" vert="horz"/>
              <a:lstStyle/>
              <a:p>
                <a:pPr>
                  <a:defRPr sz="800"/>
                </a:pPr>
                <a:r>
                  <a:rPr lang="en-US" sz="1050" b="0" dirty="0">
                    <a:latin typeface="Segoe UI Light" panose="020B0502040204020203" pitchFamily="34" charset="0"/>
                  </a:rPr>
                  <a:t>Energy Consumption (kWh)</a:t>
                </a:r>
              </a:p>
            </c:rich>
          </c:tx>
          <c:layout>
            <c:manualLayout>
              <c:xMode val="edge"/>
              <c:yMode val="edge"/>
              <c:x val="1.6170895304753574E-2"/>
              <c:y val="0.24772537097230773"/>
            </c:manualLayout>
          </c:layout>
          <c:overlay val="0"/>
        </c:title>
        <c:numFmt formatCode="General" sourceLinked="1"/>
        <c:majorTickMark val="in"/>
        <c:minorTickMark val="none"/>
        <c:tickLblPos val="nextTo"/>
        <c:txPr>
          <a:bodyPr/>
          <a:lstStyle/>
          <a:p>
            <a:pPr>
              <a:defRPr sz="800"/>
            </a:pPr>
            <a:endParaRPr lang="en-US"/>
          </a:p>
        </c:txPr>
        <c:crossAx val="207081128"/>
        <c:crosses val="autoZero"/>
        <c:crossBetween val="midCat"/>
      </c:valAx>
    </c:plotArea>
    <c:legend>
      <c:legendPos val="r"/>
      <c:layout>
        <c:manualLayout>
          <c:xMode val="edge"/>
          <c:yMode val="edge"/>
          <c:x val="0.73320374015748024"/>
          <c:y val="3.7262006604067907E-2"/>
          <c:w val="0.25721803003791194"/>
          <c:h val="0.18081618299836472"/>
        </c:manualLayout>
      </c:layout>
      <c:overlay val="0"/>
      <c:spPr>
        <a:ln>
          <a:solidFill>
            <a:sysClr val="windowText" lastClr="000000"/>
          </a:solidFill>
        </a:ln>
      </c:spPr>
    </c:legend>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4FE7AC-92F5-42D8-97F7-18D5230FE9B8}"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zh-CN" altLang="en-US"/>
        </a:p>
      </dgm:t>
    </dgm:pt>
    <dgm:pt modelId="{64F47696-E0DB-49EF-81A5-D509C1B9ACD5}">
      <dgm:prSet phldrT="[文本]" custT="1"/>
      <dgm:spPr/>
      <dgm:t>
        <a:bodyPr/>
        <a:lstStyle/>
        <a:p>
          <a:r>
            <a:rPr lang="en-US" altLang="zh-CN" sz="2400" dirty="0" smtClean="0"/>
            <a:t>Sampling</a:t>
          </a:r>
          <a:endParaRPr lang="zh-CN" altLang="en-US" sz="2400" dirty="0"/>
        </a:p>
      </dgm:t>
    </dgm:pt>
    <dgm:pt modelId="{5E7C4A36-D7B3-4BAA-8DF2-6B5467D8DCD8}" type="parTrans" cxnId="{2FAD60EF-54E5-4480-9C41-E381D2AD4466}">
      <dgm:prSet/>
      <dgm:spPr/>
      <dgm:t>
        <a:bodyPr/>
        <a:lstStyle/>
        <a:p>
          <a:endParaRPr lang="zh-CN" altLang="en-US" sz="1800"/>
        </a:p>
      </dgm:t>
    </dgm:pt>
    <dgm:pt modelId="{602ABEE6-AC49-4C58-8E28-19E1E22E177E}" type="sibTrans" cxnId="{2FAD60EF-54E5-4480-9C41-E381D2AD4466}">
      <dgm:prSet/>
      <dgm:spPr/>
      <dgm:t>
        <a:bodyPr/>
        <a:lstStyle/>
        <a:p>
          <a:endParaRPr lang="zh-CN" altLang="en-US" sz="1800"/>
        </a:p>
      </dgm:t>
    </dgm:pt>
    <dgm:pt modelId="{900167C2-E31A-47BF-85DB-DB4DA7A4DABC}">
      <dgm:prSet phldrT="[文本]" custT="1"/>
      <dgm:spPr/>
      <dgm:t>
        <a:bodyPr/>
        <a:lstStyle/>
        <a:p>
          <a:r>
            <a:rPr lang="en-US" sz="2400" dirty="0" smtClean="0"/>
            <a:t>Latin hypercube design (LHD)</a:t>
          </a:r>
          <a:endParaRPr lang="zh-CN" altLang="en-US" sz="2400" dirty="0"/>
        </a:p>
      </dgm:t>
    </dgm:pt>
    <dgm:pt modelId="{DA40A492-7DCF-450C-82BB-0D8344EBC8D6}" type="parTrans" cxnId="{F5E8E0D0-76D4-41DD-A9E4-D7A23E3E517B}">
      <dgm:prSet/>
      <dgm:spPr/>
      <dgm:t>
        <a:bodyPr/>
        <a:lstStyle/>
        <a:p>
          <a:endParaRPr lang="zh-CN" altLang="en-US" sz="1800"/>
        </a:p>
      </dgm:t>
    </dgm:pt>
    <dgm:pt modelId="{C86A97FB-2C79-46F2-A625-81AF5CB780D8}" type="sibTrans" cxnId="{F5E8E0D0-76D4-41DD-A9E4-D7A23E3E517B}">
      <dgm:prSet/>
      <dgm:spPr/>
      <dgm:t>
        <a:bodyPr/>
        <a:lstStyle/>
        <a:p>
          <a:endParaRPr lang="zh-CN" altLang="en-US" sz="1800"/>
        </a:p>
      </dgm:t>
    </dgm:pt>
    <dgm:pt modelId="{2075E974-0FEB-4622-B548-620D3669E86C}">
      <dgm:prSet phldrT="[文本]" custT="1"/>
      <dgm:spPr/>
      <dgm:t>
        <a:bodyPr/>
        <a:lstStyle/>
        <a:p>
          <a:r>
            <a:rPr lang="en-US" altLang="zh-CN" sz="2400" dirty="0" smtClean="0"/>
            <a:t>Model Training</a:t>
          </a:r>
          <a:endParaRPr lang="zh-CN" altLang="en-US" sz="2400" dirty="0"/>
        </a:p>
      </dgm:t>
    </dgm:pt>
    <dgm:pt modelId="{128D47DC-6B41-41BE-A519-FF02C0EC3DA3}" type="parTrans" cxnId="{2F22D943-C64E-472F-A327-DEB2314119D0}">
      <dgm:prSet/>
      <dgm:spPr/>
      <dgm:t>
        <a:bodyPr/>
        <a:lstStyle/>
        <a:p>
          <a:endParaRPr lang="zh-CN" altLang="en-US" sz="1800"/>
        </a:p>
      </dgm:t>
    </dgm:pt>
    <dgm:pt modelId="{712333D7-1277-4B60-BF27-D63B9A0A1A7E}" type="sibTrans" cxnId="{2F22D943-C64E-472F-A327-DEB2314119D0}">
      <dgm:prSet/>
      <dgm:spPr/>
      <dgm:t>
        <a:bodyPr/>
        <a:lstStyle/>
        <a:p>
          <a:endParaRPr lang="zh-CN" altLang="en-US" sz="1800"/>
        </a:p>
      </dgm:t>
    </dgm:pt>
    <dgm:pt modelId="{9775D316-F528-41BE-9AF1-C60DD6DFA350}">
      <dgm:prSet phldrT="[文本]" custT="1"/>
      <dgm:spPr/>
      <dgm:t>
        <a:bodyPr/>
        <a:lstStyle/>
        <a:p>
          <a:r>
            <a:rPr lang="en-US" sz="2400" dirty="0" err="1" smtClean="0"/>
            <a:t>Kriging</a:t>
          </a:r>
          <a:endParaRPr lang="zh-CN" altLang="en-US" sz="2400" dirty="0"/>
        </a:p>
      </dgm:t>
    </dgm:pt>
    <dgm:pt modelId="{F062E4FC-02BA-47DC-A6DF-EF185C36CA22}" type="parTrans" cxnId="{0C3C93A3-B7D3-44A0-90EA-AE2C525CA4AE}">
      <dgm:prSet/>
      <dgm:spPr/>
      <dgm:t>
        <a:bodyPr/>
        <a:lstStyle/>
        <a:p>
          <a:endParaRPr lang="zh-CN" altLang="en-US" sz="1800"/>
        </a:p>
      </dgm:t>
    </dgm:pt>
    <dgm:pt modelId="{DFAB71EF-B62B-455D-9136-0AE6563A2E6D}" type="sibTrans" cxnId="{0C3C93A3-B7D3-44A0-90EA-AE2C525CA4AE}">
      <dgm:prSet/>
      <dgm:spPr/>
      <dgm:t>
        <a:bodyPr/>
        <a:lstStyle/>
        <a:p>
          <a:endParaRPr lang="zh-CN" altLang="en-US" sz="1800"/>
        </a:p>
      </dgm:t>
    </dgm:pt>
    <dgm:pt modelId="{007A823C-7924-46AA-9BDE-3AE443117FD3}">
      <dgm:prSet phldrT="[文本]" custT="1"/>
      <dgm:spPr/>
      <dgm:t>
        <a:bodyPr/>
        <a:lstStyle/>
        <a:p>
          <a:r>
            <a:rPr lang="en-US" altLang="zh-CN" sz="2400" smtClean="0"/>
            <a:t>Model Testing</a:t>
          </a:r>
          <a:endParaRPr lang="zh-CN" altLang="en-US" sz="2400" dirty="0"/>
        </a:p>
      </dgm:t>
    </dgm:pt>
    <dgm:pt modelId="{C7223885-F153-444C-81D2-41A785241939}" type="parTrans" cxnId="{286D0DE7-DFA3-4CB1-AECA-7F2B816478D3}">
      <dgm:prSet/>
      <dgm:spPr/>
      <dgm:t>
        <a:bodyPr/>
        <a:lstStyle/>
        <a:p>
          <a:endParaRPr lang="zh-CN" altLang="en-US" sz="1800"/>
        </a:p>
      </dgm:t>
    </dgm:pt>
    <dgm:pt modelId="{0CB0B36D-5F7D-40DF-8AEE-418D5981FA16}" type="sibTrans" cxnId="{286D0DE7-DFA3-4CB1-AECA-7F2B816478D3}">
      <dgm:prSet/>
      <dgm:spPr/>
      <dgm:t>
        <a:bodyPr/>
        <a:lstStyle/>
        <a:p>
          <a:endParaRPr lang="zh-CN" altLang="en-US" sz="1800"/>
        </a:p>
      </dgm:t>
    </dgm:pt>
    <dgm:pt modelId="{FAD73E4F-5C9D-4113-8DAF-8E074576A09F}">
      <dgm:prSet phldrT="[文本]" custT="1"/>
      <dgm:spPr/>
      <dgm:t>
        <a:bodyPr/>
        <a:lstStyle/>
        <a:p>
          <a:r>
            <a:rPr lang="en-US" sz="2400" dirty="0" smtClean="0"/>
            <a:t>Accuracy: NRMSE (Normalized root mean square error)</a:t>
          </a:r>
          <a:endParaRPr lang="zh-CN" altLang="en-US" sz="2400" dirty="0"/>
        </a:p>
      </dgm:t>
    </dgm:pt>
    <dgm:pt modelId="{0DB6411D-1F26-46E6-AFEE-A28650A0543B}" type="parTrans" cxnId="{E9C23647-5A1A-43C4-8EC4-37E0242410DB}">
      <dgm:prSet/>
      <dgm:spPr/>
      <dgm:t>
        <a:bodyPr/>
        <a:lstStyle/>
        <a:p>
          <a:endParaRPr lang="zh-CN" altLang="en-US" sz="1800"/>
        </a:p>
      </dgm:t>
    </dgm:pt>
    <dgm:pt modelId="{8A85F300-1ACB-4D61-9DCA-128BA73C2A91}" type="sibTrans" cxnId="{E9C23647-5A1A-43C4-8EC4-37E0242410DB}">
      <dgm:prSet/>
      <dgm:spPr/>
      <dgm:t>
        <a:bodyPr/>
        <a:lstStyle/>
        <a:p>
          <a:endParaRPr lang="zh-CN" altLang="en-US" sz="1800"/>
        </a:p>
      </dgm:t>
    </dgm:pt>
    <dgm:pt modelId="{E8D7A29F-F4EC-4C84-A3B9-C921B6E3CCEB}">
      <dgm:prSet custT="1"/>
      <dgm:spPr/>
      <dgm:t>
        <a:bodyPr/>
        <a:lstStyle/>
        <a:p>
          <a:r>
            <a:rPr lang="en-US" altLang="zh-CN" sz="2400" dirty="0" smtClean="0"/>
            <a:t>Bi-criteria Ensemble</a:t>
          </a:r>
          <a:endParaRPr lang="zh-CN" altLang="en-US" sz="2400" dirty="0"/>
        </a:p>
      </dgm:t>
    </dgm:pt>
    <dgm:pt modelId="{BA6A2A74-B0D1-4CED-B1DC-3A5E3462CD6F}" type="parTrans" cxnId="{6FC69D59-86BD-49FB-B43F-092F1EC0B91A}">
      <dgm:prSet/>
      <dgm:spPr/>
      <dgm:t>
        <a:bodyPr/>
        <a:lstStyle/>
        <a:p>
          <a:endParaRPr lang="zh-CN" altLang="en-US" sz="1800"/>
        </a:p>
      </dgm:t>
    </dgm:pt>
    <dgm:pt modelId="{649E4357-46D6-4E8F-9541-46A7CF22302B}" type="sibTrans" cxnId="{6FC69D59-86BD-49FB-B43F-092F1EC0B91A}">
      <dgm:prSet/>
      <dgm:spPr/>
      <dgm:t>
        <a:bodyPr/>
        <a:lstStyle/>
        <a:p>
          <a:endParaRPr lang="zh-CN" altLang="en-US" sz="1800"/>
        </a:p>
      </dgm:t>
    </dgm:pt>
    <dgm:pt modelId="{731C4D46-237F-40BD-89AC-D0984B34B0B3}">
      <dgm:prSet custT="1"/>
      <dgm:spPr/>
      <dgm:t>
        <a:bodyPr/>
        <a:lstStyle/>
        <a:p>
          <a:r>
            <a:rPr lang="en-US" sz="2400" smtClean="0"/>
            <a:t>RBF</a:t>
          </a:r>
          <a:endParaRPr lang="en-US" sz="2400" dirty="0" smtClean="0"/>
        </a:p>
      </dgm:t>
    </dgm:pt>
    <dgm:pt modelId="{DAA08B0E-A829-473A-8987-40FACCB0D638}" type="parTrans" cxnId="{36115D59-81B3-4042-BA78-C1E28EFA662C}">
      <dgm:prSet/>
      <dgm:spPr/>
      <dgm:t>
        <a:bodyPr/>
        <a:lstStyle/>
        <a:p>
          <a:endParaRPr lang="zh-CN" altLang="en-US" sz="1800"/>
        </a:p>
      </dgm:t>
    </dgm:pt>
    <dgm:pt modelId="{53B8EDC4-72C6-4B20-8A6F-CF413E7FF9CC}" type="sibTrans" cxnId="{36115D59-81B3-4042-BA78-C1E28EFA662C}">
      <dgm:prSet/>
      <dgm:spPr/>
      <dgm:t>
        <a:bodyPr/>
        <a:lstStyle/>
        <a:p>
          <a:endParaRPr lang="zh-CN" altLang="en-US" sz="1800"/>
        </a:p>
      </dgm:t>
    </dgm:pt>
    <dgm:pt modelId="{07A660EE-78FC-4977-B831-46D4DFF25A86}">
      <dgm:prSet custT="1"/>
      <dgm:spPr/>
      <dgm:t>
        <a:bodyPr/>
        <a:lstStyle/>
        <a:p>
          <a:r>
            <a:rPr lang="en-US" sz="2400" dirty="0" smtClean="0"/>
            <a:t>Accuracy maximization</a:t>
          </a:r>
          <a:endParaRPr lang="zh-CN" altLang="en-US" sz="2400" dirty="0"/>
        </a:p>
      </dgm:t>
    </dgm:pt>
    <dgm:pt modelId="{F8633C4A-F8EE-4456-A5CC-7DB7F9DEF131}" type="parTrans" cxnId="{D8B18D60-FB89-4C78-B5BA-111321AB24DF}">
      <dgm:prSet/>
      <dgm:spPr/>
      <dgm:t>
        <a:bodyPr/>
        <a:lstStyle/>
        <a:p>
          <a:endParaRPr lang="zh-CN" altLang="en-US" sz="1800"/>
        </a:p>
      </dgm:t>
    </dgm:pt>
    <dgm:pt modelId="{7BA1E8EA-44CB-4BEF-99B6-C28C58B45B9E}" type="sibTrans" cxnId="{D8B18D60-FB89-4C78-B5BA-111321AB24DF}">
      <dgm:prSet/>
      <dgm:spPr/>
      <dgm:t>
        <a:bodyPr/>
        <a:lstStyle/>
        <a:p>
          <a:endParaRPr lang="zh-CN" altLang="en-US" sz="1800"/>
        </a:p>
      </dgm:t>
    </dgm:pt>
    <dgm:pt modelId="{4F82A685-B925-4CB2-AFC5-DBB1088C2BE1}">
      <dgm:prSet custT="1"/>
      <dgm:spPr/>
      <dgm:t>
        <a:bodyPr/>
        <a:lstStyle/>
        <a:p>
          <a:r>
            <a:rPr lang="en-US" sz="2400" dirty="0" smtClean="0"/>
            <a:t>Robustness maximization</a:t>
          </a:r>
        </a:p>
      </dgm:t>
    </dgm:pt>
    <dgm:pt modelId="{0FEE3008-945A-4F30-BD0D-27ADC0DD694F}" type="parTrans" cxnId="{69D0F7B1-3CB3-4B1E-863D-F09DB27E3002}">
      <dgm:prSet/>
      <dgm:spPr/>
      <dgm:t>
        <a:bodyPr/>
        <a:lstStyle/>
        <a:p>
          <a:endParaRPr lang="zh-CN" altLang="en-US" sz="1800"/>
        </a:p>
      </dgm:t>
    </dgm:pt>
    <dgm:pt modelId="{546BE3FC-DE84-4814-8A2B-4F2698360801}" type="sibTrans" cxnId="{69D0F7B1-3CB3-4B1E-863D-F09DB27E3002}">
      <dgm:prSet/>
      <dgm:spPr/>
      <dgm:t>
        <a:bodyPr/>
        <a:lstStyle/>
        <a:p>
          <a:endParaRPr lang="zh-CN" altLang="en-US" sz="1800"/>
        </a:p>
      </dgm:t>
    </dgm:pt>
    <dgm:pt modelId="{3E8FF1C6-ED39-41EC-9B40-3AB5EF87F7A8}">
      <dgm:prSet custT="1"/>
      <dgm:spPr/>
      <dgm:t>
        <a:bodyPr/>
        <a:lstStyle/>
        <a:p>
          <a:r>
            <a:rPr lang="en-US" sz="2400" smtClean="0"/>
            <a:t>SVR</a:t>
          </a:r>
          <a:endParaRPr lang="en-US" sz="2400" dirty="0" smtClean="0"/>
        </a:p>
      </dgm:t>
    </dgm:pt>
    <dgm:pt modelId="{64036A05-15A0-4B1B-BED6-1F60D727CD20}" type="sibTrans" cxnId="{69DCD5F3-6D17-467E-9C52-3F5BA05E3F25}">
      <dgm:prSet/>
      <dgm:spPr/>
      <dgm:t>
        <a:bodyPr/>
        <a:lstStyle/>
        <a:p>
          <a:endParaRPr lang="zh-CN" altLang="en-US" sz="1800"/>
        </a:p>
      </dgm:t>
    </dgm:pt>
    <dgm:pt modelId="{188DEFE5-006A-43DA-BFEE-9C0D7E0917A0}" type="parTrans" cxnId="{69DCD5F3-6D17-467E-9C52-3F5BA05E3F25}">
      <dgm:prSet/>
      <dgm:spPr/>
      <dgm:t>
        <a:bodyPr/>
        <a:lstStyle/>
        <a:p>
          <a:endParaRPr lang="zh-CN" altLang="en-US" sz="1800"/>
        </a:p>
      </dgm:t>
    </dgm:pt>
    <dgm:pt modelId="{5D1D4A59-3F22-41AA-849A-05B758E8F863}" type="pres">
      <dgm:prSet presAssocID="{684FE7AC-92F5-42D8-97F7-18D5230FE9B8}" presName="Name0" presStyleCnt="0">
        <dgm:presLayoutVars>
          <dgm:dir/>
          <dgm:animLvl val="lvl"/>
          <dgm:resizeHandles val="exact"/>
        </dgm:presLayoutVars>
      </dgm:prSet>
      <dgm:spPr/>
      <dgm:t>
        <a:bodyPr/>
        <a:lstStyle/>
        <a:p>
          <a:endParaRPr lang="en-US"/>
        </a:p>
      </dgm:t>
    </dgm:pt>
    <dgm:pt modelId="{89B0A584-EF1C-4E28-845E-8CB34DECD788}" type="pres">
      <dgm:prSet presAssocID="{64F47696-E0DB-49EF-81A5-D509C1B9ACD5}" presName="linNode" presStyleCnt="0"/>
      <dgm:spPr/>
    </dgm:pt>
    <dgm:pt modelId="{103C13CF-4364-4652-A508-DA8B076BD4C3}" type="pres">
      <dgm:prSet presAssocID="{64F47696-E0DB-49EF-81A5-D509C1B9ACD5}" presName="parentText" presStyleLbl="node1" presStyleIdx="0" presStyleCnt="4">
        <dgm:presLayoutVars>
          <dgm:chMax val="1"/>
          <dgm:bulletEnabled val="1"/>
        </dgm:presLayoutVars>
      </dgm:prSet>
      <dgm:spPr/>
      <dgm:t>
        <a:bodyPr/>
        <a:lstStyle/>
        <a:p>
          <a:endParaRPr lang="zh-CN" altLang="en-US"/>
        </a:p>
      </dgm:t>
    </dgm:pt>
    <dgm:pt modelId="{2EB4EBAB-95F9-4D88-9856-6A8836CF5E57}" type="pres">
      <dgm:prSet presAssocID="{64F47696-E0DB-49EF-81A5-D509C1B9ACD5}" presName="descendantText" presStyleLbl="alignAccFollowNode1" presStyleIdx="0" presStyleCnt="4">
        <dgm:presLayoutVars>
          <dgm:bulletEnabled val="1"/>
        </dgm:presLayoutVars>
      </dgm:prSet>
      <dgm:spPr/>
      <dgm:t>
        <a:bodyPr/>
        <a:lstStyle/>
        <a:p>
          <a:endParaRPr lang="en-US"/>
        </a:p>
      </dgm:t>
    </dgm:pt>
    <dgm:pt modelId="{3415E435-9718-462D-895C-1F3C54BC5956}" type="pres">
      <dgm:prSet presAssocID="{602ABEE6-AC49-4C58-8E28-19E1E22E177E}" presName="sp" presStyleCnt="0"/>
      <dgm:spPr/>
    </dgm:pt>
    <dgm:pt modelId="{635F9714-712E-4208-A14E-48FB9F60E9CD}" type="pres">
      <dgm:prSet presAssocID="{2075E974-0FEB-4622-B548-620D3669E86C}" presName="linNode" presStyleCnt="0"/>
      <dgm:spPr/>
    </dgm:pt>
    <dgm:pt modelId="{67227AB4-619A-4A3C-8118-51AAF144BE21}" type="pres">
      <dgm:prSet presAssocID="{2075E974-0FEB-4622-B548-620D3669E86C}" presName="parentText" presStyleLbl="node1" presStyleIdx="1" presStyleCnt="4">
        <dgm:presLayoutVars>
          <dgm:chMax val="1"/>
          <dgm:bulletEnabled val="1"/>
        </dgm:presLayoutVars>
      </dgm:prSet>
      <dgm:spPr/>
      <dgm:t>
        <a:bodyPr/>
        <a:lstStyle/>
        <a:p>
          <a:endParaRPr lang="en-US"/>
        </a:p>
      </dgm:t>
    </dgm:pt>
    <dgm:pt modelId="{CE537D98-681A-4917-80CB-055FAA0962C7}" type="pres">
      <dgm:prSet presAssocID="{2075E974-0FEB-4622-B548-620D3669E86C}" presName="descendantText" presStyleLbl="alignAccFollowNode1" presStyleIdx="1" presStyleCnt="4" custScaleY="142212">
        <dgm:presLayoutVars>
          <dgm:bulletEnabled val="1"/>
        </dgm:presLayoutVars>
      </dgm:prSet>
      <dgm:spPr/>
      <dgm:t>
        <a:bodyPr/>
        <a:lstStyle/>
        <a:p>
          <a:endParaRPr lang="en-US"/>
        </a:p>
      </dgm:t>
    </dgm:pt>
    <dgm:pt modelId="{3443F321-FE8E-4D97-8A18-714A63498ACC}" type="pres">
      <dgm:prSet presAssocID="{712333D7-1277-4B60-BF27-D63B9A0A1A7E}" presName="sp" presStyleCnt="0"/>
      <dgm:spPr/>
    </dgm:pt>
    <dgm:pt modelId="{5CBBC360-A13D-4B32-8D20-5ED61B01C2A4}" type="pres">
      <dgm:prSet presAssocID="{007A823C-7924-46AA-9BDE-3AE443117FD3}" presName="linNode" presStyleCnt="0"/>
      <dgm:spPr/>
    </dgm:pt>
    <dgm:pt modelId="{AE53B884-734D-4877-899C-92889D26B572}" type="pres">
      <dgm:prSet presAssocID="{007A823C-7924-46AA-9BDE-3AE443117FD3}" presName="parentText" presStyleLbl="node1" presStyleIdx="2" presStyleCnt="4">
        <dgm:presLayoutVars>
          <dgm:chMax val="1"/>
          <dgm:bulletEnabled val="1"/>
        </dgm:presLayoutVars>
      </dgm:prSet>
      <dgm:spPr/>
      <dgm:t>
        <a:bodyPr/>
        <a:lstStyle/>
        <a:p>
          <a:endParaRPr lang="en-US"/>
        </a:p>
      </dgm:t>
    </dgm:pt>
    <dgm:pt modelId="{533F6569-66B9-4667-888E-3313FF5C3723}" type="pres">
      <dgm:prSet presAssocID="{007A823C-7924-46AA-9BDE-3AE443117FD3}" presName="descendantText" presStyleLbl="alignAccFollowNode1" presStyleIdx="2" presStyleCnt="4">
        <dgm:presLayoutVars>
          <dgm:bulletEnabled val="1"/>
        </dgm:presLayoutVars>
      </dgm:prSet>
      <dgm:spPr/>
      <dgm:t>
        <a:bodyPr/>
        <a:lstStyle/>
        <a:p>
          <a:endParaRPr lang="en-US"/>
        </a:p>
      </dgm:t>
    </dgm:pt>
    <dgm:pt modelId="{58CCF461-9121-4BA9-8A8E-05E3801C7743}" type="pres">
      <dgm:prSet presAssocID="{0CB0B36D-5F7D-40DF-8AEE-418D5981FA16}" presName="sp" presStyleCnt="0"/>
      <dgm:spPr/>
    </dgm:pt>
    <dgm:pt modelId="{F3DE8FC8-7BBF-4868-9310-E52F4D722B91}" type="pres">
      <dgm:prSet presAssocID="{E8D7A29F-F4EC-4C84-A3B9-C921B6E3CCEB}" presName="linNode" presStyleCnt="0"/>
      <dgm:spPr/>
    </dgm:pt>
    <dgm:pt modelId="{1895E657-B489-4675-B683-CA51D28E7ED4}" type="pres">
      <dgm:prSet presAssocID="{E8D7A29F-F4EC-4C84-A3B9-C921B6E3CCEB}" presName="parentText" presStyleLbl="node1" presStyleIdx="3" presStyleCnt="4">
        <dgm:presLayoutVars>
          <dgm:chMax val="1"/>
          <dgm:bulletEnabled val="1"/>
        </dgm:presLayoutVars>
      </dgm:prSet>
      <dgm:spPr/>
      <dgm:t>
        <a:bodyPr/>
        <a:lstStyle/>
        <a:p>
          <a:endParaRPr lang="en-US"/>
        </a:p>
      </dgm:t>
    </dgm:pt>
    <dgm:pt modelId="{83C2294E-6A8B-4B78-B325-A91926F2FF7B}" type="pres">
      <dgm:prSet presAssocID="{E8D7A29F-F4EC-4C84-A3B9-C921B6E3CCEB}" presName="descendantText" presStyleLbl="alignAccFollowNode1" presStyleIdx="3" presStyleCnt="4">
        <dgm:presLayoutVars>
          <dgm:bulletEnabled val="1"/>
        </dgm:presLayoutVars>
      </dgm:prSet>
      <dgm:spPr/>
      <dgm:t>
        <a:bodyPr/>
        <a:lstStyle/>
        <a:p>
          <a:endParaRPr lang="en-US"/>
        </a:p>
      </dgm:t>
    </dgm:pt>
  </dgm:ptLst>
  <dgm:cxnLst>
    <dgm:cxn modelId="{95DD4CF6-EC26-4E8F-BC59-EF6C2DE598A0}" type="presOf" srcId="{E8D7A29F-F4EC-4C84-A3B9-C921B6E3CCEB}" destId="{1895E657-B489-4675-B683-CA51D28E7ED4}" srcOrd="0" destOrd="0" presId="urn:microsoft.com/office/officeart/2005/8/layout/vList5"/>
    <dgm:cxn modelId="{581167F4-4CF4-4E5C-8247-0EC96B77E010}" type="presOf" srcId="{007A823C-7924-46AA-9BDE-3AE443117FD3}" destId="{AE53B884-734D-4877-899C-92889D26B572}" srcOrd="0" destOrd="0" presId="urn:microsoft.com/office/officeart/2005/8/layout/vList5"/>
    <dgm:cxn modelId="{9594D1F8-7E06-4824-B5A7-96F2B320CF5A}" type="presOf" srcId="{731C4D46-237F-40BD-89AC-D0984B34B0B3}" destId="{CE537D98-681A-4917-80CB-055FAA0962C7}" srcOrd="0" destOrd="2" presId="urn:microsoft.com/office/officeart/2005/8/layout/vList5"/>
    <dgm:cxn modelId="{3545D56B-2A2B-4F11-9039-D413F6ECDCDA}" type="presOf" srcId="{900167C2-E31A-47BF-85DB-DB4DA7A4DABC}" destId="{2EB4EBAB-95F9-4D88-9856-6A8836CF5E57}" srcOrd="0" destOrd="0" presId="urn:microsoft.com/office/officeart/2005/8/layout/vList5"/>
    <dgm:cxn modelId="{86EEF30E-249C-4D5A-BA9A-70C900957DA4}" type="presOf" srcId="{64F47696-E0DB-49EF-81A5-D509C1B9ACD5}" destId="{103C13CF-4364-4652-A508-DA8B076BD4C3}" srcOrd="0" destOrd="0" presId="urn:microsoft.com/office/officeart/2005/8/layout/vList5"/>
    <dgm:cxn modelId="{2FA33E74-9694-4E6B-9094-783C5082C2F1}" type="presOf" srcId="{4F82A685-B925-4CB2-AFC5-DBB1088C2BE1}" destId="{83C2294E-6A8B-4B78-B325-A91926F2FF7B}" srcOrd="0" destOrd="1" presId="urn:microsoft.com/office/officeart/2005/8/layout/vList5"/>
    <dgm:cxn modelId="{36115D59-81B3-4042-BA78-C1E28EFA662C}" srcId="{2075E974-0FEB-4622-B548-620D3669E86C}" destId="{731C4D46-237F-40BD-89AC-D0984B34B0B3}" srcOrd="2" destOrd="0" parTransId="{DAA08B0E-A829-473A-8987-40FACCB0D638}" sibTransId="{53B8EDC4-72C6-4B20-8A6F-CF413E7FF9CC}"/>
    <dgm:cxn modelId="{0C3C93A3-B7D3-44A0-90EA-AE2C525CA4AE}" srcId="{2075E974-0FEB-4622-B548-620D3669E86C}" destId="{9775D316-F528-41BE-9AF1-C60DD6DFA350}" srcOrd="0" destOrd="0" parTransId="{F062E4FC-02BA-47DC-A6DF-EF185C36CA22}" sibTransId="{DFAB71EF-B62B-455D-9136-0AE6563A2E6D}"/>
    <dgm:cxn modelId="{330823CA-2AED-4925-9EE1-CE65FD96ED6A}" type="presOf" srcId="{3E8FF1C6-ED39-41EC-9B40-3AB5EF87F7A8}" destId="{CE537D98-681A-4917-80CB-055FAA0962C7}" srcOrd="0" destOrd="1" presId="urn:microsoft.com/office/officeart/2005/8/layout/vList5"/>
    <dgm:cxn modelId="{1A75FC82-6A7A-4604-9E25-D548740E6EF7}" type="presOf" srcId="{9775D316-F528-41BE-9AF1-C60DD6DFA350}" destId="{CE537D98-681A-4917-80CB-055FAA0962C7}" srcOrd="0" destOrd="0" presId="urn:microsoft.com/office/officeart/2005/8/layout/vList5"/>
    <dgm:cxn modelId="{0503A198-4460-42A6-BA1F-09BF75F7CFF0}" type="presOf" srcId="{2075E974-0FEB-4622-B548-620D3669E86C}" destId="{67227AB4-619A-4A3C-8118-51AAF144BE21}" srcOrd="0" destOrd="0" presId="urn:microsoft.com/office/officeart/2005/8/layout/vList5"/>
    <dgm:cxn modelId="{F5E8E0D0-76D4-41DD-A9E4-D7A23E3E517B}" srcId="{64F47696-E0DB-49EF-81A5-D509C1B9ACD5}" destId="{900167C2-E31A-47BF-85DB-DB4DA7A4DABC}" srcOrd="0" destOrd="0" parTransId="{DA40A492-7DCF-450C-82BB-0D8344EBC8D6}" sibTransId="{C86A97FB-2C79-46F2-A625-81AF5CB780D8}"/>
    <dgm:cxn modelId="{2FAD60EF-54E5-4480-9C41-E381D2AD4466}" srcId="{684FE7AC-92F5-42D8-97F7-18D5230FE9B8}" destId="{64F47696-E0DB-49EF-81A5-D509C1B9ACD5}" srcOrd="0" destOrd="0" parTransId="{5E7C4A36-D7B3-4BAA-8DF2-6B5467D8DCD8}" sibTransId="{602ABEE6-AC49-4C58-8E28-19E1E22E177E}"/>
    <dgm:cxn modelId="{69D0F7B1-3CB3-4B1E-863D-F09DB27E3002}" srcId="{E8D7A29F-F4EC-4C84-A3B9-C921B6E3CCEB}" destId="{4F82A685-B925-4CB2-AFC5-DBB1088C2BE1}" srcOrd="1" destOrd="0" parTransId="{0FEE3008-945A-4F30-BD0D-27ADC0DD694F}" sibTransId="{546BE3FC-DE84-4814-8A2B-4F2698360801}"/>
    <dgm:cxn modelId="{286D0DE7-DFA3-4CB1-AECA-7F2B816478D3}" srcId="{684FE7AC-92F5-42D8-97F7-18D5230FE9B8}" destId="{007A823C-7924-46AA-9BDE-3AE443117FD3}" srcOrd="2" destOrd="0" parTransId="{C7223885-F153-444C-81D2-41A785241939}" sibTransId="{0CB0B36D-5F7D-40DF-8AEE-418D5981FA16}"/>
    <dgm:cxn modelId="{6FC69D59-86BD-49FB-B43F-092F1EC0B91A}" srcId="{684FE7AC-92F5-42D8-97F7-18D5230FE9B8}" destId="{E8D7A29F-F4EC-4C84-A3B9-C921B6E3CCEB}" srcOrd="3" destOrd="0" parTransId="{BA6A2A74-B0D1-4CED-B1DC-3A5E3462CD6F}" sibTransId="{649E4357-46D6-4E8F-9541-46A7CF22302B}"/>
    <dgm:cxn modelId="{69DCD5F3-6D17-467E-9C52-3F5BA05E3F25}" srcId="{2075E974-0FEB-4622-B548-620D3669E86C}" destId="{3E8FF1C6-ED39-41EC-9B40-3AB5EF87F7A8}" srcOrd="1" destOrd="0" parTransId="{188DEFE5-006A-43DA-BFEE-9C0D7E0917A0}" sibTransId="{64036A05-15A0-4B1B-BED6-1F60D727CD20}"/>
    <dgm:cxn modelId="{E9C23647-5A1A-43C4-8EC4-37E0242410DB}" srcId="{007A823C-7924-46AA-9BDE-3AE443117FD3}" destId="{FAD73E4F-5C9D-4113-8DAF-8E074576A09F}" srcOrd="0" destOrd="0" parTransId="{0DB6411D-1F26-46E6-AFEE-A28650A0543B}" sibTransId="{8A85F300-1ACB-4D61-9DCA-128BA73C2A91}"/>
    <dgm:cxn modelId="{B893DAEE-0BF8-4D7E-9D6A-20BC91BE7458}" type="presOf" srcId="{684FE7AC-92F5-42D8-97F7-18D5230FE9B8}" destId="{5D1D4A59-3F22-41AA-849A-05B758E8F863}" srcOrd="0" destOrd="0" presId="urn:microsoft.com/office/officeart/2005/8/layout/vList5"/>
    <dgm:cxn modelId="{D5DFDE02-F538-4A3B-A2B5-C49B0CF0C064}" type="presOf" srcId="{07A660EE-78FC-4977-B831-46D4DFF25A86}" destId="{83C2294E-6A8B-4B78-B325-A91926F2FF7B}" srcOrd="0" destOrd="0" presId="urn:microsoft.com/office/officeart/2005/8/layout/vList5"/>
    <dgm:cxn modelId="{2F22D943-C64E-472F-A327-DEB2314119D0}" srcId="{684FE7AC-92F5-42D8-97F7-18D5230FE9B8}" destId="{2075E974-0FEB-4622-B548-620D3669E86C}" srcOrd="1" destOrd="0" parTransId="{128D47DC-6B41-41BE-A519-FF02C0EC3DA3}" sibTransId="{712333D7-1277-4B60-BF27-D63B9A0A1A7E}"/>
    <dgm:cxn modelId="{093DC0D1-4485-47FF-B388-2C9F3286FCD6}" type="presOf" srcId="{FAD73E4F-5C9D-4113-8DAF-8E074576A09F}" destId="{533F6569-66B9-4667-888E-3313FF5C3723}" srcOrd="0" destOrd="0" presId="urn:microsoft.com/office/officeart/2005/8/layout/vList5"/>
    <dgm:cxn modelId="{D8B18D60-FB89-4C78-B5BA-111321AB24DF}" srcId="{E8D7A29F-F4EC-4C84-A3B9-C921B6E3CCEB}" destId="{07A660EE-78FC-4977-B831-46D4DFF25A86}" srcOrd="0" destOrd="0" parTransId="{F8633C4A-F8EE-4456-A5CC-7DB7F9DEF131}" sibTransId="{7BA1E8EA-44CB-4BEF-99B6-C28C58B45B9E}"/>
    <dgm:cxn modelId="{7972940C-553A-4F8A-B885-BD0F047555E5}" type="presParOf" srcId="{5D1D4A59-3F22-41AA-849A-05B758E8F863}" destId="{89B0A584-EF1C-4E28-845E-8CB34DECD788}" srcOrd="0" destOrd="0" presId="urn:microsoft.com/office/officeart/2005/8/layout/vList5"/>
    <dgm:cxn modelId="{88E0EA4E-439D-4A12-AE3A-7ED8271B7EB6}" type="presParOf" srcId="{89B0A584-EF1C-4E28-845E-8CB34DECD788}" destId="{103C13CF-4364-4652-A508-DA8B076BD4C3}" srcOrd="0" destOrd="0" presId="urn:microsoft.com/office/officeart/2005/8/layout/vList5"/>
    <dgm:cxn modelId="{FB2F965B-0BD1-4DBE-8012-E58DCED67988}" type="presParOf" srcId="{89B0A584-EF1C-4E28-845E-8CB34DECD788}" destId="{2EB4EBAB-95F9-4D88-9856-6A8836CF5E57}" srcOrd="1" destOrd="0" presId="urn:microsoft.com/office/officeart/2005/8/layout/vList5"/>
    <dgm:cxn modelId="{E06D4596-9479-4EE4-A96F-4F485849628C}" type="presParOf" srcId="{5D1D4A59-3F22-41AA-849A-05B758E8F863}" destId="{3415E435-9718-462D-895C-1F3C54BC5956}" srcOrd="1" destOrd="0" presId="urn:microsoft.com/office/officeart/2005/8/layout/vList5"/>
    <dgm:cxn modelId="{6B1CB370-EC3B-4E95-A367-972BA4960005}" type="presParOf" srcId="{5D1D4A59-3F22-41AA-849A-05B758E8F863}" destId="{635F9714-712E-4208-A14E-48FB9F60E9CD}" srcOrd="2" destOrd="0" presId="urn:microsoft.com/office/officeart/2005/8/layout/vList5"/>
    <dgm:cxn modelId="{6DE03086-1FEB-4672-A7FB-42DD5F8B1173}" type="presParOf" srcId="{635F9714-712E-4208-A14E-48FB9F60E9CD}" destId="{67227AB4-619A-4A3C-8118-51AAF144BE21}" srcOrd="0" destOrd="0" presId="urn:microsoft.com/office/officeart/2005/8/layout/vList5"/>
    <dgm:cxn modelId="{3211D78D-CF2B-4ADA-B51F-5F5BA82B52A3}" type="presParOf" srcId="{635F9714-712E-4208-A14E-48FB9F60E9CD}" destId="{CE537D98-681A-4917-80CB-055FAA0962C7}" srcOrd="1" destOrd="0" presId="urn:microsoft.com/office/officeart/2005/8/layout/vList5"/>
    <dgm:cxn modelId="{6D823978-F126-4277-9DDE-6A836362D049}" type="presParOf" srcId="{5D1D4A59-3F22-41AA-849A-05B758E8F863}" destId="{3443F321-FE8E-4D97-8A18-714A63498ACC}" srcOrd="3" destOrd="0" presId="urn:microsoft.com/office/officeart/2005/8/layout/vList5"/>
    <dgm:cxn modelId="{954B72E2-1658-45FB-B308-B3334137F28D}" type="presParOf" srcId="{5D1D4A59-3F22-41AA-849A-05B758E8F863}" destId="{5CBBC360-A13D-4B32-8D20-5ED61B01C2A4}" srcOrd="4" destOrd="0" presId="urn:microsoft.com/office/officeart/2005/8/layout/vList5"/>
    <dgm:cxn modelId="{4367E5DB-3D30-4865-8023-DF489A4305F8}" type="presParOf" srcId="{5CBBC360-A13D-4B32-8D20-5ED61B01C2A4}" destId="{AE53B884-734D-4877-899C-92889D26B572}" srcOrd="0" destOrd="0" presId="urn:microsoft.com/office/officeart/2005/8/layout/vList5"/>
    <dgm:cxn modelId="{6BD50272-1253-4448-80F0-5360FEF6559F}" type="presParOf" srcId="{5CBBC360-A13D-4B32-8D20-5ED61B01C2A4}" destId="{533F6569-66B9-4667-888E-3313FF5C3723}" srcOrd="1" destOrd="0" presId="urn:microsoft.com/office/officeart/2005/8/layout/vList5"/>
    <dgm:cxn modelId="{EB9F155A-675E-4AD9-BAF1-D40CCDD14C1B}" type="presParOf" srcId="{5D1D4A59-3F22-41AA-849A-05B758E8F863}" destId="{58CCF461-9121-4BA9-8A8E-05E3801C7743}" srcOrd="5" destOrd="0" presId="urn:microsoft.com/office/officeart/2005/8/layout/vList5"/>
    <dgm:cxn modelId="{C34F5800-476E-45D7-8C24-98835914BC45}" type="presParOf" srcId="{5D1D4A59-3F22-41AA-849A-05B758E8F863}" destId="{F3DE8FC8-7BBF-4868-9310-E52F4D722B91}" srcOrd="6" destOrd="0" presId="urn:microsoft.com/office/officeart/2005/8/layout/vList5"/>
    <dgm:cxn modelId="{DE18D688-502F-4829-A393-8747DC5AEBAB}" type="presParOf" srcId="{F3DE8FC8-7BBF-4868-9310-E52F4D722B91}" destId="{1895E657-B489-4675-B683-CA51D28E7ED4}" srcOrd="0" destOrd="0" presId="urn:microsoft.com/office/officeart/2005/8/layout/vList5"/>
    <dgm:cxn modelId="{21E0F77D-3092-4E99-B4A7-ADE07B092963}" type="presParOf" srcId="{F3DE8FC8-7BBF-4868-9310-E52F4D722B91}" destId="{83C2294E-6A8B-4B78-B325-A91926F2FF7B}" srcOrd="1" destOrd="0" presId="urn:microsoft.com/office/officeart/2005/8/layout/vList5"/>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4EBAB-95F9-4D88-9856-6A8836CF5E57}">
      <dsp:nvSpPr>
        <dsp:cNvPr id="0" name=""/>
        <dsp:cNvSpPr/>
      </dsp:nvSpPr>
      <dsp:spPr>
        <a:xfrm rot="5400000">
          <a:off x="4595912" y="-1911030"/>
          <a:ext cx="644650" cy="462892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Latin hypercube design (LHD)</a:t>
          </a:r>
          <a:endParaRPr lang="zh-CN" altLang="en-US" sz="2400" kern="1200" dirty="0"/>
        </a:p>
      </dsp:txBody>
      <dsp:txXfrm rot="-5400000">
        <a:off x="2603773" y="112578"/>
        <a:ext cx="4597460" cy="581712"/>
      </dsp:txXfrm>
    </dsp:sp>
    <dsp:sp modelId="{103C13CF-4364-4652-A508-DA8B076BD4C3}">
      <dsp:nvSpPr>
        <dsp:cNvPr id="0" name=""/>
        <dsp:cNvSpPr/>
      </dsp:nvSpPr>
      <dsp:spPr>
        <a:xfrm>
          <a:off x="0" y="527"/>
          <a:ext cx="2603772" cy="80581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altLang="zh-CN" sz="2400" kern="1200" dirty="0" smtClean="0"/>
            <a:t>Sampling</a:t>
          </a:r>
          <a:endParaRPr lang="zh-CN" altLang="en-US" sz="2400" kern="1200" dirty="0"/>
        </a:p>
      </dsp:txBody>
      <dsp:txXfrm>
        <a:off x="39337" y="39864"/>
        <a:ext cx="2525098" cy="727139"/>
      </dsp:txXfrm>
    </dsp:sp>
    <dsp:sp modelId="{CE537D98-681A-4917-80CB-055FAA0962C7}">
      <dsp:nvSpPr>
        <dsp:cNvPr id="0" name=""/>
        <dsp:cNvSpPr/>
      </dsp:nvSpPr>
      <dsp:spPr>
        <a:xfrm rot="5400000">
          <a:off x="4455049" y="-1007187"/>
          <a:ext cx="916770" cy="4624408"/>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smtClean="0"/>
            <a:t>Kriging</a:t>
          </a:r>
          <a:endParaRPr lang="zh-CN" altLang="en-US" sz="2400" kern="1200" dirty="0"/>
        </a:p>
        <a:p>
          <a:pPr marL="228600" lvl="1" indent="-228600" algn="l" defTabSz="1066800">
            <a:lnSpc>
              <a:spcPct val="90000"/>
            </a:lnSpc>
            <a:spcBef>
              <a:spcPct val="0"/>
            </a:spcBef>
            <a:spcAft>
              <a:spcPct val="15000"/>
            </a:spcAft>
            <a:buChar char="••"/>
          </a:pPr>
          <a:r>
            <a:rPr lang="en-US" sz="2400" kern="1200" smtClean="0"/>
            <a:t>SVR</a:t>
          </a:r>
          <a:endParaRPr lang="en-US" sz="2400" kern="1200" dirty="0" smtClean="0"/>
        </a:p>
        <a:p>
          <a:pPr marL="228600" lvl="1" indent="-228600" algn="l" defTabSz="1066800">
            <a:lnSpc>
              <a:spcPct val="90000"/>
            </a:lnSpc>
            <a:spcBef>
              <a:spcPct val="0"/>
            </a:spcBef>
            <a:spcAft>
              <a:spcPct val="15000"/>
            </a:spcAft>
            <a:buChar char="••"/>
          </a:pPr>
          <a:r>
            <a:rPr lang="en-US" sz="2400" kern="1200" smtClean="0"/>
            <a:t>RBF</a:t>
          </a:r>
          <a:endParaRPr lang="en-US" sz="2400" kern="1200" dirty="0" smtClean="0"/>
        </a:p>
      </dsp:txBody>
      <dsp:txXfrm rot="-5400000">
        <a:off x="2601231" y="891384"/>
        <a:ext cx="4579655" cy="827264"/>
      </dsp:txXfrm>
    </dsp:sp>
    <dsp:sp modelId="{67227AB4-619A-4A3C-8118-51AAF144BE21}">
      <dsp:nvSpPr>
        <dsp:cNvPr id="0" name=""/>
        <dsp:cNvSpPr/>
      </dsp:nvSpPr>
      <dsp:spPr>
        <a:xfrm>
          <a:off x="0" y="902109"/>
          <a:ext cx="2601229" cy="80581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altLang="zh-CN" sz="2400" kern="1200" dirty="0" smtClean="0"/>
            <a:t>Model Training</a:t>
          </a:r>
          <a:endParaRPr lang="zh-CN" altLang="en-US" sz="2400" kern="1200" dirty="0"/>
        </a:p>
      </dsp:txBody>
      <dsp:txXfrm>
        <a:off x="39337" y="941446"/>
        <a:ext cx="2522555" cy="727139"/>
      </dsp:txXfrm>
    </dsp:sp>
    <dsp:sp modelId="{533F6569-66B9-4667-888E-3313FF5C3723}">
      <dsp:nvSpPr>
        <dsp:cNvPr id="0" name=""/>
        <dsp:cNvSpPr/>
      </dsp:nvSpPr>
      <dsp:spPr>
        <a:xfrm rot="5400000">
          <a:off x="4595912" y="-107865"/>
          <a:ext cx="644650" cy="4628929"/>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Accuracy: NRMSE (Normalized root mean square error)</a:t>
          </a:r>
          <a:endParaRPr lang="zh-CN" altLang="en-US" sz="2400" kern="1200" dirty="0"/>
        </a:p>
      </dsp:txBody>
      <dsp:txXfrm rot="-5400000">
        <a:off x="2603773" y="1915743"/>
        <a:ext cx="4597460" cy="581712"/>
      </dsp:txXfrm>
    </dsp:sp>
    <dsp:sp modelId="{AE53B884-734D-4877-899C-92889D26B572}">
      <dsp:nvSpPr>
        <dsp:cNvPr id="0" name=""/>
        <dsp:cNvSpPr/>
      </dsp:nvSpPr>
      <dsp:spPr>
        <a:xfrm>
          <a:off x="0" y="1803692"/>
          <a:ext cx="2603772" cy="80581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altLang="zh-CN" sz="2400" kern="1200" smtClean="0"/>
            <a:t>Model Testing</a:t>
          </a:r>
          <a:endParaRPr lang="zh-CN" altLang="en-US" sz="2400" kern="1200" dirty="0"/>
        </a:p>
      </dsp:txBody>
      <dsp:txXfrm>
        <a:off x="39337" y="1843029"/>
        <a:ext cx="2525098" cy="727139"/>
      </dsp:txXfrm>
    </dsp:sp>
    <dsp:sp modelId="{83C2294E-6A8B-4B78-B325-A91926F2FF7B}">
      <dsp:nvSpPr>
        <dsp:cNvPr id="0" name=""/>
        <dsp:cNvSpPr/>
      </dsp:nvSpPr>
      <dsp:spPr>
        <a:xfrm rot="5400000">
          <a:off x="4595912" y="738238"/>
          <a:ext cx="644650" cy="4628929"/>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Accuracy maximization</a:t>
          </a:r>
          <a:endParaRPr lang="zh-CN" altLang="en-US" sz="2400" kern="1200" dirty="0"/>
        </a:p>
        <a:p>
          <a:pPr marL="228600" lvl="1" indent="-228600" algn="l" defTabSz="1066800">
            <a:lnSpc>
              <a:spcPct val="90000"/>
            </a:lnSpc>
            <a:spcBef>
              <a:spcPct val="0"/>
            </a:spcBef>
            <a:spcAft>
              <a:spcPct val="15000"/>
            </a:spcAft>
            <a:buChar char="••"/>
          </a:pPr>
          <a:r>
            <a:rPr lang="en-US" sz="2400" kern="1200" dirty="0" smtClean="0"/>
            <a:t>Robustness maximization</a:t>
          </a:r>
        </a:p>
      </dsp:txBody>
      <dsp:txXfrm rot="-5400000">
        <a:off x="2603773" y="2761847"/>
        <a:ext cx="4597460" cy="581712"/>
      </dsp:txXfrm>
    </dsp:sp>
    <dsp:sp modelId="{1895E657-B489-4675-B683-CA51D28E7ED4}">
      <dsp:nvSpPr>
        <dsp:cNvPr id="0" name=""/>
        <dsp:cNvSpPr/>
      </dsp:nvSpPr>
      <dsp:spPr>
        <a:xfrm>
          <a:off x="0" y="2649796"/>
          <a:ext cx="2603772" cy="80581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altLang="zh-CN" sz="2400" kern="1200" dirty="0" smtClean="0"/>
            <a:t>Bi-criteria Ensemble</a:t>
          </a:r>
          <a:endParaRPr lang="zh-CN" altLang="en-US" sz="2400" kern="1200" dirty="0"/>
        </a:p>
      </dsp:txBody>
      <dsp:txXfrm>
        <a:off x="39337" y="2689133"/>
        <a:ext cx="2525098" cy="72713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B72F90-B86B-4D23-83AE-87BADF28DA77}" type="datetimeFigureOut">
              <a:rPr lang="zh-CN" altLang="en-US" smtClean="0"/>
              <a:t>2014/10/18</a:t>
            </a:fld>
            <a:endParaRPr lang="zh-CN" altLang="en-US"/>
          </a:p>
        </p:txBody>
      </p:sp>
      <p:sp>
        <p:nvSpPr>
          <p:cNvPr id="4" name="幻灯片图像占位符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658F96-3BE2-4EB1-822B-4107D4834686}" type="slidenum">
              <a:rPr lang="zh-CN" altLang="en-US" smtClean="0"/>
              <a:t>‹#›</a:t>
            </a:fld>
            <a:endParaRPr lang="zh-CN" altLang="en-US"/>
          </a:p>
        </p:txBody>
      </p:sp>
    </p:spTree>
    <p:extLst>
      <p:ext uri="{BB962C8B-B14F-4D97-AF65-F5344CB8AC3E}">
        <p14:creationId xmlns:p14="http://schemas.microsoft.com/office/powerpoint/2010/main" val="2253765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658F96-3BE2-4EB1-822B-4107D4834686}" type="slidenum">
              <a:rPr lang="zh-CN" altLang="en-US" smtClean="0"/>
              <a:t>1</a:t>
            </a:fld>
            <a:endParaRPr lang="zh-CN" altLang="en-US"/>
          </a:p>
        </p:txBody>
      </p:sp>
    </p:spTree>
    <p:extLst>
      <p:ext uri="{BB962C8B-B14F-4D97-AF65-F5344CB8AC3E}">
        <p14:creationId xmlns:p14="http://schemas.microsoft.com/office/powerpoint/2010/main" val="69757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3291840" y="13634723"/>
            <a:ext cx="37307520" cy="940816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6583680" y="24871680"/>
            <a:ext cx="30723840" cy="1121664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0A571C7-BE1F-4B3B-8571-19F94D743918}" type="datetimeFigureOut">
              <a:rPr lang="zh-CN" altLang="en-US" smtClean="0"/>
              <a:t>2014/10/18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E9D53E-6F95-4E53-8A94-56248F536F6B}" type="slidenum">
              <a:rPr lang="zh-CN" altLang="en-US" smtClean="0"/>
              <a:t>‹#›</a:t>
            </a:fld>
            <a:endParaRPr lang="zh-CN" altLang="en-US"/>
          </a:p>
        </p:txBody>
      </p:sp>
    </p:spTree>
    <p:extLst>
      <p:ext uri="{BB962C8B-B14F-4D97-AF65-F5344CB8AC3E}">
        <p14:creationId xmlns:p14="http://schemas.microsoft.com/office/powerpoint/2010/main" val="2610212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0A571C7-BE1F-4B3B-8571-19F94D743918}" type="datetimeFigureOut">
              <a:rPr lang="zh-CN" altLang="en-US" smtClean="0"/>
              <a:t>2014/10/18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E9D53E-6F95-4E53-8A94-56248F536F6B}" type="slidenum">
              <a:rPr lang="zh-CN" altLang="en-US" smtClean="0"/>
              <a:t>‹#›</a:t>
            </a:fld>
            <a:endParaRPr lang="zh-CN" altLang="en-US"/>
          </a:p>
        </p:txBody>
      </p:sp>
    </p:spTree>
    <p:extLst>
      <p:ext uri="{BB962C8B-B14F-4D97-AF65-F5344CB8AC3E}">
        <p14:creationId xmlns:p14="http://schemas.microsoft.com/office/powerpoint/2010/main" val="136923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31821120" y="1757686"/>
            <a:ext cx="9875520" cy="3744976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194560" y="1757686"/>
            <a:ext cx="28895040" cy="3744976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0A571C7-BE1F-4B3B-8571-19F94D743918}" type="datetimeFigureOut">
              <a:rPr lang="zh-CN" altLang="en-US" smtClean="0"/>
              <a:t>2014/10/18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E9D53E-6F95-4E53-8A94-56248F536F6B}" type="slidenum">
              <a:rPr lang="zh-CN" altLang="en-US" smtClean="0"/>
              <a:t>‹#›</a:t>
            </a:fld>
            <a:endParaRPr lang="zh-CN" altLang="en-US"/>
          </a:p>
        </p:txBody>
      </p:sp>
    </p:spTree>
    <p:extLst>
      <p:ext uri="{BB962C8B-B14F-4D97-AF65-F5344CB8AC3E}">
        <p14:creationId xmlns:p14="http://schemas.microsoft.com/office/powerpoint/2010/main" val="33219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0A571C7-BE1F-4B3B-8571-19F94D743918}" type="datetimeFigureOut">
              <a:rPr lang="zh-CN" altLang="en-US" smtClean="0"/>
              <a:t>2014/10/18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E9D53E-6F95-4E53-8A94-56248F536F6B}" type="slidenum">
              <a:rPr lang="zh-CN" altLang="en-US" smtClean="0"/>
              <a:t>‹#›</a:t>
            </a:fld>
            <a:endParaRPr lang="zh-CN" altLang="en-US"/>
          </a:p>
        </p:txBody>
      </p:sp>
    </p:spTree>
    <p:extLst>
      <p:ext uri="{BB962C8B-B14F-4D97-AF65-F5344CB8AC3E}">
        <p14:creationId xmlns:p14="http://schemas.microsoft.com/office/powerpoint/2010/main" val="602412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3467102" y="28204163"/>
            <a:ext cx="37307520" cy="8717280"/>
          </a:xfrm>
        </p:spPr>
        <p:txBody>
          <a:bodyPr anchor="t"/>
          <a:lstStyle>
            <a:lvl1pPr algn="l">
              <a:defRPr sz="219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67102" y="18602966"/>
            <a:ext cx="37307520" cy="9601197"/>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0A571C7-BE1F-4B3B-8571-19F94D743918}" type="datetimeFigureOut">
              <a:rPr lang="zh-CN" altLang="en-US" smtClean="0"/>
              <a:t>2014/10/18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E9D53E-6F95-4E53-8A94-56248F536F6B}" type="slidenum">
              <a:rPr lang="zh-CN" altLang="en-US" smtClean="0"/>
              <a:t>‹#›</a:t>
            </a:fld>
            <a:endParaRPr lang="zh-CN" altLang="en-US"/>
          </a:p>
        </p:txBody>
      </p:sp>
    </p:spTree>
    <p:extLst>
      <p:ext uri="{BB962C8B-B14F-4D97-AF65-F5344CB8AC3E}">
        <p14:creationId xmlns:p14="http://schemas.microsoft.com/office/powerpoint/2010/main" val="327522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194560" y="10241283"/>
            <a:ext cx="19385280" cy="28966163"/>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22311360" y="10241283"/>
            <a:ext cx="19385280" cy="28966163"/>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0A571C7-BE1F-4B3B-8571-19F94D743918}" type="datetimeFigureOut">
              <a:rPr lang="zh-CN" altLang="en-US" smtClean="0"/>
              <a:t>2014/10/18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BE9D53E-6F95-4E53-8A94-56248F536F6B}" type="slidenum">
              <a:rPr lang="zh-CN" altLang="en-US" smtClean="0"/>
              <a:t>‹#›</a:t>
            </a:fld>
            <a:endParaRPr lang="zh-CN" altLang="en-US"/>
          </a:p>
        </p:txBody>
      </p:sp>
    </p:spTree>
    <p:extLst>
      <p:ext uri="{BB962C8B-B14F-4D97-AF65-F5344CB8AC3E}">
        <p14:creationId xmlns:p14="http://schemas.microsoft.com/office/powerpoint/2010/main" val="2331232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194560" y="9824723"/>
            <a:ext cx="19392902"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zh-CN" altLang="en-US" smtClean="0"/>
              <a:t>单击此处编辑母版文本样式</a:t>
            </a:r>
          </a:p>
        </p:txBody>
      </p:sp>
      <p:sp>
        <p:nvSpPr>
          <p:cNvPr id="4" name="内容占位符 3"/>
          <p:cNvSpPr>
            <a:spLocks noGrp="1"/>
          </p:cNvSpPr>
          <p:nvPr>
            <p:ph sz="half" idx="2"/>
          </p:nvPr>
        </p:nvSpPr>
        <p:spPr>
          <a:xfrm>
            <a:off x="2194560" y="13919200"/>
            <a:ext cx="19392902"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22296122" y="9824723"/>
            <a:ext cx="19400520"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zh-CN" altLang="en-US" smtClean="0"/>
              <a:t>单击此处编辑母版文本样式</a:t>
            </a:r>
          </a:p>
        </p:txBody>
      </p:sp>
      <p:sp>
        <p:nvSpPr>
          <p:cNvPr id="6" name="内容占位符 5"/>
          <p:cNvSpPr>
            <a:spLocks noGrp="1"/>
          </p:cNvSpPr>
          <p:nvPr>
            <p:ph sz="quarter" idx="4"/>
          </p:nvPr>
        </p:nvSpPr>
        <p:spPr>
          <a:xfrm>
            <a:off x="22296122" y="13919200"/>
            <a:ext cx="19400520"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0A571C7-BE1F-4B3B-8571-19F94D743918}" type="datetimeFigureOut">
              <a:rPr lang="zh-CN" altLang="en-US" smtClean="0"/>
              <a:t>2014/10/18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BE9D53E-6F95-4E53-8A94-56248F536F6B}" type="slidenum">
              <a:rPr lang="zh-CN" altLang="en-US" smtClean="0"/>
              <a:t>‹#›</a:t>
            </a:fld>
            <a:endParaRPr lang="zh-CN" altLang="en-US"/>
          </a:p>
        </p:txBody>
      </p:sp>
    </p:spTree>
    <p:extLst>
      <p:ext uri="{BB962C8B-B14F-4D97-AF65-F5344CB8AC3E}">
        <p14:creationId xmlns:p14="http://schemas.microsoft.com/office/powerpoint/2010/main" val="151681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0A571C7-BE1F-4B3B-8571-19F94D743918}" type="datetimeFigureOut">
              <a:rPr lang="zh-CN" altLang="en-US" smtClean="0"/>
              <a:t>2014/10/18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BE9D53E-6F95-4E53-8A94-56248F536F6B}" type="slidenum">
              <a:rPr lang="zh-CN" altLang="en-US" smtClean="0"/>
              <a:t>‹#›</a:t>
            </a:fld>
            <a:endParaRPr lang="zh-CN" altLang="en-US"/>
          </a:p>
        </p:txBody>
      </p:sp>
    </p:spTree>
    <p:extLst>
      <p:ext uri="{BB962C8B-B14F-4D97-AF65-F5344CB8AC3E}">
        <p14:creationId xmlns:p14="http://schemas.microsoft.com/office/powerpoint/2010/main" val="3299842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0A571C7-BE1F-4B3B-8571-19F94D743918}" type="datetimeFigureOut">
              <a:rPr lang="zh-CN" altLang="en-US" smtClean="0"/>
              <a:t>2014/10/18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BE9D53E-6F95-4E53-8A94-56248F536F6B}" type="slidenum">
              <a:rPr lang="zh-CN" altLang="en-US" smtClean="0"/>
              <a:t>‹#›</a:t>
            </a:fld>
            <a:endParaRPr lang="zh-CN" altLang="en-US"/>
          </a:p>
        </p:txBody>
      </p:sp>
    </p:spTree>
    <p:extLst>
      <p:ext uri="{BB962C8B-B14F-4D97-AF65-F5344CB8AC3E}">
        <p14:creationId xmlns:p14="http://schemas.microsoft.com/office/powerpoint/2010/main" val="2912828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94563" y="1747520"/>
            <a:ext cx="14439902" cy="7437120"/>
          </a:xfrm>
        </p:spPr>
        <p:txBody>
          <a:bodyPr anchor="b"/>
          <a:lstStyle>
            <a:lvl1pPr algn="l">
              <a:defRPr sz="11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7160240" y="1747523"/>
            <a:ext cx="24536400" cy="37459923"/>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2194563" y="9184643"/>
            <a:ext cx="14439902" cy="30022803"/>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0A571C7-BE1F-4B3B-8571-19F94D743918}" type="datetimeFigureOut">
              <a:rPr lang="zh-CN" altLang="en-US" smtClean="0"/>
              <a:t>2014/10/18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BE9D53E-6F95-4E53-8A94-56248F536F6B}" type="slidenum">
              <a:rPr lang="zh-CN" altLang="en-US" smtClean="0"/>
              <a:t>‹#›</a:t>
            </a:fld>
            <a:endParaRPr lang="zh-CN" altLang="en-US"/>
          </a:p>
        </p:txBody>
      </p:sp>
    </p:spTree>
    <p:extLst>
      <p:ext uri="{BB962C8B-B14F-4D97-AF65-F5344CB8AC3E}">
        <p14:creationId xmlns:p14="http://schemas.microsoft.com/office/powerpoint/2010/main" val="55730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602982" y="30723840"/>
            <a:ext cx="26334720" cy="3627123"/>
          </a:xfrm>
        </p:spPr>
        <p:txBody>
          <a:bodyPr anchor="b"/>
          <a:lstStyle>
            <a:lvl1pPr algn="l">
              <a:defRPr sz="11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8602982" y="3921760"/>
            <a:ext cx="26334720" cy="26334720"/>
          </a:xfrm>
        </p:spPr>
        <p:txBody>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endParaRPr lang="zh-CN" altLang="en-US"/>
          </a:p>
        </p:txBody>
      </p:sp>
      <p:sp>
        <p:nvSpPr>
          <p:cNvPr id="4" name="文本占位符 3"/>
          <p:cNvSpPr>
            <a:spLocks noGrp="1"/>
          </p:cNvSpPr>
          <p:nvPr>
            <p:ph type="body" sz="half" idx="2"/>
          </p:nvPr>
        </p:nvSpPr>
        <p:spPr>
          <a:xfrm>
            <a:off x="8602982" y="34350963"/>
            <a:ext cx="26334720" cy="5151117"/>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0A571C7-BE1F-4B3B-8571-19F94D743918}" type="datetimeFigureOut">
              <a:rPr lang="zh-CN" altLang="en-US" smtClean="0"/>
              <a:t>2014/10/18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BE9D53E-6F95-4E53-8A94-56248F536F6B}" type="slidenum">
              <a:rPr lang="zh-CN" altLang="en-US" smtClean="0"/>
              <a:t>‹#›</a:t>
            </a:fld>
            <a:endParaRPr lang="zh-CN" altLang="en-US"/>
          </a:p>
        </p:txBody>
      </p:sp>
    </p:spTree>
    <p:extLst>
      <p:ext uri="{BB962C8B-B14F-4D97-AF65-F5344CB8AC3E}">
        <p14:creationId xmlns:p14="http://schemas.microsoft.com/office/powerpoint/2010/main" val="384245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2194560" y="1757683"/>
            <a:ext cx="39502080" cy="7315200"/>
          </a:xfrm>
          <a:prstGeom prst="rect">
            <a:avLst/>
          </a:prstGeom>
        </p:spPr>
        <p:txBody>
          <a:bodyPr vert="horz" lIns="501612" tIns="250806" rIns="501612" bIns="250806"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194560" y="10241283"/>
            <a:ext cx="39502080" cy="28966163"/>
          </a:xfrm>
          <a:prstGeom prst="rect">
            <a:avLst/>
          </a:prstGeom>
        </p:spPr>
        <p:txBody>
          <a:bodyPr vert="horz" lIns="501612" tIns="250806" rIns="501612" bIns="250806"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2194560" y="40680643"/>
            <a:ext cx="10241280" cy="2336800"/>
          </a:xfrm>
          <a:prstGeom prst="rect">
            <a:avLst/>
          </a:prstGeom>
        </p:spPr>
        <p:txBody>
          <a:bodyPr vert="horz" lIns="501612" tIns="250806" rIns="501612" bIns="250806" rtlCol="0" anchor="ctr"/>
          <a:lstStyle>
            <a:lvl1pPr algn="l">
              <a:defRPr sz="6600">
                <a:solidFill>
                  <a:schemeClr val="tx1">
                    <a:tint val="75000"/>
                  </a:schemeClr>
                </a:solidFill>
              </a:defRPr>
            </a:lvl1pPr>
          </a:lstStyle>
          <a:p>
            <a:fld id="{B0A571C7-BE1F-4B3B-8571-19F94D743918}" type="datetimeFigureOut">
              <a:rPr lang="zh-CN" altLang="en-US" smtClean="0"/>
              <a:t>2014/10/18</a:t>
            </a:fld>
            <a:endParaRPr lang="zh-CN" altLang="en-US"/>
          </a:p>
        </p:txBody>
      </p:sp>
      <p:sp>
        <p:nvSpPr>
          <p:cNvPr id="5" name="页脚占位符 4"/>
          <p:cNvSpPr>
            <a:spLocks noGrp="1"/>
          </p:cNvSpPr>
          <p:nvPr>
            <p:ph type="ftr" sz="quarter" idx="3"/>
          </p:nvPr>
        </p:nvSpPr>
        <p:spPr>
          <a:xfrm>
            <a:off x="14996160" y="40680643"/>
            <a:ext cx="13898880" cy="2336800"/>
          </a:xfrm>
          <a:prstGeom prst="rect">
            <a:avLst/>
          </a:prstGeom>
        </p:spPr>
        <p:txBody>
          <a:bodyPr vert="horz" lIns="501612" tIns="250806" rIns="501612" bIns="250806" rtlCol="0" anchor="ctr"/>
          <a:lstStyle>
            <a:lvl1pPr algn="ctr">
              <a:defRPr sz="6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31455360" y="40680643"/>
            <a:ext cx="10241280" cy="2336800"/>
          </a:xfrm>
          <a:prstGeom prst="rect">
            <a:avLst/>
          </a:prstGeom>
        </p:spPr>
        <p:txBody>
          <a:bodyPr vert="horz" lIns="501612" tIns="250806" rIns="501612" bIns="250806" rtlCol="0" anchor="ctr"/>
          <a:lstStyle>
            <a:lvl1pPr algn="r">
              <a:defRPr sz="6600">
                <a:solidFill>
                  <a:schemeClr val="tx1">
                    <a:tint val="75000"/>
                  </a:schemeClr>
                </a:solidFill>
              </a:defRPr>
            </a:lvl1pPr>
          </a:lstStyle>
          <a:p>
            <a:fld id="{8BE9D53E-6F95-4E53-8A94-56248F536F6B}" type="slidenum">
              <a:rPr lang="zh-CN" altLang="en-US" smtClean="0"/>
              <a:t>‹#›</a:t>
            </a:fld>
            <a:endParaRPr lang="zh-CN" altLang="en-US"/>
          </a:p>
        </p:txBody>
      </p:sp>
    </p:spTree>
    <p:extLst>
      <p:ext uri="{BB962C8B-B14F-4D97-AF65-F5344CB8AC3E}">
        <p14:creationId xmlns:p14="http://schemas.microsoft.com/office/powerpoint/2010/main" val="2660906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16124" rtl="0" eaLnBrk="1" latinLnBrk="0" hangingPunct="1">
        <a:spcBef>
          <a:spcPct val="0"/>
        </a:spcBef>
        <a:buNone/>
        <a:defRPr sz="24100" kern="1200">
          <a:solidFill>
            <a:schemeClr val="tx1"/>
          </a:solidFill>
          <a:latin typeface="+mj-lt"/>
          <a:ea typeface="+mj-ea"/>
          <a:cs typeface="+mj-cs"/>
        </a:defRPr>
      </a:lvl1pPr>
    </p:titleStyle>
    <p:bodyStyle>
      <a:lvl1pPr marL="1881047" indent="-1881047" algn="l" defTabSz="5016124" rtl="0" eaLnBrk="1" latinLnBrk="0" hangingPunct="1">
        <a:spcBef>
          <a:spcPct val="20000"/>
        </a:spcBef>
        <a:buFont typeface="Arial" pitchFamily="34" charset="0"/>
        <a:buChar char="•"/>
        <a:defRPr sz="17600" kern="1200">
          <a:solidFill>
            <a:schemeClr val="tx1"/>
          </a:solidFill>
          <a:latin typeface="+mn-lt"/>
          <a:ea typeface="+mn-ea"/>
          <a:cs typeface="+mn-cs"/>
        </a:defRPr>
      </a:lvl1pPr>
      <a:lvl2pPr marL="4075601" indent="-1567539" algn="l" defTabSz="5016124" rtl="0" eaLnBrk="1" latinLnBrk="0" hangingPunct="1">
        <a:spcBef>
          <a:spcPct val="20000"/>
        </a:spcBef>
        <a:buFont typeface="Arial" pitchFamily="34" charset="0"/>
        <a:buChar char="–"/>
        <a:defRPr sz="15400" kern="1200">
          <a:solidFill>
            <a:schemeClr val="tx1"/>
          </a:solidFill>
          <a:latin typeface="+mn-lt"/>
          <a:ea typeface="+mn-ea"/>
          <a:cs typeface="+mn-cs"/>
        </a:defRPr>
      </a:lvl2pPr>
      <a:lvl3pPr marL="6270155" indent="-1254031" algn="l" defTabSz="5016124" rtl="0" eaLnBrk="1" latinLnBrk="0" hangingPunct="1">
        <a:spcBef>
          <a:spcPct val="20000"/>
        </a:spcBef>
        <a:buFont typeface="Arial" pitchFamily="34" charset="0"/>
        <a:buChar char="•"/>
        <a:defRPr sz="13200" kern="1200">
          <a:solidFill>
            <a:schemeClr val="tx1"/>
          </a:solidFill>
          <a:latin typeface="+mn-lt"/>
          <a:ea typeface="+mn-ea"/>
          <a:cs typeface="+mn-cs"/>
        </a:defRPr>
      </a:lvl3pPr>
      <a:lvl4pPr marL="877821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4pPr>
      <a:lvl5pPr marL="11286279"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5pPr>
      <a:lvl6pPr marL="13794341"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2403"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10465"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852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zh-CN"/>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19.png"/><Relationship Id="rId39" Type="http://schemas.openxmlformats.org/officeDocument/2006/relationships/image" Target="../media/image27.png"/><Relationship Id="rId3" Type="http://schemas.openxmlformats.org/officeDocument/2006/relationships/notesSlide" Target="../notesSlides/notesSlide1.xml"/><Relationship Id="rId21" Type="http://schemas.openxmlformats.org/officeDocument/2006/relationships/diagramLayout" Target="../diagrams/layout1.xml"/><Relationship Id="rId34" Type="http://schemas.openxmlformats.org/officeDocument/2006/relationships/image" Target="../media/image22.png"/><Relationship Id="rId42" Type="http://schemas.openxmlformats.org/officeDocument/2006/relationships/image" Target="../media/image30.jpeg"/><Relationship Id="rId47" Type="http://schemas.openxmlformats.org/officeDocument/2006/relationships/image" Target="../media/image35.png"/><Relationship Id="rId50" Type="http://schemas.openxmlformats.org/officeDocument/2006/relationships/image" Target="../media/image38.jp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chart" Target="../charts/chart1.xml"/><Relationship Id="rId33" Type="http://schemas.openxmlformats.org/officeDocument/2006/relationships/chart" Target="../charts/chart2.xml"/><Relationship Id="rId38" Type="http://schemas.openxmlformats.org/officeDocument/2006/relationships/image" Target="../media/image26.png"/><Relationship Id="rId46" Type="http://schemas.openxmlformats.org/officeDocument/2006/relationships/image" Target="../media/image34.png"/><Relationship Id="rId2" Type="http://schemas.openxmlformats.org/officeDocument/2006/relationships/slideLayout" Target="../slideLayouts/slideLayout1.xml"/><Relationship Id="rId16" Type="http://schemas.openxmlformats.org/officeDocument/2006/relationships/image" Target="../media/image15.emf"/><Relationship Id="rId20" Type="http://schemas.openxmlformats.org/officeDocument/2006/relationships/diagramData" Target="../diagrams/data1.xml"/><Relationship Id="rId29" Type="http://schemas.openxmlformats.org/officeDocument/2006/relationships/oleObject" Target="../embeddings/oleObject1.bin"/><Relationship Id="rId41" Type="http://schemas.openxmlformats.org/officeDocument/2006/relationships/image" Target="../media/image29.jpeg"/><Relationship Id="rId54" Type="http://schemas.openxmlformats.org/officeDocument/2006/relationships/image" Target="../media/image42.png"/><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10.png"/><Relationship Id="rId24" Type="http://schemas.microsoft.com/office/2007/relationships/diagramDrawing" Target="../diagrams/drawing1.xml"/><Relationship Id="rId32" Type="http://schemas.openxmlformats.org/officeDocument/2006/relationships/image" Target="../media/image2.wmf"/><Relationship Id="rId37" Type="http://schemas.openxmlformats.org/officeDocument/2006/relationships/image" Target="../media/image25.png"/><Relationship Id="rId40" Type="http://schemas.openxmlformats.org/officeDocument/2006/relationships/image" Target="../media/image28.png"/><Relationship Id="rId45" Type="http://schemas.openxmlformats.org/officeDocument/2006/relationships/image" Target="../media/image33.jpeg"/><Relationship Id="rId53" Type="http://schemas.openxmlformats.org/officeDocument/2006/relationships/image" Target="../media/image41.gif"/><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diagramColors" Target="../diagrams/colors1.xml"/><Relationship Id="rId28" Type="http://schemas.openxmlformats.org/officeDocument/2006/relationships/image" Target="../media/image21.emf"/><Relationship Id="rId36" Type="http://schemas.openxmlformats.org/officeDocument/2006/relationships/image" Target="../media/image24.png"/><Relationship Id="rId49" Type="http://schemas.openxmlformats.org/officeDocument/2006/relationships/image" Target="../media/image37.jpe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oleObject" Target="../embeddings/oleObject2.bin"/><Relationship Id="rId44" Type="http://schemas.openxmlformats.org/officeDocument/2006/relationships/image" Target="../media/image32.jpeg"/><Relationship Id="rId52" Type="http://schemas.openxmlformats.org/officeDocument/2006/relationships/image" Target="../media/image40.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diagramQuickStyle" Target="../diagrams/quickStyle1.xml"/><Relationship Id="rId27" Type="http://schemas.openxmlformats.org/officeDocument/2006/relationships/image" Target="../media/image20.png"/><Relationship Id="rId30" Type="http://schemas.openxmlformats.org/officeDocument/2006/relationships/image" Target="../media/image1.wmf"/><Relationship Id="rId35" Type="http://schemas.openxmlformats.org/officeDocument/2006/relationships/image" Target="../media/image23.png"/><Relationship Id="rId43" Type="http://schemas.openxmlformats.org/officeDocument/2006/relationships/image" Target="../media/image31.jpeg"/><Relationship Id="rId48" Type="http://schemas.openxmlformats.org/officeDocument/2006/relationships/image" Target="../media/image36.jpeg"/><Relationship Id="rId8" Type="http://schemas.openxmlformats.org/officeDocument/2006/relationships/image" Target="../media/image7.png"/><Relationship Id="rId51" Type="http://schemas.openxmlformats.org/officeDocument/2006/relationships/image" Target="../media/image3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l="-31000" r="-31000"/>
          </a:stretch>
        </a:blipFill>
        <a:effectLst/>
      </p:bgPr>
    </p:bg>
    <p:spTree>
      <p:nvGrpSpPr>
        <p:cNvPr id="1" name=""/>
        <p:cNvGrpSpPr/>
        <p:nvPr/>
      </p:nvGrpSpPr>
      <p:grpSpPr>
        <a:xfrm>
          <a:off x="0" y="0"/>
          <a:ext cx="0" cy="0"/>
          <a:chOff x="0" y="0"/>
          <a:chExt cx="0" cy="0"/>
        </a:xfrm>
      </p:grpSpPr>
      <p:grpSp>
        <p:nvGrpSpPr>
          <p:cNvPr id="16" name="Group 15"/>
          <p:cNvGrpSpPr/>
          <p:nvPr/>
        </p:nvGrpSpPr>
        <p:grpSpPr>
          <a:xfrm>
            <a:off x="30953908" y="21423524"/>
            <a:ext cx="12139603" cy="13744334"/>
            <a:chOff x="31064963" y="24629485"/>
            <a:chExt cx="12048272" cy="13744334"/>
          </a:xfrm>
        </p:grpSpPr>
        <p:sp>
          <p:nvSpPr>
            <p:cNvPr id="19" name="矩形 18"/>
            <p:cNvSpPr/>
            <p:nvPr/>
          </p:nvSpPr>
          <p:spPr>
            <a:xfrm>
              <a:off x="31091307" y="26125768"/>
              <a:ext cx="12021928" cy="12248051"/>
            </a:xfrm>
            <a:prstGeom prst="rect">
              <a:avLst/>
            </a:prstGeom>
            <a:solidFill>
              <a:schemeClr val="accent5">
                <a:lumMod val="20000"/>
                <a:lumOff val="80000"/>
              </a:schemeClr>
            </a:solidFill>
            <a:ln w="63500" cap="rnd" cmpd="sng"/>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zh-CN" altLang="en-US" sz="3200" dirty="0">
                <a:solidFill>
                  <a:schemeClr val="tx1"/>
                </a:solidFill>
              </a:endParaRPr>
            </a:p>
          </p:txBody>
        </p:sp>
        <p:sp>
          <p:nvSpPr>
            <p:cNvPr id="149" name="圆角矩形 12"/>
            <p:cNvSpPr/>
            <p:nvPr/>
          </p:nvSpPr>
          <p:spPr>
            <a:xfrm>
              <a:off x="31064963" y="24629485"/>
              <a:ext cx="12023541" cy="1474409"/>
            </a:xfrm>
            <a:prstGeom prst="roundRect">
              <a:avLst/>
            </a:prstGeom>
            <a:solidFill>
              <a:srgbClr val="0070C0"/>
            </a:solidFill>
            <a:ln w="63500" cap="rnd"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600" b="1" dirty="0">
                  <a:solidFill>
                    <a:schemeClr val="bg1"/>
                  </a:solidFill>
                </a:rPr>
                <a:t>Methods</a:t>
              </a:r>
              <a:r>
                <a:rPr lang="en-US" altLang="zh-CN" sz="3200" b="1" dirty="0">
                  <a:solidFill>
                    <a:schemeClr val="bg1"/>
                  </a:solidFill>
                </a:rPr>
                <a:t> </a:t>
              </a:r>
              <a:r>
                <a:rPr lang="en-US" altLang="zh-CN" sz="4600" b="1" dirty="0">
                  <a:solidFill>
                    <a:schemeClr val="bg1"/>
                  </a:solidFill>
                </a:rPr>
                <a:t>and</a:t>
              </a:r>
              <a:r>
                <a:rPr lang="en-US" altLang="zh-CN" sz="3200" b="1" dirty="0">
                  <a:solidFill>
                    <a:schemeClr val="bg1"/>
                  </a:solidFill>
                </a:rPr>
                <a:t> </a:t>
              </a:r>
              <a:r>
                <a:rPr lang="en-US" altLang="zh-CN" sz="4600" b="1" dirty="0">
                  <a:solidFill>
                    <a:schemeClr val="bg1"/>
                  </a:solidFill>
                </a:rPr>
                <a:t>Materials</a:t>
              </a:r>
              <a:endParaRPr lang="zh-CN" altLang="en-US" sz="4600" b="1" dirty="0">
                <a:solidFill>
                  <a:schemeClr val="bg1"/>
                </a:solidFill>
              </a:endParaRPr>
            </a:p>
          </p:txBody>
        </p:sp>
        <p:pic>
          <p:nvPicPr>
            <p:cNvPr id="148" name="Picture 1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54197" y="24629485"/>
              <a:ext cx="1496232" cy="1624479"/>
            </a:xfrm>
            <a:prstGeom prst="rect">
              <a:avLst/>
            </a:prstGeom>
          </p:spPr>
        </p:pic>
      </p:grpSp>
      <p:grpSp>
        <p:nvGrpSpPr>
          <p:cNvPr id="22" name="Group 21"/>
          <p:cNvGrpSpPr/>
          <p:nvPr/>
        </p:nvGrpSpPr>
        <p:grpSpPr>
          <a:xfrm>
            <a:off x="13941650" y="13333242"/>
            <a:ext cx="16289183" cy="17529085"/>
            <a:chOff x="13941650" y="13333242"/>
            <a:chExt cx="16289183" cy="17529085"/>
          </a:xfrm>
        </p:grpSpPr>
        <p:sp>
          <p:nvSpPr>
            <p:cNvPr id="13" name="圆角矩形 12"/>
            <p:cNvSpPr/>
            <p:nvPr/>
          </p:nvSpPr>
          <p:spPr>
            <a:xfrm>
              <a:off x="13941651" y="13639801"/>
              <a:ext cx="16289182" cy="1474409"/>
            </a:xfrm>
            <a:prstGeom prst="roundRect">
              <a:avLst/>
            </a:prstGeom>
            <a:solidFill>
              <a:srgbClr val="0070C0"/>
            </a:solidFill>
            <a:ln w="63500" cap="rnd"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600" b="1" dirty="0">
                  <a:solidFill>
                    <a:schemeClr val="bg1"/>
                  </a:solidFill>
                </a:rPr>
                <a:t>Methods</a:t>
              </a:r>
              <a:r>
                <a:rPr lang="en-US" altLang="zh-CN" sz="3200" b="1" dirty="0">
                  <a:solidFill>
                    <a:schemeClr val="bg1"/>
                  </a:solidFill>
                </a:rPr>
                <a:t> </a:t>
              </a:r>
              <a:r>
                <a:rPr lang="en-US" altLang="zh-CN" sz="4600" b="1" dirty="0">
                  <a:solidFill>
                    <a:schemeClr val="bg1"/>
                  </a:solidFill>
                </a:rPr>
                <a:t>and</a:t>
              </a:r>
              <a:r>
                <a:rPr lang="en-US" altLang="zh-CN" sz="3200" b="1" dirty="0">
                  <a:solidFill>
                    <a:schemeClr val="bg1"/>
                  </a:solidFill>
                </a:rPr>
                <a:t> </a:t>
              </a:r>
              <a:r>
                <a:rPr lang="en-US" altLang="zh-CN" sz="4600" b="1" dirty="0">
                  <a:solidFill>
                    <a:schemeClr val="bg1"/>
                  </a:solidFill>
                </a:rPr>
                <a:t>Materials</a:t>
              </a:r>
              <a:endParaRPr lang="zh-CN" altLang="en-US" sz="4600" b="1" dirty="0">
                <a:solidFill>
                  <a:schemeClr val="bg1"/>
                </a:solidFill>
              </a:endParaRPr>
            </a:p>
          </p:txBody>
        </p:sp>
        <p:sp>
          <p:nvSpPr>
            <p:cNvPr id="20" name="矩形 19"/>
            <p:cNvSpPr/>
            <p:nvPr/>
          </p:nvSpPr>
          <p:spPr>
            <a:xfrm>
              <a:off x="13941650" y="15114210"/>
              <a:ext cx="16289182" cy="15748117"/>
            </a:xfrm>
            <a:prstGeom prst="rect">
              <a:avLst/>
            </a:prstGeom>
            <a:solidFill>
              <a:schemeClr val="accent5">
                <a:lumMod val="20000"/>
                <a:lumOff val="80000"/>
              </a:schemeClr>
            </a:solidFill>
            <a:ln w="63500" cap="rnd" cmpd="sng"/>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zh-CN" sz="3200" dirty="0">
                <a:solidFill>
                  <a:schemeClr val="tx1"/>
                </a:solidFill>
              </a:endParaRPr>
            </a:p>
            <a:p>
              <a:endParaRPr lang="en-US" altLang="zh-CN" sz="3200" dirty="0">
                <a:solidFill>
                  <a:schemeClr val="tx1"/>
                </a:solidFill>
              </a:endParaRPr>
            </a:p>
            <a:p>
              <a:endParaRPr lang="en-US" altLang="zh-CN" sz="3200" dirty="0">
                <a:solidFill>
                  <a:schemeClr val="tx1"/>
                </a:solidFill>
              </a:endParaRPr>
            </a:p>
            <a:p>
              <a:endParaRPr lang="en-US" altLang="zh-CN" sz="3200" dirty="0">
                <a:solidFill>
                  <a:schemeClr val="tx1"/>
                </a:solidFill>
              </a:endParaRPr>
            </a:p>
            <a:p>
              <a:endParaRPr lang="en-US" altLang="zh-CN" sz="3200" dirty="0">
                <a:solidFill>
                  <a:schemeClr val="tx1"/>
                </a:solidFill>
              </a:endParaRPr>
            </a:p>
            <a:p>
              <a:endParaRPr lang="en-US" altLang="zh-CN" sz="3200" dirty="0">
                <a:solidFill>
                  <a:schemeClr val="tx1"/>
                </a:solidFill>
              </a:endParaRPr>
            </a:p>
            <a:p>
              <a:pPr marL="0" lvl="1"/>
              <a:endParaRPr lang="en-US" altLang="zh-CN" sz="3200" dirty="0">
                <a:solidFill>
                  <a:schemeClr val="tx1"/>
                </a:solidFill>
              </a:endParaRPr>
            </a:p>
            <a:p>
              <a:endParaRPr lang="en-US" altLang="zh-CN" sz="3200" dirty="0">
                <a:solidFill>
                  <a:schemeClr val="tx1"/>
                </a:solidFill>
              </a:endParaRPr>
            </a:p>
            <a:p>
              <a:endParaRPr lang="en-US" altLang="zh-CN" sz="3200" dirty="0">
                <a:solidFill>
                  <a:schemeClr val="tx1"/>
                </a:solidFill>
              </a:endParaRPr>
            </a:p>
            <a:p>
              <a:endParaRPr lang="en-US" altLang="zh-CN" sz="3200" dirty="0">
                <a:solidFill>
                  <a:schemeClr val="tx1"/>
                </a:solidFill>
              </a:endParaRPr>
            </a:p>
            <a:p>
              <a:endParaRPr lang="en-US" altLang="zh-CN" sz="3200" dirty="0">
                <a:solidFill>
                  <a:schemeClr val="tx1"/>
                </a:solidFill>
              </a:endParaRPr>
            </a:p>
            <a:p>
              <a:endParaRPr lang="en-US" altLang="zh-CN" sz="3200" dirty="0">
                <a:solidFill>
                  <a:schemeClr val="tx1"/>
                </a:solidFill>
              </a:endParaRPr>
            </a:p>
            <a:p>
              <a:endParaRPr lang="en-US" altLang="zh-CN" sz="3200" dirty="0">
                <a:solidFill>
                  <a:schemeClr val="tx1"/>
                </a:solidFill>
              </a:endParaRPr>
            </a:p>
            <a:p>
              <a:endParaRPr lang="en-US" altLang="zh-CN" sz="3200" dirty="0">
                <a:solidFill>
                  <a:schemeClr val="tx1"/>
                </a:solidFill>
              </a:endParaRPr>
            </a:p>
            <a:p>
              <a:endParaRPr lang="en-US" altLang="zh-CN" sz="3200" dirty="0">
                <a:solidFill>
                  <a:schemeClr val="tx1"/>
                </a:solidFill>
              </a:endParaRPr>
            </a:p>
            <a:p>
              <a:endParaRPr lang="en-US" altLang="zh-CN" sz="3200" dirty="0">
                <a:solidFill>
                  <a:schemeClr val="tx1"/>
                </a:solidFill>
              </a:endParaRPr>
            </a:p>
            <a:p>
              <a:endParaRPr lang="en-US" altLang="zh-CN" sz="3200" dirty="0">
                <a:solidFill>
                  <a:schemeClr val="tx1"/>
                </a:solidFill>
              </a:endParaRPr>
            </a:p>
            <a:p>
              <a:endParaRPr lang="en-US" altLang="zh-CN" sz="3200" dirty="0">
                <a:solidFill>
                  <a:schemeClr val="tx1"/>
                </a:solidFill>
              </a:endParaRPr>
            </a:p>
            <a:p>
              <a:endParaRPr lang="en-US" altLang="zh-CN" sz="3200" dirty="0">
                <a:solidFill>
                  <a:schemeClr val="tx1"/>
                </a:solidFill>
              </a:endParaRPr>
            </a:p>
            <a:p>
              <a:endParaRPr lang="en-US" altLang="zh-CN" sz="3200" dirty="0">
                <a:solidFill>
                  <a:schemeClr val="tx1"/>
                </a:solidFill>
              </a:endParaRPr>
            </a:p>
          </p:txBody>
        </p:sp>
        <p:pic>
          <p:nvPicPr>
            <p:cNvPr id="160" name="Picture 1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96952" y="13333242"/>
              <a:ext cx="1733880" cy="1753468"/>
            </a:xfrm>
            <a:prstGeom prst="rect">
              <a:avLst/>
            </a:prstGeom>
            <a:noFill/>
            <a:ln>
              <a:noFill/>
            </a:ln>
          </p:spPr>
        </p:pic>
      </p:grpSp>
      <p:sp>
        <p:nvSpPr>
          <p:cNvPr id="23" name="Rectangle 22"/>
          <p:cNvSpPr/>
          <p:nvPr/>
        </p:nvSpPr>
        <p:spPr>
          <a:xfrm>
            <a:off x="0" y="-2742"/>
            <a:ext cx="43891200" cy="4535966"/>
          </a:xfrm>
          <a:prstGeom prst="rect">
            <a:avLst/>
          </a:prstGeom>
          <a:solidFill>
            <a:srgbClr val="0070C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矩形 1"/>
          <p:cNvSpPr/>
          <p:nvPr/>
        </p:nvSpPr>
        <p:spPr>
          <a:xfrm>
            <a:off x="8067371" y="695580"/>
            <a:ext cx="28384843" cy="313932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altLang="zh-CN" b="1" dirty="0">
                <a:solidFill>
                  <a:schemeClr val="bg1"/>
                </a:solidFill>
              </a:rPr>
              <a:t>SMARTER -</a:t>
            </a:r>
            <a:r>
              <a:rPr lang="en-US" altLang="zh-CN" b="1" dirty="0" smtClean="0">
                <a:solidFill>
                  <a:schemeClr val="bg1"/>
                </a:solidFill>
              </a:rPr>
              <a:t>Smart </a:t>
            </a:r>
            <a:r>
              <a:rPr lang="en-US" altLang="zh-CN" b="1" u="sng" dirty="0">
                <a:solidFill>
                  <a:schemeClr val="bg1"/>
                </a:solidFill>
              </a:rPr>
              <a:t>M</a:t>
            </a:r>
            <a:r>
              <a:rPr lang="en-US" altLang="zh-CN" b="1" dirty="0">
                <a:solidFill>
                  <a:schemeClr val="bg1"/>
                </a:solidFill>
              </a:rPr>
              <a:t>anager for </a:t>
            </a:r>
            <a:r>
              <a:rPr lang="en-US" altLang="zh-CN" b="1" u="sng" dirty="0">
                <a:solidFill>
                  <a:schemeClr val="bg1"/>
                </a:solidFill>
              </a:rPr>
              <a:t>A</a:t>
            </a:r>
            <a:r>
              <a:rPr lang="en-US" altLang="zh-CN" b="1" dirty="0">
                <a:solidFill>
                  <a:schemeClr val="bg1"/>
                </a:solidFill>
              </a:rPr>
              <a:t>daptive and </a:t>
            </a:r>
            <a:r>
              <a:rPr lang="en-US" altLang="zh-CN" b="1" u="sng" dirty="0">
                <a:solidFill>
                  <a:schemeClr val="bg1"/>
                </a:solidFill>
              </a:rPr>
              <a:t>R</a:t>
            </a:r>
            <a:r>
              <a:rPr lang="en-US" altLang="zh-CN" b="1" dirty="0">
                <a:solidFill>
                  <a:schemeClr val="bg1"/>
                </a:solidFill>
              </a:rPr>
              <a:t>eal-</a:t>
            </a:r>
            <a:r>
              <a:rPr lang="en-US" altLang="zh-CN" b="1" u="sng" dirty="0">
                <a:solidFill>
                  <a:schemeClr val="bg1"/>
                </a:solidFill>
              </a:rPr>
              <a:t>T</a:t>
            </a:r>
            <a:r>
              <a:rPr lang="en-US" altLang="zh-CN" b="1" dirty="0">
                <a:solidFill>
                  <a:schemeClr val="bg1"/>
                </a:solidFill>
              </a:rPr>
              <a:t>ime decisions in building </a:t>
            </a:r>
            <a:r>
              <a:rPr lang="en-US" altLang="zh-CN" b="1" dirty="0" err="1">
                <a:solidFill>
                  <a:schemeClr val="bg1"/>
                </a:solidFill>
              </a:rPr>
              <a:t>clust</a:t>
            </a:r>
            <a:r>
              <a:rPr lang="en-US" altLang="zh-CN" b="1" u="sng" dirty="0" err="1">
                <a:solidFill>
                  <a:schemeClr val="bg1"/>
                </a:solidFill>
              </a:rPr>
              <a:t>ER</a:t>
            </a:r>
            <a:r>
              <a:rPr lang="en-US" altLang="zh-CN" b="1" dirty="0" err="1">
                <a:solidFill>
                  <a:schemeClr val="bg1"/>
                </a:solidFill>
              </a:rPr>
              <a:t>s</a:t>
            </a:r>
            <a:endParaRPr lang="zh-CN" altLang="en-US" dirty="0">
              <a:solidFill>
                <a:schemeClr val="bg1"/>
              </a:solidFill>
            </a:endParaRPr>
          </a:p>
        </p:txBody>
      </p:sp>
      <p:sp>
        <p:nvSpPr>
          <p:cNvPr id="9" name="矩形 8"/>
          <p:cNvSpPr/>
          <p:nvPr/>
        </p:nvSpPr>
        <p:spPr>
          <a:xfrm>
            <a:off x="12978107" y="4533224"/>
            <a:ext cx="18733546" cy="8402300"/>
          </a:xfrm>
          <a:prstGeom prst="rect">
            <a:avLst/>
          </a:prstGeom>
        </p:spPr>
        <p:txBody>
          <a:bodyPr wrap="square">
            <a:spAutoFit/>
          </a:bodyPr>
          <a:lstStyle/>
          <a:p>
            <a:pPr algn="ctr"/>
            <a:r>
              <a:rPr lang="en-US" altLang="zh-CN" sz="6000" i="1" dirty="0" smtClean="0"/>
              <a:t>Teresa Wu</a:t>
            </a:r>
            <a:r>
              <a:rPr lang="en-US" altLang="zh-CN" sz="6000" i="1" dirty="0"/>
              <a:t> </a:t>
            </a:r>
            <a:endParaRPr lang="en-US" altLang="zh-CN" sz="6000" i="1" dirty="0" smtClean="0"/>
          </a:p>
          <a:p>
            <a:pPr algn="ctr"/>
            <a:r>
              <a:rPr lang="en-US" altLang="zh-CN" sz="6000" dirty="0" smtClean="0"/>
              <a:t>Dep</a:t>
            </a:r>
            <a:r>
              <a:rPr lang="en-US" altLang="zh-CN" sz="6000" dirty="0"/>
              <a:t>. </a:t>
            </a:r>
            <a:r>
              <a:rPr lang="en-US" altLang="zh-CN" sz="6000" dirty="0" smtClean="0"/>
              <a:t>of </a:t>
            </a:r>
            <a:r>
              <a:rPr lang="en-US" altLang="zh-CN" sz="6000" dirty="0"/>
              <a:t>Industrial Engineering</a:t>
            </a:r>
            <a:endParaRPr lang="zh-CN" altLang="zh-CN" sz="6000" dirty="0"/>
          </a:p>
          <a:p>
            <a:pPr algn="ctr"/>
            <a:r>
              <a:rPr lang="en-US" altLang="zh-CN" sz="6000" dirty="0" smtClean="0"/>
              <a:t>Arizona State University, Tempe</a:t>
            </a:r>
            <a:r>
              <a:rPr lang="en-US" altLang="zh-CN" sz="6000" dirty="0"/>
              <a:t>, AZ 85281</a:t>
            </a:r>
            <a:endParaRPr lang="zh-CN" altLang="zh-CN" sz="6000" dirty="0"/>
          </a:p>
          <a:p>
            <a:pPr algn="ctr"/>
            <a:r>
              <a:rPr lang="en-US" altLang="zh-CN" sz="6000" i="1" dirty="0"/>
              <a:t>Jin </a:t>
            </a:r>
            <a:r>
              <a:rPr lang="en-US" altLang="zh-CN" sz="6000" i="1" dirty="0" smtClean="0"/>
              <a:t>Wen</a:t>
            </a:r>
            <a:r>
              <a:rPr lang="en-US" altLang="zh-CN" sz="6000" i="1" dirty="0"/>
              <a:t> </a:t>
            </a:r>
            <a:endParaRPr lang="en-US" altLang="zh-CN" sz="6000" i="1" dirty="0" smtClean="0"/>
          </a:p>
          <a:p>
            <a:pPr algn="ctr"/>
            <a:r>
              <a:rPr lang="en-US" altLang="zh-CN" sz="6000" dirty="0" smtClean="0"/>
              <a:t>Dep. </a:t>
            </a:r>
            <a:r>
              <a:rPr lang="en-US" altLang="zh-CN" sz="6000" dirty="0"/>
              <a:t>of Architectural and Environmental </a:t>
            </a:r>
            <a:r>
              <a:rPr lang="en-US" altLang="zh-CN" sz="6000" dirty="0" smtClean="0"/>
              <a:t>Engineering</a:t>
            </a:r>
            <a:endParaRPr lang="zh-CN" altLang="zh-CN" sz="6000" dirty="0"/>
          </a:p>
          <a:p>
            <a:pPr algn="ctr"/>
            <a:r>
              <a:rPr lang="en-US" altLang="zh-CN" sz="6000" dirty="0" smtClean="0"/>
              <a:t>Drexel University, Philadelphia</a:t>
            </a:r>
            <a:r>
              <a:rPr lang="en-US" altLang="zh-CN" sz="6000" dirty="0"/>
              <a:t>, PA 19104</a:t>
            </a:r>
            <a:endParaRPr lang="zh-CN" altLang="zh-CN" sz="6000" dirty="0"/>
          </a:p>
          <a:p>
            <a:pPr algn="ctr"/>
            <a:r>
              <a:rPr lang="en-US" altLang="zh-CN" sz="6000" i="1" dirty="0"/>
              <a:t>Kemper </a:t>
            </a:r>
            <a:r>
              <a:rPr lang="en-US" altLang="zh-CN" sz="6000" i="1" dirty="0" smtClean="0"/>
              <a:t>Lewis </a:t>
            </a:r>
          </a:p>
          <a:p>
            <a:pPr algn="ctr"/>
            <a:r>
              <a:rPr lang="en-US" altLang="zh-CN" sz="6000" dirty="0" smtClean="0"/>
              <a:t>Dep</a:t>
            </a:r>
            <a:r>
              <a:rPr lang="en-US" altLang="zh-CN" sz="6000" dirty="0"/>
              <a:t>. o</a:t>
            </a:r>
            <a:r>
              <a:rPr lang="en-US" altLang="zh-CN" sz="6000" dirty="0" smtClean="0"/>
              <a:t>f Mechanical and Aerospace Engineering </a:t>
            </a:r>
            <a:endParaRPr lang="zh-CN" altLang="zh-CN" sz="6000" dirty="0"/>
          </a:p>
          <a:p>
            <a:pPr algn="ctr"/>
            <a:r>
              <a:rPr lang="en-US" altLang="zh-CN" sz="6000" dirty="0" smtClean="0"/>
              <a:t>University at Buffalo</a:t>
            </a:r>
            <a:r>
              <a:rPr lang="en-US" altLang="zh-CN" sz="6000" dirty="0"/>
              <a:t>, Buffalo, NY </a:t>
            </a:r>
            <a:r>
              <a:rPr lang="en-US" altLang="zh-CN" sz="6000" dirty="0" smtClean="0"/>
              <a:t>14214</a:t>
            </a:r>
          </a:p>
        </p:txBody>
      </p:sp>
      <p:grpSp>
        <p:nvGrpSpPr>
          <p:cNvPr id="26" name="Group 25"/>
          <p:cNvGrpSpPr/>
          <p:nvPr/>
        </p:nvGrpSpPr>
        <p:grpSpPr>
          <a:xfrm>
            <a:off x="740361" y="6007050"/>
            <a:ext cx="12573000" cy="9103899"/>
            <a:chOff x="875852" y="4894726"/>
            <a:chExt cx="12573000" cy="9103899"/>
          </a:xfrm>
        </p:grpSpPr>
        <p:sp>
          <p:nvSpPr>
            <p:cNvPr id="8" name="圆角矩形 7"/>
            <p:cNvSpPr/>
            <p:nvPr/>
          </p:nvSpPr>
          <p:spPr>
            <a:xfrm>
              <a:off x="875852" y="4894726"/>
              <a:ext cx="12573000" cy="1273225"/>
            </a:xfrm>
            <a:prstGeom prst="roundRect">
              <a:avLst/>
            </a:prstGeom>
            <a:solidFill>
              <a:srgbClr val="0070C0"/>
            </a:solidFill>
            <a:ln w="63500" cap="rnd"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600" b="1" dirty="0">
                  <a:solidFill>
                    <a:schemeClr val="bg1"/>
                  </a:solidFill>
                </a:rPr>
                <a:t>Introduction</a:t>
              </a:r>
              <a:r>
                <a:rPr lang="en-US" altLang="zh-CN" sz="3200" b="1" dirty="0">
                  <a:solidFill>
                    <a:schemeClr val="bg1"/>
                  </a:solidFill>
                </a:rPr>
                <a:t> </a:t>
              </a:r>
              <a:r>
                <a:rPr lang="en-US" altLang="zh-CN" sz="4600" b="1" dirty="0">
                  <a:solidFill>
                    <a:schemeClr val="bg1"/>
                  </a:solidFill>
                </a:rPr>
                <a:t>and</a:t>
              </a:r>
              <a:r>
                <a:rPr lang="en-US" altLang="zh-CN" sz="3200" b="1" dirty="0">
                  <a:solidFill>
                    <a:schemeClr val="bg1"/>
                  </a:solidFill>
                </a:rPr>
                <a:t> </a:t>
              </a:r>
              <a:r>
                <a:rPr lang="en-US" altLang="zh-CN" sz="4600" b="1" dirty="0">
                  <a:solidFill>
                    <a:schemeClr val="bg1"/>
                  </a:solidFill>
                </a:rPr>
                <a:t>Motivation</a:t>
              </a:r>
              <a:endParaRPr lang="zh-CN" altLang="en-US" sz="4600" b="1" dirty="0">
                <a:solidFill>
                  <a:schemeClr val="bg1"/>
                </a:solidFill>
              </a:endParaRPr>
            </a:p>
          </p:txBody>
        </p:sp>
        <p:sp>
          <p:nvSpPr>
            <p:cNvPr id="10" name="矩形 9"/>
            <p:cNvSpPr/>
            <p:nvPr/>
          </p:nvSpPr>
          <p:spPr>
            <a:xfrm>
              <a:off x="906732" y="6226225"/>
              <a:ext cx="12541433" cy="7772400"/>
            </a:xfrm>
            <a:prstGeom prst="rect">
              <a:avLst/>
            </a:prstGeom>
            <a:solidFill>
              <a:schemeClr val="accent5">
                <a:lumMod val="20000"/>
                <a:lumOff val="80000"/>
              </a:schemeClr>
            </a:solidFill>
            <a:ln w="63500" cap="rnd"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buFont typeface="+mj-lt"/>
                <a:buAutoNum type="arabicPeriod"/>
              </a:pPr>
              <a:r>
                <a:rPr lang="en-US" altLang="zh-CN" sz="3200" dirty="0" smtClean="0">
                  <a:solidFill>
                    <a:schemeClr val="tx1"/>
                  </a:solidFill>
                </a:rPr>
                <a:t>40% of the energy and CO</a:t>
              </a:r>
              <a:r>
                <a:rPr lang="en-US" altLang="zh-CN" sz="3200" baseline="-25000" dirty="0" smtClean="0">
                  <a:solidFill>
                    <a:schemeClr val="tx1"/>
                  </a:solidFill>
                </a:rPr>
                <a:t>2</a:t>
              </a:r>
              <a:r>
                <a:rPr lang="en-US" altLang="zh-CN" sz="3200" dirty="0" smtClean="0">
                  <a:solidFill>
                    <a:schemeClr val="tx1"/>
                  </a:solidFill>
                </a:rPr>
                <a:t> emissions in the U.S. are due to buildings, more than any other industry sector;</a:t>
              </a:r>
              <a:endParaRPr lang="zh-CN" altLang="zh-CN" sz="3200" dirty="0" smtClean="0">
                <a:solidFill>
                  <a:schemeClr val="tx1"/>
                </a:solidFill>
              </a:endParaRPr>
            </a:p>
            <a:p>
              <a:pPr marL="514350" lvl="0" indent="-514350">
                <a:buFont typeface="+mj-lt"/>
                <a:buAutoNum type="arabicPeriod"/>
              </a:pPr>
              <a:r>
                <a:rPr lang="en-US" altLang="zh-CN" sz="3200" dirty="0" smtClean="0">
                  <a:solidFill>
                    <a:schemeClr val="tx1"/>
                  </a:solidFill>
                </a:rPr>
                <a:t>The electricity consumption of the U.S. grew 1.7% annually from 1996 to 2006, and the expectation of total growth through 2030 will be 26% with buildings responsible for over 70% of all electricity consumption;</a:t>
              </a:r>
              <a:endParaRPr lang="zh-CN" altLang="zh-CN" sz="3200" dirty="0" smtClean="0">
                <a:solidFill>
                  <a:schemeClr val="tx1"/>
                </a:solidFill>
              </a:endParaRPr>
            </a:p>
            <a:p>
              <a:pPr marL="514350" lvl="0" indent="-514350">
                <a:buFont typeface="+mj-lt"/>
                <a:buAutoNum type="arabicPeriod"/>
              </a:pPr>
              <a:r>
                <a:rPr lang="en-US" altLang="zh-CN" sz="3200" dirty="0" smtClean="0">
                  <a:solidFill>
                    <a:schemeClr val="tx1"/>
                  </a:solidFill>
                </a:rPr>
                <a:t>Smart grid technology is a cyber-enabled network of sensors, actuators, computers and power infrastructures that monitors and manages energy usage across a wide range of power loads in an effort to reduce cost and increase reliability and transparency</a:t>
              </a:r>
              <a:r>
                <a:rPr lang="en-US" altLang="zh-CN" sz="3200" dirty="0">
                  <a:solidFill>
                    <a:schemeClr val="tx1"/>
                  </a:solidFill>
                </a:rPr>
                <a:t>;</a:t>
              </a:r>
              <a:endParaRPr lang="zh-CN" altLang="zh-CN" sz="3200" dirty="0" smtClean="0">
                <a:solidFill>
                  <a:schemeClr val="tx1"/>
                </a:solidFill>
              </a:endParaRPr>
            </a:p>
            <a:p>
              <a:pPr marL="514350" indent="-514350">
                <a:buFont typeface="+mj-lt"/>
                <a:buAutoNum type="arabicPeriod"/>
              </a:pPr>
              <a:r>
                <a:rPr lang="en-US" altLang="zh-CN" sz="3200" dirty="0" smtClean="0">
                  <a:solidFill>
                    <a:schemeClr val="tx1"/>
                  </a:solidFill>
                </a:rPr>
                <a:t>Similar to micro-communities in a human society, neighboring buildings have the tendency to form clusters to exploit the economic opportunities provided by a smart grid, distributed power generation and storage devices, and to reduce overall primary energy consumption and peak time electricity consumption.</a:t>
              </a:r>
              <a:endParaRPr lang="zh-CN" altLang="en-US" sz="3200" dirty="0">
                <a:solidFill>
                  <a:schemeClr val="tx1"/>
                </a:solidFill>
              </a:endParaRPr>
            </a:p>
          </p:txBody>
        </p:sp>
      </p:grpSp>
      <p:grpSp>
        <p:nvGrpSpPr>
          <p:cNvPr id="28" name="Group 27"/>
          <p:cNvGrpSpPr/>
          <p:nvPr/>
        </p:nvGrpSpPr>
        <p:grpSpPr>
          <a:xfrm>
            <a:off x="702989" y="15484291"/>
            <a:ext cx="12573000" cy="7884546"/>
            <a:chOff x="945547" y="17132877"/>
            <a:chExt cx="12573000" cy="8190562"/>
          </a:xfrm>
        </p:grpSpPr>
        <p:sp>
          <p:nvSpPr>
            <p:cNvPr id="11" name="圆角矩形 10"/>
            <p:cNvSpPr/>
            <p:nvPr/>
          </p:nvSpPr>
          <p:spPr>
            <a:xfrm>
              <a:off x="945547" y="17132877"/>
              <a:ext cx="12573000" cy="1273225"/>
            </a:xfrm>
            <a:prstGeom prst="roundRect">
              <a:avLst/>
            </a:prstGeom>
            <a:solidFill>
              <a:srgbClr val="0070C0"/>
            </a:solidFill>
            <a:ln w="63500" cap="rnd"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600" b="1" dirty="0">
                  <a:solidFill>
                    <a:schemeClr val="bg1"/>
                  </a:solidFill>
                </a:rPr>
                <a:t>Objectives</a:t>
              </a:r>
              <a:endParaRPr lang="zh-CN" altLang="en-US" sz="4600" b="1" dirty="0">
                <a:solidFill>
                  <a:schemeClr val="bg1"/>
                </a:solidFill>
              </a:endParaRPr>
            </a:p>
          </p:txBody>
        </p:sp>
        <p:sp>
          <p:nvSpPr>
            <p:cNvPr id="12" name="矩形 11"/>
            <p:cNvSpPr/>
            <p:nvPr/>
          </p:nvSpPr>
          <p:spPr>
            <a:xfrm>
              <a:off x="961675" y="18434358"/>
              <a:ext cx="12542119" cy="6889081"/>
            </a:xfrm>
            <a:prstGeom prst="rect">
              <a:avLst/>
            </a:prstGeom>
            <a:solidFill>
              <a:srgbClr val="FFFF00"/>
            </a:solidFill>
            <a:ln w="63500" cap="rnd"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a:solidFill>
                    <a:schemeClr val="tx1"/>
                  </a:solidFill>
                </a:rPr>
                <a:t>The CPS theme of this SMARTER project is to develop a decision framework, including appropriate methods and tools to enable real-time autonomous, robust, and optimal building energy system operation decisions for the next generation energy building clusters</a:t>
              </a:r>
              <a:r>
                <a:rPr lang="en-US" altLang="zh-CN" sz="3200" dirty="0" smtClean="0">
                  <a:solidFill>
                    <a:schemeClr val="tx1"/>
                  </a:solidFill>
                </a:rPr>
                <a:t>.</a:t>
              </a:r>
            </a:p>
            <a:p>
              <a:endParaRPr lang="en-US" altLang="zh-CN" sz="3200" dirty="0">
                <a:solidFill>
                  <a:schemeClr val="tx1"/>
                </a:solidFill>
              </a:endParaRPr>
            </a:p>
            <a:p>
              <a:pPr marL="914400" indent="-914400"/>
              <a:r>
                <a:rPr lang="en-US" altLang="zh-CN" sz="3200" b="1" u="sng" dirty="0">
                  <a:solidFill>
                    <a:schemeClr val="tx1"/>
                  </a:solidFill>
                </a:rPr>
                <a:t>Task </a:t>
              </a:r>
              <a:r>
                <a:rPr lang="en-US" altLang="zh-CN" sz="3200" b="1" u="sng" dirty="0" smtClean="0">
                  <a:solidFill>
                    <a:schemeClr val="tx1"/>
                  </a:solidFill>
                </a:rPr>
                <a:t>1 </a:t>
              </a:r>
              <a:r>
                <a:rPr lang="en-US" altLang="zh-CN" sz="3200" b="1" u="sng" dirty="0">
                  <a:solidFill>
                    <a:schemeClr val="tx1"/>
                  </a:solidFill>
                </a:rPr>
                <a:t>Develop an Emulator for NetZero Energy Impact Building Clusters for Benchmarking and Evaluation of Different Operation Strategies.</a:t>
              </a:r>
            </a:p>
            <a:p>
              <a:pPr marL="914400" indent="-914400"/>
              <a:r>
                <a:rPr lang="en-US" altLang="zh-CN" sz="3200" b="1" u="sng" dirty="0">
                  <a:solidFill>
                    <a:schemeClr val="tx1"/>
                  </a:solidFill>
                </a:rPr>
                <a:t>Task </a:t>
              </a:r>
              <a:r>
                <a:rPr lang="en-US" altLang="zh-CN" sz="3200" b="1" u="sng" dirty="0" smtClean="0">
                  <a:solidFill>
                    <a:schemeClr val="tx1"/>
                  </a:solidFill>
                </a:rPr>
                <a:t>2 </a:t>
              </a:r>
              <a:r>
                <a:rPr lang="en-US" altLang="zh-CN" sz="3200" b="1" u="sng" dirty="0">
                  <a:solidFill>
                    <a:schemeClr val="tx1"/>
                  </a:solidFill>
                </a:rPr>
                <a:t>Develop and Calibrate an Online Building Energy Consumption Model </a:t>
              </a:r>
            </a:p>
            <a:p>
              <a:pPr marL="914400" indent="-914400"/>
              <a:r>
                <a:rPr lang="en-US" altLang="zh-CN" sz="3200" b="1" u="sng" dirty="0">
                  <a:solidFill>
                    <a:schemeClr val="tx1"/>
                  </a:solidFill>
                </a:rPr>
                <a:t>Task </a:t>
              </a:r>
              <a:r>
                <a:rPr lang="en-US" altLang="zh-CN" sz="3200" b="1" u="sng" dirty="0" smtClean="0">
                  <a:solidFill>
                    <a:schemeClr val="tx1"/>
                  </a:solidFill>
                </a:rPr>
                <a:t>3 </a:t>
              </a:r>
              <a:r>
                <a:rPr lang="en-US" altLang="zh-CN" sz="3200" b="1" u="sng" dirty="0">
                  <a:solidFill>
                    <a:schemeClr val="tx1"/>
                  </a:solidFill>
                </a:rPr>
                <a:t>Developing Adaptive Decision Algorithms for Dynamic Operation Strategies</a:t>
              </a:r>
            </a:p>
            <a:p>
              <a:pPr marL="914400" indent="-914400"/>
              <a:r>
                <a:rPr lang="en-US" altLang="zh-CN" sz="3200" b="1" u="sng" dirty="0">
                  <a:solidFill>
                    <a:schemeClr val="tx1"/>
                  </a:solidFill>
                </a:rPr>
                <a:t>Task </a:t>
              </a:r>
              <a:r>
                <a:rPr lang="en-US" altLang="zh-CN" sz="3200" b="1" u="sng" dirty="0" smtClean="0">
                  <a:solidFill>
                    <a:schemeClr val="tx1"/>
                  </a:solidFill>
                </a:rPr>
                <a:t>4 </a:t>
              </a:r>
              <a:r>
                <a:rPr lang="en-US" altLang="zh-CN" sz="3200" b="1" u="sng" dirty="0">
                  <a:solidFill>
                    <a:schemeClr val="tx1"/>
                  </a:solidFill>
                </a:rPr>
                <a:t>Validation and </a:t>
              </a:r>
              <a:r>
                <a:rPr lang="en-US" altLang="zh-CN" sz="3200" b="1" u="sng" dirty="0" smtClean="0">
                  <a:solidFill>
                    <a:schemeClr val="tx1"/>
                  </a:solidFill>
                </a:rPr>
                <a:t>Verification</a:t>
              </a:r>
              <a:endParaRPr lang="en-US" altLang="zh-CN" sz="3200" b="1" u="sng" dirty="0">
                <a:solidFill>
                  <a:schemeClr val="tx1"/>
                </a:solidFill>
              </a:endParaRPr>
            </a:p>
          </p:txBody>
        </p:sp>
      </p:grpSp>
      <p:sp>
        <p:nvSpPr>
          <p:cNvPr id="14" name="下箭头 13"/>
          <p:cNvSpPr/>
          <p:nvPr/>
        </p:nvSpPr>
        <p:spPr>
          <a:xfrm flipV="1">
            <a:off x="21782096" y="30862323"/>
            <a:ext cx="876837" cy="8321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flipH="1">
            <a:off x="13239774" y="32663027"/>
            <a:ext cx="701875" cy="1060466"/>
          </a:xfrm>
          <a:prstGeom prst="rightArrow">
            <a:avLst>
              <a:gd name="adj1" fmla="val 50000"/>
              <a:gd name="adj2" fmla="val 414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Content Placeholder 2"/>
          <p:cNvSpPr txBox="1">
            <a:spLocks/>
          </p:cNvSpPr>
          <p:nvPr/>
        </p:nvSpPr>
        <p:spPr>
          <a:xfrm>
            <a:off x="13941650" y="17883397"/>
            <a:ext cx="8551292" cy="6220644"/>
          </a:xfrm>
          <a:prstGeom prst="rect">
            <a:avLst/>
          </a:prstGeom>
        </p:spPr>
        <p:txBody>
          <a:bodyPr vert="horz" lIns="501612" tIns="250806" rIns="501612" bIns="250806" rtlCol="0">
            <a:noAutofit/>
          </a:bodyPr>
          <a:lstStyle>
            <a:lvl1pPr marL="0" indent="0" algn="ctr" defTabSz="5016124" rtl="0" eaLnBrk="1" latinLnBrk="0" hangingPunct="1">
              <a:spcBef>
                <a:spcPct val="20000"/>
              </a:spcBef>
              <a:buFont typeface="Arial" pitchFamily="34" charset="0"/>
              <a:buNone/>
              <a:defRPr sz="17600" kern="1200">
                <a:solidFill>
                  <a:schemeClr val="tx1">
                    <a:tint val="75000"/>
                  </a:schemeClr>
                </a:solidFill>
                <a:latin typeface="+mn-lt"/>
                <a:ea typeface="+mn-ea"/>
                <a:cs typeface="+mn-cs"/>
              </a:defRPr>
            </a:lvl1pPr>
            <a:lvl2pPr marL="2508062" indent="0" algn="ctr" defTabSz="5016124" rtl="0" eaLnBrk="1" latinLnBrk="0" hangingPunct="1">
              <a:spcBef>
                <a:spcPct val="20000"/>
              </a:spcBef>
              <a:buFont typeface="Arial" pitchFamily="34" charset="0"/>
              <a:buNone/>
              <a:defRPr sz="15400" kern="1200">
                <a:solidFill>
                  <a:schemeClr val="tx1">
                    <a:tint val="75000"/>
                  </a:schemeClr>
                </a:solidFill>
                <a:latin typeface="+mn-lt"/>
                <a:ea typeface="+mn-ea"/>
                <a:cs typeface="+mn-cs"/>
              </a:defRPr>
            </a:lvl2pPr>
            <a:lvl3pPr marL="5016124" indent="0" algn="ctr" defTabSz="5016124" rtl="0" eaLnBrk="1" latinLnBrk="0" hangingPunct="1">
              <a:spcBef>
                <a:spcPct val="20000"/>
              </a:spcBef>
              <a:buFont typeface="Arial" pitchFamily="34" charset="0"/>
              <a:buNone/>
              <a:defRPr sz="13200" kern="1200">
                <a:solidFill>
                  <a:schemeClr val="tx1">
                    <a:tint val="75000"/>
                  </a:schemeClr>
                </a:solidFill>
                <a:latin typeface="+mn-lt"/>
                <a:ea typeface="+mn-ea"/>
                <a:cs typeface="+mn-cs"/>
              </a:defRPr>
            </a:lvl3pPr>
            <a:lvl4pPr marL="7524186" indent="0" algn="ctr" defTabSz="5016124"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4pPr>
            <a:lvl5pPr marL="10032248" indent="0" algn="ctr" defTabSz="5016124"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5pPr>
            <a:lvl6pPr marL="12540310" indent="0" algn="ctr" defTabSz="5016124"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6pPr>
            <a:lvl7pPr marL="15048372" indent="0" algn="ctr" defTabSz="5016124"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7pPr>
            <a:lvl8pPr marL="17556434" indent="0" algn="ctr" defTabSz="5016124"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8pPr>
            <a:lvl9pPr marL="20064496" indent="0" algn="ctr" defTabSz="5016124"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9pPr>
          </a:lstStyle>
          <a:p>
            <a:pPr algn="l"/>
            <a:r>
              <a:rPr lang="en-US" sz="3200" b="1" u="sng" smtClean="0">
                <a:solidFill>
                  <a:schemeClr val="tx1"/>
                </a:solidFill>
              </a:rPr>
              <a:t>Task 2.1  </a:t>
            </a:r>
            <a:r>
              <a:rPr lang="en-US" altLang="zh-CN" sz="3200" b="1" u="sng" dirty="0">
                <a:solidFill>
                  <a:schemeClr val="tx1"/>
                </a:solidFill>
              </a:rPr>
              <a:t>Building Energy On-line Forecasting Through </a:t>
            </a:r>
            <a:r>
              <a:rPr lang="en-US" altLang="zh-CN" sz="3200" b="1" u="sng" dirty="0" smtClean="0">
                <a:solidFill>
                  <a:schemeClr val="tx1"/>
                </a:solidFill>
              </a:rPr>
              <a:t>Data-driven modeling (Black </a:t>
            </a:r>
            <a:r>
              <a:rPr lang="en-US" altLang="zh-CN" sz="3200" b="1" u="sng" dirty="0">
                <a:solidFill>
                  <a:schemeClr val="tx1"/>
                </a:solidFill>
              </a:rPr>
              <a:t>box approach)</a:t>
            </a:r>
            <a:endParaRPr lang="en-US" sz="3200" b="1" u="sng" dirty="0">
              <a:solidFill>
                <a:schemeClr val="tx1"/>
              </a:solidFill>
              <a:ea typeface="宋体" pitchFamily="2" charset="-122"/>
            </a:endParaRPr>
          </a:p>
          <a:p>
            <a:pPr marL="457200" indent="-457200" algn="l">
              <a:buFont typeface="Arial" panose="020B0604020202020204" pitchFamily="34" charset="0"/>
              <a:buChar char="•"/>
            </a:pPr>
            <a:r>
              <a:rPr lang="en-US" sz="3200" dirty="0" err="1" smtClean="0">
                <a:solidFill>
                  <a:schemeClr val="tx1"/>
                </a:solidFill>
              </a:rPr>
              <a:t>Metamodel</a:t>
            </a:r>
            <a:r>
              <a:rPr lang="en-US" sz="3200" dirty="0" smtClean="0">
                <a:solidFill>
                  <a:schemeClr val="tx1"/>
                </a:solidFill>
              </a:rPr>
              <a:t> is data-driven surrogate model  to approximate the behavior of expensive simulation model;</a:t>
            </a:r>
          </a:p>
          <a:p>
            <a:pPr marL="457200" indent="-457200" algn="l">
              <a:buFont typeface="Arial" panose="020B0604020202020204" pitchFamily="34" charset="0"/>
              <a:buChar char="•"/>
            </a:pPr>
            <a:r>
              <a:rPr lang="en-US" sz="3200" dirty="0" smtClean="0">
                <a:solidFill>
                  <a:schemeClr val="tx1"/>
                </a:solidFill>
              </a:rPr>
              <a:t>Typical surrogate models are</a:t>
            </a:r>
            <a:r>
              <a:rPr lang="en-US" sz="3200" dirty="0">
                <a:solidFill>
                  <a:schemeClr val="tx1"/>
                </a:solidFill>
              </a:rPr>
              <a:t> </a:t>
            </a:r>
            <a:r>
              <a:rPr lang="en-US" sz="3200" dirty="0" smtClean="0">
                <a:solidFill>
                  <a:schemeClr val="tx1"/>
                </a:solidFill>
              </a:rPr>
              <a:t>compared to study their accuracy and robustness </a:t>
            </a:r>
            <a:r>
              <a:rPr lang="en-US" sz="3200" dirty="0">
                <a:solidFill>
                  <a:schemeClr val="tx1"/>
                </a:solidFill>
              </a:rPr>
              <a:t>performance, </a:t>
            </a:r>
            <a:r>
              <a:rPr lang="en-US" sz="3200" dirty="0" smtClean="0">
                <a:solidFill>
                  <a:schemeClr val="tx1"/>
                </a:solidFill>
              </a:rPr>
              <a:t>and a </a:t>
            </a:r>
            <a:r>
              <a:rPr lang="en-US" sz="3200" dirty="0">
                <a:solidFill>
                  <a:schemeClr val="tx1"/>
                </a:solidFill>
              </a:rPr>
              <a:t>bi-criteria ensemble model is </a:t>
            </a:r>
            <a:r>
              <a:rPr lang="en-US" sz="3200" dirty="0" smtClean="0">
                <a:solidFill>
                  <a:schemeClr val="tx1"/>
                </a:solidFill>
              </a:rPr>
              <a:t>proposed;</a:t>
            </a:r>
          </a:p>
        </p:txBody>
      </p:sp>
      <p:grpSp>
        <p:nvGrpSpPr>
          <p:cNvPr id="270" name="Group 269"/>
          <p:cNvGrpSpPr/>
          <p:nvPr/>
        </p:nvGrpSpPr>
        <p:grpSpPr>
          <a:xfrm>
            <a:off x="31072461" y="6007050"/>
            <a:ext cx="12060614" cy="9059188"/>
            <a:chOff x="31018979" y="6055021"/>
            <a:chExt cx="12060614" cy="9059188"/>
          </a:xfrm>
        </p:grpSpPr>
        <p:sp>
          <p:nvSpPr>
            <p:cNvPr id="162" name="圆角矩形 161"/>
            <p:cNvSpPr/>
            <p:nvPr/>
          </p:nvSpPr>
          <p:spPr>
            <a:xfrm>
              <a:off x="31018979" y="6055021"/>
              <a:ext cx="12041516" cy="1273225"/>
            </a:xfrm>
            <a:prstGeom prst="roundRect">
              <a:avLst/>
            </a:prstGeom>
            <a:solidFill>
              <a:srgbClr val="0070C0"/>
            </a:solidFill>
            <a:ln w="63500" cap="rnd"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600" b="1" dirty="0" smtClean="0">
                  <a:solidFill>
                    <a:schemeClr val="bg1"/>
                  </a:solidFill>
                </a:rPr>
                <a:t>Results</a:t>
              </a:r>
              <a:endParaRPr lang="zh-CN" altLang="en-US" sz="4600" b="1" dirty="0">
                <a:solidFill>
                  <a:schemeClr val="bg1"/>
                </a:solidFill>
              </a:endParaRPr>
            </a:p>
          </p:txBody>
        </p:sp>
        <p:sp>
          <p:nvSpPr>
            <p:cNvPr id="163" name="矩形 162"/>
            <p:cNvSpPr/>
            <p:nvPr/>
          </p:nvSpPr>
          <p:spPr>
            <a:xfrm>
              <a:off x="31037825" y="7341809"/>
              <a:ext cx="12041768" cy="7772400"/>
            </a:xfrm>
            <a:prstGeom prst="rect">
              <a:avLst/>
            </a:prstGeom>
            <a:solidFill>
              <a:schemeClr val="accent5">
                <a:lumMod val="20000"/>
                <a:lumOff val="80000"/>
              </a:schemeClr>
            </a:solidFill>
            <a:ln w="63500" cap="rnd" cmpd="sng"/>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14350" indent="-514350">
                <a:buFont typeface="+mj-lt"/>
                <a:buAutoNum type="arabicPeriod"/>
              </a:pPr>
              <a:r>
                <a:rPr lang="en-US" altLang="zh-CN" sz="3200" b="1" u="sng" dirty="0">
                  <a:solidFill>
                    <a:schemeClr val="tx1"/>
                  </a:solidFill>
                </a:rPr>
                <a:t>Swarm Intelligence Algorithm on Two Building Operation Decisions</a:t>
              </a:r>
            </a:p>
            <a:p>
              <a:endParaRPr lang="zh-CN" altLang="en-US" sz="3200" dirty="0">
                <a:solidFill>
                  <a:schemeClr val="tx1"/>
                </a:solidFill>
                <a:latin typeface="+mj-lt"/>
              </a:endParaRPr>
            </a:p>
          </p:txBody>
        </p:sp>
      </p:grpSp>
      <p:grpSp>
        <p:nvGrpSpPr>
          <p:cNvPr id="170" name="画布 62"/>
          <p:cNvGrpSpPr/>
          <p:nvPr/>
        </p:nvGrpSpPr>
        <p:grpSpPr>
          <a:xfrm>
            <a:off x="31037825" y="7767313"/>
            <a:ext cx="6039695" cy="3837683"/>
            <a:chOff x="-35737" y="-43185"/>
            <a:chExt cx="5257027" cy="2981330"/>
          </a:xfrm>
        </p:grpSpPr>
        <p:sp>
          <p:nvSpPr>
            <p:cNvPr id="171" name="矩形 170"/>
            <p:cNvSpPr/>
            <p:nvPr/>
          </p:nvSpPr>
          <p:spPr>
            <a:xfrm>
              <a:off x="0" y="0"/>
              <a:ext cx="5033645" cy="2938145"/>
            </a:xfrm>
            <a:prstGeom prst="rect">
              <a:avLst/>
            </a:prstGeom>
          </p:spPr>
        </p:sp>
        <p:pic>
          <p:nvPicPr>
            <p:cNvPr id="172" name="图片 171"/>
            <p:cNvPicPr>
              <a:picLocks noChangeAspect="1"/>
            </p:cNvPicPr>
            <p:nvPr/>
          </p:nvPicPr>
          <p:blipFill>
            <a:blip r:embed="rId7"/>
            <a:stretch>
              <a:fillRect/>
            </a:stretch>
          </p:blipFill>
          <p:spPr>
            <a:xfrm>
              <a:off x="49705" y="190979"/>
              <a:ext cx="2621161" cy="2209923"/>
            </a:xfrm>
            <a:prstGeom prst="rect">
              <a:avLst/>
            </a:prstGeom>
            <a:noFill/>
            <a:ln w="63500" cap="rnd" cmpd="sng"/>
          </p:spPr>
        </p:pic>
        <p:pic>
          <p:nvPicPr>
            <p:cNvPr id="173" name="图片 172"/>
            <p:cNvPicPr>
              <a:picLocks noChangeAspect="1"/>
            </p:cNvPicPr>
            <p:nvPr/>
          </p:nvPicPr>
          <p:blipFill>
            <a:blip r:embed="rId8"/>
            <a:stretch>
              <a:fillRect/>
            </a:stretch>
          </p:blipFill>
          <p:spPr>
            <a:xfrm>
              <a:off x="2670865" y="190979"/>
              <a:ext cx="2550425" cy="2175851"/>
            </a:xfrm>
            <a:prstGeom prst="rect">
              <a:avLst/>
            </a:prstGeom>
            <a:noFill/>
            <a:ln w="63500" cap="rnd" cmpd="sng"/>
          </p:spPr>
        </p:pic>
        <p:sp>
          <p:nvSpPr>
            <p:cNvPr id="174" name="文本框 68"/>
            <p:cNvSpPr txBox="1"/>
            <p:nvPr/>
          </p:nvSpPr>
          <p:spPr>
            <a:xfrm>
              <a:off x="-35737" y="-43185"/>
              <a:ext cx="2706601" cy="1909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600" b="1" kern="100" dirty="0">
                  <a:effectLst/>
                  <a:ea typeface="宋体"/>
                  <a:cs typeface="Times New Roman"/>
                </a:rPr>
                <a:t>Table 1 Daily Energy Cost ($/day)</a:t>
              </a:r>
              <a:endParaRPr lang="zh-CN" sz="1050" b="1" kern="100" dirty="0">
                <a:effectLst/>
                <a:ea typeface="宋体"/>
                <a:cs typeface="Times New Roman"/>
              </a:endParaRPr>
            </a:p>
          </p:txBody>
        </p:sp>
      </p:grpSp>
      <p:grpSp>
        <p:nvGrpSpPr>
          <p:cNvPr id="175" name="画布 70"/>
          <p:cNvGrpSpPr/>
          <p:nvPr/>
        </p:nvGrpSpPr>
        <p:grpSpPr>
          <a:xfrm>
            <a:off x="36541094" y="7689659"/>
            <a:ext cx="6475691" cy="3915337"/>
            <a:chOff x="-458029" y="0"/>
            <a:chExt cx="5845145" cy="3076575"/>
          </a:xfrm>
          <a:noFill/>
        </p:grpSpPr>
        <p:sp>
          <p:nvSpPr>
            <p:cNvPr id="176" name="矩形 175"/>
            <p:cNvSpPr/>
            <p:nvPr/>
          </p:nvSpPr>
          <p:spPr>
            <a:xfrm>
              <a:off x="0" y="0"/>
              <a:ext cx="5274310" cy="3076575"/>
            </a:xfrm>
            <a:prstGeom prst="rect">
              <a:avLst/>
            </a:prstGeom>
            <a:grpFill/>
          </p:spPr>
        </p:sp>
        <p:pic>
          <p:nvPicPr>
            <p:cNvPr id="177" name="图片 176"/>
            <p:cNvPicPr>
              <a:picLocks noChangeAspect="1"/>
            </p:cNvPicPr>
            <p:nvPr/>
          </p:nvPicPr>
          <p:blipFill>
            <a:blip r:embed="rId9"/>
            <a:stretch>
              <a:fillRect/>
            </a:stretch>
          </p:blipFill>
          <p:spPr>
            <a:xfrm>
              <a:off x="6253" y="308759"/>
              <a:ext cx="2716794" cy="2260438"/>
            </a:xfrm>
            <a:prstGeom prst="rect">
              <a:avLst/>
            </a:prstGeom>
            <a:grpFill/>
          </p:spPr>
        </p:pic>
        <p:sp>
          <p:nvSpPr>
            <p:cNvPr id="178" name="文本框 68"/>
            <p:cNvSpPr txBox="1"/>
            <p:nvPr/>
          </p:nvSpPr>
          <p:spPr>
            <a:xfrm>
              <a:off x="-458029" y="61019"/>
              <a:ext cx="3645356" cy="236853"/>
            </a:xfrm>
            <a:prstGeom prst="rect">
              <a:avLst/>
            </a:prstGeom>
            <a:grp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b="1" dirty="0">
                  <a:effectLst/>
                  <a:cs typeface="Times New Roman"/>
                </a:rPr>
                <a:t>Table 2 Power Grid Dependency Rate (PGDR)</a:t>
              </a:r>
              <a:endParaRPr lang="zh-CN" sz="1200" b="1" dirty="0">
                <a:effectLst/>
                <a:latin typeface="宋体"/>
                <a:cs typeface="宋体"/>
              </a:endParaRPr>
            </a:p>
            <a:p>
              <a:pPr>
                <a:spcAft>
                  <a:spcPts val="0"/>
                </a:spcAft>
              </a:pPr>
              <a:r>
                <a:rPr lang="en-US" sz="1200" dirty="0">
                  <a:effectLst/>
                  <a:latin typeface="宋体"/>
                  <a:cs typeface="宋体"/>
                </a:rPr>
                <a:t> </a:t>
              </a:r>
              <a:endParaRPr lang="zh-CN" sz="1200" dirty="0">
                <a:effectLst/>
                <a:latin typeface="宋体"/>
                <a:cs typeface="宋体"/>
              </a:endParaRPr>
            </a:p>
          </p:txBody>
        </p:sp>
        <p:pic>
          <p:nvPicPr>
            <p:cNvPr id="179" name="图片 178"/>
            <p:cNvPicPr>
              <a:picLocks noChangeAspect="1"/>
            </p:cNvPicPr>
            <p:nvPr/>
          </p:nvPicPr>
          <p:blipFill>
            <a:blip r:embed="rId10"/>
            <a:stretch>
              <a:fillRect/>
            </a:stretch>
          </p:blipFill>
          <p:spPr>
            <a:xfrm>
              <a:off x="2746767" y="308759"/>
              <a:ext cx="2640349" cy="2325088"/>
            </a:xfrm>
            <a:prstGeom prst="rect">
              <a:avLst/>
            </a:prstGeom>
            <a:grpFill/>
          </p:spPr>
        </p:pic>
      </p:grpSp>
      <p:sp>
        <p:nvSpPr>
          <p:cNvPr id="111" name="Text Box 568"/>
          <p:cNvSpPr txBox="1">
            <a:spLocks noChangeArrowheads="1"/>
          </p:cNvSpPr>
          <p:nvPr/>
        </p:nvSpPr>
        <p:spPr bwMode="auto">
          <a:xfrm>
            <a:off x="30917813" y="11012829"/>
            <a:ext cx="9250495" cy="3845389"/>
          </a:xfrm>
          <a:prstGeom prst="rect">
            <a:avLst/>
          </a:prstGeom>
          <a:noFill/>
          <a:ln w="9525">
            <a:noFill/>
            <a:miter lim="800000"/>
            <a:headEnd/>
            <a:tailEnd/>
          </a:ln>
          <a:effectLst/>
          <a:extLst/>
        </p:spPr>
        <p:txBody>
          <a:bodyPr lIns="221541" tIns="110770" rIns="221541" bIns="110770"/>
          <a:lstStyle>
            <a:lvl1pPr algn="l" defTabSz="4384675">
              <a:tabLst>
                <a:tab pos="523875" algn="l"/>
              </a:tabLst>
              <a:defRPr>
                <a:solidFill>
                  <a:schemeClr val="tx1"/>
                </a:solidFill>
                <a:latin typeface="Arial" charset="0"/>
              </a:defRPr>
            </a:lvl1pPr>
            <a:lvl2pPr marL="369888" algn="l" defTabSz="4384675">
              <a:tabLst>
                <a:tab pos="523875" algn="l"/>
              </a:tabLst>
              <a:defRPr>
                <a:solidFill>
                  <a:schemeClr val="tx1"/>
                </a:solidFill>
                <a:latin typeface="Arial" charset="0"/>
              </a:defRPr>
            </a:lvl2pPr>
            <a:lvl3pPr marL="738188" algn="l" defTabSz="4384675">
              <a:tabLst>
                <a:tab pos="523875" algn="l"/>
              </a:tabLst>
              <a:defRPr>
                <a:solidFill>
                  <a:schemeClr val="tx1"/>
                </a:solidFill>
                <a:latin typeface="Arial" charset="0"/>
              </a:defRPr>
            </a:lvl3pPr>
            <a:lvl4pPr marL="1108075" algn="l" defTabSz="4384675">
              <a:tabLst>
                <a:tab pos="523875" algn="l"/>
              </a:tabLst>
              <a:defRPr>
                <a:solidFill>
                  <a:schemeClr val="tx1"/>
                </a:solidFill>
                <a:latin typeface="Arial" charset="0"/>
              </a:defRPr>
            </a:lvl4pPr>
            <a:lvl5pPr marL="1476375" algn="l" defTabSz="4384675">
              <a:tabLst>
                <a:tab pos="523875" algn="l"/>
              </a:tabLst>
              <a:defRPr>
                <a:solidFill>
                  <a:schemeClr val="tx1"/>
                </a:solidFill>
                <a:latin typeface="Arial" charset="0"/>
              </a:defRPr>
            </a:lvl5pPr>
            <a:lvl6pPr marL="1933575" defTabSz="4384675" fontAlgn="base">
              <a:spcBef>
                <a:spcPct val="0"/>
              </a:spcBef>
              <a:spcAft>
                <a:spcPct val="0"/>
              </a:spcAft>
              <a:tabLst>
                <a:tab pos="523875" algn="l"/>
              </a:tabLst>
              <a:defRPr>
                <a:solidFill>
                  <a:schemeClr val="tx1"/>
                </a:solidFill>
                <a:latin typeface="Arial" charset="0"/>
              </a:defRPr>
            </a:lvl6pPr>
            <a:lvl7pPr marL="2390775" defTabSz="4384675" fontAlgn="base">
              <a:spcBef>
                <a:spcPct val="0"/>
              </a:spcBef>
              <a:spcAft>
                <a:spcPct val="0"/>
              </a:spcAft>
              <a:tabLst>
                <a:tab pos="523875" algn="l"/>
              </a:tabLst>
              <a:defRPr>
                <a:solidFill>
                  <a:schemeClr val="tx1"/>
                </a:solidFill>
                <a:latin typeface="Arial" charset="0"/>
              </a:defRPr>
            </a:lvl7pPr>
            <a:lvl8pPr marL="2847975" defTabSz="4384675" fontAlgn="base">
              <a:spcBef>
                <a:spcPct val="0"/>
              </a:spcBef>
              <a:spcAft>
                <a:spcPct val="0"/>
              </a:spcAft>
              <a:tabLst>
                <a:tab pos="523875" algn="l"/>
              </a:tabLst>
              <a:defRPr>
                <a:solidFill>
                  <a:schemeClr val="tx1"/>
                </a:solidFill>
                <a:latin typeface="Arial" charset="0"/>
              </a:defRPr>
            </a:lvl8pPr>
            <a:lvl9pPr marL="3305175" defTabSz="4384675" fontAlgn="base">
              <a:spcBef>
                <a:spcPct val="0"/>
              </a:spcBef>
              <a:spcAft>
                <a:spcPct val="0"/>
              </a:spcAft>
              <a:tabLst>
                <a:tab pos="523875" algn="l"/>
              </a:tabLst>
              <a:defRPr>
                <a:solidFill>
                  <a:schemeClr val="tx1"/>
                </a:solidFill>
                <a:latin typeface="Arial" charset="0"/>
              </a:defRPr>
            </a:lvl9pPr>
          </a:lstStyle>
          <a:p>
            <a:pPr marL="514350" indent="-514350">
              <a:buFont typeface="+mj-lt"/>
              <a:buAutoNum type="arabicPeriod" startAt="2"/>
              <a:defRPr/>
            </a:pPr>
            <a:r>
              <a:rPr lang="en-US" sz="3200" b="1" u="sng" dirty="0" smtClean="0">
                <a:latin typeface="+mn-lt"/>
                <a:ea typeface="宋体" pitchFamily="2" charset="-122"/>
              </a:rPr>
              <a:t>Online Building Cluster Energy </a:t>
            </a:r>
            <a:r>
              <a:rPr lang="en-US" sz="3200" b="1" u="sng" dirty="0">
                <a:latin typeface="+mn-lt"/>
                <a:ea typeface="宋体" pitchFamily="2" charset="-122"/>
              </a:rPr>
              <a:t>M</a:t>
            </a:r>
            <a:r>
              <a:rPr lang="en-US" sz="3200" b="1" u="sng" dirty="0" smtClean="0">
                <a:latin typeface="+mn-lt"/>
                <a:ea typeface="宋体" pitchFamily="2" charset="-122"/>
              </a:rPr>
              <a:t>odel </a:t>
            </a:r>
            <a:r>
              <a:rPr lang="en-US" sz="3200" b="1" u="sng" dirty="0">
                <a:latin typeface="+mn-lt"/>
                <a:ea typeface="宋体" pitchFamily="2" charset="-122"/>
              </a:rPr>
              <a:t>R</a:t>
            </a:r>
            <a:r>
              <a:rPr lang="en-US" sz="3200" b="1" u="sng" dirty="0" smtClean="0">
                <a:latin typeface="+mn-lt"/>
                <a:ea typeface="宋体" pitchFamily="2" charset="-122"/>
              </a:rPr>
              <a:t>esults  </a:t>
            </a:r>
            <a:endParaRPr lang="en-US" sz="3200" b="1" u="sng" dirty="0">
              <a:latin typeface="+mn-lt"/>
              <a:ea typeface="宋体" pitchFamily="2" charset="-122"/>
            </a:endParaRPr>
          </a:p>
          <a:p>
            <a:pPr>
              <a:defRPr/>
            </a:pPr>
            <a:r>
              <a:rPr lang="en-US" sz="3200" dirty="0">
                <a:latin typeface="+mn-lt"/>
                <a:ea typeface="宋体" pitchFamily="2" charset="-122"/>
              </a:rPr>
              <a:t>	</a:t>
            </a:r>
            <a:r>
              <a:rPr lang="en-US" sz="3200" dirty="0" smtClean="0">
                <a:latin typeface="+mn-lt"/>
                <a:ea typeface="宋体" pitchFamily="2" charset="-122"/>
              </a:rPr>
              <a:t>Building  </a:t>
            </a:r>
            <a:r>
              <a:rPr lang="en-US" sz="3200" dirty="0">
                <a:latin typeface="+mn-lt"/>
                <a:ea typeface="宋体" pitchFamily="2" charset="-122"/>
              </a:rPr>
              <a:t>energy modeling and </a:t>
            </a:r>
            <a:r>
              <a:rPr lang="en-US" sz="3200" dirty="0" smtClean="0">
                <a:latin typeface="+mn-lt"/>
                <a:ea typeface="宋体" pitchFamily="2" charset="-122"/>
              </a:rPr>
              <a:t>forecasting:</a:t>
            </a:r>
          </a:p>
          <a:p>
            <a:pPr marL="827088" lvl="1" indent="-457200">
              <a:buFont typeface="Arial" panose="020B0604020202020204" pitchFamily="34" charset="0"/>
              <a:buChar char="•"/>
              <a:defRPr/>
            </a:pPr>
            <a:r>
              <a:rPr lang="en-US" sz="3200" dirty="0" smtClean="0">
                <a:latin typeface="+mn-lt"/>
                <a:ea typeface="宋体" pitchFamily="2" charset="-122"/>
              </a:rPr>
              <a:t>Cooling energy forecasting accuracy is 97.01%</a:t>
            </a:r>
          </a:p>
          <a:p>
            <a:pPr marL="827088" lvl="1" indent="-457200">
              <a:buFont typeface="Arial" panose="020B0604020202020204" pitchFamily="34" charset="0"/>
              <a:buChar char="•"/>
              <a:defRPr/>
            </a:pPr>
            <a:r>
              <a:rPr lang="en-US" sz="3200" dirty="0" smtClean="0">
                <a:latin typeface="+mn-lt"/>
                <a:ea typeface="宋体" pitchFamily="2" charset="-122"/>
              </a:rPr>
              <a:t>Heating Energy forecasting accuracy is </a:t>
            </a:r>
            <a:r>
              <a:rPr lang="en-US" sz="3200" dirty="0" smtClean="0">
                <a:latin typeface="+mn-lt"/>
                <a:ea typeface="宋体" pitchFamily="2" charset="-122"/>
              </a:rPr>
              <a:t>89.73% Energy </a:t>
            </a:r>
            <a:r>
              <a:rPr lang="en-US" sz="3200" dirty="0" smtClean="0">
                <a:latin typeface="+mn-lt"/>
                <a:ea typeface="宋体" pitchFamily="2" charset="-122"/>
              </a:rPr>
              <a:t>device modeling </a:t>
            </a:r>
            <a:r>
              <a:rPr lang="en-US" sz="3200" dirty="0">
                <a:latin typeface="+mn-lt"/>
                <a:ea typeface="宋体" pitchFamily="2" charset="-122"/>
              </a:rPr>
              <a:t>and forecasting:</a:t>
            </a:r>
          </a:p>
          <a:p>
            <a:pPr marL="827088" lvl="1" indent="-457200">
              <a:buFont typeface="Arial" panose="020B0604020202020204" pitchFamily="34" charset="0"/>
              <a:buChar char="•"/>
              <a:defRPr/>
            </a:pPr>
            <a:r>
              <a:rPr lang="en-US" sz="3200" dirty="0" smtClean="0">
                <a:latin typeface="+mn-lt"/>
                <a:ea typeface="宋体" pitchFamily="2" charset="-122"/>
              </a:rPr>
              <a:t>All models’ forecasting </a:t>
            </a:r>
            <a:r>
              <a:rPr lang="en-US" sz="3200" dirty="0">
                <a:latin typeface="+mn-lt"/>
                <a:ea typeface="宋体" pitchFamily="2" charset="-122"/>
              </a:rPr>
              <a:t>period </a:t>
            </a:r>
            <a:r>
              <a:rPr lang="en-US" sz="3200" dirty="0" smtClean="0">
                <a:latin typeface="+mn-lt"/>
                <a:ea typeface="宋体" pitchFamily="2" charset="-122"/>
              </a:rPr>
              <a:t>accuracy are above 90%</a:t>
            </a:r>
            <a:endParaRPr lang="en-US" sz="3200" dirty="0">
              <a:latin typeface="+mn-lt"/>
              <a:ea typeface="宋体" pitchFamily="2" charset="-122"/>
            </a:endParaRPr>
          </a:p>
          <a:p>
            <a:pPr>
              <a:defRPr/>
            </a:pPr>
            <a:endParaRPr lang="en-US" sz="3200" b="1" u="sng" dirty="0" smtClean="0">
              <a:latin typeface="+mn-lt"/>
              <a:ea typeface="宋体" pitchFamily="2" charset="-122"/>
            </a:endParaRPr>
          </a:p>
        </p:txBody>
      </p:sp>
      <p:sp>
        <p:nvSpPr>
          <p:cNvPr id="116" name="Text Box 568"/>
          <p:cNvSpPr txBox="1">
            <a:spLocks noChangeArrowheads="1"/>
          </p:cNvSpPr>
          <p:nvPr/>
        </p:nvSpPr>
        <p:spPr bwMode="auto">
          <a:xfrm>
            <a:off x="31023024" y="22142006"/>
            <a:ext cx="12009762" cy="2922723"/>
          </a:xfrm>
          <a:prstGeom prst="rect">
            <a:avLst/>
          </a:prstGeom>
          <a:noFill/>
          <a:ln w="9525">
            <a:noFill/>
            <a:miter lim="800000"/>
            <a:headEnd/>
            <a:tailEnd/>
          </a:ln>
          <a:effectLst/>
          <a:extLst/>
        </p:spPr>
        <p:txBody>
          <a:bodyPr lIns="221541" tIns="110770" rIns="221541" bIns="110770"/>
          <a:lstStyle>
            <a:lvl1pPr algn="l" defTabSz="4384675">
              <a:tabLst>
                <a:tab pos="523875" algn="l"/>
              </a:tabLst>
              <a:defRPr>
                <a:solidFill>
                  <a:schemeClr val="tx1"/>
                </a:solidFill>
                <a:latin typeface="Arial" charset="0"/>
              </a:defRPr>
            </a:lvl1pPr>
            <a:lvl2pPr marL="369888" algn="l" defTabSz="4384675">
              <a:tabLst>
                <a:tab pos="523875" algn="l"/>
              </a:tabLst>
              <a:defRPr>
                <a:solidFill>
                  <a:schemeClr val="tx1"/>
                </a:solidFill>
                <a:latin typeface="Arial" charset="0"/>
              </a:defRPr>
            </a:lvl2pPr>
            <a:lvl3pPr marL="738188" algn="l" defTabSz="4384675">
              <a:tabLst>
                <a:tab pos="523875" algn="l"/>
              </a:tabLst>
              <a:defRPr>
                <a:solidFill>
                  <a:schemeClr val="tx1"/>
                </a:solidFill>
                <a:latin typeface="Arial" charset="0"/>
              </a:defRPr>
            </a:lvl3pPr>
            <a:lvl4pPr marL="1108075" algn="l" defTabSz="4384675">
              <a:tabLst>
                <a:tab pos="523875" algn="l"/>
              </a:tabLst>
              <a:defRPr>
                <a:solidFill>
                  <a:schemeClr val="tx1"/>
                </a:solidFill>
                <a:latin typeface="Arial" charset="0"/>
              </a:defRPr>
            </a:lvl4pPr>
            <a:lvl5pPr marL="1476375" algn="l" defTabSz="4384675">
              <a:tabLst>
                <a:tab pos="523875" algn="l"/>
              </a:tabLst>
              <a:defRPr>
                <a:solidFill>
                  <a:schemeClr val="tx1"/>
                </a:solidFill>
                <a:latin typeface="Arial" charset="0"/>
              </a:defRPr>
            </a:lvl5pPr>
            <a:lvl6pPr marL="1933575" defTabSz="4384675" fontAlgn="base">
              <a:spcBef>
                <a:spcPct val="0"/>
              </a:spcBef>
              <a:spcAft>
                <a:spcPct val="0"/>
              </a:spcAft>
              <a:tabLst>
                <a:tab pos="523875" algn="l"/>
              </a:tabLst>
              <a:defRPr>
                <a:solidFill>
                  <a:schemeClr val="tx1"/>
                </a:solidFill>
                <a:latin typeface="Arial" charset="0"/>
              </a:defRPr>
            </a:lvl6pPr>
            <a:lvl7pPr marL="2390775" defTabSz="4384675" fontAlgn="base">
              <a:spcBef>
                <a:spcPct val="0"/>
              </a:spcBef>
              <a:spcAft>
                <a:spcPct val="0"/>
              </a:spcAft>
              <a:tabLst>
                <a:tab pos="523875" algn="l"/>
              </a:tabLst>
              <a:defRPr>
                <a:solidFill>
                  <a:schemeClr val="tx1"/>
                </a:solidFill>
                <a:latin typeface="Arial" charset="0"/>
              </a:defRPr>
            </a:lvl7pPr>
            <a:lvl8pPr marL="2847975" defTabSz="4384675" fontAlgn="base">
              <a:spcBef>
                <a:spcPct val="0"/>
              </a:spcBef>
              <a:spcAft>
                <a:spcPct val="0"/>
              </a:spcAft>
              <a:tabLst>
                <a:tab pos="523875" algn="l"/>
              </a:tabLst>
              <a:defRPr>
                <a:solidFill>
                  <a:schemeClr val="tx1"/>
                </a:solidFill>
                <a:latin typeface="Arial" charset="0"/>
              </a:defRPr>
            </a:lvl8pPr>
            <a:lvl9pPr marL="3305175" defTabSz="4384675" fontAlgn="base">
              <a:spcBef>
                <a:spcPct val="0"/>
              </a:spcBef>
              <a:spcAft>
                <a:spcPct val="0"/>
              </a:spcAft>
              <a:tabLst>
                <a:tab pos="523875" algn="l"/>
              </a:tabLst>
              <a:defRPr>
                <a:solidFill>
                  <a:schemeClr val="tx1"/>
                </a:solidFill>
                <a:latin typeface="Arial" charset="0"/>
              </a:defRPr>
            </a:lvl9pPr>
          </a:lstStyle>
          <a:p>
            <a:pPr marL="742950" indent="-742950">
              <a:buFont typeface="+mj-lt"/>
              <a:buAutoNum type="arabicPeriod"/>
              <a:defRPr/>
            </a:pPr>
            <a:endParaRPr lang="en-US" sz="3200" dirty="0">
              <a:latin typeface="+mn-lt"/>
              <a:ea typeface="宋体" pitchFamily="2" charset="-122"/>
            </a:endParaRPr>
          </a:p>
          <a:p>
            <a:pPr marL="742950" indent="-742950">
              <a:buFont typeface="+mj-lt"/>
              <a:buAutoNum type="arabicPeriod"/>
              <a:defRPr/>
            </a:pPr>
            <a:endParaRPr lang="en-US" sz="3200" b="1" u="sng" dirty="0" smtClean="0">
              <a:latin typeface="+mn-lt"/>
              <a:ea typeface="宋体" pitchFamily="2" charset="-122"/>
            </a:endParaRPr>
          </a:p>
        </p:txBody>
      </p:sp>
      <p:grpSp>
        <p:nvGrpSpPr>
          <p:cNvPr id="64" name="Group 63"/>
          <p:cNvGrpSpPr/>
          <p:nvPr/>
        </p:nvGrpSpPr>
        <p:grpSpPr>
          <a:xfrm>
            <a:off x="31092542" y="15622057"/>
            <a:ext cx="12042504" cy="5286018"/>
            <a:chOff x="31015920" y="17731205"/>
            <a:chExt cx="12082287" cy="9548395"/>
          </a:xfrm>
        </p:grpSpPr>
        <p:sp>
          <p:nvSpPr>
            <p:cNvPr id="164" name="圆角矩形 163"/>
            <p:cNvSpPr/>
            <p:nvPr/>
          </p:nvSpPr>
          <p:spPr>
            <a:xfrm>
              <a:off x="31015920" y="17731205"/>
              <a:ext cx="12081547" cy="1273225"/>
            </a:xfrm>
            <a:prstGeom prst="roundRect">
              <a:avLst/>
            </a:prstGeom>
            <a:solidFill>
              <a:srgbClr val="0070C0"/>
            </a:solidFill>
            <a:ln w="63500" cap="rnd"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600" b="1" dirty="0">
                  <a:solidFill>
                    <a:schemeClr val="bg1"/>
                  </a:solidFill>
                </a:rPr>
                <a:t>Conclusions</a:t>
              </a:r>
              <a:endParaRPr lang="zh-CN" altLang="en-US" sz="4600" b="1" dirty="0">
                <a:solidFill>
                  <a:schemeClr val="bg1"/>
                </a:solidFill>
              </a:endParaRPr>
            </a:p>
          </p:txBody>
        </p:sp>
        <p:sp>
          <p:nvSpPr>
            <p:cNvPr id="165" name="矩形 164"/>
            <p:cNvSpPr/>
            <p:nvPr/>
          </p:nvSpPr>
          <p:spPr>
            <a:xfrm>
              <a:off x="31023025" y="19059525"/>
              <a:ext cx="12075182" cy="8220075"/>
            </a:xfrm>
            <a:prstGeom prst="rect">
              <a:avLst/>
            </a:prstGeom>
            <a:solidFill>
              <a:schemeClr val="accent5">
                <a:lumMod val="20000"/>
                <a:lumOff val="80000"/>
              </a:schemeClr>
            </a:solidFill>
            <a:ln w="63500" cap="rn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14350" lvl="0" indent="-514350">
                <a:buAutoNum type="arabicPeriod"/>
              </a:pPr>
              <a:r>
                <a:rPr lang="en-US" altLang="zh-CN" sz="3200" dirty="0" smtClean="0">
                  <a:solidFill>
                    <a:schemeClr val="tx1"/>
                  </a:solidFill>
                </a:rPr>
                <a:t>Grey box and black box models are complementary to each other. Grey box model shall be used to study long term building energy consumption while black box model shall be used for the short term prediction. </a:t>
              </a:r>
            </a:p>
            <a:p>
              <a:pPr marL="514350" lvl="0" indent="-514350">
                <a:buAutoNum type="arabicPeriod"/>
              </a:pPr>
              <a:r>
                <a:rPr lang="en-US" altLang="zh-CN" sz="3200" dirty="0" smtClean="0">
                  <a:solidFill>
                    <a:schemeClr val="tx1"/>
                  </a:solidFill>
                </a:rPr>
                <a:t>A model recommendation system shall be in place to identify the appropriate models for each building with its unique characteristics. </a:t>
              </a:r>
            </a:p>
            <a:p>
              <a:pPr marL="514350" lvl="0" indent="-514350">
                <a:buAutoNum type="arabicPeriod"/>
              </a:pPr>
              <a:r>
                <a:rPr lang="en-US" altLang="zh-CN" sz="3200" dirty="0" smtClean="0">
                  <a:solidFill>
                    <a:schemeClr val="tx1"/>
                  </a:solidFill>
                </a:rPr>
                <a:t>A </a:t>
              </a:r>
              <a:r>
                <a:rPr lang="en-US" altLang="zh-CN" sz="3200" dirty="0">
                  <a:solidFill>
                    <a:schemeClr val="tx1"/>
                  </a:solidFill>
                </a:rPr>
                <a:t>decentralized decision framework </a:t>
              </a:r>
              <a:r>
                <a:rPr lang="en-US" altLang="zh-CN" sz="3200" dirty="0" smtClean="0">
                  <a:solidFill>
                    <a:schemeClr val="tx1"/>
                  </a:solidFill>
                </a:rPr>
                <a:t>has the potential to significantly reduce the energy cost. This framework shall be adaptive to the system dynamics (e.g., price, non-cooling load).</a:t>
              </a:r>
            </a:p>
            <a:p>
              <a:pPr lvl="0"/>
              <a:endParaRPr lang="en-US" altLang="zh-CN" sz="3200" dirty="0" smtClean="0">
                <a:solidFill>
                  <a:schemeClr val="tx1"/>
                </a:solidFill>
              </a:endParaRPr>
            </a:p>
          </p:txBody>
        </p:sp>
        <p:sp>
          <p:nvSpPr>
            <p:cNvPr id="114" name="Content Placeholder 2"/>
            <p:cNvSpPr txBox="1">
              <a:spLocks/>
            </p:cNvSpPr>
            <p:nvPr/>
          </p:nvSpPr>
          <p:spPr>
            <a:xfrm>
              <a:off x="31023023" y="18921775"/>
              <a:ext cx="12011429" cy="3270378"/>
            </a:xfrm>
            <a:prstGeom prst="rect">
              <a:avLst/>
            </a:prstGeom>
          </p:spPr>
          <p:txBody>
            <a:bodyPr vert="horz" lIns="501612" tIns="250806" rIns="501612" bIns="250806" rtlCol="0">
              <a:normAutofit/>
            </a:bodyPr>
            <a:lstStyle>
              <a:lvl1pPr marL="0" indent="0" algn="ctr" defTabSz="5016124" rtl="0" eaLnBrk="1" latinLnBrk="0" hangingPunct="1">
                <a:spcBef>
                  <a:spcPct val="20000"/>
                </a:spcBef>
                <a:buFont typeface="Arial" pitchFamily="34" charset="0"/>
                <a:buNone/>
                <a:defRPr sz="17600" kern="1200">
                  <a:solidFill>
                    <a:schemeClr val="tx1">
                      <a:tint val="75000"/>
                    </a:schemeClr>
                  </a:solidFill>
                  <a:latin typeface="+mn-lt"/>
                  <a:ea typeface="+mn-ea"/>
                  <a:cs typeface="+mn-cs"/>
                </a:defRPr>
              </a:lvl1pPr>
              <a:lvl2pPr marL="2508062" indent="0" algn="ctr" defTabSz="5016124" rtl="0" eaLnBrk="1" latinLnBrk="0" hangingPunct="1">
                <a:spcBef>
                  <a:spcPct val="20000"/>
                </a:spcBef>
                <a:buFont typeface="Arial" pitchFamily="34" charset="0"/>
                <a:buNone/>
                <a:defRPr sz="15400" kern="1200">
                  <a:solidFill>
                    <a:schemeClr val="tx1">
                      <a:tint val="75000"/>
                    </a:schemeClr>
                  </a:solidFill>
                  <a:latin typeface="+mn-lt"/>
                  <a:ea typeface="+mn-ea"/>
                  <a:cs typeface="+mn-cs"/>
                </a:defRPr>
              </a:lvl2pPr>
              <a:lvl3pPr marL="5016124" indent="0" algn="ctr" defTabSz="5016124" rtl="0" eaLnBrk="1" latinLnBrk="0" hangingPunct="1">
                <a:spcBef>
                  <a:spcPct val="20000"/>
                </a:spcBef>
                <a:buFont typeface="Arial" pitchFamily="34" charset="0"/>
                <a:buNone/>
                <a:defRPr sz="13200" kern="1200">
                  <a:solidFill>
                    <a:schemeClr val="tx1">
                      <a:tint val="75000"/>
                    </a:schemeClr>
                  </a:solidFill>
                  <a:latin typeface="+mn-lt"/>
                  <a:ea typeface="+mn-ea"/>
                  <a:cs typeface="+mn-cs"/>
                </a:defRPr>
              </a:lvl3pPr>
              <a:lvl4pPr marL="7524186" indent="0" algn="ctr" defTabSz="5016124"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4pPr>
              <a:lvl5pPr marL="10032248" indent="0" algn="ctr" defTabSz="5016124"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5pPr>
              <a:lvl6pPr marL="12540310" indent="0" algn="ctr" defTabSz="5016124"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6pPr>
              <a:lvl7pPr marL="15048372" indent="0" algn="ctr" defTabSz="5016124"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7pPr>
              <a:lvl8pPr marL="17556434" indent="0" algn="ctr" defTabSz="5016124"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8pPr>
              <a:lvl9pPr marL="20064496" indent="0" algn="ctr" defTabSz="5016124"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9pPr>
            </a:lstStyle>
            <a:p>
              <a:pPr marL="514350" indent="-514350" algn="l">
                <a:buFont typeface="+mj-lt"/>
                <a:buAutoNum type="arabicPeriod"/>
              </a:pPr>
              <a:endParaRPr lang="en-US" altLang="zh-CN" sz="3200" dirty="0" smtClean="0">
                <a:solidFill>
                  <a:schemeClr val="tx1"/>
                </a:solidFill>
                <a:ea typeface="ＭＳ Ｐゴシック" pitchFamily="34" charset="-128"/>
              </a:endParaRPr>
            </a:p>
          </p:txBody>
        </p:sp>
      </p:grpSp>
      <p:sp>
        <p:nvSpPr>
          <p:cNvPr id="31" name="Rectangle 30"/>
          <p:cNvSpPr/>
          <p:nvPr/>
        </p:nvSpPr>
        <p:spPr>
          <a:xfrm>
            <a:off x="0" y="4061025"/>
            <a:ext cx="43891200" cy="472198"/>
          </a:xfrm>
          <a:prstGeom prst="rect">
            <a:avLst/>
          </a:prstGeom>
          <a:solidFill>
            <a:schemeClr val="tx2">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矩形 164"/>
          <p:cNvSpPr/>
          <p:nvPr/>
        </p:nvSpPr>
        <p:spPr>
          <a:xfrm>
            <a:off x="30976849" y="35767026"/>
            <a:ext cx="12181544" cy="7211099"/>
          </a:xfrm>
          <a:prstGeom prst="rect">
            <a:avLst/>
          </a:prstGeom>
          <a:solidFill>
            <a:schemeClr val="accent5">
              <a:lumMod val="20000"/>
              <a:lumOff val="80000"/>
            </a:schemeClr>
          </a:solidFill>
          <a:ln w="63500" cap="rn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4600" b="1" u="sng" dirty="0" smtClean="0">
                <a:solidFill>
                  <a:schemeClr val="tx1"/>
                </a:solidFill>
              </a:rPr>
              <a:t>Publications:</a:t>
            </a:r>
            <a:endParaRPr lang="zh-CN" altLang="en-US" sz="4600" b="1" u="sng" dirty="0">
              <a:solidFill>
                <a:schemeClr val="tx1"/>
              </a:solidFill>
            </a:endParaRPr>
          </a:p>
          <a:p>
            <a:pPr lvl="0"/>
            <a:endParaRPr lang="zh-CN" altLang="en-US" sz="3200" dirty="0">
              <a:solidFill>
                <a:schemeClr val="tx1"/>
              </a:solidFill>
            </a:endParaRPr>
          </a:p>
        </p:txBody>
      </p:sp>
      <p:grpSp>
        <p:nvGrpSpPr>
          <p:cNvPr id="208" name="Group 207"/>
          <p:cNvGrpSpPr/>
          <p:nvPr/>
        </p:nvGrpSpPr>
        <p:grpSpPr>
          <a:xfrm>
            <a:off x="13941649" y="31654336"/>
            <a:ext cx="16289182" cy="11323790"/>
            <a:chOff x="11216182" y="17877946"/>
            <a:chExt cx="17644459" cy="12704570"/>
          </a:xfrm>
        </p:grpSpPr>
        <p:sp>
          <p:nvSpPr>
            <p:cNvPr id="209" name="Rectangle 208"/>
            <p:cNvSpPr/>
            <p:nvPr/>
          </p:nvSpPr>
          <p:spPr>
            <a:xfrm>
              <a:off x="11216182" y="17877946"/>
              <a:ext cx="17644459" cy="12704570"/>
            </a:xfrm>
            <a:prstGeom prst="rect">
              <a:avLst/>
            </a:prstGeom>
            <a:solidFill>
              <a:schemeClr val="accent5">
                <a:lumMod val="20000"/>
                <a:lumOff val="80000"/>
              </a:schemeClr>
            </a:solidFill>
            <a:ln w="635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p:cNvGrpSpPr/>
            <p:nvPr/>
          </p:nvGrpSpPr>
          <p:grpSpPr>
            <a:xfrm>
              <a:off x="11710934" y="18092552"/>
              <a:ext cx="17051310" cy="12154739"/>
              <a:chOff x="1208608" y="-192078"/>
              <a:chExt cx="9192600" cy="6278124"/>
            </a:xfrm>
            <a:noFill/>
          </p:grpSpPr>
          <p:sp>
            <p:nvSpPr>
              <p:cNvPr id="211" name="TextBox 7"/>
              <p:cNvSpPr txBox="1"/>
              <p:nvPr/>
            </p:nvSpPr>
            <p:spPr>
              <a:xfrm>
                <a:off x="1985863" y="5176430"/>
                <a:ext cx="8015305" cy="909616"/>
              </a:xfrm>
              <a:prstGeom prst="rect">
                <a:avLst/>
              </a:prstGeom>
              <a:grpFill/>
              <a:ln w="19050">
                <a:solidFill>
                  <a:srgbClr val="0070C0"/>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dirty="0" smtClean="0"/>
                  <a:t>Validation &amp; Dissemination</a:t>
                </a:r>
              </a:p>
              <a:p>
                <a:pPr algn="ctr"/>
                <a:r>
                  <a:rPr lang="en-US" sz="2400" dirty="0" smtClean="0"/>
                  <a:t>Physical System: real building monitoring cyber data from university campus buildings</a:t>
                </a:r>
              </a:p>
              <a:p>
                <a:pPr algn="ctr"/>
                <a:r>
                  <a:rPr lang="en-US" sz="2400" dirty="0" smtClean="0"/>
                  <a:t>Test Bed (DU/Siemens): a building cluster emulator validated by real building data </a:t>
                </a:r>
              </a:p>
              <a:p>
                <a:pPr algn="ctr"/>
                <a:r>
                  <a:rPr lang="en-US" sz="2400" dirty="0" smtClean="0"/>
                  <a:t>Dissemination (ASU/DU/UB/Siemens): Tri-University Program, Workshop, Internship Program</a:t>
                </a:r>
              </a:p>
            </p:txBody>
          </p:sp>
          <p:cxnSp>
            <p:nvCxnSpPr>
              <p:cNvPr id="212" name="Straight Arrow Connector 211"/>
              <p:cNvCxnSpPr>
                <a:stCxn id="213" idx="1"/>
                <a:endCxn id="232" idx="3"/>
              </p:cNvCxnSpPr>
              <p:nvPr/>
            </p:nvCxnSpPr>
            <p:spPr>
              <a:xfrm flipH="1" flipV="1">
                <a:off x="3453894" y="2859723"/>
                <a:ext cx="1048557" cy="349874"/>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sp>
            <p:nvSpPr>
              <p:cNvPr id="213" name="Rounded Rectangle 212"/>
              <p:cNvSpPr/>
              <p:nvPr/>
            </p:nvSpPr>
            <p:spPr>
              <a:xfrm>
                <a:off x="4502451" y="2487433"/>
                <a:ext cx="2849301" cy="144432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b="1" u="sng" dirty="0" smtClean="0">
                    <a:solidFill>
                      <a:schemeClr val="tx1"/>
                    </a:solidFill>
                  </a:rPr>
                  <a:t>SMARTER</a:t>
                </a:r>
                <a:r>
                  <a:rPr lang="en-US" sz="2400" dirty="0" smtClean="0">
                    <a:solidFill>
                      <a:schemeClr val="tx1"/>
                    </a:solidFill>
                  </a:rPr>
                  <a:t>:</a:t>
                </a:r>
              </a:p>
              <a:p>
                <a:pPr algn="ctr"/>
                <a:r>
                  <a:rPr lang="en-US" sz="2400" dirty="0" smtClean="0">
                    <a:solidFill>
                      <a:schemeClr val="tx1"/>
                    </a:solidFill>
                  </a:rPr>
                  <a:t>How next generation NetZero building clusters make operation decisions dynamically, autonomously, robustly with the assist of cyber data?</a:t>
                </a:r>
                <a:endParaRPr lang="en-US" sz="2400" dirty="0">
                  <a:solidFill>
                    <a:schemeClr val="tx1"/>
                  </a:solidFill>
                </a:endParaRPr>
              </a:p>
            </p:txBody>
          </p:sp>
          <p:cxnSp>
            <p:nvCxnSpPr>
              <p:cNvPr id="214" name="Straight Arrow Connector 213"/>
              <p:cNvCxnSpPr>
                <a:stCxn id="232" idx="0"/>
                <a:endCxn id="236" idx="1"/>
              </p:cNvCxnSpPr>
              <p:nvPr/>
            </p:nvCxnSpPr>
            <p:spPr>
              <a:xfrm flipV="1">
                <a:off x="2331251" y="588446"/>
                <a:ext cx="1399411" cy="1228517"/>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sp>
            <p:nvSpPr>
              <p:cNvPr id="215" name="TextBox 10"/>
              <p:cNvSpPr txBox="1"/>
              <p:nvPr/>
            </p:nvSpPr>
            <p:spPr>
              <a:xfrm>
                <a:off x="1283554" y="243768"/>
                <a:ext cx="2057400" cy="1130413"/>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dirty="0" smtClean="0"/>
                  <a:t>Operation performance (e.g., energy consumption) for different condition (e.g., peak hours, off-peak hours)</a:t>
                </a:r>
                <a:endParaRPr lang="en-US" sz="2400" dirty="0"/>
              </a:p>
            </p:txBody>
          </p:sp>
          <p:cxnSp>
            <p:nvCxnSpPr>
              <p:cNvPr id="216" name="Straight Arrow Connector 215"/>
              <p:cNvCxnSpPr>
                <a:stCxn id="236" idx="3"/>
                <a:endCxn id="234" idx="0"/>
              </p:cNvCxnSpPr>
              <p:nvPr/>
            </p:nvCxnSpPr>
            <p:spPr>
              <a:xfrm>
                <a:off x="8327488" y="588446"/>
                <a:ext cx="1010454" cy="1228517"/>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sp>
            <p:nvSpPr>
              <p:cNvPr id="217" name="TextBox 12"/>
              <p:cNvSpPr txBox="1"/>
              <p:nvPr/>
            </p:nvSpPr>
            <p:spPr>
              <a:xfrm>
                <a:off x="8648358" y="459085"/>
                <a:ext cx="1440693" cy="699780"/>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dirty="0" smtClean="0"/>
                  <a:t>Control based transitioning from  Pareto solutions</a:t>
                </a:r>
                <a:endParaRPr lang="en-US" sz="2400" dirty="0"/>
              </a:p>
            </p:txBody>
          </p:sp>
          <p:sp>
            <p:nvSpPr>
              <p:cNvPr id="218" name="TextBox 14"/>
              <p:cNvSpPr txBox="1"/>
              <p:nvPr/>
            </p:nvSpPr>
            <p:spPr>
              <a:xfrm>
                <a:off x="3691607" y="3044816"/>
                <a:ext cx="762000" cy="484463"/>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t>What models?</a:t>
                </a:r>
                <a:endParaRPr lang="en-US" sz="2400" dirty="0"/>
              </a:p>
            </p:txBody>
          </p:sp>
          <p:sp>
            <p:nvSpPr>
              <p:cNvPr id="219" name="TextBox 15"/>
              <p:cNvSpPr txBox="1"/>
              <p:nvPr/>
            </p:nvSpPr>
            <p:spPr>
              <a:xfrm>
                <a:off x="7432370" y="3098263"/>
                <a:ext cx="911506" cy="699780"/>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t>How do decisions evolve?</a:t>
                </a:r>
                <a:endParaRPr lang="en-US" sz="2400" dirty="0"/>
              </a:p>
            </p:txBody>
          </p:sp>
          <p:cxnSp>
            <p:nvCxnSpPr>
              <p:cNvPr id="220" name="Straight Arrow Connector 219"/>
              <p:cNvCxnSpPr>
                <a:stCxn id="213" idx="3"/>
                <a:endCxn id="234" idx="1"/>
              </p:cNvCxnSpPr>
              <p:nvPr/>
            </p:nvCxnSpPr>
            <p:spPr>
              <a:xfrm flipV="1">
                <a:off x="7351752" y="2794639"/>
                <a:ext cx="922924" cy="414958"/>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H="1" flipV="1">
                <a:off x="5941740" y="1374181"/>
                <a:ext cx="2295" cy="1113252"/>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sp>
            <p:nvSpPr>
              <p:cNvPr id="222" name="TextBox 18"/>
              <p:cNvSpPr txBox="1"/>
              <p:nvPr/>
            </p:nvSpPr>
            <p:spPr>
              <a:xfrm>
                <a:off x="5915337" y="1771960"/>
                <a:ext cx="1066800" cy="484463"/>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t>What decisions?</a:t>
                </a:r>
                <a:endParaRPr lang="en-US" sz="2400" dirty="0"/>
              </a:p>
            </p:txBody>
          </p:sp>
          <p:cxnSp>
            <p:nvCxnSpPr>
              <p:cNvPr id="223" name="Straight Arrow Connector 222"/>
              <p:cNvCxnSpPr>
                <a:stCxn id="213" idx="2"/>
              </p:cNvCxnSpPr>
              <p:nvPr/>
            </p:nvCxnSpPr>
            <p:spPr>
              <a:xfrm>
                <a:off x="5927102" y="3931761"/>
                <a:ext cx="16933" cy="1244670"/>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sp>
            <p:nvSpPr>
              <p:cNvPr id="224" name="TextBox 20"/>
              <p:cNvSpPr txBox="1"/>
              <p:nvPr/>
            </p:nvSpPr>
            <p:spPr>
              <a:xfrm>
                <a:off x="5977037" y="4467089"/>
                <a:ext cx="1158968" cy="269146"/>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t>What impact?</a:t>
                </a:r>
                <a:endParaRPr lang="en-US" sz="2400" dirty="0"/>
              </a:p>
            </p:txBody>
          </p:sp>
          <p:grpSp>
            <p:nvGrpSpPr>
              <p:cNvPr id="225" name="Group 224"/>
              <p:cNvGrpSpPr/>
              <p:nvPr/>
            </p:nvGrpSpPr>
            <p:grpSpPr>
              <a:xfrm>
                <a:off x="3084632" y="4073800"/>
                <a:ext cx="1910166" cy="1055652"/>
                <a:chOff x="2284393" y="4119921"/>
                <a:chExt cx="1910166" cy="1055652"/>
              </a:xfrm>
              <a:grpFill/>
            </p:grpSpPr>
            <p:pic>
              <p:nvPicPr>
                <p:cNvPr id="248" name="Picture 247"/>
                <p:cNvPicPr/>
                <p:nvPr/>
              </p:nvPicPr>
              <p:blipFill>
                <a:blip r:embed="rId11"/>
                <a:stretch>
                  <a:fillRect/>
                </a:stretch>
              </p:blipFill>
              <p:spPr>
                <a:xfrm>
                  <a:off x="2284393" y="4119922"/>
                  <a:ext cx="692150" cy="444500"/>
                </a:xfrm>
                <a:prstGeom prst="rect">
                  <a:avLst/>
                </a:prstGeom>
                <a:grpFill/>
              </p:spPr>
            </p:pic>
            <p:pic>
              <p:nvPicPr>
                <p:cNvPr id="249" name="Picture 248"/>
                <p:cNvPicPr/>
                <p:nvPr/>
              </p:nvPicPr>
              <p:blipFill>
                <a:blip r:embed="rId11"/>
                <a:stretch>
                  <a:fillRect/>
                </a:stretch>
              </p:blipFill>
              <p:spPr>
                <a:xfrm>
                  <a:off x="3527809" y="4119921"/>
                  <a:ext cx="666750" cy="444500"/>
                </a:xfrm>
                <a:prstGeom prst="rect">
                  <a:avLst/>
                </a:prstGeom>
                <a:grpFill/>
              </p:spPr>
            </p:pic>
            <p:pic>
              <p:nvPicPr>
                <p:cNvPr id="250" name="Picture 249"/>
                <p:cNvPicPr/>
                <p:nvPr/>
              </p:nvPicPr>
              <p:blipFill>
                <a:blip r:embed="rId11"/>
                <a:stretch>
                  <a:fillRect/>
                </a:stretch>
              </p:blipFill>
              <p:spPr>
                <a:xfrm>
                  <a:off x="2284393" y="4695869"/>
                  <a:ext cx="658995" cy="444500"/>
                </a:xfrm>
                <a:prstGeom prst="rect">
                  <a:avLst/>
                </a:prstGeom>
                <a:grpFill/>
              </p:spPr>
            </p:pic>
            <p:pic>
              <p:nvPicPr>
                <p:cNvPr id="251" name="Picture 250"/>
                <p:cNvPicPr/>
                <p:nvPr/>
              </p:nvPicPr>
              <p:blipFill>
                <a:blip r:embed="rId11"/>
                <a:stretch>
                  <a:fillRect/>
                </a:stretch>
              </p:blipFill>
              <p:spPr>
                <a:xfrm>
                  <a:off x="3527809" y="4731073"/>
                  <a:ext cx="666750" cy="444500"/>
                </a:xfrm>
                <a:prstGeom prst="rect">
                  <a:avLst/>
                </a:prstGeom>
                <a:grpFill/>
              </p:spPr>
            </p:pic>
            <p:cxnSp>
              <p:nvCxnSpPr>
                <p:cNvPr id="252" name="AutoShape 19"/>
                <p:cNvCxnSpPr>
                  <a:cxnSpLocks noChangeShapeType="1"/>
                </p:cNvCxnSpPr>
                <p:nvPr/>
              </p:nvCxnSpPr>
              <p:spPr bwMode="auto">
                <a:xfrm>
                  <a:off x="3861184" y="4555076"/>
                  <a:ext cx="0" cy="322496"/>
                </a:xfrm>
                <a:prstGeom prst="straightConnector1">
                  <a:avLst/>
                </a:prstGeom>
                <a:grpFill/>
                <a:ln w="28575">
                  <a:solidFill>
                    <a:srgbClr val="C0504D"/>
                  </a:solidFill>
                  <a:prstDash val="dash"/>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53" name="AutoShape 20"/>
                <p:cNvCxnSpPr>
                  <a:cxnSpLocks noChangeShapeType="1"/>
                </p:cNvCxnSpPr>
                <p:nvPr/>
              </p:nvCxnSpPr>
              <p:spPr bwMode="auto">
                <a:xfrm>
                  <a:off x="3036071" y="4342171"/>
                  <a:ext cx="342900" cy="0"/>
                </a:xfrm>
                <a:prstGeom prst="straightConnector1">
                  <a:avLst/>
                </a:prstGeom>
                <a:grpFill/>
                <a:ln w="31750">
                  <a:solidFill>
                    <a:srgbClr val="C0504D"/>
                  </a:solidFill>
                  <a:prstDash val="dash"/>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54" name="AutoShape 20"/>
                <p:cNvCxnSpPr>
                  <a:cxnSpLocks noChangeShapeType="1"/>
                </p:cNvCxnSpPr>
                <p:nvPr/>
              </p:nvCxnSpPr>
              <p:spPr bwMode="auto">
                <a:xfrm>
                  <a:off x="3014154" y="4953323"/>
                  <a:ext cx="342900" cy="0"/>
                </a:xfrm>
                <a:prstGeom prst="straightConnector1">
                  <a:avLst/>
                </a:prstGeom>
                <a:grpFill/>
                <a:ln w="31750">
                  <a:solidFill>
                    <a:srgbClr val="C0504D"/>
                  </a:solidFill>
                  <a:prstDash val="dash"/>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55" name="AutoShape 19"/>
                <p:cNvCxnSpPr>
                  <a:cxnSpLocks noChangeShapeType="1"/>
                </p:cNvCxnSpPr>
                <p:nvPr/>
              </p:nvCxnSpPr>
              <p:spPr bwMode="auto">
                <a:xfrm>
                  <a:off x="2735733" y="4457998"/>
                  <a:ext cx="0" cy="347723"/>
                </a:xfrm>
                <a:prstGeom prst="straightConnector1">
                  <a:avLst/>
                </a:prstGeom>
                <a:grpFill/>
                <a:ln w="28575">
                  <a:solidFill>
                    <a:srgbClr val="C0504D"/>
                  </a:solidFill>
                  <a:prstDash val="dash"/>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grpSp>
          <p:grpSp>
            <p:nvGrpSpPr>
              <p:cNvPr id="226" name="Group 225"/>
              <p:cNvGrpSpPr/>
              <p:nvPr/>
            </p:nvGrpSpPr>
            <p:grpSpPr>
              <a:xfrm>
                <a:off x="7408530" y="3989159"/>
                <a:ext cx="1881555" cy="1105088"/>
                <a:chOff x="7297644" y="3989159"/>
                <a:chExt cx="1881555" cy="1105088"/>
              </a:xfrm>
              <a:grpFill/>
            </p:grpSpPr>
            <p:pic>
              <p:nvPicPr>
                <p:cNvPr id="240" name="Picture 239"/>
                <p:cNvPicPr/>
                <p:nvPr/>
              </p:nvPicPr>
              <p:blipFill>
                <a:blip r:embed="rId11"/>
                <a:stretch>
                  <a:fillRect/>
                </a:stretch>
              </p:blipFill>
              <p:spPr>
                <a:xfrm>
                  <a:off x="7297644" y="3989159"/>
                  <a:ext cx="692150" cy="444500"/>
                </a:xfrm>
                <a:prstGeom prst="rect">
                  <a:avLst/>
                </a:prstGeom>
                <a:grpFill/>
              </p:spPr>
            </p:pic>
            <p:pic>
              <p:nvPicPr>
                <p:cNvPr id="241" name="Picture 240"/>
                <p:cNvPicPr/>
                <p:nvPr/>
              </p:nvPicPr>
              <p:blipFill>
                <a:blip r:embed="rId11"/>
                <a:stretch>
                  <a:fillRect/>
                </a:stretch>
              </p:blipFill>
              <p:spPr>
                <a:xfrm>
                  <a:off x="8512449" y="3998954"/>
                  <a:ext cx="666750" cy="444500"/>
                </a:xfrm>
                <a:prstGeom prst="rect">
                  <a:avLst/>
                </a:prstGeom>
                <a:grpFill/>
              </p:spPr>
            </p:pic>
            <p:pic>
              <p:nvPicPr>
                <p:cNvPr id="242" name="Picture 241"/>
                <p:cNvPicPr/>
                <p:nvPr/>
              </p:nvPicPr>
              <p:blipFill>
                <a:blip r:embed="rId11"/>
                <a:stretch>
                  <a:fillRect/>
                </a:stretch>
              </p:blipFill>
              <p:spPr>
                <a:xfrm>
                  <a:off x="7321484" y="4639739"/>
                  <a:ext cx="692150" cy="444500"/>
                </a:xfrm>
                <a:prstGeom prst="rect">
                  <a:avLst/>
                </a:prstGeom>
                <a:grpFill/>
              </p:spPr>
            </p:pic>
            <p:pic>
              <p:nvPicPr>
                <p:cNvPr id="243" name="Picture 242"/>
                <p:cNvPicPr/>
                <p:nvPr/>
              </p:nvPicPr>
              <p:blipFill>
                <a:blip r:embed="rId11"/>
                <a:stretch>
                  <a:fillRect/>
                </a:stretch>
              </p:blipFill>
              <p:spPr>
                <a:xfrm>
                  <a:off x="8485345" y="4649747"/>
                  <a:ext cx="692150" cy="444500"/>
                </a:xfrm>
                <a:prstGeom prst="rect">
                  <a:avLst/>
                </a:prstGeom>
                <a:grpFill/>
              </p:spPr>
            </p:pic>
            <p:cxnSp>
              <p:nvCxnSpPr>
                <p:cNvPr id="244" name="AutoShape 19"/>
                <p:cNvCxnSpPr>
                  <a:cxnSpLocks noChangeShapeType="1"/>
                </p:cNvCxnSpPr>
                <p:nvPr/>
              </p:nvCxnSpPr>
              <p:spPr bwMode="auto">
                <a:xfrm>
                  <a:off x="8967941" y="4443454"/>
                  <a:ext cx="0" cy="322496"/>
                </a:xfrm>
                <a:prstGeom prst="straightConnector1">
                  <a:avLst/>
                </a:prstGeom>
                <a:grpFill/>
                <a:ln w="28575">
                  <a:solidFill>
                    <a:srgbClr val="C0504D"/>
                  </a:solidFill>
                  <a:prstDash val="dash"/>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45" name="AutoShape 20"/>
                <p:cNvCxnSpPr>
                  <a:cxnSpLocks noChangeShapeType="1"/>
                </p:cNvCxnSpPr>
                <p:nvPr/>
              </p:nvCxnSpPr>
              <p:spPr bwMode="auto">
                <a:xfrm>
                  <a:off x="8061540" y="4296050"/>
                  <a:ext cx="342900" cy="0"/>
                </a:xfrm>
                <a:prstGeom prst="straightConnector1">
                  <a:avLst/>
                </a:prstGeom>
                <a:grpFill/>
                <a:ln w="31750">
                  <a:solidFill>
                    <a:srgbClr val="C0504D"/>
                  </a:solidFill>
                  <a:prstDash val="dash"/>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46" name="AutoShape 20"/>
                <p:cNvCxnSpPr>
                  <a:cxnSpLocks noChangeShapeType="1"/>
                </p:cNvCxnSpPr>
                <p:nvPr/>
              </p:nvCxnSpPr>
              <p:spPr bwMode="auto">
                <a:xfrm>
                  <a:off x="8113369" y="4860904"/>
                  <a:ext cx="342900" cy="0"/>
                </a:xfrm>
                <a:prstGeom prst="straightConnector1">
                  <a:avLst/>
                </a:prstGeom>
                <a:grpFill/>
                <a:ln w="31750">
                  <a:solidFill>
                    <a:srgbClr val="C0504D"/>
                  </a:solidFill>
                  <a:prstDash val="dash"/>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47" name="AutoShape 19"/>
                <p:cNvCxnSpPr>
                  <a:cxnSpLocks noChangeShapeType="1"/>
                </p:cNvCxnSpPr>
                <p:nvPr/>
              </p:nvCxnSpPr>
              <p:spPr bwMode="auto">
                <a:xfrm>
                  <a:off x="7696355" y="4411877"/>
                  <a:ext cx="0" cy="347723"/>
                </a:xfrm>
                <a:prstGeom prst="straightConnector1">
                  <a:avLst/>
                </a:prstGeom>
                <a:grpFill/>
                <a:ln w="28575">
                  <a:solidFill>
                    <a:srgbClr val="C0504D"/>
                  </a:solidFill>
                  <a:prstDash val="dash"/>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grpSp>
          <p:pic>
            <p:nvPicPr>
              <p:cNvPr id="227" name="Picture 226"/>
              <p:cNvPicPr/>
              <p:nvPr/>
            </p:nvPicPr>
            <p:blipFill>
              <a:blip r:embed="rId12"/>
              <a:stretch>
                <a:fillRect/>
              </a:stretch>
            </p:blipFill>
            <p:spPr>
              <a:xfrm>
                <a:off x="3987970" y="1607705"/>
                <a:ext cx="1433743" cy="812975"/>
              </a:xfrm>
              <a:prstGeom prst="rect">
                <a:avLst/>
              </a:prstGeom>
              <a:grpFill/>
            </p:spPr>
          </p:pic>
          <p:pic>
            <p:nvPicPr>
              <p:cNvPr id="228" name="Picture 227"/>
              <p:cNvPicPr/>
              <p:nvPr/>
            </p:nvPicPr>
            <p:blipFill>
              <a:blip r:embed="rId11"/>
              <a:stretch>
                <a:fillRect/>
              </a:stretch>
            </p:blipFill>
            <p:spPr>
              <a:xfrm>
                <a:off x="6786833" y="1607705"/>
                <a:ext cx="1385593" cy="812975"/>
              </a:xfrm>
              <a:prstGeom prst="rect">
                <a:avLst/>
              </a:prstGeom>
              <a:grpFill/>
            </p:spPr>
          </p:pic>
          <p:grpSp>
            <p:nvGrpSpPr>
              <p:cNvPr id="229" name="Group 228"/>
              <p:cNvGrpSpPr/>
              <p:nvPr/>
            </p:nvGrpSpPr>
            <p:grpSpPr>
              <a:xfrm>
                <a:off x="3730662" y="-192078"/>
                <a:ext cx="4596826" cy="1561047"/>
                <a:chOff x="3730662" y="-58099"/>
                <a:chExt cx="4596826" cy="1502121"/>
              </a:xfrm>
              <a:grpFill/>
            </p:grpSpPr>
            <p:sp>
              <p:nvSpPr>
                <p:cNvPr id="236" name="TextBox 4"/>
                <p:cNvSpPr txBox="1"/>
                <p:nvPr/>
              </p:nvSpPr>
              <p:spPr>
                <a:xfrm>
                  <a:off x="3730662" y="-58099"/>
                  <a:ext cx="4596826" cy="1502121"/>
                </a:xfrm>
                <a:prstGeom prst="rect">
                  <a:avLst/>
                </a:prstGeom>
                <a:grpFill/>
                <a:ln w="19050">
                  <a:solidFill>
                    <a:srgbClr val="0070C0"/>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dirty="0" smtClean="0"/>
                    <a:t>Multiple Pareto frontiers under different conditions</a:t>
                  </a:r>
                </a:p>
                <a:p>
                  <a:pPr algn="ctr"/>
                  <a:r>
                    <a:rPr lang="en-US" sz="2400" dirty="0" smtClean="0"/>
                    <a:t>(ASU/UB)</a:t>
                  </a:r>
                </a:p>
                <a:p>
                  <a:pPr algn="ctr"/>
                  <a:endParaRPr lang="en-US" sz="2400" dirty="0" smtClean="0"/>
                </a:p>
                <a:p>
                  <a:pPr algn="ctr"/>
                  <a:endParaRPr lang="en-US" sz="2400" dirty="0"/>
                </a:p>
                <a:p>
                  <a:pPr algn="ctr"/>
                  <a:endParaRPr lang="en-US" sz="2400" dirty="0" smtClean="0"/>
                </a:p>
                <a:p>
                  <a:pPr algn="ctr"/>
                  <a:endParaRPr lang="en-US" sz="2400" dirty="0" smtClean="0"/>
                </a:p>
                <a:p>
                  <a:pPr algn="ctr"/>
                  <a:endParaRPr lang="en-US" sz="2400" dirty="0"/>
                </a:p>
              </p:txBody>
            </p:sp>
            <p:pic>
              <p:nvPicPr>
                <p:cNvPr id="237" name="Picture 2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59266" y="357481"/>
                  <a:ext cx="1309410" cy="89344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38" name="Picture 2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6664" y="371427"/>
                  <a:ext cx="1391677" cy="91486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39" name="Picture 23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68169" y="371427"/>
                  <a:ext cx="1385593" cy="91486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230" name="Group 229"/>
              <p:cNvGrpSpPr/>
              <p:nvPr/>
            </p:nvGrpSpPr>
            <p:grpSpPr>
              <a:xfrm>
                <a:off x="8274676" y="1816963"/>
                <a:ext cx="2126532" cy="1955352"/>
                <a:chOff x="8274676" y="1816963"/>
                <a:chExt cx="2126532" cy="1955352"/>
              </a:xfrm>
              <a:grpFill/>
            </p:grpSpPr>
            <p:sp>
              <p:nvSpPr>
                <p:cNvPr id="234" name="TextBox 6"/>
                <p:cNvSpPr txBox="1"/>
                <p:nvPr/>
              </p:nvSpPr>
              <p:spPr>
                <a:xfrm>
                  <a:off x="8274676" y="1816963"/>
                  <a:ext cx="2126532" cy="1955352"/>
                </a:xfrm>
                <a:prstGeom prst="rect">
                  <a:avLst/>
                </a:prstGeom>
                <a:grpFill/>
                <a:ln w="19050">
                  <a:solidFill>
                    <a:srgbClr val="0070C0"/>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dirty="0" smtClean="0"/>
                    <a:t>Adaptive Pareto decisions</a:t>
                  </a:r>
                </a:p>
                <a:p>
                  <a:pPr algn="ctr"/>
                  <a:r>
                    <a:rPr lang="en-US" sz="2400" dirty="0" smtClean="0"/>
                    <a:t>(UB/ASU)</a:t>
                  </a:r>
                  <a:endParaRPr lang="en-US" sz="2400" dirty="0"/>
                </a:p>
                <a:p>
                  <a:pPr algn="ctr"/>
                  <a:endParaRPr lang="en-US" sz="2400" dirty="0" smtClean="0"/>
                </a:p>
                <a:p>
                  <a:pPr algn="ctr"/>
                  <a:endParaRPr lang="en-US" sz="2400" dirty="0"/>
                </a:p>
                <a:p>
                  <a:pPr algn="ctr"/>
                  <a:endParaRPr lang="en-US" sz="2400" dirty="0" smtClean="0"/>
                </a:p>
                <a:p>
                  <a:pPr algn="ctr"/>
                  <a:endParaRPr lang="en-US" sz="2400" dirty="0" smtClean="0"/>
                </a:p>
                <a:p>
                  <a:pPr algn="ctr"/>
                  <a:endParaRPr lang="en-US" sz="2400" dirty="0"/>
                </a:p>
                <a:p>
                  <a:pPr algn="ctr"/>
                  <a:endParaRPr lang="en-US" sz="2400" dirty="0" smtClean="0"/>
                </a:p>
                <a:p>
                  <a:pPr algn="ctr"/>
                  <a:endParaRPr lang="en-US" sz="2400" dirty="0"/>
                </a:p>
                <a:p>
                  <a:pPr algn="ctr"/>
                  <a:endParaRPr lang="en-US" sz="2400" dirty="0"/>
                </a:p>
              </p:txBody>
            </p:sp>
            <p:pic>
              <p:nvPicPr>
                <p:cNvPr id="235" name="Picture 2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29786" y="2392217"/>
                  <a:ext cx="1832117" cy="1284885"/>
                </a:xfrm>
                <a:prstGeom prst="rect">
                  <a:avLst/>
                </a:prstGeom>
                <a:grpFill/>
              </p:spPr>
            </p:pic>
          </p:grpSp>
          <p:sp>
            <p:nvSpPr>
              <p:cNvPr id="232" name="TextBox 5"/>
              <p:cNvSpPr txBox="1"/>
              <p:nvPr/>
            </p:nvSpPr>
            <p:spPr>
              <a:xfrm>
                <a:off x="1208608" y="1816963"/>
                <a:ext cx="2245286" cy="2085519"/>
              </a:xfrm>
              <a:prstGeom prst="rect">
                <a:avLst/>
              </a:prstGeom>
              <a:grpFill/>
              <a:ln w="19050">
                <a:solidFill>
                  <a:srgbClr val="0070C0"/>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dirty="0" smtClean="0"/>
                  <a:t>Self-tuned noise tolerant models</a:t>
                </a:r>
              </a:p>
              <a:p>
                <a:pPr algn="ctr"/>
                <a:r>
                  <a:rPr lang="en-US" sz="2400" dirty="0" smtClean="0"/>
                  <a:t>(DU /ASU)</a:t>
                </a:r>
              </a:p>
              <a:p>
                <a:pPr algn="ctr"/>
                <a:endParaRPr lang="en-US" sz="2400" dirty="0"/>
              </a:p>
              <a:p>
                <a:pPr algn="ctr"/>
                <a:endParaRPr lang="en-US" sz="2400" dirty="0" smtClean="0"/>
              </a:p>
              <a:p>
                <a:pPr algn="ctr"/>
                <a:endParaRPr lang="en-US" sz="2400" dirty="0"/>
              </a:p>
              <a:p>
                <a:pPr algn="ctr"/>
                <a:endParaRPr lang="en-US" sz="2400" dirty="0" smtClean="0"/>
              </a:p>
              <a:p>
                <a:pPr algn="ctr"/>
                <a:endParaRPr lang="en-US" sz="2400" dirty="0"/>
              </a:p>
              <a:p>
                <a:pPr algn="ctr"/>
                <a:endParaRPr lang="en-US" sz="2400" dirty="0"/>
              </a:p>
            </p:txBody>
          </p:sp>
        </p:grpSp>
      </p:grpSp>
      <p:sp>
        <p:nvSpPr>
          <p:cNvPr id="256" name="右箭头 16"/>
          <p:cNvSpPr/>
          <p:nvPr/>
        </p:nvSpPr>
        <p:spPr>
          <a:xfrm>
            <a:off x="30270827" y="32584712"/>
            <a:ext cx="717743" cy="1014181"/>
          </a:xfrm>
          <a:prstGeom prst="rightArrow">
            <a:avLst>
              <a:gd name="adj1" fmla="val 55670"/>
              <a:gd name="adj2" fmla="val 380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7" name="Picture 25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72866" y="631064"/>
            <a:ext cx="3253733" cy="3277396"/>
          </a:xfrm>
          <a:prstGeom prst="rect">
            <a:avLst/>
          </a:prstGeom>
        </p:spPr>
      </p:pic>
      <p:pic>
        <p:nvPicPr>
          <p:cNvPr id="258" name="Picture 2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87344" y="704625"/>
            <a:ext cx="3078766" cy="3130276"/>
          </a:xfrm>
          <a:prstGeom prst="rect">
            <a:avLst/>
          </a:prstGeom>
        </p:spPr>
      </p:pic>
      <p:pic>
        <p:nvPicPr>
          <p:cNvPr id="259" name="Picture 25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6642248" y="695580"/>
            <a:ext cx="3196737" cy="3139321"/>
          </a:xfrm>
          <a:prstGeom prst="rect">
            <a:avLst/>
          </a:prstGeom>
        </p:spPr>
      </p:pic>
      <p:pic>
        <p:nvPicPr>
          <p:cNvPr id="260" name="Picture 2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6599" y="631064"/>
            <a:ext cx="3240783" cy="3277396"/>
          </a:xfrm>
          <a:prstGeom prst="rect">
            <a:avLst/>
          </a:prstGeom>
          <a:noFill/>
          <a:ln>
            <a:noFill/>
          </a:ln>
        </p:spPr>
      </p:pic>
      <p:sp>
        <p:nvSpPr>
          <p:cNvPr id="265" name="TextBox 264"/>
          <p:cNvSpPr txBox="1"/>
          <p:nvPr/>
        </p:nvSpPr>
        <p:spPr>
          <a:xfrm>
            <a:off x="31033814" y="36494083"/>
            <a:ext cx="12150168" cy="6463308"/>
          </a:xfrm>
          <a:prstGeom prst="rect">
            <a:avLst/>
          </a:prstGeom>
          <a:noFill/>
        </p:spPr>
        <p:txBody>
          <a:bodyPr wrap="square" rtlCol="0">
            <a:spAutoFit/>
          </a:bodyPr>
          <a:lstStyle/>
          <a:p>
            <a:pPr marL="514350" indent="-514350">
              <a:buFont typeface="+mj-lt"/>
              <a:buAutoNum type="arabicPeriod"/>
            </a:pPr>
            <a:r>
              <a:rPr lang="en-US" altLang="zh-CN" sz="1800" dirty="0"/>
              <a:t>Li, X., and Wen J. “Review of Building Energy Modeling for Building Control and Operation”, Renewable &amp; Sustainable Energy Reviews, 2014. 37: p. 517-537. </a:t>
            </a:r>
          </a:p>
          <a:p>
            <a:pPr marL="514350" indent="-514350">
              <a:buFont typeface="+mj-lt"/>
              <a:buAutoNum type="arabicPeriod"/>
            </a:pPr>
            <a:r>
              <a:rPr lang="en-US" altLang="zh-CN" sz="1800" dirty="0"/>
              <a:t>Li, X., Wen J. “Building Energy Consumption On-line Forecasting Using Physics Based System Identification", Energy and Buildings, 2014. 82: p. 1-12. </a:t>
            </a:r>
          </a:p>
          <a:p>
            <a:pPr marL="514350" indent="-514350">
              <a:buFont typeface="+mj-lt"/>
              <a:buAutoNum type="arabicPeriod"/>
            </a:pPr>
            <a:r>
              <a:rPr lang="en-US" altLang="zh-CN" sz="1800" dirty="0"/>
              <a:t>Hu, M., Wu, T., Weir, J.D., "An Adaptive Particle Swarm Optimization With Multiple Adaptive Methods," IEEE Transactions on Evolutionary Computation, vol.17, no.5, pp.705-720, 2013.</a:t>
            </a:r>
          </a:p>
          <a:p>
            <a:pPr marL="514350" indent="-514350">
              <a:buFont typeface="+mj-lt"/>
              <a:buAutoNum type="arabicPeriod"/>
            </a:pPr>
            <a:r>
              <a:rPr lang="en-US" altLang="zh-CN" sz="1800" dirty="0"/>
              <a:t>Chu, X., Hu, M., Wu, T., Weir, J.D., Lu, Q., “AHPS2: An optimizer using adaptive heterogeneous particle swarms”, Information Sciences, vol. 280, pp. 26-52, 2014.</a:t>
            </a:r>
          </a:p>
          <a:p>
            <a:pPr marL="514350" indent="-514350">
              <a:buFont typeface="+mj-lt"/>
              <a:buAutoNum type="arabicPeriod"/>
            </a:pPr>
            <a:r>
              <a:rPr lang="en-US" altLang="zh-CN" sz="1800" dirty="0"/>
              <a:t>Hu, M., Weir, J., Wu, T., “An Augmented Multi-Objective Particle Swarm Optimizer for Building Cluster Operation”, Applied Soft Computing (in print)</a:t>
            </a:r>
          </a:p>
          <a:p>
            <a:pPr marL="514350" indent="-514350">
              <a:buFont typeface="+mj-lt"/>
              <a:buAutoNum type="arabicPeriod"/>
            </a:pPr>
            <a:r>
              <a:rPr lang="en-US" altLang="zh-CN" sz="1800" dirty="0"/>
              <a:t>Li, X., Wen, J., Wu, T., 2014, “Net-Zero Energy Impact Building Clusters Emulator for Operation Strategies Assessment”.  ASHRAE 2014 Annual conference; Jun. 28 –Jul. 2, 2014, Seattle, WA, USA.</a:t>
            </a:r>
          </a:p>
          <a:p>
            <a:pPr marL="514350" indent="-514350">
              <a:buFont typeface="+mj-lt"/>
              <a:buAutoNum type="arabicPeriod"/>
            </a:pPr>
            <a:r>
              <a:rPr lang="en-US" altLang="zh-CN" sz="1800" dirty="0"/>
              <a:t>Li, X., Wen, J. 2014, “Building Energy Consumption On-line Forecasting Using System Identification and Data Fusion”.  ASME 2014 Dynamic Systems and Control (DSC) Conference, Oct. 22-24, 2014, San Antonio, TX, USA.</a:t>
            </a:r>
          </a:p>
          <a:p>
            <a:pPr marL="514350" indent="-514350">
              <a:buFont typeface="+mj-lt"/>
              <a:buAutoNum type="arabicPeriod"/>
            </a:pPr>
            <a:r>
              <a:rPr lang="en-US" altLang="zh-CN" sz="1800" dirty="0"/>
              <a:t>Hu, M., Wu, T., and Weir, J., 2013, “</a:t>
            </a:r>
            <a:r>
              <a:rPr lang="en-US" altLang="zh-CN" sz="1800" dirty="0" err="1"/>
              <a:t>Multiobjective</a:t>
            </a:r>
            <a:r>
              <a:rPr lang="en-US" altLang="zh-CN" sz="1800" dirty="0"/>
              <a:t> PSO for Building Cluster Operation Decisions,” Industrial and Systems Engineering Research Conference, Puerto Rico.  </a:t>
            </a:r>
          </a:p>
          <a:p>
            <a:pPr marL="514350" indent="-514350">
              <a:buFont typeface="+mj-lt"/>
              <a:buAutoNum type="arabicPeriod"/>
            </a:pPr>
            <a:r>
              <a:rPr lang="en-US" altLang="zh-CN" sz="1800" dirty="0"/>
              <a:t>Odonkor, P., Lewis, K., Wen J., and Wu, T., 2014, “Energy Optimization in Net-Zero Energy Building Clusters,” ASME International Design Technical Conferences, Design Automation Conference, Buffalo, NY, DETC2014-34970. (*Awarded top 6 papers for the Design Automation Conference)</a:t>
            </a:r>
          </a:p>
          <a:p>
            <a:pPr marL="514350" indent="-514350">
              <a:buFont typeface="+mj-lt"/>
              <a:buAutoNum type="arabicPeriod"/>
            </a:pPr>
            <a:r>
              <a:rPr lang="en-US" altLang="zh-CN" sz="1800" dirty="0"/>
              <a:t>Cui, C., Wu, T, Hu, M., Weir, J.D., Chu, X., “Accuracy vs. Robustness: Bi-Criteria Optimized Ensemble of </a:t>
            </a:r>
            <a:r>
              <a:rPr lang="en-US" altLang="zh-CN" sz="1800" dirty="0" err="1"/>
              <a:t>Metamodels</a:t>
            </a:r>
            <a:r>
              <a:rPr lang="en-US" altLang="zh-CN" sz="1800" dirty="0"/>
              <a:t>”, Winter </a:t>
            </a:r>
            <a:r>
              <a:rPr lang="en-US" altLang="zh-CN" sz="1800" dirty="0" smtClean="0"/>
              <a:t>Simulation Conference, </a:t>
            </a:r>
            <a:r>
              <a:rPr lang="en-US" altLang="zh-CN" sz="1800" dirty="0"/>
              <a:t>2014</a:t>
            </a:r>
          </a:p>
          <a:p>
            <a:pPr marL="514350" indent="-514350">
              <a:buFont typeface="+mj-lt"/>
              <a:buAutoNum type="arabicPeriod"/>
            </a:pPr>
            <a:r>
              <a:rPr lang="en-US" altLang="zh-CN" sz="1800" dirty="0"/>
              <a:t>Cui, C., Su, C., Duggan, K., Wu, T, “Meta-modeling on Building Energy Consumption”, 4th Southwest Energy Science and Engineering Symposium, El Paso, Texas, March 22, 2014.</a:t>
            </a:r>
          </a:p>
        </p:txBody>
      </p:sp>
      <p:pic>
        <p:nvPicPr>
          <p:cNvPr id="185" name="Picture 184"/>
          <p:cNvPicPr/>
          <p:nvPr/>
        </p:nvPicPr>
        <p:blipFill rotWithShape="1">
          <a:blip r:embed="rId19" cstate="print"/>
          <a:srcRect l="2160" t="47870" r="69796" b="31635"/>
          <a:stretch/>
        </p:blipFill>
        <p:spPr bwMode="auto">
          <a:xfrm>
            <a:off x="14638914" y="36652200"/>
            <a:ext cx="3322183" cy="1920429"/>
          </a:xfrm>
          <a:prstGeom prst="rect">
            <a:avLst/>
          </a:prstGeom>
          <a:noFill/>
          <a:ln w="9525">
            <a:noFill/>
            <a:miter lim="800000"/>
            <a:headEnd/>
            <a:tailEnd/>
          </a:ln>
        </p:spPr>
      </p:pic>
      <p:sp>
        <p:nvSpPr>
          <p:cNvPr id="184" name="Content Placeholder 2"/>
          <p:cNvSpPr txBox="1">
            <a:spLocks/>
          </p:cNvSpPr>
          <p:nvPr/>
        </p:nvSpPr>
        <p:spPr>
          <a:xfrm>
            <a:off x="31064964" y="17061429"/>
            <a:ext cx="11967822" cy="6966940"/>
          </a:xfrm>
          <a:prstGeom prst="rect">
            <a:avLst/>
          </a:prstGeom>
        </p:spPr>
        <p:txBody>
          <a:bodyPr vert="horz" lIns="501612" tIns="250806" rIns="501612" bIns="250806" rtlCol="0">
            <a:noAutofit/>
          </a:bodyPr>
          <a:lstStyle>
            <a:lvl1pPr marL="0" indent="0" algn="ctr" defTabSz="5016124" rtl="0" eaLnBrk="1" latinLnBrk="0" hangingPunct="1">
              <a:spcBef>
                <a:spcPct val="20000"/>
              </a:spcBef>
              <a:buFont typeface="Arial" pitchFamily="34" charset="0"/>
              <a:buNone/>
              <a:defRPr sz="17600" kern="1200">
                <a:solidFill>
                  <a:schemeClr val="tx1">
                    <a:tint val="75000"/>
                  </a:schemeClr>
                </a:solidFill>
                <a:latin typeface="+mn-lt"/>
                <a:ea typeface="+mn-ea"/>
                <a:cs typeface="+mn-cs"/>
              </a:defRPr>
            </a:lvl1pPr>
            <a:lvl2pPr marL="2508062" indent="0" algn="ctr" defTabSz="5016124" rtl="0" eaLnBrk="1" latinLnBrk="0" hangingPunct="1">
              <a:spcBef>
                <a:spcPct val="20000"/>
              </a:spcBef>
              <a:buFont typeface="Arial" pitchFamily="34" charset="0"/>
              <a:buNone/>
              <a:defRPr sz="15400" kern="1200">
                <a:solidFill>
                  <a:schemeClr val="tx1">
                    <a:tint val="75000"/>
                  </a:schemeClr>
                </a:solidFill>
                <a:latin typeface="+mn-lt"/>
                <a:ea typeface="+mn-ea"/>
                <a:cs typeface="+mn-cs"/>
              </a:defRPr>
            </a:lvl2pPr>
            <a:lvl3pPr marL="5016124" indent="0" algn="ctr" defTabSz="5016124" rtl="0" eaLnBrk="1" latinLnBrk="0" hangingPunct="1">
              <a:spcBef>
                <a:spcPct val="20000"/>
              </a:spcBef>
              <a:buFont typeface="Arial" pitchFamily="34" charset="0"/>
              <a:buNone/>
              <a:defRPr sz="13200" kern="1200">
                <a:solidFill>
                  <a:schemeClr val="tx1">
                    <a:tint val="75000"/>
                  </a:schemeClr>
                </a:solidFill>
                <a:latin typeface="+mn-lt"/>
                <a:ea typeface="+mn-ea"/>
                <a:cs typeface="+mn-cs"/>
              </a:defRPr>
            </a:lvl3pPr>
            <a:lvl4pPr marL="7524186" indent="0" algn="ctr" defTabSz="5016124"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4pPr>
            <a:lvl5pPr marL="10032248" indent="0" algn="ctr" defTabSz="5016124"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5pPr>
            <a:lvl6pPr marL="12540310" indent="0" algn="ctr" defTabSz="5016124"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6pPr>
            <a:lvl7pPr marL="15048372" indent="0" algn="ctr" defTabSz="5016124"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7pPr>
            <a:lvl8pPr marL="17556434" indent="0" algn="ctr" defTabSz="5016124"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8pPr>
            <a:lvl9pPr marL="20064496" indent="0" algn="ctr" defTabSz="5016124"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9pPr>
          </a:lstStyle>
          <a:p>
            <a:pPr algn="l">
              <a:defRPr/>
            </a:pPr>
            <a:endParaRPr lang="en-US" sz="3200" dirty="0" smtClean="0">
              <a:solidFill>
                <a:schemeClr val="tx1"/>
              </a:solidFill>
              <a:ea typeface="宋体" pitchFamily="2" charset="-122"/>
            </a:endParaRPr>
          </a:p>
          <a:p>
            <a:pPr marL="457200" indent="-457200" algn="l">
              <a:buFontTx/>
              <a:buChar char="-"/>
              <a:defRPr/>
            </a:pPr>
            <a:endParaRPr lang="en-US" sz="3200" dirty="0">
              <a:solidFill>
                <a:schemeClr val="tx1"/>
              </a:solidFill>
              <a:ea typeface="宋体" pitchFamily="2" charset="-122"/>
            </a:endParaRPr>
          </a:p>
          <a:p>
            <a:pPr marL="457200" indent="-457200" algn="l">
              <a:buFontTx/>
              <a:buChar char="-"/>
            </a:pPr>
            <a:endParaRPr lang="en-US" altLang="zh-CN" sz="3200" dirty="0" smtClean="0">
              <a:solidFill>
                <a:schemeClr val="tx1"/>
              </a:solidFill>
              <a:ea typeface="ＭＳ Ｐゴシック" pitchFamily="34" charset="-128"/>
            </a:endParaRPr>
          </a:p>
        </p:txBody>
      </p:sp>
      <p:sp>
        <p:nvSpPr>
          <p:cNvPr id="3" name="TextBox 2"/>
          <p:cNvSpPr txBox="1"/>
          <p:nvPr/>
        </p:nvSpPr>
        <p:spPr>
          <a:xfrm>
            <a:off x="14325603" y="15119770"/>
            <a:ext cx="8260534" cy="3046988"/>
          </a:xfrm>
          <a:prstGeom prst="rect">
            <a:avLst/>
          </a:prstGeom>
          <a:noFill/>
        </p:spPr>
        <p:txBody>
          <a:bodyPr wrap="square" rtlCol="0">
            <a:spAutoFit/>
          </a:bodyPr>
          <a:lstStyle/>
          <a:p>
            <a:r>
              <a:rPr lang="en-US" sz="3200" b="1" u="sng" dirty="0" smtClean="0"/>
              <a:t>Task 2 </a:t>
            </a:r>
            <a:r>
              <a:rPr lang="en-US" altLang="zh-CN" sz="3200" b="1" u="sng" dirty="0" smtClean="0"/>
              <a:t>Develop </a:t>
            </a:r>
            <a:r>
              <a:rPr lang="en-US" altLang="zh-CN" sz="3200" b="1" u="sng" dirty="0"/>
              <a:t>and Calibrate an Online Building Energy Consumption Model </a:t>
            </a:r>
          </a:p>
          <a:p>
            <a:pPr marL="457200" indent="-457200">
              <a:buFont typeface="Arial" panose="020B0604020202020204" pitchFamily="34" charset="0"/>
              <a:buChar char="•"/>
            </a:pPr>
            <a:r>
              <a:rPr lang="en-US" altLang="zh-CN" sz="3200" dirty="0" smtClean="0">
                <a:cs typeface="Times New Roman" panose="02020603050405020304" pitchFamily="18" charset="0"/>
              </a:rPr>
              <a:t>Develop </a:t>
            </a:r>
            <a:r>
              <a:rPr lang="en-US" altLang="zh-CN" sz="3200" dirty="0">
                <a:cs typeface="Times New Roman" panose="02020603050405020304" pitchFamily="18" charset="0"/>
              </a:rPr>
              <a:t>accurate and robust energy forecasting models for building clusters;</a:t>
            </a:r>
          </a:p>
          <a:p>
            <a:pPr marL="457200" indent="-457200">
              <a:buFont typeface="Arial" panose="020B0604020202020204" pitchFamily="34" charset="0"/>
              <a:buChar char="•"/>
            </a:pPr>
            <a:r>
              <a:rPr lang="en-US" altLang="zh-CN" sz="3200" dirty="0">
                <a:cs typeface="Times New Roman" panose="02020603050405020304" pitchFamily="18" charset="0"/>
              </a:rPr>
              <a:t>The models are computationally efficient for real-time decision </a:t>
            </a:r>
            <a:r>
              <a:rPr lang="en-US" altLang="zh-CN" sz="3200" dirty="0" smtClean="0">
                <a:cs typeface="Times New Roman" panose="02020603050405020304" pitchFamily="18" charset="0"/>
              </a:rPr>
              <a:t>making</a:t>
            </a:r>
            <a:r>
              <a:rPr lang="en-US" altLang="zh-CN" sz="3200" dirty="0">
                <a:cs typeface="Times New Roman" panose="02020603050405020304" pitchFamily="18" charset="0"/>
              </a:rPr>
              <a:t>.</a:t>
            </a:r>
          </a:p>
        </p:txBody>
      </p:sp>
      <p:graphicFrame>
        <p:nvGraphicFramePr>
          <p:cNvPr id="193" name="图示 1"/>
          <p:cNvGraphicFramePr/>
          <p:nvPr>
            <p:extLst>
              <p:ext uri="{D42A27DB-BD31-4B8C-83A1-F6EECF244321}">
                <p14:modId xmlns:p14="http://schemas.microsoft.com/office/powerpoint/2010/main" val="1418581910"/>
              </p:ext>
            </p:extLst>
          </p:nvPr>
        </p:nvGraphicFramePr>
        <p:xfrm>
          <a:off x="14491529" y="23411531"/>
          <a:ext cx="7232702" cy="3456137"/>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6" name="TextBox 5"/>
          <p:cNvSpPr txBox="1"/>
          <p:nvPr/>
        </p:nvSpPr>
        <p:spPr>
          <a:xfrm>
            <a:off x="14356004" y="27290747"/>
            <a:ext cx="8059897" cy="3539430"/>
          </a:xfrm>
          <a:prstGeom prst="rect">
            <a:avLst/>
          </a:prstGeom>
          <a:noFill/>
        </p:spPr>
        <p:txBody>
          <a:bodyPr wrap="square" rtlCol="0">
            <a:spAutoFit/>
          </a:bodyPr>
          <a:lstStyle/>
          <a:p>
            <a:r>
              <a:rPr lang="en-US" sz="3200" b="1" u="sng" dirty="0" smtClean="0"/>
              <a:t>Task 2.2 Energy Forecasting Model Development</a:t>
            </a:r>
          </a:p>
          <a:p>
            <a:pPr marL="457200" indent="-457200">
              <a:buFont typeface="Arial" panose="020B0604020202020204" pitchFamily="34" charset="0"/>
              <a:buChar char="•"/>
            </a:pPr>
            <a:r>
              <a:rPr lang="en-US" sz="3200" dirty="0" err="1" smtClean="0"/>
              <a:t>Metamodeling</a:t>
            </a:r>
            <a:r>
              <a:rPr lang="en-US" sz="3200" dirty="0" smtClean="0"/>
              <a:t> for energy forecasting is tested on real building energy data; </a:t>
            </a:r>
          </a:p>
          <a:p>
            <a:pPr marL="457200" indent="-457200">
              <a:buFont typeface="Arial" panose="020B0604020202020204" pitchFamily="34" charset="0"/>
              <a:buChar char="•"/>
            </a:pPr>
            <a:r>
              <a:rPr lang="en-US" sz="3200" dirty="0" smtClean="0"/>
              <a:t>The data is modeled by an ARIMA model to filter out trend and seasonality, then the surrogate models are built on the residuals. </a:t>
            </a:r>
            <a:endParaRPr lang="en-US" sz="3200" dirty="0"/>
          </a:p>
        </p:txBody>
      </p:sp>
      <p:graphicFrame>
        <p:nvGraphicFramePr>
          <p:cNvPr id="194" name="Chart 193"/>
          <p:cNvGraphicFramePr>
            <a:graphicFrameLocks/>
          </p:cNvGraphicFramePr>
          <p:nvPr>
            <p:extLst>
              <p:ext uri="{D42A27DB-BD31-4B8C-83A1-F6EECF244321}">
                <p14:modId xmlns:p14="http://schemas.microsoft.com/office/powerpoint/2010/main" val="3151993818"/>
              </p:ext>
            </p:extLst>
          </p:nvPr>
        </p:nvGraphicFramePr>
        <p:xfrm>
          <a:off x="22444865" y="15066238"/>
          <a:ext cx="7695127" cy="2993162"/>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196" name="Table 195"/>
          <p:cNvGraphicFramePr>
            <a:graphicFrameLocks noGrp="1"/>
          </p:cNvGraphicFramePr>
          <p:nvPr>
            <p:extLst>
              <p:ext uri="{D42A27DB-BD31-4B8C-83A1-F6EECF244321}">
                <p14:modId xmlns:p14="http://schemas.microsoft.com/office/powerpoint/2010/main" val="1422302592"/>
              </p:ext>
            </p:extLst>
          </p:nvPr>
        </p:nvGraphicFramePr>
        <p:xfrm>
          <a:off x="22424157" y="18128442"/>
          <a:ext cx="7715836" cy="697646"/>
        </p:xfrm>
        <a:graphic>
          <a:graphicData uri="http://schemas.openxmlformats.org/drawingml/2006/table">
            <a:tbl>
              <a:tblPr>
                <a:tableStyleId>{BC89EF96-8CEA-46FF-86C4-4CE0E7609802}</a:tableStyleId>
              </a:tblPr>
              <a:tblGrid>
                <a:gridCol w="739416"/>
                <a:gridCol w="611561"/>
                <a:gridCol w="1146677"/>
                <a:gridCol w="611560"/>
                <a:gridCol w="917342"/>
                <a:gridCol w="611561"/>
                <a:gridCol w="944119"/>
                <a:gridCol w="762000"/>
                <a:gridCol w="1371600"/>
              </a:tblGrid>
              <a:tr h="424669">
                <a:tc>
                  <a:txBody>
                    <a:bodyPr/>
                    <a:lstStyle/>
                    <a:p>
                      <a:pPr algn="l" fontAlgn="b"/>
                      <a:r>
                        <a:rPr lang="en-US" sz="1400" b="0" i="0" u="none" strike="noStrike" dirty="0" smtClean="0">
                          <a:solidFill>
                            <a:srgbClr val="000000"/>
                          </a:solidFill>
                          <a:effectLst/>
                          <a:latin typeface="Calibri"/>
                        </a:rPr>
                        <a:t>Accuracy</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err="1">
                          <a:effectLst/>
                        </a:rPr>
                        <a:t>Kriging</a:t>
                      </a:r>
                      <a:endParaRPr lang="en-US" sz="1400" b="0"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err="1">
                          <a:effectLst/>
                        </a:rPr>
                        <a:t>ARIMA+Kriging</a:t>
                      </a:r>
                      <a:endParaRPr lang="en-US" sz="1400" b="0"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SVR</a:t>
                      </a:r>
                      <a:endParaRPr lang="en-US" sz="1400" b="0"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ARIMA+SVR</a:t>
                      </a:r>
                      <a:endParaRPr lang="en-US" sz="1400" b="0"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RBF</a:t>
                      </a:r>
                      <a:endParaRPr lang="en-US" sz="1400" b="0"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ARIMA+RBF</a:t>
                      </a:r>
                      <a:endParaRPr lang="en-US" sz="1400" b="0"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Ensemble</a:t>
                      </a:r>
                      <a:endParaRPr lang="en-US" sz="1400" b="0"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err="1">
                          <a:effectLst/>
                        </a:rPr>
                        <a:t>ARIMA+Ensemble</a:t>
                      </a:r>
                      <a:endParaRPr lang="en-US" sz="1400" b="0" i="0" u="none" strike="noStrike" dirty="0">
                        <a:solidFill>
                          <a:srgbClr val="000000"/>
                        </a:solidFill>
                        <a:effectLst/>
                        <a:latin typeface="Calibri"/>
                      </a:endParaRPr>
                    </a:p>
                  </a:txBody>
                  <a:tcPr marL="9525" marR="9525" marT="9525" marB="0" anchor="ctr"/>
                </a:tc>
              </a:tr>
              <a:tr h="272977">
                <a:tc>
                  <a:txBody>
                    <a:bodyPr/>
                    <a:lstStyle/>
                    <a:p>
                      <a:pPr algn="l" fontAlgn="b"/>
                      <a:r>
                        <a:rPr lang="en-US" sz="1400" u="none" strike="noStrike" dirty="0">
                          <a:effectLst/>
                        </a:rPr>
                        <a:t>NRMSE</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0.0792</a:t>
                      </a:r>
                      <a:endParaRPr lang="en-US" sz="1400" b="0"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0.0643</a:t>
                      </a:r>
                      <a:endParaRPr lang="en-US" sz="1400" b="1"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0.3445</a:t>
                      </a:r>
                      <a:endParaRPr lang="en-US" sz="1400" b="0"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0.6134</a:t>
                      </a:r>
                      <a:endParaRPr lang="en-US" sz="1400" b="1" i="0" u="none" strike="noStrike" dirty="0">
                        <a:solidFill>
                          <a:srgbClr val="FF0000"/>
                        </a:solidFill>
                        <a:effectLst/>
                        <a:latin typeface="Calibri"/>
                      </a:endParaRPr>
                    </a:p>
                  </a:txBody>
                  <a:tcPr marL="9525" marR="9525" marT="9525" marB="0" anchor="ctr"/>
                </a:tc>
                <a:tc>
                  <a:txBody>
                    <a:bodyPr/>
                    <a:lstStyle/>
                    <a:p>
                      <a:pPr algn="ctr" fontAlgn="b"/>
                      <a:r>
                        <a:rPr lang="en-US" sz="1400" u="none" strike="noStrike" dirty="0">
                          <a:effectLst/>
                        </a:rPr>
                        <a:t>0.0791</a:t>
                      </a:r>
                      <a:endParaRPr lang="en-US" sz="1400" b="0"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0.0681</a:t>
                      </a:r>
                      <a:endParaRPr lang="en-US" sz="1400" b="1"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0.0659</a:t>
                      </a:r>
                      <a:endParaRPr lang="en-US" sz="1400" b="0"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0.0557</a:t>
                      </a:r>
                      <a:endParaRPr lang="en-US" sz="1400" b="1" i="0" u="none" strike="noStrike" dirty="0">
                        <a:solidFill>
                          <a:srgbClr val="000000"/>
                        </a:solidFill>
                        <a:effectLst/>
                        <a:latin typeface="Calibri"/>
                      </a:endParaRPr>
                    </a:p>
                  </a:txBody>
                  <a:tcPr marL="9525" marR="9525" marT="9525" marB="0" anchor="ctr"/>
                </a:tc>
              </a:tr>
            </a:tbl>
          </a:graphicData>
        </a:graphic>
      </p:graphicFrame>
      <mc:AlternateContent xmlns:mc="http://schemas.openxmlformats.org/markup-compatibility/2006" xmlns:a14="http://schemas.microsoft.com/office/drawing/2010/main">
        <mc:Choice Requires="a14">
          <p:sp>
            <p:nvSpPr>
              <p:cNvPr id="15" name="TextBox 14"/>
              <p:cNvSpPr txBox="1"/>
              <p:nvPr/>
            </p:nvSpPr>
            <p:spPr>
              <a:xfrm>
                <a:off x="22367458" y="18891464"/>
                <a:ext cx="7787955" cy="3046988"/>
              </a:xfrm>
              <a:prstGeom prst="rect">
                <a:avLst/>
              </a:prstGeom>
              <a:solidFill>
                <a:srgbClr val="FFFF00"/>
              </a:solidFill>
            </p:spPr>
            <p:txBody>
              <a:bodyPr wrap="square" rtlCol="0">
                <a:spAutoFit/>
              </a:bodyPr>
              <a:lstStyle/>
              <a:p>
                <a:pPr marL="457200" indent="-457200">
                  <a:buFont typeface="Arial" panose="020B0604020202020204" pitchFamily="34" charset="0"/>
                  <a:buChar char="•"/>
                </a:pPr>
                <a:r>
                  <a:rPr lang="en-US" sz="3200" dirty="0" smtClean="0"/>
                  <a:t>The best model performance is promising (NRMSE</a:t>
                </a:r>
                <a14:m>
                  <m:oMath xmlns:m="http://schemas.openxmlformats.org/officeDocument/2006/math">
                    <m:r>
                      <a:rPr lang="en-US" sz="3200" i="1" smtClean="0">
                        <a:latin typeface="Cambria Math"/>
                        <a:ea typeface="Cambria Math"/>
                      </a:rPr>
                      <m:t>≈</m:t>
                    </m:r>
                  </m:oMath>
                </a14:m>
                <a:r>
                  <a:rPr lang="en-US" sz="3200" dirty="0" smtClean="0"/>
                  <a:t>94%);</a:t>
                </a:r>
              </a:p>
              <a:p>
                <a:pPr marL="457200" indent="-457200">
                  <a:buFont typeface="Arial" panose="020B0604020202020204" pitchFamily="34" charset="0"/>
                  <a:buChar char="•"/>
                </a:pPr>
                <a:r>
                  <a:rPr lang="en-US" sz="3200" dirty="0" smtClean="0"/>
                  <a:t>SVR </a:t>
                </a:r>
                <a:r>
                  <a:rPr lang="en-US" sz="3200" dirty="0"/>
                  <a:t>significantly </a:t>
                </a:r>
                <a:r>
                  <a:rPr lang="en-US" sz="3200" dirty="0" smtClean="0"/>
                  <a:t>underperforms, </a:t>
                </a:r>
                <a:r>
                  <a:rPr lang="en-US" sz="3200" dirty="0"/>
                  <a:t>which results in </a:t>
                </a:r>
                <a:r>
                  <a:rPr lang="en-US" sz="3200" dirty="0" smtClean="0"/>
                  <a:t>inaccurate forecasting;</a:t>
                </a:r>
              </a:p>
              <a:p>
                <a:pPr marL="457200" indent="-457200">
                  <a:buFont typeface="Arial" panose="020B0604020202020204" pitchFamily="34" charset="0"/>
                  <a:buChar char="•"/>
                </a:pPr>
                <a:r>
                  <a:rPr lang="en-US" sz="3200" dirty="0" smtClean="0"/>
                  <a:t>An automatic model selection system is needed.</a:t>
                </a:r>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2367458" y="18891464"/>
                <a:ext cx="7787955" cy="3046988"/>
              </a:xfrm>
              <a:prstGeom prst="rect">
                <a:avLst/>
              </a:prstGeom>
              <a:blipFill rotWithShape="1">
                <a:blip r:embed="rId26"/>
                <a:stretch>
                  <a:fillRect l="-1721" t="-2600" b="-5600"/>
                </a:stretch>
              </a:blipFill>
            </p:spPr>
            <p:txBody>
              <a:bodyPr/>
              <a:lstStyle/>
              <a:p>
                <a:r>
                  <a:rPr lang="en-US">
                    <a:noFill/>
                  </a:rPr>
                  <a:t> </a:t>
                </a:r>
              </a:p>
            </p:txBody>
          </p:sp>
        </mc:Fallback>
      </mc:AlternateContent>
      <p:grpSp>
        <p:nvGrpSpPr>
          <p:cNvPr id="292" name="Group 291"/>
          <p:cNvGrpSpPr/>
          <p:nvPr/>
        </p:nvGrpSpPr>
        <p:grpSpPr>
          <a:xfrm>
            <a:off x="21945600" y="23021670"/>
            <a:ext cx="8231180" cy="4647440"/>
            <a:chOff x="-165301" y="1324823"/>
            <a:chExt cx="8736867" cy="4460308"/>
          </a:xfrm>
        </p:grpSpPr>
        <p:sp>
          <p:nvSpPr>
            <p:cNvPr id="293" name="梯形 9"/>
            <p:cNvSpPr/>
            <p:nvPr/>
          </p:nvSpPr>
          <p:spPr>
            <a:xfrm>
              <a:off x="3388978" y="2946073"/>
              <a:ext cx="1756578" cy="1038334"/>
            </a:xfrm>
            <a:prstGeom prst="trapezoid">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800" b="1" dirty="0">
                  <a:solidFill>
                    <a:schemeClr val="tx1"/>
                  </a:solidFill>
                  <a:latin typeface="Candara" panose="020E0502030303020204" pitchFamily="34" charset="0"/>
                </a:rPr>
                <a:t>Knowledge Database</a:t>
              </a:r>
              <a:endParaRPr lang="zh-CN" altLang="en-US" sz="1800" b="1" dirty="0">
                <a:solidFill>
                  <a:schemeClr val="tx1"/>
                </a:solidFill>
                <a:latin typeface="Candara" panose="020E0502030303020204" pitchFamily="34" charset="0"/>
              </a:endParaRPr>
            </a:p>
          </p:txBody>
        </p:sp>
        <p:cxnSp>
          <p:nvCxnSpPr>
            <p:cNvPr id="294" name="曲线连接符 11"/>
            <p:cNvCxnSpPr>
              <a:stCxn id="295" idx="0"/>
              <a:endCxn id="293" idx="0"/>
            </p:cNvCxnSpPr>
            <p:nvPr/>
          </p:nvCxnSpPr>
          <p:spPr>
            <a:xfrm>
              <a:off x="3704065" y="2231051"/>
              <a:ext cx="563202" cy="715022"/>
            </a:xfrm>
            <a:prstGeom prst="curvedConnector2">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95" name="云形 5"/>
            <p:cNvSpPr/>
            <p:nvPr/>
          </p:nvSpPr>
          <p:spPr>
            <a:xfrm>
              <a:off x="-165301" y="1538203"/>
              <a:ext cx="3872592" cy="1385696"/>
            </a:xfrm>
            <a:prstGeom prst="cloud">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800" b="1" dirty="0" smtClean="0">
                  <a:solidFill>
                    <a:schemeClr val="tx1"/>
                  </a:solidFill>
                  <a:latin typeface="Candara" panose="020E0502030303020204" pitchFamily="34" charset="0"/>
                </a:rPr>
                <a:t>Problem Space</a:t>
              </a:r>
            </a:p>
            <a:p>
              <a:pPr marL="285750" indent="-285750">
                <a:buFont typeface="Arial" panose="020B0604020202020204" pitchFamily="34" charset="0"/>
                <a:buChar char="•"/>
              </a:pPr>
              <a:r>
                <a:rPr lang="en-US" altLang="zh-CN" sz="1800" b="1" dirty="0" smtClean="0">
                  <a:solidFill>
                    <a:srgbClr val="C00000"/>
                  </a:solidFill>
                  <a:latin typeface="Candara" panose="020E0502030303020204" pitchFamily="34" charset="0"/>
                </a:rPr>
                <a:t>Static problems</a:t>
              </a:r>
            </a:p>
            <a:p>
              <a:pPr marL="285750" indent="-285750">
                <a:buFont typeface="Arial" panose="020B0604020202020204" pitchFamily="34" charset="0"/>
                <a:buChar char="•"/>
              </a:pPr>
              <a:r>
                <a:rPr lang="en-US" altLang="zh-CN" sz="1800" b="1" dirty="0" smtClean="0">
                  <a:solidFill>
                    <a:srgbClr val="C00000"/>
                  </a:solidFill>
                  <a:latin typeface="Candara" panose="020E0502030303020204" pitchFamily="34" charset="0"/>
                </a:rPr>
                <a:t>Dynamic problems</a:t>
              </a:r>
            </a:p>
          </p:txBody>
        </p:sp>
        <p:sp>
          <p:nvSpPr>
            <p:cNvPr id="296" name="云形 6"/>
            <p:cNvSpPr/>
            <p:nvPr/>
          </p:nvSpPr>
          <p:spPr>
            <a:xfrm>
              <a:off x="4986838" y="3812406"/>
              <a:ext cx="3421288" cy="1972725"/>
            </a:xfrm>
            <a:prstGeom prst="cloud">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800" b="1" dirty="0" smtClean="0">
                  <a:solidFill>
                    <a:schemeClr val="tx1"/>
                  </a:solidFill>
                  <a:latin typeface="Candara" panose="020E0502030303020204" pitchFamily="34" charset="0"/>
                </a:rPr>
                <a:t>Algorithm Space</a:t>
              </a:r>
            </a:p>
            <a:p>
              <a:pPr marL="285750" indent="-285750">
                <a:buFont typeface="Arial" panose="020B0604020202020204" pitchFamily="34" charset="0"/>
                <a:buChar char="•"/>
              </a:pPr>
              <a:r>
                <a:rPr lang="en-US" altLang="zh-CN" sz="1800" b="1" dirty="0" smtClean="0">
                  <a:solidFill>
                    <a:srgbClr val="C00000"/>
                  </a:solidFill>
                  <a:latin typeface="Candara" panose="020E0502030303020204" pitchFamily="34" charset="0"/>
                </a:rPr>
                <a:t>Time Series Forecasting Models</a:t>
              </a:r>
            </a:p>
            <a:p>
              <a:pPr marL="285750" indent="-285750">
                <a:buFont typeface="Arial" panose="020B0604020202020204" pitchFamily="34" charset="0"/>
                <a:buChar char="•"/>
              </a:pPr>
              <a:r>
                <a:rPr lang="en-US" altLang="zh-CN" sz="1800" b="1" dirty="0" smtClean="0">
                  <a:solidFill>
                    <a:srgbClr val="C00000"/>
                  </a:solidFill>
                  <a:latin typeface="Candara" panose="020E0502030303020204" pitchFamily="34" charset="0"/>
                </a:rPr>
                <a:t>Meta-models</a:t>
              </a:r>
            </a:p>
          </p:txBody>
        </p:sp>
        <p:sp>
          <p:nvSpPr>
            <p:cNvPr id="297" name="云形 7"/>
            <p:cNvSpPr/>
            <p:nvPr/>
          </p:nvSpPr>
          <p:spPr>
            <a:xfrm>
              <a:off x="4415680" y="1370942"/>
              <a:ext cx="4155886" cy="1575131"/>
            </a:xfrm>
            <a:prstGeom prst="cloud">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zh-CN" sz="1800" b="1" dirty="0">
                <a:solidFill>
                  <a:schemeClr val="tx1"/>
                </a:solidFill>
                <a:latin typeface="Candara" panose="020E0502030303020204" pitchFamily="34" charset="0"/>
              </a:endParaRPr>
            </a:p>
            <a:p>
              <a:pPr algn="ctr"/>
              <a:r>
                <a:rPr lang="en-US" altLang="zh-CN" sz="1800" b="1" dirty="0">
                  <a:solidFill>
                    <a:schemeClr val="tx1"/>
                  </a:solidFill>
                  <a:latin typeface="Candara" panose="020E0502030303020204" pitchFamily="34" charset="0"/>
                </a:rPr>
                <a:t>Meta-feature </a:t>
              </a:r>
              <a:r>
                <a:rPr lang="en-US" altLang="zh-CN" sz="1800" b="1" dirty="0" smtClean="0">
                  <a:solidFill>
                    <a:schemeClr val="tx1"/>
                  </a:solidFill>
                  <a:latin typeface="Candara" panose="020E0502030303020204" pitchFamily="34" charset="0"/>
                </a:rPr>
                <a:t>Space</a:t>
              </a:r>
            </a:p>
            <a:p>
              <a:pPr marL="285750" indent="-285750">
                <a:buFont typeface="Arial" panose="020B0604020202020204" pitchFamily="34" charset="0"/>
                <a:buChar char="•"/>
              </a:pPr>
              <a:r>
                <a:rPr lang="en-US" altLang="zh-CN" sz="1800" b="1" dirty="0" smtClean="0">
                  <a:solidFill>
                    <a:srgbClr val="C00000"/>
                  </a:solidFill>
                  <a:latin typeface="Candara" panose="020E0502030303020204" pitchFamily="34" charset="0"/>
                </a:rPr>
                <a:t>Statistical features</a:t>
              </a:r>
            </a:p>
            <a:p>
              <a:pPr marL="285750" indent="-285750">
                <a:buFont typeface="Arial" panose="020B0604020202020204" pitchFamily="34" charset="0"/>
                <a:buChar char="•"/>
              </a:pPr>
              <a:r>
                <a:rPr lang="en-US" altLang="zh-CN" sz="1800" b="1" dirty="0" smtClean="0">
                  <a:solidFill>
                    <a:srgbClr val="C00000"/>
                  </a:solidFill>
                  <a:latin typeface="Candara" panose="020E0502030303020204" pitchFamily="34" charset="0"/>
                </a:rPr>
                <a:t>Information theoretical features </a:t>
              </a:r>
              <a:endParaRPr lang="en-US" altLang="zh-CN" sz="1800" b="1" dirty="0">
                <a:solidFill>
                  <a:srgbClr val="C00000"/>
                </a:solidFill>
                <a:latin typeface="Candara" panose="020E0502030303020204" pitchFamily="34" charset="0"/>
              </a:endParaRPr>
            </a:p>
          </p:txBody>
        </p:sp>
        <p:cxnSp>
          <p:nvCxnSpPr>
            <p:cNvPr id="298" name="曲线连接符 10"/>
            <p:cNvCxnSpPr>
              <a:stCxn id="295" idx="0"/>
              <a:endCxn id="297" idx="2"/>
            </p:cNvCxnSpPr>
            <p:nvPr/>
          </p:nvCxnSpPr>
          <p:spPr>
            <a:xfrm flipV="1">
              <a:off x="3704065" y="2158508"/>
              <a:ext cx="724506" cy="72543"/>
            </a:xfrm>
            <a:prstGeom prst="curvedConnector3">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99" name="曲线连接符 13"/>
            <p:cNvCxnSpPr>
              <a:stCxn id="302" idx="3"/>
              <a:endCxn id="295" idx="1"/>
            </p:cNvCxnSpPr>
            <p:nvPr/>
          </p:nvCxnSpPr>
          <p:spPr>
            <a:xfrm rot="5400000" flipH="1" flipV="1">
              <a:off x="1192670" y="3499136"/>
              <a:ext cx="1155036" cy="1612"/>
            </a:xfrm>
            <a:prstGeom prst="curvedConnector3">
              <a:avLst>
                <a:gd name="adj1" fmla="val 50000"/>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300" name="曲线连接符 14"/>
            <p:cNvCxnSpPr>
              <a:stCxn id="296" idx="2"/>
              <a:endCxn id="302" idx="0"/>
            </p:cNvCxnSpPr>
            <p:nvPr/>
          </p:nvCxnSpPr>
          <p:spPr>
            <a:xfrm rot="10800000">
              <a:off x="3700841" y="4798150"/>
              <a:ext cx="1296609" cy="620"/>
            </a:xfrm>
            <a:prstGeom prst="curvedConnector3">
              <a:avLst>
                <a:gd name="adj1" fmla="val 50000"/>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301" name="曲线连接符 11"/>
            <p:cNvCxnSpPr>
              <a:stCxn id="297" idx="1"/>
              <a:endCxn id="296" idx="3"/>
            </p:cNvCxnSpPr>
            <p:nvPr/>
          </p:nvCxnSpPr>
          <p:spPr>
            <a:xfrm rot="16200000" flipH="1">
              <a:off x="6105152" y="3332867"/>
              <a:ext cx="980803" cy="203859"/>
            </a:xfrm>
            <a:prstGeom prst="curvedConnector3">
              <a:avLst>
                <a:gd name="adj1" fmla="val 50000"/>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302" name="云形 8"/>
            <p:cNvSpPr/>
            <p:nvPr/>
          </p:nvSpPr>
          <p:spPr>
            <a:xfrm>
              <a:off x="-165300" y="3984407"/>
              <a:ext cx="3869366" cy="1627484"/>
            </a:xfrm>
            <a:prstGeom prst="cloud">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zh-CN" sz="1800" b="1" dirty="0">
                <a:solidFill>
                  <a:schemeClr val="tx1"/>
                </a:solidFill>
                <a:latin typeface="Candara" panose="020E0502030303020204" pitchFamily="34" charset="0"/>
              </a:endParaRPr>
            </a:p>
            <a:p>
              <a:pPr algn="ctr"/>
              <a:endParaRPr lang="en-US" altLang="zh-CN" sz="1800" b="1" dirty="0" smtClean="0">
                <a:solidFill>
                  <a:schemeClr val="tx1"/>
                </a:solidFill>
                <a:latin typeface="Candara" panose="020E0502030303020204" pitchFamily="34" charset="0"/>
              </a:endParaRPr>
            </a:p>
            <a:p>
              <a:pPr algn="ctr"/>
              <a:r>
                <a:rPr lang="en-US" altLang="zh-CN" sz="1800" b="1" dirty="0" smtClean="0">
                  <a:solidFill>
                    <a:schemeClr val="tx1"/>
                  </a:solidFill>
                  <a:latin typeface="Candara" panose="020E0502030303020204" pitchFamily="34" charset="0"/>
                </a:rPr>
                <a:t>Performance Space</a:t>
              </a:r>
            </a:p>
            <a:p>
              <a:pPr marL="285750" indent="-285750" algn="ctr">
                <a:buFont typeface="Arial" panose="020B0604020202020204" pitchFamily="34" charset="0"/>
                <a:buChar char="•"/>
              </a:pPr>
              <a:r>
                <a:rPr lang="en-US" altLang="zh-CN" sz="1800" b="1" dirty="0" smtClean="0">
                  <a:solidFill>
                    <a:srgbClr val="C00000"/>
                  </a:solidFill>
                </a:rPr>
                <a:t>Accuracy</a:t>
              </a:r>
            </a:p>
            <a:p>
              <a:pPr marL="285750" indent="-285750" algn="ctr">
                <a:buFont typeface="Arial" panose="020B0604020202020204" pitchFamily="34" charset="0"/>
                <a:buChar char="•"/>
              </a:pPr>
              <a:r>
                <a:rPr lang="en-US" altLang="zh-CN" sz="1800" b="1" dirty="0" smtClean="0">
                  <a:solidFill>
                    <a:srgbClr val="C00000"/>
                  </a:solidFill>
                </a:rPr>
                <a:t>Robustness</a:t>
              </a:r>
            </a:p>
            <a:p>
              <a:pPr marL="285750" indent="-285750" algn="ctr">
                <a:buFont typeface="Arial" panose="020B0604020202020204" pitchFamily="34" charset="0"/>
                <a:buChar char="•"/>
              </a:pPr>
              <a:r>
                <a:rPr lang="en-US" altLang="zh-CN" sz="1800" b="1" dirty="0" smtClean="0">
                  <a:solidFill>
                    <a:srgbClr val="C00000"/>
                  </a:solidFill>
                </a:rPr>
                <a:t>Extrapolationability</a:t>
              </a:r>
              <a:endParaRPr lang="en-US" altLang="zh-CN" sz="1800" b="1" dirty="0">
                <a:solidFill>
                  <a:srgbClr val="C00000"/>
                </a:solidFill>
              </a:endParaRPr>
            </a:p>
            <a:p>
              <a:pPr algn="ctr"/>
              <a:endParaRPr lang="en-US" altLang="zh-CN" sz="1800" b="1" dirty="0">
                <a:solidFill>
                  <a:schemeClr val="tx1"/>
                </a:solidFill>
                <a:latin typeface="Candara" panose="020E0502030303020204" pitchFamily="34" charset="0"/>
              </a:endParaRPr>
            </a:p>
            <a:p>
              <a:pPr algn="ctr"/>
              <a:endParaRPr lang="en-US" altLang="zh-CN" sz="1800" b="1" dirty="0">
                <a:solidFill>
                  <a:schemeClr val="tx1"/>
                </a:solidFill>
                <a:latin typeface="Candara" panose="020E0502030303020204" pitchFamily="34" charset="0"/>
              </a:endParaRPr>
            </a:p>
          </p:txBody>
        </p:sp>
        <p:cxnSp>
          <p:nvCxnSpPr>
            <p:cNvPr id="303" name="曲线连接符 11"/>
            <p:cNvCxnSpPr>
              <a:stCxn id="297" idx="1"/>
              <a:endCxn id="293" idx="3"/>
            </p:cNvCxnSpPr>
            <p:nvPr/>
          </p:nvCxnSpPr>
          <p:spPr>
            <a:xfrm rot="5400000">
              <a:off x="5487396" y="2459012"/>
              <a:ext cx="520845" cy="1491613"/>
            </a:xfrm>
            <a:prstGeom prst="curvedConnector2">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304" name="曲线连接符 11"/>
            <p:cNvCxnSpPr>
              <a:stCxn id="296" idx="2"/>
              <a:endCxn id="293" idx="2"/>
            </p:cNvCxnSpPr>
            <p:nvPr/>
          </p:nvCxnSpPr>
          <p:spPr>
            <a:xfrm rot="10800000">
              <a:off x="4267268" y="3984406"/>
              <a:ext cx="730184" cy="814363"/>
            </a:xfrm>
            <a:prstGeom prst="curvedConnector2">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305" name="TextBox 304"/>
            <p:cNvSpPr txBox="1"/>
            <p:nvPr/>
          </p:nvSpPr>
          <p:spPr>
            <a:xfrm>
              <a:off x="3532525" y="1324823"/>
              <a:ext cx="1227057" cy="620306"/>
            </a:xfrm>
            <a:prstGeom prst="rect">
              <a:avLst/>
            </a:prstGeom>
            <a:noFill/>
          </p:spPr>
          <p:txBody>
            <a:bodyPr wrap="square" rtlCol="0">
              <a:spAutoFit/>
            </a:bodyPr>
            <a:lstStyle/>
            <a:p>
              <a:r>
                <a:rPr lang="en-US" sz="1800" dirty="0" smtClean="0"/>
                <a:t>1. </a:t>
              </a:r>
              <a:r>
                <a:rPr lang="en-US" sz="1800" dirty="0"/>
                <a:t>Feature</a:t>
              </a:r>
              <a:r>
                <a:rPr lang="en-US" sz="1800" dirty="0" smtClean="0"/>
                <a:t> Extraction</a:t>
              </a:r>
              <a:endParaRPr lang="en-US" sz="1800" dirty="0"/>
            </a:p>
          </p:txBody>
        </p:sp>
        <p:sp>
          <p:nvSpPr>
            <p:cNvPr id="306" name="TextBox 305"/>
            <p:cNvSpPr txBox="1"/>
            <p:nvPr/>
          </p:nvSpPr>
          <p:spPr>
            <a:xfrm>
              <a:off x="6788537" y="3137233"/>
              <a:ext cx="1783028" cy="354461"/>
            </a:xfrm>
            <a:prstGeom prst="rect">
              <a:avLst/>
            </a:prstGeom>
            <a:noFill/>
          </p:spPr>
          <p:txBody>
            <a:bodyPr wrap="square" rtlCol="0">
              <a:spAutoFit/>
            </a:bodyPr>
            <a:lstStyle>
              <a:defPPr>
                <a:defRPr lang="en-US"/>
              </a:defPPr>
            </a:lstStyle>
            <a:p>
              <a:r>
                <a:rPr lang="en-US" sz="1800" dirty="0"/>
                <a:t>2. Meta-learner</a:t>
              </a:r>
            </a:p>
          </p:txBody>
        </p:sp>
        <p:sp>
          <p:nvSpPr>
            <p:cNvPr id="307" name="TextBox 306"/>
            <p:cNvSpPr txBox="1"/>
            <p:nvPr/>
          </p:nvSpPr>
          <p:spPr>
            <a:xfrm>
              <a:off x="3411002" y="4938574"/>
              <a:ext cx="1712529" cy="620306"/>
            </a:xfrm>
            <a:prstGeom prst="rect">
              <a:avLst/>
            </a:prstGeom>
            <a:noFill/>
          </p:spPr>
          <p:txBody>
            <a:bodyPr wrap="square" rtlCol="0">
              <a:spAutoFit/>
            </a:bodyPr>
            <a:lstStyle/>
            <a:p>
              <a:r>
                <a:rPr lang="en-US" sz="1800" dirty="0" smtClean="0"/>
                <a:t>3. </a:t>
              </a:r>
              <a:r>
                <a:rPr lang="en-US" sz="1800" dirty="0"/>
                <a:t>Performance</a:t>
              </a:r>
              <a:r>
                <a:rPr lang="en-US" sz="1800" dirty="0" smtClean="0"/>
                <a:t> Evaluation</a:t>
              </a:r>
              <a:endParaRPr lang="en-US" sz="1800" dirty="0"/>
            </a:p>
          </p:txBody>
        </p:sp>
        <p:sp>
          <p:nvSpPr>
            <p:cNvPr id="308" name="TextBox 307"/>
            <p:cNvSpPr txBox="1"/>
            <p:nvPr/>
          </p:nvSpPr>
          <p:spPr>
            <a:xfrm>
              <a:off x="121512" y="3062577"/>
              <a:ext cx="1562101" cy="620306"/>
            </a:xfrm>
            <a:prstGeom prst="rect">
              <a:avLst/>
            </a:prstGeom>
            <a:noFill/>
          </p:spPr>
          <p:txBody>
            <a:bodyPr wrap="square" rtlCol="0">
              <a:spAutoFit/>
            </a:bodyPr>
            <a:lstStyle/>
            <a:p>
              <a:r>
                <a:rPr lang="en-US" sz="1800" dirty="0" smtClean="0"/>
                <a:t>4. </a:t>
              </a:r>
              <a:r>
                <a:rPr lang="en-US" sz="1800" dirty="0"/>
                <a:t>Repository</a:t>
              </a:r>
              <a:r>
                <a:rPr lang="en-US" sz="1800" dirty="0" smtClean="0"/>
                <a:t> updating</a:t>
              </a:r>
            </a:p>
          </p:txBody>
        </p:sp>
        <p:cxnSp>
          <p:nvCxnSpPr>
            <p:cNvPr id="309" name="曲线连接符 11"/>
            <p:cNvCxnSpPr>
              <a:stCxn id="302" idx="3"/>
              <a:endCxn id="293" idx="1"/>
            </p:cNvCxnSpPr>
            <p:nvPr/>
          </p:nvCxnSpPr>
          <p:spPr>
            <a:xfrm rot="5400000" flipH="1" flipV="1">
              <a:off x="2344844" y="2889781"/>
              <a:ext cx="612219" cy="1763140"/>
            </a:xfrm>
            <a:prstGeom prst="curvedConnector2">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sp>
        <p:nvSpPr>
          <p:cNvPr id="65" name="Rectangle 64"/>
          <p:cNvSpPr/>
          <p:nvPr/>
        </p:nvSpPr>
        <p:spPr>
          <a:xfrm>
            <a:off x="22474824" y="21911050"/>
            <a:ext cx="7697116" cy="1077218"/>
          </a:xfrm>
          <a:prstGeom prst="rect">
            <a:avLst/>
          </a:prstGeom>
        </p:spPr>
        <p:txBody>
          <a:bodyPr wrap="square">
            <a:spAutoFit/>
          </a:bodyPr>
          <a:lstStyle/>
          <a:p>
            <a:r>
              <a:rPr lang="en-US" sz="3200" b="1" u="sng" dirty="0" smtClean="0"/>
              <a:t>Task 2.3 A Meta-learning based Recommendation </a:t>
            </a:r>
            <a:r>
              <a:rPr lang="en-US" sz="3200" b="1" u="sng" dirty="0"/>
              <a:t>S</a:t>
            </a:r>
            <a:r>
              <a:rPr lang="en-US" sz="3200" b="1" u="sng" dirty="0" smtClean="0"/>
              <a:t>ystem </a:t>
            </a:r>
            <a:r>
              <a:rPr lang="en-US" sz="3200" b="1" u="sng" dirty="0"/>
              <a:t>for </a:t>
            </a:r>
            <a:r>
              <a:rPr lang="en-US" sz="3200" b="1" u="sng" dirty="0" err="1"/>
              <a:t>M</a:t>
            </a:r>
            <a:r>
              <a:rPr lang="en-US" sz="3200" b="1" u="sng" dirty="0" err="1" smtClean="0"/>
              <a:t>etamodeling</a:t>
            </a:r>
            <a:endParaRPr lang="en-US" sz="3200" b="1" u="sng" dirty="0"/>
          </a:p>
        </p:txBody>
      </p:sp>
      <p:sp>
        <p:nvSpPr>
          <p:cNvPr id="311" name="Rectangle 310"/>
          <p:cNvSpPr/>
          <p:nvPr/>
        </p:nvSpPr>
        <p:spPr>
          <a:xfrm>
            <a:off x="22492942" y="27669111"/>
            <a:ext cx="7723391" cy="3046988"/>
          </a:xfrm>
          <a:prstGeom prst="rect">
            <a:avLst/>
          </a:prstGeom>
        </p:spPr>
        <p:txBody>
          <a:bodyPr wrap="square">
            <a:spAutoFit/>
          </a:bodyPr>
          <a:lstStyle/>
          <a:p>
            <a:pPr marL="457200" indent="-457200">
              <a:buFont typeface="Arial" panose="020B0604020202020204" pitchFamily="34" charset="0"/>
              <a:buChar char="•"/>
            </a:pPr>
            <a:r>
              <a:rPr lang="en-US" sz="3200" dirty="0" smtClean="0"/>
              <a:t>The system is </a:t>
            </a:r>
            <a:r>
              <a:rPr lang="en-US" sz="3200" dirty="0"/>
              <a:t>capable </a:t>
            </a:r>
            <a:r>
              <a:rPr lang="en-US" sz="3200" dirty="0" smtClean="0"/>
              <a:t>of automatically recommending </a:t>
            </a:r>
            <a:r>
              <a:rPr lang="en-US" sz="3200" dirty="0"/>
              <a:t>the appropriate </a:t>
            </a:r>
            <a:r>
              <a:rPr lang="en-US" sz="3200" dirty="0" smtClean="0"/>
              <a:t>model(s) </a:t>
            </a:r>
            <a:r>
              <a:rPr lang="en-US" sz="3200" dirty="0"/>
              <a:t>associated to a specific </a:t>
            </a:r>
            <a:r>
              <a:rPr lang="en-US" sz="3200" dirty="0" smtClean="0"/>
              <a:t>problem;</a:t>
            </a:r>
          </a:p>
          <a:p>
            <a:pPr marL="457200" indent="-457200">
              <a:buFont typeface="Arial" panose="020B0604020202020204" pitchFamily="34" charset="0"/>
              <a:buChar char="•"/>
            </a:pPr>
            <a:r>
              <a:rPr lang="en-US" sz="3200" dirty="0" smtClean="0"/>
              <a:t>The improvement on model performance amounts to 20% in an experimental study on 44 problem cases.</a:t>
            </a:r>
            <a:endParaRPr lang="en-US" sz="3200" dirty="0"/>
          </a:p>
        </p:txBody>
      </p:sp>
      <p:grpSp>
        <p:nvGrpSpPr>
          <p:cNvPr id="377" name="Group 376"/>
          <p:cNvGrpSpPr/>
          <p:nvPr/>
        </p:nvGrpSpPr>
        <p:grpSpPr>
          <a:xfrm>
            <a:off x="39970170" y="11180035"/>
            <a:ext cx="3463829" cy="1599545"/>
            <a:chOff x="38464583" y="10240155"/>
            <a:chExt cx="3359378" cy="1731277"/>
          </a:xfrm>
        </p:grpSpPr>
        <p:pic>
          <p:nvPicPr>
            <p:cNvPr id="132" name="Picture 131"/>
            <p:cNvPicPr/>
            <p:nvPr/>
          </p:nvPicPr>
          <p:blipFill rotWithShape="1">
            <a:blip r:embed="rId27" cstate="print">
              <a:extLst>
                <a:ext uri="{28A0092B-C50C-407E-A947-70E740481C1C}">
                  <a14:useLocalDpi xmlns:a14="http://schemas.microsoft.com/office/drawing/2010/main" val="0"/>
                </a:ext>
              </a:extLst>
            </a:blip>
            <a:srcRect l="4080" t="1534" r="867" b="5371"/>
            <a:stretch/>
          </p:blipFill>
          <p:spPr bwMode="auto">
            <a:xfrm>
              <a:off x="38659920" y="10240155"/>
              <a:ext cx="2798099" cy="1434499"/>
            </a:xfrm>
            <a:prstGeom prst="rect">
              <a:avLst/>
            </a:prstGeom>
            <a:noFill/>
            <a:ln>
              <a:noFill/>
            </a:ln>
            <a:extLst>
              <a:ext uri="{53640926-AAD7-44D8-BBD7-CCE9431645EC}">
                <a14:shadowObscured xmlns:a14="http://schemas.microsoft.com/office/drawing/2010/main"/>
              </a:ext>
            </a:extLst>
          </p:spPr>
        </p:pic>
        <p:sp>
          <p:nvSpPr>
            <p:cNvPr id="141" name="TextBox 353"/>
            <p:cNvSpPr txBox="1">
              <a:spLocks noChangeArrowheads="1"/>
            </p:cNvSpPr>
            <p:nvPr/>
          </p:nvSpPr>
          <p:spPr bwMode="auto">
            <a:xfrm>
              <a:off x="38464583" y="11604996"/>
              <a:ext cx="3359378" cy="36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400">
                  <a:solidFill>
                    <a:schemeClr val="tx1"/>
                  </a:solidFill>
                  <a:latin typeface="Arial" charset="0"/>
                </a:defRPr>
              </a:lvl1pPr>
              <a:lvl2pPr marL="742950" indent="-285750" eaLnBrk="0" hangingPunct="0">
                <a:defRPr sz="8400">
                  <a:solidFill>
                    <a:schemeClr val="tx1"/>
                  </a:solidFill>
                  <a:latin typeface="Arial" charset="0"/>
                </a:defRPr>
              </a:lvl2pPr>
              <a:lvl3pPr marL="1143000" indent="-228600" eaLnBrk="0" hangingPunct="0">
                <a:defRPr sz="8400">
                  <a:solidFill>
                    <a:schemeClr val="tx1"/>
                  </a:solidFill>
                  <a:latin typeface="Arial" charset="0"/>
                </a:defRPr>
              </a:lvl3pPr>
              <a:lvl4pPr marL="1600200" indent="-228600" eaLnBrk="0" hangingPunct="0">
                <a:defRPr sz="8400">
                  <a:solidFill>
                    <a:schemeClr val="tx1"/>
                  </a:solidFill>
                  <a:latin typeface="Arial" charset="0"/>
                </a:defRPr>
              </a:lvl4pPr>
              <a:lvl5pPr marL="2057400" indent="-228600" eaLnBrk="0" hangingPunct="0">
                <a:defRPr sz="8400">
                  <a:solidFill>
                    <a:schemeClr val="tx1"/>
                  </a:solidFill>
                  <a:latin typeface="Arial" charset="0"/>
                </a:defRPr>
              </a:lvl5pPr>
              <a:lvl6pPr marL="2514600" indent="-228600" algn="ctr" eaLnBrk="0" fontAlgn="base" hangingPunct="0">
                <a:spcBef>
                  <a:spcPct val="0"/>
                </a:spcBef>
                <a:spcAft>
                  <a:spcPct val="0"/>
                </a:spcAft>
                <a:defRPr sz="8400">
                  <a:solidFill>
                    <a:schemeClr val="tx1"/>
                  </a:solidFill>
                  <a:latin typeface="Arial" charset="0"/>
                </a:defRPr>
              </a:lvl6pPr>
              <a:lvl7pPr marL="2971800" indent="-228600" algn="ctr" eaLnBrk="0" fontAlgn="base" hangingPunct="0">
                <a:spcBef>
                  <a:spcPct val="0"/>
                </a:spcBef>
                <a:spcAft>
                  <a:spcPct val="0"/>
                </a:spcAft>
                <a:defRPr sz="8400">
                  <a:solidFill>
                    <a:schemeClr val="tx1"/>
                  </a:solidFill>
                  <a:latin typeface="Arial" charset="0"/>
                </a:defRPr>
              </a:lvl7pPr>
              <a:lvl8pPr marL="3429000" indent="-228600" algn="ctr" eaLnBrk="0" fontAlgn="base" hangingPunct="0">
                <a:spcBef>
                  <a:spcPct val="0"/>
                </a:spcBef>
                <a:spcAft>
                  <a:spcPct val="0"/>
                </a:spcAft>
                <a:defRPr sz="8400">
                  <a:solidFill>
                    <a:schemeClr val="tx1"/>
                  </a:solidFill>
                  <a:latin typeface="Arial" charset="0"/>
                </a:defRPr>
              </a:lvl8pPr>
              <a:lvl9pPr marL="3886200" indent="-228600" algn="ctr" eaLnBrk="0" fontAlgn="base" hangingPunct="0">
                <a:spcBef>
                  <a:spcPct val="0"/>
                </a:spcBef>
                <a:spcAft>
                  <a:spcPct val="0"/>
                </a:spcAft>
                <a:defRPr sz="8400">
                  <a:solidFill>
                    <a:schemeClr val="tx1"/>
                  </a:solidFill>
                  <a:latin typeface="Arial" charset="0"/>
                </a:defRPr>
              </a:lvl9pPr>
            </a:lstStyle>
            <a:p>
              <a:pPr algn="ctr" eaLnBrk="1" hangingPunct="1"/>
              <a:r>
                <a:rPr lang="en-US" altLang="zh-CN" sz="1600" dirty="0" smtClean="0">
                  <a:latin typeface="+mn-lt"/>
                  <a:ea typeface="宋体" charset="-122"/>
                </a:rPr>
                <a:t>Energy Cost Simulation</a:t>
              </a:r>
              <a:endParaRPr lang="en-US" altLang="zh-CN" sz="1600" dirty="0">
                <a:latin typeface="+mn-lt"/>
                <a:ea typeface="宋体" charset="-122"/>
              </a:endParaRPr>
            </a:p>
          </p:txBody>
        </p:sp>
      </p:grpSp>
      <p:grpSp>
        <p:nvGrpSpPr>
          <p:cNvPr id="376" name="Group 375"/>
          <p:cNvGrpSpPr/>
          <p:nvPr/>
        </p:nvGrpSpPr>
        <p:grpSpPr>
          <a:xfrm>
            <a:off x="39807695" y="12733575"/>
            <a:ext cx="3612867" cy="2406705"/>
            <a:chOff x="39673409" y="12417449"/>
            <a:chExt cx="3555166" cy="2638145"/>
          </a:xfrm>
        </p:grpSpPr>
        <p:pic>
          <p:nvPicPr>
            <p:cNvPr id="182" name="Picture 181"/>
            <p:cNvPicPr/>
            <p:nvPr/>
          </p:nvPicPr>
          <p:blipFill>
            <a:blip r:embed="rId28">
              <a:extLst>
                <a:ext uri="{28A0092B-C50C-407E-A947-70E740481C1C}">
                  <a14:useLocalDpi xmlns:a14="http://schemas.microsoft.com/office/drawing/2010/main" val="0"/>
                </a:ext>
              </a:extLst>
            </a:blip>
            <a:srcRect/>
            <a:stretch>
              <a:fillRect/>
            </a:stretch>
          </p:blipFill>
          <p:spPr bwMode="auto">
            <a:xfrm>
              <a:off x="39673409" y="12417449"/>
              <a:ext cx="3469908" cy="2437327"/>
            </a:xfrm>
            <a:prstGeom prst="rect">
              <a:avLst/>
            </a:prstGeom>
            <a:noFill/>
            <a:ln>
              <a:noFill/>
            </a:ln>
          </p:spPr>
        </p:pic>
        <p:sp>
          <p:nvSpPr>
            <p:cNvPr id="186" name="TextBox 353"/>
            <p:cNvSpPr txBox="1">
              <a:spLocks noChangeArrowheads="1"/>
            </p:cNvSpPr>
            <p:nvPr/>
          </p:nvSpPr>
          <p:spPr bwMode="auto">
            <a:xfrm>
              <a:off x="39695926" y="14684483"/>
              <a:ext cx="3532649" cy="37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400">
                  <a:solidFill>
                    <a:schemeClr val="tx1"/>
                  </a:solidFill>
                  <a:latin typeface="Arial" charset="0"/>
                </a:defRPr>
              </a:lvl1pPr>
              <a:lvl2pPr marL="742950" indent="-285750" eaLnBrk="0" hangingPunct="0">
                <a:defRPr sz="8400">
                  <a:solidFill>
                    <a:schemeClr val="tx1"/>
                  </a:solidFill>
                  <a:latin typeface="Arial" charset="0"/>
                </a:defRPr>
              </a:lvl2pPr>
              <a:lvl3pPr marL="1143000" indent="-228600" eaLnBrk="0" hangingPunct="0">
                <a:defRPr sz="8400">
                  <a:solidFill>
                    <a:schemeClr val="tx1"/>
                  </a:solidFill>
                  <a:latin typeface="Arial" charset="0"/>
                </a:defRPr>
              </a:lvl3pPr>
              <a:lvl4pPr marL="1600200" indent="-228600" eaLnBrk="0" hangingPunct="0">
                <a:defRPr sz="8400">
                  <a:solidFill>
                    <a:schemeClr val="tx1"/>
                  </a:solidFill>
                  <a:latin typeface="Arial" charset="0"/>
                </a:defRPr>
              </a:lvl4pPr>
              <a:lvl5pPr marL="2057400" indent="-228600" eaLnBrk="0" hangingPunct="0">
                <a:defRPr sz="8400">
                  <a:solidFill>
                    <a:schemeClr val="tx1"/>
                  </a:solidFill>
                  <a:latin typeface="Arial" charset="0"/>
                </a:defRPr>
              </a:lvl5pPr>
              <a:lvl6pPr marL="2514600" indent="-228600" algn="ctr" eaLnBrk="0" fontAlgn="base" hangingPunct="0">
                <a:spcBef>
                  <a:spcPct val="0"/>
                </a:spcBef>
                <a:spcAft>
                  <a:spcPct val="0"/>
                </a:spcAft>
                <a:defRPr sz="8400">
                  <a:solidFill>
                    <a:schemeClr val="tx1"/>
                  </a:solidFill>
                  <a:latin typeface="Arial" charset="0"/>
                </a:defRPr>
              </a:lvl6pPr>
              <a:lvl7pPr marL="2971800" indent="-228600" algn="ctr" eaLnBrk="0" fontAlgn="base" hangingPunct="0">
                <a:spcBef>
                  <a:spcPct val="0"/>
                </a:spcBef>
                <a:spcAft>
                  <a:spcPct val="0"/>
                </a:spcAft>
                <a:defRPr sz="8400">
                  <a:solidFill>
                    <a:schemeClr val="tx1"/>
                  </a:solidFill>
                  <a:latin typeface="Arial" charset="0"/>
                </a:defRPr>
              </a:lvl7pPr>
              <a:lvl8pPr marL="3429000" indent="-228600" algn="ctr" eaLnBrk="0" fontAlgn="base" hangingPunct="0">
                <a:spcBef>
                  <a:spcPct val="0"/>
                </a:spcBef>
                <a:spcAft>
                  <a:spcPct val="0"/>
                </a:spcAft>
                <a:defRPr sz="8400">
                  <a:solidFill>
                    <a:schemeClr val="tx1"/>
                  </a:solidFill>
                  <a:latin typeface="Arial" charset="0"/>
                </a:defRPr>
              </a:lvl8pPr>
              <a:lvl9pPr marL="3886200" indent="-228600" algn="ctr" eaLnBrk="0" fontAlgn="base" hangingPunct="0">
                <a:spcBef>
                  <a:spcPct val="0"/>
                </a:spcBef>
                <a:spcAft>
                  <a:spcPct val="0"/>
                </a:spcAft>
                <a:defRPr sz="8400">
                  <a:solidFill>
                    <a:schemeClr val="tx1"/>
                  </a:solidFill>
                  <a:latin typeface="Arial" charset="0"/>
                </a:defRPr>
              </a:lvl9pPr>
            </a:lstStyle>
            <a:p>
              <a:pPr algn="ctr" eaLnBrk="1" hangingPunct="1"/>
              <a:r>
                <a:rPr lang="en-US" altLang="zh-CN" sz="1600" dirty="0" smtClean="0">
                  <a:latin typeface="+mn-lt"/>
                  <a:ea typeface="宋体" charset="-122"/>
                </a:rPr>
                <a:t>On-line Data Fusion Model Results</a:t>
              </a:r>
              <a:endParaRPr lang="en-US" altLang="zh-CN" sz="1600" dirty="0">
                <a:latin typeface="+mn-lt"/>
                <a:ea typeface="宋体" charset="-122"/>
              </a:endParaRPr>
            </a:p>
          </p:txBody>
        </p:sp>
      </p:grpSp>
      <p:sp>
        <p:nvSpPr>
          <p:cNvPr id="330" name="TextBox 329"/>
          <p:cNvSpPr txBox="1"/>
          <p:nvPr/>
        </p:nvSpPr>
        <p:spPr>
          <a:xfrm>
            <a:off x="31012902" y="23962869"/>
            <a:ext cx="7280844" cy="6494085"/>
          </a:xfrm>
          <a:prstGeom prst="rect">
            <a:avLst/>
          </a:prstGeom>
          <a:noFill/>
        </p:spPr>
        <p:txBody>
          <a:bodyPr wrap="square" rtlCol="0">
            <a:spAutoFit/>
          </a:bodyPr>
          <a:lstStyle/>
          <a:p>
            <a:r>
              <a:rPr lang="en-US" sz="3200" b="1" u="sng" dirty="0"/>
              <a:t>Task </a:t>
            </a:r>
            <a:r>
              <a:rPr lang="en-US" sz="3200" b="1" u="sng" dirty="0" smtClean="0"/>
              <a:t>3.1 </a:t>
            </a:r>
            <a:r>
              <a:rPr lang="en-US" sz="3200" b="1" u="sng" dirty="0"/>
              <a:t>Develop Building Energy Consumption Optimization </a:t>
            </a:r>
            <a:r>
              <a:rPr lang="en-US" sz="3200" b="1" u="sng" dirty="0" smtClean="0"/>
              <a:t>Framework</a:t>
            </a:r>
          </a:p>
          <a:p>
            <a:pPr marL="457200" indent="-457200">
              <a:buFont typeface="Arial" panose="020B0604020202020204" pitchFamily="34" charset="0"/>
              <a:buChar char="•"/>
            </a:pPr>
            <a:r>
              <a:rPr lang="en-US" sz="3200" dirty="0" smtClean="0"/>
              <a:t>Construct net-zero objective </a:t>
            </a:r>
            <a:r>
              <a:rPr lang="en-US" sz="3200" dirty="0"/>
              <a:t>f</a:t>
            </a:r>
            <a:r>
              <a:rPr lang="en-US" sz="3200" dirty="0" smtClean="0"/>
              <a:t>unction</a:t>
            </a:r>
          </a:p>
          <a:p>
            <a:pPr marL="457200" indent="-457200">
              <a:buFont typeface="Arial" panose="020B0604020202020204" pitchFamily="34" charset="0"/>
              <a:buChar char="•"/>
            </a:pPr>
            <a:r>
              <a:rPr lang="en-US" sz="3200" dirty="0" smtClean="0"/>
              <a:t>Develop </a:t>
            </a:r>
            <a:r>
              <a:rPr lang="en-US" sz="3200" dirty="0"/>
              <a:t>an Genetic Algorithmic driven optimization framework for building clusters</a:t>
            </a:r>
          </a:p>
          <a:p>
            <a:pPr marL="457200" indent="-457200">
              <a:buFont typeface="Arial" panose="020B0604020202020204" pitchFamily="34" charset="0"/>
              <a:buChar char="•"/>
            </a:pPr>
            <a:r>
              <a:rPr lang="en-US" sz="3200" dirty="0"/>
              <a:t>Expand framework to allow for hourly energy optimization with dynamic energy pricing </a:t>
            </a:r>
          </a:p>
          <a:p>
            <a:pPr marL="457200" indent="-457200">
              <a:buFont typeface="Arial" panose="020B0604020202020204" pitchFamily="34" charset="0"/>
              <a:buChar char="•"/>
            </a:pPr>
            <a:r>
              <a:rPr lang="en-US" sz="3200" dirty="0" smtClean="0"/>
              <a:t>Introduce </a:t>
            </a:r>
            <a:r>
              <a:rPr lang="en-US" sz="3200" dirty="0"/>
              <a:t>Binary Integer programing </a:t>
            </a:r>
            <a:r>
              <a:rPr lang="en-US" sz="3200" dirty="0" smtClean="0"/>
              <a:t>module </a:t>
            </a:r>
            <a:r>
              <a:rPr lang="en-US" sz="3200" dirty="0"/>
              <a:t>for PV State </a:t>
            </a:r>
            <a:r>
              <a:rPr lang="en-US" sz="3200" dirty="0" smtClean="0"/>
              <a:t>scheduling. </a:t>
            </a:r>
          </a:p>
          <a:p>
            <a:pPr marL="457200" indent="-457200">
              <a:buFont typeface="Arial" panose="020B0604020202020204" pitchFamily="34" charset="0"/>
              <a:buChar char="•"/>
            </a:pPr>
            <a:r>
              <a:rPr lang="en-US" sz="3200" dirty="0" smtClean="0"/>
              <a:t>Generate Pareto frontiers  for different operating conditions</a:t>
            </a:r>
          </a:p>
        </p:txBody>
      </p:sp>
      <p:sp>
        <p:nvSpPr>
          <p:cNvPr id="331" name="TextBox 330"/>
          <p:cNvSpPr txBox="1"/>
          <p:nvPr/>
        </p:nvSpPr>
        <p:spPr>
          <a:xfrm>
            <a:off x="30988570" y="30311202"/>
            <a:ext cx="7305176" cy="5016758"/>
          </a:xfrm>
          <a:prstGeom prst="rect">
            <a:avLst/>
          </a:prstGeom>
          <a:solidFill>
            <a:srgbClr val="FFFF00"/>
          </a:solidFill>
        </p:spPr>
        <p:txBody>
          <a:bodyPr wrap="square" rtlCol="0">
            <a:spAutoFit/>
          </a:bodyPr>
          <a:lstStyle/>
          <a:p>
            <a:r>
              <a:rPr lang="en-US" sz="3200" b="1" u="sng" dirty="0"/>
              <a:t>Task </a:t>
            </a:r>
            <a:r>
              <a:rPr lang="en-US" sz="3200" b="1" u="sng" dirty="0" smtClean="0"/>
              <a:t>3.2 Develop Adaptive Response modules within proposed framework</a:t>
            </a:r>
          </a:p>
          <a:p>
            <a:pPr marL="457200" indent="-457200">
              <a:buFont typeface="Arial" panose="020B0604020202020204" pitchFamily="34" charset="0"/>
              <a:buChar char="•"/>
            </a:pPr>
            <a:r>
              <a:rPr lang="en-US" sz="3200" dirty="0" smtClean="0"/>
              <a:t>Develop adaptive response for:</a:t>
            </a:r>
          </a:p>
          <a:p>
            <a:pPr marL="1192213" lvl="1" indent="-457200">
              <a:buFont typeface="Calibri" panose="020F0502020204030204" pitchFamily="34" charset="0"/>
              <a:buChar char="-"/>
            </a:pPr>
            <a:r>
              <a:rPr lang="en-US" sz="3200" dirty="0" smtClean="0"/>
              <a:t>Change in energy price</a:t>
            </a:r>
          </a:p>
          <a:p>
            <a:pPr marL="1192213" lvl="1" indent="-457200">
              <a:buFont typeface="Calibri" panose="020F0502020204030204" pitchFamily="34" charset="0"/>
              <a:buChar char="-"/>
            </a:pPr>
            <a:r>
              <a:rPr lang="en-US" sz="3200" dirty="0" smtClean="0"/>
              <a:t>Change in non-cooling loads</a:t>
            </a:r>
          </a:p>
          <a:p>
            <a:pPr marL="1192213" lvl="1" indent="-457200">
              <a:buFont typeface="Calibri" panose="020F0502020204030204" pitchFamily="34" charset="0"/>
              <a:buChar char="-"/>
            </a:pPr>
            <a:r>
              <a:rPr lang="en-US" sz="3200" dirty="0" smtClean="0"/>
              <a:t>Change in customer preferences</a:t>
            </a:r>
          </a:p>
          <a:p>
            <a:pPr marL="1192213" lvl="1" indent="-457200">
              <a:buFont typeface="Calibri" panose="020F0502020204030204" pitchFamily="34" charset="0"/>
              <a:buChar char="-"/>
            </a:pPr>
            <a:r>
              <a:rPr lang="en-US" sz="3200" dirty="0" smtClean="0"/>
              <a:t>Sources of uncertainty</a:t>
            </a:r>
          </a:p>
          <a:p>
            <a:pPr marL="457200" indent="-457200">
              <a:buFont typeface="Arial" panose="020B0604020202020204" pitchFamily="34" charset="0"/>
              <a:buChar char="•"/>
            </a:pPr>
            <a:r>
              <a:rPr lang="en-US" sz="3200" dirty="0"/>
              <a:t>Develop feedback control law to ensure smooth transitioning between Pareto </a:t>
            </a:r>
            <a:r>
              <a:rPr lang="en-US" sz="3200" dirty="0" smtClean="0"/>
              <a:t>frontiers</a:t>
            </a:r>
            <a:endParaRPr lang="en-US" sz="3200" dirty="0"/>
          </a:p>
        </p:txBody>
      </p:sp>
      <p:grpSp>
        <p:nvGrpSpPr>
          <p:cNvPr id="380" name="Group 379"/>
          <p:cNvGrpSpPr/>
          <p:nvPr/>
        </p:nvGrpSpPr>
        <p:grpSpPr>
          <a:xfrm>
            <a:off x="38316296" y="26702069"/>
            <a:ext cx="4464700" cy="4624136"/>
            <a:chOff x="564500" y="938464"/>
            <a:chExt cx="4464700" cy="4624136"/>
          </a:xfrm>
        </p:grpSpPr>
        <p:sp>
          <p:nvSpPr>
            <p:cNvPr id="381" name="Hexagon 380"/>
            <p:cNvSpPr/>
            <p:nvPr/>
          </p:nvSpPr>
          <p:spPr>
            <a:xfrm>
              <a:off x="1402701" y="938464"/>
              <a:ext cx="533400" cy="331933"/>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2" name="Text Box 5"/>
            <p:cNvSpPr txBox="1"/>
            <p:nvPr/>
          </p:nvSpPr>
          <p:spPr>
            <a:xfrm>
              <a:off x="755824" y="1520931"/>
              <a:ext cx="2323276" cy="4081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dirty="0">
                  <a:effectLst/>
                  <a:latin typeface="Segoe UI Light"/>
                  <a:ea typeface="Calibri"/>
                  <a:cs typeface="Times New Roman"/>
                </a:rPr>
                <a:t>Population Initialization</a:t>
              </a:r>
              <a:endParaRPr lang="en-US" dirty="0">
                <a:effectLst/>
                <a:ea typeface="Calibri"/>
                <a:cs typeface="Times New Roman"/>
              </a:endParaRPr>
            </a:p>
          </p:txBody>
        </p:sp>
        <p:sp>
          <p:nvSpPr>
            <p:cNvPr id="383" name="Text Box 5"/>
            <p:cNvSpPr txBox="1"/>
            <p:nvPr/>
          </p:nvSpPr>
          <p:spPr>
            <a:xfrm>
              <a:off x="1402700" y="938464"/>
              <a:ext cx="552038" cy="4081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dirty="0" smtClean="0">
                  <a:effectLst/>
                  <a:latin typeface="Segoe UI Light"/>
                  <a:ea typeface="Calibri"/>
                  <a:cs typeface="Times New Roman"/>
                </a:rPr>
                <a:t>Start</a:t>
              </a:r>
              <a:endParaRPr lang="en-US" dirty="0">
                <a:effectLst/>
                <a:ea typeface="Calibri"/>
                <a:cs typeface="Times New Roman"/>
              </a:endParaRPr>
            </a:p>
          </p:txBody>
        </p:sp>
        <p:sp>
          <p:nvSpPr>
            <p:cNvPr id="384" name="Rectangle 383"/>
            <p:cNvSpPr/>
            <p:nvPr/>
          </p:nvSpPr>
          <p:spPr>
            <a:xfrm>
              <a:off x="687579" y="1552595"/>
              <a:ext cx="1972421" cy="300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85" name="Straight Arrow Connector 384"/>
            <p:cNvCxnSpPr/>
            <p:nvPr/>
          </p:nvCxnSpPr>
          <p:spPr>
            <a:xfrm>
              <a:off x="1693718" y="1355001"/>
              <a:ext cx="0" cy="139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6" name="Text Box 5"/>
            <p:cNvSpPr txBox="1"/>
            <p:nvPr/>
          </p:nvSpPr>
          <p:spPr>
            <a:xfrm>
              <a:off x="793100" y="2157664"/>
              <a:ext cx="2323276" cy="3319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dirty="0" smtClean="0">
                  <a:latin typeface="Segoe UI Light"/>
                  <a:ea typeface="Calibri"/>
                  <a:cs typeface="Times New Roman"/>
                </a:rPr>
                <a:t>Crossover &amp; Mutation</a:t>
              </a:r>
              <a:endParaRPr lang="en-US" dirty="0">
                <a:effectLst/>
                <a:ea typeface="Calibri"/>
                <a:cs typeface="Times New Roman"/>
              </a:endParaRPr>
            </a:p>
          </p:txBody>
        </p:sp>
        <p:sp>
          <p:nvSpPr>
            <p:cNvPr id="387" name="Rectangle 386"/>
            <p:cNvSpPr/>
            <p:nvPr/>
          </p:nvSpPr>
          <p:spPr>
            <a:xfrm>
              <a:off x="691586" y="2189328"/>
              <a:ext cx="1972421" cy="300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88" name="Straight Arrow Connector 387"/>
            <p:cNvCxnSpPr/>
            <p:nvPr/>
          </p:nvCxnSpPr>
          <p:spPr>
            <a:xfrm>
              <a:off x="1672166" y="1940680"/>
              <a:ext cx="0" cy="139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9" name="Text Box 5"/>
            <p:cNvSpPr txBox="1"/>
            <p:nvPr/>
          </p:nvSpPr>
          <p:spPr>
            <a:xfrm>
              <a:off x="640700" y="2767264"/>
              <a:ext cx="2247076" cy="3319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300" dirty="0" smtClean="0">
                  <a:latin typeface="Segoe UI Light"/>
                  <a:ea typeface="Calibri"/>
                  <a:cs typeface="Times New Roman"/>
                </a:rPr>
                <a:t>Fitness Function Evaluation</a:t>
              </a:r>
              <a:endParaRPr lang="en-US" sz="1300" dirty="0">
                <a:effectLst/>
                <a:ea typeface="Calibri"/>
                <a:cs typeface="Times New Roman"/>
              </a:endParaRPr>
            </a:p>
          </p:txBody>
        </p:sp>
        <p:sp>
          <p:nvSpPr>
            <p:cNvPr id="390" name="Rectangle 389"/>
            <p:cNvSpPr/>
            <p:nvPr/>
          </p:nvSpPr>
          <p:spPr>
            <a:xfrm>
              <a:off x="668944" y="2767264"/>
              <a:ext cx="1972421" cy="300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91" name="Straight Arrow Connector 390"/>
            <p:cNvCxnSpPr/>
            <p:nvPr/>
          </p:nvCxnSpPr>
          <p:spPr>
            <a:xfrm>
              <a:off x="1674162" y="2546567"/>
              <a:ext cx="0" cy="139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2" name="Text Box 5"/>
            <p:cNvSpPr txBox="1"/>
            <p:nvPr/>
          </p:nvSpPr>
          <p:spPr>
            <a:xfrm>
              <a:off x="791492" y="3323991"/>
              <a:ext cx="2323276" cy="4081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dirty="0" smtClean="0">
                  <a:latin typeface="Segoe UI Light"/>
                  <a:ea typeface="Calibri"/>
                  <a:cs typeface="Times New Roman"/>
                </a:rPr>
                <a:t> Select Fittest Parents</a:t>
              </a:r>
              <a:endParaRPr lang="en-US" dirty="0">
                <a:effectLst/>
                <a:ea typeface="Calibri"/>
                <a:cs typeface="Times New Roman"/>
              </a:endParaRPr>
            </a:p>
          </p:txBody>
        </p:sp>
        <p:sp>
          <p:nvSpPr>
            <p:cNvPr id="393" name="Rectangle 392"/>
            <p:cNvSpPr/>
            <p:nvPr/>
          </p:nvSpPr>
          <p:spPr>
            <a:xfrm>
              <a:off x="687578" y="3355655"/>
              <a:ext cx="1972421" cy="300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94" name="Straight Arrow Connector 393"/>
            <p:cNvCxnSpPr/>
            <p:nvPr/>
          </p:nvCxnSpPr>
          <p:spPr>
            <a:xfrm>
              <a:off x="1677797" y="3134958"/>
              <a:ext cx="0" cy="139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5" name="Text Box 5"/>
            <p:cNvSpPr txBox="1"/>
            <p:nvPr/>
          </p:nvSpPr>
          <p:spPr>
            <a:xfrm>
              <a:off x="640700" y="3960724"/>
              <a:ext cx="2094676" cy="3319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300" dirty="0" smtClean="0">
                  <a:latin typeface="Segoe UI Light"/>
                  <a:ea typeface="Calibri"/>
                  <a:cs typeface="Times New Roman"/>
                </a:rPr>
                <a:t>Local Building Optimization</a:t>
              </a:r>
              <a:endParaRPr lang="en-US" sz="1300" dirty="0">
                <a:effectLst/>
                <a:ea typeface="Calibri"/>
                <a:cs typeface="Times New Roman"/>
              </a:endParaRPr>
            </a:p>
          </p:txBody>
        </p:sp>
        <p:sp>
          <p:nvSpPr>
            <p:cNvPr id="396" name="Rectangle 395"/>
            <p:cNvSpPr/>
            <p:nvPr/>
          </p:nvSpPr>
          <p:spPr>
            <a:xfrm>
              <a:off x="687951" y="3953223"/>
              <a:ext cx="1972421" cy="300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97" name="Straight Arrow Connector 396"/>
            <p:cNvCxnSpPr/>
            <p:nvPr/>
          </p:nvCxnSpPr>
          <p:spPr>
            <a:xfrm>
              <a:off x="1655154" y="3732124"/>
              <a:ext cx="0" cy="139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8" name="Text Box 5"/>
            <p:cNvSpPr txBox="1"/>
            <p:nvPr/>
          </p:nvSpPr>
          <p:spPr>
            <a:xfrm>
              <a:off x="917937" y="4443664"/>
              <a:ext cx="1551563" cy="4843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300" dirty="0" smtClean="0">
                  <a:latin typeface="Segoe UI Light"/>
                  <a:ea typeface="Calibri"/>
                  <a:cs typeface="Times New Roman"/>
                </a:rPr>
                <a:t>Coupled Building Optimization</a:t>
              </a:r>
              <a:endParaRPr lang="en-US" sz="1300" dirty="0">
                <a:effectLst/>
                <a:ea typeface="Calibri"/>
                <a:cs typeface="Times New Roman"/>
              </a:endParaRPr>
            </a:p>
          </p:txBody>
        </p:sp>
        <p:sp>
          <p:nvSpPr>
            <p:cNvPr id="399" name="Rectangle 398"/>
            <p:cNvSpPr/>
            <p:nvPr/>
          </p:nvSpPr>
          <p:spPr>
            <a:xfrm>
              <a:off x="687577" y="4473154"/>
              <a:ext cx="1972421" cy="4843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400" name="Straight Arrow Connector 399"/>
            <p:cNvCxnSpPr/>
            <p:nvPr/>
          </p:nvCxnSpPr>
          <p:spPr>
            <a:xfrm>
              <a:off x="1665591" y="4275725"/>
              <a:ext cx="0" cy="139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1" name="Text Box 5"/>
            <p:cNvSpPr txBox="1"/>
            <p:nvPr/>
          </p:nvSpPr>
          <p:spPr>
            <a:xfrm>
              <a:off x="869300" y="5205664"/>
              <a:ext cx="1627764" cy="3319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300" dirty="0" smtClean="0">
                  <a:latin typeface="Segoe UI Light"/>
                  <a:ea typeface="Calibri"/>
                  <a:cs typeface="Times New Roman"/>
                </a:rPr>
                <a:t>Pareto Filter</a:t>
              </a:r>
              <a:endParaRPr lang="en-US" sz="1300" dirty="0">
                <a:effectLst/>
                <a:ea typeface="Calibri"/>
                <a:cs typeface="Times New Roman"/>
              </a:endParaRPr>
            </a:p>
          </p:txBody>
        </p:sp>
        <p:sp>
          <p:nvSpPr>
            <p:cNvPr id="402" name="Rectangle 401"/>
            <p:cNvSpPr/>
            <p:nvPr/>
          </p:nvSpPr>
          <p:spPr>
            <a:xfrm>
              <a:off x="691585" y="5210195"/>
              <a:ext cx="1972421" cy="300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403" name="Straight Arrow Connector 402"/>
            <p:cNvCxnSpPr/>
            <p:nvPr/>
          </p:nvCxnSpPr>
          <p:spPr>
            <a:xfrm>
              <a:off x="1674160" y="4989498"/>
              <a:ext cx="0" cy="139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4" name="Rounded Rectangle 403"/>
            <p:cNvSpPr/>
            <p:nvPr/>
          </p:nvSpPr>
          <p:spPr>
            <a:xfrm>
              <a:off x="564500" y="3879993"/>
              <a:ext cx="2209800" cy="465715"/>
            </a:xfrm>
            <a:prstGeom prst="roundRect">
              <a:avLst/>
            </a:prstGeom>
            <a:noFill/>
            <a:ln w="952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TextBox 404"/>
            <p:cNvSpPr txBox="1"/>
            <p:nvPr/>
          </p:nvSpPr>
          <p:spPr>
            <a:xfrm>
              <a:off x="3429000" y="1524000"/>
              <a:ext cx="1600200" cy="2031325"/>
            </a:xfrm>
            <a:prstGeom prst="rect">
              <a:avLst/>
            </a:prstGeom>
            <a:noFill/>
            <a:ln>
              <a:solidFill>
                <a:schemeClr val="tx1"/>
              </a:solidFill>
              <a:prstDash val="sysDash"/>
            </a:ln>
          </p:spPr>
          <p:txBody>
            <a:bodyPr wrap="square" rtlCol="0">
              <a:spAutoFit/>
            </a:bodyPr>
            <a:lstStyle/>
            <a:p>
              <a:pPr marL="111125" indent="-111125">
                <a:buFont typeface="Arial" panose="020B0604020202020204" pitchFamily="34" charset="0"/>
                <a:buChar char="•"/>
              </a:pPr>
              <a:r>
                <a:rPr lang="en-US" sz="1200" dirty="0" smtClean="0"/>
                <a:t>Replaced Simulated Annealing Optimizer with GA Optimizer</a:t>
              </a:r>
            </a:p>
            <a:p>
              <a:pPr marL="171450" indent="-171450">
                <a:buFont typeface="Arial" panose="020B0604020202020204" pitchFamily="34" charset="0"/>
                <a:buChar char="•"/>
              </a:pPr>
              <a:endParaRPr lang="en-US" sz="1200" dirty="0"/>
            </a:p>
            <a:p>
              <a:pPr marL="111125" indent="-111125">
                <a:buFont typeface="Arial" panose="020B0604020202020204" pitchFamily="34" charset="0"/>
                <a:buChar char="•"/>
              </a:pPr>
              <a:r>
                <a:rPr lang="en-US" sz="1200" dirty="0" smtClean="0"/>
                <a:t>Introduced Binary Integer programing component for PV </a:t>
              </a:r>
              <a:r>
                <a:rPr lang="en-US" sz="1200" dirty="0"/>
                <a:t>State </a:t>
              </a:r>
              <a:r>
                <a:rPr lang="en-US" sz="1200" dirty="0" smtClean="0"/>
                <a:t>scheduling during peak time. </a:t>
              </a:r>
            </a:p>
            <a:p>
              <a:endParaRPr lang="en-US" dirty="0"/>
            </a:p>
          </p:txBody>
        </p:sp>
        <p:cxnSp>
          <p:nvCxnSpPr>
            <p:cNvPr id="406" name="Straight Arrow Connector 405"/>
            <p:cNvCxnSpPr/>
            <p:nvPr/>
          </p:nvCxnSpPr>
          <p:spPr>
            <a:xfrm flipV="1">
              <a:off x="2819400" y="3429000"/>
              <a:ext cx="533400" cy="45099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07" name="Rounded Rectangle 406"/>
            <p:cNvSpPr/>
            <p:nvPr/>
          </p:nvSpPr>
          <p:spPr>
            <a:xfrm>
              <a:off x="564500" y="4433484"/>
              <a:ext cx="2209800" cy="563671"/>
            </a:xfrm>
            <a:prstGeom prst="roundRect">
              <a:avLst/>
            </a:prstGeom>
            <a:noFill/>
            <a:ln w="952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8" name="Straight Arrow Connector 407"/>
            <p:cNvCxnSpPr>
              <a:stCxn id="407" idx="3"/>
              <a:endCxn id="409" idx="1"/>
            </p:cNvCxnSpPr>
            <p:nvPr/>
          </p:nvCxnSpPr>
          <p:spPr>
            <a:xfrm>
              <a:off x="2774300" y="4715320"/>
              <a:ext cx="654700" cy="162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09" name="TextBox 408"/>
            <p:cNvSpPr txBox="1"/>
            <p:nvPr/>
          </p:nvSpPr>
          <p:spPr>
            <a:xfrm>
              <a:off x="3429000" y="3900607"/>
              <a:ext cx="1600200" cy="1661993"/>
            </a:xfrm>
            <a:prstGeom prst="rect">
              <a:avLst/>
            </a:prstGeom>
            <a:noFill/>
            <a:ln>
              <a:solidFill>
                <a:schemeClr val="tx1"/>
              </a:solidFill>
              <a:prstDash val="sysDash"/>
            </a:ln>
          </p:spPr>
          <p:txBody>
            <a:bodyPr wrap="square" rtlCol="0">
              <a:spAutoFit/>
            </a:bodyPr>
            <a:lstStyle/>
            <a:p>
              <a:pPr marL="111125" indent="-111125">
                <a:buFont typeface="Arial" panose="020B0604020202020204" pitchFamily="34" charset="0"/>
                <a:buChar char="•"/>
              </a:pPr>
              <a:r>
                <a:rPr lang="en-US" sz="1200" dirty="0" smtClean="0"/>
                <a:t>Replaced Simulated Annealing Optimizer with GA Optimizer</a:t>
              </a:r>
            </a:p>
            <a:p>
              <a:endParaRPr lang="en-US" sz="1200" dirty="0"/>
            </a:p>
            <a:p>
              <a:pPr marL="111125" indent="-111125">
                <a:buFont typeface="Arial" panose="020B0604020202020204" pitchFamily="34" charset="0"/>
                <a:buChar char="•"/>
              </a:pPr>
              <a:r>
                <a:rPr lang="en-US" sz="1200" dirty="0" smtClean="0"/>
                <a:t>Incorporated more crossover and mutation functions</a:t>
              </a:r>
            </a:p>
            <a:p>
              <a:endParaRPr lang="en-US" dirty="0"/>
            </a:p>
          </p:txBody>
        </p:sp>
      </p:grpSp>
      <p:graphicFrame>
        <p:nvGraphicFramePr>
          <p:cNvPr id="96" name="Object 95"/>
          <p:cNvGraphicFramePr>
            <a:graphicFrameLocks noChangeAspect="1"/>
          </p:cNvGraphicFramePr>
          <p:nvPr>
            <p:extLst>
              <p:ext uri="{D42A27DB-BD31-4B8C-83A1-F6EECF244321}">
                <p14:modId xmlns:p14="http://schemas.microsoft.com/office/powerpoint/2010/main" val="2006732274"/>
              </p:ext>
            </p:extLst>
          </p:nvPr>
        </p:nvGraphicFramePr>
        <p:xfrm>
          <a:off x="38316296" y="24454639"/>
          <a:ext cx="4826000" cy="630237"/>
        </p:xfrm>
        <a:graphic>
          <a:graphicData uri="http://schemas.openxmlformats.org/presentationml/2006/ole">
            <mc:AlternateContent xmlns:mc="http://schemas.openxmlformats.org/markup-compatibility/2006">
              <mc:Choice xmlns:v="urn:schemas-microsoft-com:vml" Requires="v">
                <p:oleObj spid="_x0000_s1072" name="Equation" r:id="rId29" imgW="3124080" imgH="406080" progId="Equation.3">
                  <p:embed/>
                </p:oleObj>
              </mc:Choice>
              <mc:Fallback>
                <p:oleObj name="Equation" r:id="rId29" imgW="3124080" imgH="406080" progId="Equation.3">
                  <p:embed/>
                  <p:pic>
                    <p:nvPicPr>
                      <p:cNvPr id="0" name="Object 7"/>
                      <p:cNvPicPr>
                        <a:picLocks noChangeAspect="1" noChangeArrowheads="1"/>
                      </p:cNvPicPr>
                      <p:nvPr/>
                    </p:nvPicPr>
                    <p:blipFill>
                      <a:blip r:embed="rId30"/>
                      <a:srcRect/>
                      <a:stretch>
                        <a:fillRect/>
                      </a:stretch>
                    </p:blipFill>
                    <p:spPr bwMode="auto">
                      <a:xfrm>
                        <a:off x="38316296" y="24454639"/>
                        <a:ext cx="4826000" cy="630237"/>
                      </a:xfrm>
                      <a:prstGeom prst="rect">
                        <a:avLst/>
                      </a:prstGeom>
                      <a:noFill/>
                      <a:ln>
                        <a:noFill/>
                      </a:ln>
                    </p:spPr>
                  </p:pic>
                </p:oleObj>
              </mc:Fallback>
            </mc:AlternateContent>
          </a:graphicData>
        </a:graphic>
      </p:graphicFrame>
      <p:graphicFrame>
        <p:nvGraphicFramePr>
          <p:cNvPr id="97" name="Object 96"/>
          <p:cNvGraphicFramePr>
            <a:graphicFrameLocks noChangeAspect="1"/>
          </p:cNvGraphicFramePr>
          <p:nvPr>
            <p:extLst>
              <p:ext uri="{D42A27DB-BD31-4B8C-83A1-F6EECF244321}">
                <p14:modId xmlns:p14="http://schemas.microsoft.com/office/powerpoint/2010/main" val="2993497543"/>
              </p:ext>
            </p:extLst>
          </p:nvPr>
        </p:nvGraphicFramePr>
        <p:xfrm>
          <a:off x="38301519" y="25381506"/>
          <a:ext cx="5478627" cy="1376009"/>
        </p:xfrm>
        <a:graphic>
          <a:graphicData uri="http://schemas.openxmlformats.org/presentationml/2006/ole">
            <mc:AlternateContent xmlns:mc="http://schemas.openxmlformats.org/markup-compatibility/2006">
              <mc:Choice xmlns:v="urn:schemas-microsoft-com:vml" Requires="v">
                <p:oleObj spid="_x0000_s1073" name="Equation" r:id="rId31" imgW="2539800" imgH="711000" progId="Equation.3">
                  <p:embed/>
                </p:oleObj>
              </mc:Choice>
              <mc:Fallback>
                <p:oleObj name="Equation" r:id="rId31" imgW="2539800" imgH="711000" progId="Equation.3">
                  <p:embed/>
                  <p:pic>
                    <p:nvPicPr>
                      <p:cNvPr id="0" name="Object 9"/>
                      <p:cNvPicPr>
                        <a:picLocks noChangeAspect="1" noChangeArrowheads="1"/>
                      </p:cNvPicPr>
                      <p:nvPr/>
                    </p:nvPicPr>
                    <p:blipFill>
                      <a:blip r:embed="rId32"/>
                      <a:srcRect/>
                      <a:stretch>
                        <a:fillRect/>
                      </a:stretch>
                    </p:blipFill>
                    <p:spPr bwMode="auto">
                      <a:xfrm>
                        <a:off x="38301519" y="25381506"/>
                        <a:ext cx="5478627" cy="1376009"/>
                      </a:xfrm>
                      <a:prstGeom prst="rect">
                        <a:avLst/>
                      </a:prstGeom>
                      <a:noFill/>
                      <a:ln>
                        <a:noFill/>
                      </a:ln>
                    </p:spPr>
                  </p:pic>
                </p:oleObj>
              </mc:Fallback>
            </mc:AlternateContent>
          </a:graphicData>
        </a:graphic>
      </p:graphicFrame>
      <p:sp>
        <p:nvSpPr>
          <p:cNvPr id="100" name="Rectangle 99"/>
          <p:cNvSpPr/>
          <p:nvPr/>
        </p:nvSpPr>
        <p:spPr>
          <a:xfrm>
            <a:off x="38167426" y="24246946"/>
            <a:ext cx="4738305" cy="73191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1" name="Chart 410"/>
          <p:cNvGraphicFramePr/>
          <p:nvPr>
            <p:extLst>
              <p:ext uri="{D42A27DB-BD31-4B8C-83A1-F6EECF244321}">
                <p14:modId xmlns:p14="http://schemas.microsoft.com/office/powerpoint/2010/main" val="3267145634"/>
              </p:ext>
            </p:extLst>
          </p:nvPr>
        </p:nvGraphicFramePr>
        <p:xfrm>
          <a:off x="38007053" y="32057897"/>
          <a:ext cx="4992986" cy="3023669"/>
        </p:xfrm>
        <a:graphic>
          <a:graphicData uri="http://schemas.openxmlformats.org/drawingml/2006/chart">
            <c:chart xmlns:c="http://schemas.openxmlformats.org/drawingml/2006/chart" xmlns:r="http://schemas.openxmlformats.org/officeDocument/2006/relationships" r:id="rId33"/>
          </a:graphicData>
        </a:graphic>
      </p:graphicFrame>
      <p:sp>
        <p:nvSpPr>
          <p:cNvPr id="101" name="TextBox 100"/>
          <p:cNvSpPr txBox="1"/>
          <p:nvPr/>
        </p:nvSpPr>
        <p:spPr>
          <a:xfrm>
            <a:off x="38093171" y="31614477"/>
            <a:ext cx="5047702" cy="307777"/>
          </a:xfrm>
          <a:prstGeom prst="rect">
            <a:avLst/>
          </a:prstGeom>
          <a:noFill/>
        </p:spPr>
        <p:txBody>
          <a:bodyPr wrap="square" rtlCol="0">
            <a:spAutoFit/>
          </a:bodyPr>
          <a:lstStyle/>
          <a:p>
            <a:pPr algn="ctr"/>
            <a:r>
              <a:rPr lang="en-US" sz="1400" dirty="0" smtClean="0"/>
              <a:t>Preliminary net-zero framework results</a:t>
            </a:r>
            <a:endParaRPr lang="en-US" sz="1400" dirty="0"/>
          </a:p>
        </p:txBody>
      </p:sp>
      <p:sp>
        <p:nvSpPr>
          <p:cNvPr id="4" name="Rectangle 3"/>
          <p:cNvSpPr/>
          <p:nvPr/>
        </p:nvSpPr>
        <p:spPr>
          <a:xfrm>
            <a:off x="30980254" y="22940960"/>
            <a:ext cx="12152822" cy="1077218"/>
          </a:xfrm>
          <a:prstGeom prst="rect">
            <a:avLst/>
          </a:prstGeom>
        </p:spPr>
        <p:txBody>
          <a:bodyPr wrap="square">
            <a:spAutoFit/>
          </a:bodyPr>
          <a:lstStyle/>
          <a:p>
            <a:r>
              <a:rPr lang="en-US" altLang="zh-CN" sz="3200" b="1" u="sng" dirty="0"/>
              <a:t>Task </a:t>
            </a:r>
            <a:r>
              <a:rPr lang="en-US" altLang="zh-CN" sz="3200" b="1" u="sng" dirty="0" smtClean="0"/>
              <a:t>3 </a:t>
            </a:r>
            <a:r>
              <a:rPr lang="en-US" altLang="zh-CN" sz="3200" b="1" u="sng" dirty="0"/>
              <a:t>Developing Adaptive Decision Algorithms for Dynamic Operation Strategies</a:t>
            </a:r>
          </a:p>
        </p:txBody>
      </p:sp>
      <p:grpSp>
        <p:nvGrpSpPr>
          <p:cNvPr id="317" name="Group 316"/>
          <p:cNvGrpSpPr/>
          <p:nvPr/>
        </p:nvGrpSpPr>
        <p:grpSpPr>
          <a:xfrm>
            <a:off x="634046" y="23826625"/>
            <a:ext cx="12712259" cy="19130766"/>
            <a:chOff x="596327" y="23596203"/>
            <a:chExt cx="12712259" cy="19130766"/>
          </a:xfrm>
        </p:grpSpPr>
        <p:grpSp>
          <p:nvGrpSpPr>
            <p:cNvPr id="318" name="Group 317"/>
            <p:cNvGrpSpPr/>
            <p:nvPr/>
          </p:nvGrpSpPr>
          <p:grpSpPr>
            <a:xfrm>
              <a:off x="620353" y="23596203"/>
              <a:ext cx="12597144" cy="19130766"/>
              <a:chOff x="730970" y="24936065"/>
              <a:chExt cx="12597144" cy="18078118"/>
            </a:xfrm>
          </p:grpSpPr>
          <p:sp>
            <p:nvSpPr>
              <p:cNvPr id="350" name="矩形 17"/>
              <p:cNvSpPr/>
              <p:nvPr/>
            </p:nvSpPr>
            <p:spPr>
              <a:xfrm>
                <a:off x="740361" y="26535204"/>
                <a:ext cx="12572313" cy="16478979"/>
              </a:xfrm>
              <a:prstGeom prst="rect">
                <a:avLst/>
              </a:prstGeom>
              <a:solidFill>
                <a:schemeClr val="accent5">
                  <a:lumMod val="20000"/>
                  <a:lumOff val="80000"/>
                </a:schemeClr>
              </a:solidFill>
              <a:ln w="63500" cap="rnd"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schemeClr val="tx1"/>
                  </a:solidFill>
                </a:endParaRPr>
              </a:p>
            </p:txBody>
          </p:sp>
          <p:sp>
            <p:nvSpPr>
              <p:cNvPr id="351" name="圆角矩形 12"/>
              <p:cNvSpPr/>
              <p:nvPr/>
            </p:nvSpPr>
            <p:spPr>
              <a:xfrm>
                <a:off x="730970" y="25003912"/>
                <a:ext cx="12597144" cy="1474409"/>
              </a:xfrm>
              <a:prstGeom prst="roundRect">
                <a:avLst/>
              </a:prstGeom>
              <a:solidFill>
                <a:srgbClr val="0070C0"/>
              </a:solidFill>
              <a:ln w="63500" cap="rnd"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600" b="1" dirty="0">
                    <a:solidFill>
                      <a:schemeClr val="bg1"/>
                    </a:solidFill>
                  </a:rPr>
                  <a:t>Methods</a:t>
                </a:r>
                <a:r>
                  <a:rPr lang="en-US" altLang="zh-CN" sz="3200" b="1" dirty="0">
                    <a:solidFill>
                      <a:schemeClr val="bg1"/>
                    </a:solidFill>
                  </a:rPr>
                  <a:t> </a:t>
                </a:r>
                <a:r>
                  <a:rPr lang="en-US" altLang="zh-CN" sz="4600" b="1" dirty="0">
                    <a:solidFill>
                      <a:schemeClr val="bg1"/>
                    </a:solidFill>
                  </a:rPr>
                  <a:t>and</a:t>
                </a:r>
                <a:r>
                  <a:rPr lang="en-US" altLang="zh-CN" sz="3200" b="1" dirty="0">
                    <a:solidFill>
                      <a:schemeClr val="bg1"/>
                    </a:solidFill>
                  </a:rPr>
                  <a:t> </a:t>
                </a:r>
                <a:r>
                  <a:rPr lang="en-US" altLang="zh-CN" sz="4600" b="1" dirty="0">
                    <a:solidFill>
                      <a:schemeClr val="bg1"/>
                    </a:solidFill>
                  </a:rPr>
                  <a:t>Materials</a:t>
                </a:r>
                <a:endParaRPr lang="zh-CN" altLang="en-US" sz="4600" b="1" dirty="0">
                  <a:solidFill>
                    <a:schemeClr val="bg1"/>
                  </a:solidFill>
                </a:endParaRPr>
              </a:p>
            </p:txBody>
          </p:sp>
          <p:pic>
            <p:nvPicPr>
              <p:cNvPr id="352" name="Picture 35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680001" y="24936065"/>
                <a:ext cx="1598369" cy="1473496"/>
              </a:xfrm>
              <a:prstGeom prst="rect">
                <a:avLst/>
              </a:prstGeom>
            </p:spPr>
          </p:pic>
        </p:grpSp>
        <p:sp>
          <p:nvSpPr>
            <p:cNvPr id="319" name="Text Box 568"/>
            <p:cNvSpPr txBox="1">
              <a:spLocks noChangeArrowheads="1"/>
            </p:cNvSpPr>
            <p:nvPr/>
          </p:nvSpPr>
          <p:spPr bwMode="auto">
            <a:xfrm>
              <a:off x="725563" y="25451795"/>
              <a:ext cx="12308683" cy="370670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1541" tIns="110770" rIns="221541" bIns="110770"/>
            <a:lstStyle>
              <a:lvl1pPr algn="l" defTabSz="4384675">
                <a:tabLst>
                  <a:tab pos="523875" algn="l"/>
                </a:tabLst>
                <a:defRPr>
                  <a:solidFill>
                    <a:schemeClr val="tx1"/>
                  </a:solidFill>
                  <a:latin typeface="Arial" charset="0"/>
                </a:defRPr>
              </a:lvl1pPr>
              <a:lvl2pPr marL="369888" algn="l" defTabSz="4384675">
                <a:tabLst>
                  <a:tab pos="523875" algn="l"/>
                </a:tabLst>
                <a:defRPr>
                  <a:solidFill>
                    <a:schemeClr val="tx1"/>
                  </a:solidFill>
                  <a:latin typeface="Arial" charset="0"/>
                </a:defRPr>
              </a:lvl2pPr>
              <a:lvl3pPr marL="738188" algn="l" defTabSz="4384675">
                <a:tabLst>
                  <a:tab pos="523875" algn="l"/>
                </a:tabLst>
                <a:defRPr>
                  <a:solidFill>
                    <a:schemeClr val="tx1"/>
                  </a:solidFill>
                  <a:latin typeface="Arial" charset="0"/>
                </a:defRPr>
              </a:lvl3pPr>
              <a:lvl4pPr marL="1108075" algn="l" defTabSz="4384675">
                <a:tabLst>
                  <a:tab pos="523875" algn="l"/>
                </a:tabLst>
                <a:defRPr>
                  <a:solidFill>
                    <a:schemeClr val="tx1"/>
                  </a:solidFill>
                  <a:latin typeface="Arial" charset="0"/>
                </a:defRPr>
              </a:lvl4pPr>
              <a:lvl5pPr marL="1476375" algn="l" defTabSz="4384675">
                <a:tabLst>
                  <a:tab pos="523875" algn="l"/>
                </a:tabLst>
                <a:defRPr>
                  <a:solidFill>
                    <a:schemeClr val="tx1"/>
                  </a:solidFill>
                  <a:latin typeface="Arial" charset="0"/>
                </a:defRPr>
              </a:lvl5pPr>
              <a:lvl6pPr marL="1933575" defTabSz="4384675" fontAlgn="base">
                <a:spcBef>
                  <a:spcPct val="0"/>
                </a:spcBef>
                <a:spcAft>
                  <a:spcPct val="0"/>
                </a:spcAft>
                <a:tabLst>
                  <a:tab pos="523875" algn="l"/>
                </a:tabLst>
                <a:defRPr>
                  <a:solidFill>
                    <a:schemeClr val="tx1"/>
                  </a:solidFill>
                  <a:latin typeface="Arial" charset="0"/>
                </a:defRPr>
              </a:lvl6pPr>
              <a:lvl7pPr marL="2390775" defTabSz="4384675" fontAlgn="base">
                <a:spcBef>
                  <a:spcPct val="0"/>
                </a:spcBef>
                <a:spcAft>
                  <a:spcPct val="0"/>
                </a:spcAft>
                <a:tabLst>
                  <a:tab pos="523875" algn="l"/>
                </a:tabLst>
                <a:defRPr>
                  <a:solidFill>
                    <a:schemeClr val="tx1"/>
                  </a:solidFill>
                  <a:latin typeface="Arial" charset="0"/>
                </a:defRPr>
              </a:lvl7pPr>
              <a:lvl8pPr marL="2847975" defTabSz="4384675" fontAlgn="base">
                <a:spcBef>
                  <a:spcPct val="0"/>
                </a:spcBef>
                <a:spcAft>
                  <a:spcPct val="0"/>
                </a:spcAft>
                <a:tabLst>
                  <a:tab pos="523875" algn="l"/>
                </a:tabLst>
                <a:defRPr>
                  <a:solidFill>
                    <a:schemeClr val="tx1"/>
                  </a:solidFill>
                  <a:latin typeface="Arial" charset="0"/>
                </a:defRPr>
              </a:lvl8pPr>
              <a:lvl9pPr marL="3305175" defTabSz="4384675" fontAlgn="base">
                <a:spcBef>
                  <a:spcPct val="0"/>
                </a:spcBef>
                <a:spcAft>
                  <a:spcPct val="0"/>
                </a:spcAft>
                <a:tabLst>
                  <a:tab pos="523875" algn="l"/>
                </a:tabLst>
                <a:defRPr>
                  <a:solidFill>
                    <a:schemeClr val="tx1"/>
                  </a:solidFill>
                  <a:latin typeface="Arial" charset="0"/>
                </a:defRPr>
              </a:lvl9pPr>
            </a:lstStyle>
            <a:p>
              <a:pPr>
                <a:defRPr/>
              </a:pPr>
              <a:r>
                <a:rPr lang="en-US" sz="3200" b="1" u="sng" dirty="0" smtClean="0">
                  <a:latin typeface="+mn-lt"/>
                  <a:ea typeface="宋体" pitchFamily="2" charset="-122"/>
                </a:rPr>
                <a:t>Task 1  NetZero Energy Building Clusters Emulator Development </a:t>
              </a:r>
            </a:p>
            <a:p>
              <a:pPr marL="457200" indent="-457200">
                <a:buFont typeface="Arial" panose="020B0604020202020204" pitchFamily="34" charset="0"/>
                <a:buChar char="•"/>
                <a:defRPr/>
              </a:pPr>
              <a:r>
                <a:rPr lang="en-US" sz="3200" dirty="0" smtClean="0">
                  <a:latin typeface="+mn-lt"/>
                  <a:ea typeface="宋体" pitchFamily="2" charset="-122"/>
                </a:rPr>
                <a:t>Multiple </a:t>
              </a:r>
              <a:r>
                <a:rPr lang="en-US" sz="3200" dirty="0">
                  <a:latin typeface="+mn-lt"/>
                  <a:ea typeface="宋体" pitchFamily="2" charset="-122"/>
                </a:rPr>
                <a:t>experimentally calibrated</a:t>
              </a:r>
              <a:r>
                <a:rPr lang="en-US" sz="3200" dirty="0" smtClean="0">
                  <a:latin typeface="+mn-lt"/>
                  <a:ea typeface="宋体" pitchFamily="2" charset="-122"/>
                </a:rPr>
                <a:t> building models; </a:t>
              </a:r>
            </a:p>
            <a:p>
              <a:pPr marL="457200" indent="-457200">
                <a:buFont typeface="Arial" panose="020B0604020202020204" pitchFamily="34" charset="0"/>
                <a:buChar char="•"/>
                <a:defRPr/>
              </a:pPr>
              <a:r>
                <a:rPr lang="en-US" sz="3200" dirty="0" smtClean="0">
                  <a:latin typeface="+mn-lt"/>
                  <a:ea typeface="宋体" pitchFamily="2" charset="-122"/>
                </a:rPr>
                <a:t>An ice tank model shared by building models;</a:t>
              </a:r>
            </a:p>
            <a:p>
              <a:pPr marL="457200" indent="-457200">
                <a:buFont typeface="Arial" panose="020B0604020202020204" pitchFamily="34" charset="0"/>
                <a:buChar char="•"/>
                <a:defRPr/>
              </a:pPr>
              <a:r>
                <a:rPr lang="en-US" sz="3200" dirty="0" smtClean="0">
                  <a:latin typeface="+mn-lt"/>
                  <a:ea typeface="宋体" pitchFamily="2" charset="-122"/>
                </a:rPr>
                <a:t>Energy generation and storage devices models such as PV panel, battery and energy generator.</a:t>
              </a:r>
            </a:p>
            <a:p>
              <a:pPr marL="2022475" lvl="3" indent="-914400">
                <a:buFont typeface="+mj-lt"/>
                <a:buAutoNum type="arabicPeriod"/>
                <a:defRPr/>
              </a:pPr>
              <a:endParaRPr lang="en-US" sz="3200" dirty="0" smtClean="0">
                <a:latin typeface="+mn-lt"/>
                <a:ea typeface="宋体" pitchFamily="2" charset="-122"/>
              </a:endParaRPr>
            </a:p>
          </p:txBody>
        </p:sp>
        <p:pic>
          <p:nvPicPr>
            <p:cNvPr id="349"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174120" y="28323938"/>
              <a:ext cx="3545220" cy="2524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1" name="Text Box 568"/>
            <p:cNvSpPr txBox="1">
              <a:spLocks noChangeArrowheads="1"/>
            </p:cNvSpPr>
            <p:nvPr/>
          </p:nvSpPr>
          <p:spPr bwMode="auto">
            <a:xfrm>
              <a:off x="700066" y="32326174"/>
              <a:ext cx="12315129" cy="10704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1541" tIns="110770" rIns="221541" bIns="110770"/>
            <a:lstStyle>
              <a:lvl1pPr algn="l" defTabSz="4384675">
                <a:tabLst>
                  <a:tab pos="523875" algn="l"/>
                </a:tabLst>
                <a:defRPr>
                  <a:solidFill>
                    <a:schemeClr val="tx1"/>
                  </a:solidFill>
                  <a:latin typeface="Arial" charset="0"/>
                </a:defRPr>
              </a:lvl1pPr>
              <a:lvl2pPr marL="369888" algn="l" defTabSz="4384675">
                <a:tabLst>
                  <a:tab pos="523875" algn="l"/>
                </a:tabLst>
                <a:defRPr>
                  <a:solidFill>
                    <a:schemeClr val="tx1"/>
                  </a:solidFill>
                  <a:latin typeface="Arial" charset="0"/>
                </a:defRPr>
              </a:lvl2pPr>
              <a:lvl3pPr marL="738188" algn="l" defTabSz="4384675">
                <a:tabLst>
                  <a:tab pos="523875" algn="l"/>
                </a:tabLst>
                <a:defRPr>
                  <a:solidFill>
                    <a:schemeClr val="tx1"/>
                  </a:solidFill>
                  <a:latin typeface="Arial" charset="0"/>
                </a:defRPr>
              </a:lvl3pPr>
              <a:lvl4pPr marL="1108075" algn="l" defTabSz="4384675">
                <a:tabLst>
                  <a:tab pos="523875" algn="l"/>
                </a:tabLst>
                <a:defRPr>
                  <a:solidFill>
                    <a:schemeClr val="tx1"/>
                  </a:solidFill>
                  <a:latin typeface="Arial" charset="0"/>
                </a:defRPr>
              </a:lvl4pPr>
              <a:lvl5pPr marL="1476375" algn="l" defTabSz="4384675">
                <a:tabLst>
                  <a:tab pos="523875" algn="l"/>
                </a:tabLst>
                <a:defRPr>
                  <a:solidFill>
                    <a:schemeClr val="tx1"/>
                  </a:solidFill>
                  <a:latin typeface="Arial" charset="0"/>
                </a:defRPr>
              </a:lvl5pPr>
              <a:lvl6pPr marL="1933575" defTabSz="4384675" fontAlgn="base">
                <a:spcBef>
                  <a:spcPct val="0"/>
                </a:spcBef>
                <a:spcAft>
                  <a:spcPct val="0"/>
                </a:spcAft>
                <a:tabLst>
                  <a:tab pos="523875" algn="l"/>
                </a:tabLst>
                <a:defRPr>
                  <a:solidFill>
                    <a:schemeClr val="tx1"/>
                  </a:solidFill>
                  <a:latin typeface="Arial" charset="0"/>
                </a:defRPr>
              </a:lvl6pPr>
              <a:lvl7pPr marL="2390775" defTabSz="4384675" fontAlgn="base">
                <a:spcBef>
                  <a:spcPct val="0"/>
                </a:spcBef>
                <a:spcAft>
                  <a:spcPct val="0"/>
                </a:spcAft>
                <a:tabLst>
                  <a:tab pos="523875" algn="l"/>
                </a:tabLst>
                <a:defRPr>
                  <a:solidFill>
                    <a:schemeClr val="tx1"/>
                  </a:solidFill>
                  <a:latin typeface="Arial" charset="0"/>
                </a:defRPr>
              </a:lvl7pPr>
              <a:lvl8pPr marL="2847975" defTabSz="4384675" fontAlgn="base">
                <a:spcBef>
                  <a:spcPct val="0"/>
                </a:spcBef>
                <a:spcAft>
                  <a:spcPct val="0"/>
                </a:spcAft>
                <a:tabLst>
                  <a:tab pos="523875" algn="l"/>
                </a:tabLst>
                <a:defRPr>
                  <a:solidFill>
                    <a:schemeClr val="tx1"/>
                  </a:solidFill>
                  <a:latin typeface="Arial" charset="0"/>
                </a:defRPr>
              </a:lvl8pPr>
              <a:lvl9pPr marL="3305175" defTabSz="4384675" fontAlgn="base">
                <a:spcBef>
                  <a:spcPct val="0"/>
                </a:spcBef>
                <a:spcAft>
                  <a:spcPct val="0"/>
                </a:spcAft>
                <a:tabLst>
                  <a:tab pos="523875" algn="l"/>
                </a:tabLst>
                <a:defRPr>
                  <a:solidFill>
                    <a:schemeClr val="tx1"/>
                  </a:solidFill>
                  <a:latin typeface="Arial" charset="0"/>
                </a:defRPr>
              </a:lvl9pPr>
            </a:lstStyle>
            <a:p>
              <a:pPr>
                <a:defRPr/>
              </a:pPr>
              <a:r>
                <a:rPr lang="en-US" sz="3200" b="1" u="sng" dirty="0">
                  <a:latin typeface="+mn-lt"/>
                </a:rPr>
                <a:t>Task 2  </a:t>
              </a:r>
              <a:r>
                <a:rPr lang="en-US" altLang="zh-CN" sz="3200" b="1" u="sng" dirty="0">
                  <a:latin typeface="+mn-lt"/>
                </a:rPr>
                <a:t>Develop and Calibrate an Online Building Energy Consumption </a:t>
              </a:r>
              <a:r>
                <a:rPr lang="en-US" altLang="zh-CN" sz="3200" b="1" u="sng" dirty="0" smtClean="0">
                  <a:latin typeface="+mn-lt"/>
                </a:rPr>
                <a:t>Model </a:t>
              </a:r>
            </a:p>
          </p:txBody>
        </p:sp>
        <p:sp>
          <p:nvSpPr>
            <p:cNvPr id="322" name="Text Box 568"/>
            <p:cNvSpPr txBox="1">
              <a:spLocks noChangeArrowheads="1"/>
            </p:cNvSpPr>
            <p:nvPr/>
          </p:nvSpPr>
          <p:spPr bwMode="auto">
            <a:xfrm>
              <a:off x="745136" y="33241995"/>
              <a:ext cx="12563450" cy="259482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1541" tIns="110770" rIns="221541" bIns="110770"/>
            <a:lstStyle>
              <a:lvl1pPr algn="l" defTabSz="4384675">
                <a:tabLst>
                  <a:tab pos="523875" algn="l"/>
                </a:tabLst>
                <a:defRPr>
                  <a:solidFill>
                    <a:schemeClr val="tx1"/>
                  </a:solidFill>
                  <a:latin typeface="Arial" charset="0"/>
                </a:defRPr>
              </a:lvl1pPr>
              <a:lvl2pPr marL="369888" algn="l" defTabSz="4384675">
                <a:tabLst>
                  <a:tab pos="523875" algn="l"/>
                </a:tabLst>
                <a:defRPr>
                  <a:solidFill>
                    <a:schemeClr val="tx1"/>
                  </a:solidFill>
                  <a:latin typeface="Arial" charset="0"/>
                </a:defRPr>
              </a:lvl2pPr>
              <a:lvl3pPr marL="738188" algn="l" defTabSz="4384675">
                <a:tabLst>
                  <a:tab pos="523875" algn="l"/>
                </a:tabLst>
                <a:defRPr>
                  <a:solidFill>
                    <a:schemeClr val="tx1"/>
                  </a:solidFill>
                  <a:latin typeface="Arial" charset="0"/>
                </a:defRPr>
              </a:lvl3pPr>
              <a:lvl4pPr marL="1108075" algn="l" defTabSz="4384675">
                <a:tabLst>
                  <a:tab pos="523875" algn="l"/>
                </a:tabLst>
                <a:defRPr>
                  <a:solidFill>
                    <a:schemeClr val="tx1"/>
                  </a:solidFill>
                  <a:latin typeface="Arial" charset="0"/>
                </a:defRPr>
              </a:lvl4pPr>
              <a:lvl5pPr marL="1476375" algn="l" defTabSz="4384675">
                <a:tabLst>
                  <a:tab pos="523875" algn="l"/>
                </a:tabLst>
                <a:defRPr>
                  <a:solidFill>
                    <a:schemeClr val="tx1"/>
                  </a:solidFill>
                  <a:latin typeface="Arial" charset="0"/>
                </a:defRPr>
              </a:lvl5pPr>
              <a:lvl6pPr marL="1933575" defTabSz="4384675" fontAlgn="base">
                <a:spcBef>
                  <a:spcPct val="0"/>
                </a:spcBef>
                <a:spcAft>
                  <a:spcPct val="0"/>
                </a:spcAft>
                <a:tabLst>
                  <a:tab pos="523875" algn="l"/>
                </a:tabLst>
                <a:defRPr>
                  <a:solidFill>
                    <a:schemeClr val="tx1"/>
                  </a:solidFill>
                  <a:latin typeface="Arial" charset="0"/>
                </a:defRPr>
              </a:lvl6pPr>
              <a:lvl7pPr marL="2390775" defTabSz="4384675" fontAlgn="base">
                <a:spcBef>
                  <a:spcPct val="0"/>
                </a:spcBef>
                <a:spcAft>
                  <a:spcPct val="0"/>
                </a:spcAft>
                <a:tabLst>
                  <a:tab pos="523875" algn="l"/>
                </a:tabLst>
                <a:defRPr>
                  <a:solidFill>
                    <a:schemeClr val="tx1"/>
                  </a:solidFill>
                  <a:latin typeface="Arial" charset="0"/>
                </a:defRPr>
              </a:lvl7pPr>
              <a:lvl8pPr marL="2847975" defTabSz="4384675" fontAlgn="base">
                <a:spcBef>
                  <a:spcPct val="0"/>
                </a:spcBef>
                <a:spcAft>
                  <a:spcPct val="0"/>
                </a:spcAft>
                <a:tabLst>
                  <a:tab pos="523875" algn="l"/>
                </a:tabLst>
                <a:defRPr>
                  <a:solidFill>
                    <a:schemeClr val="tx1"/>
                  </a:solidFill>
                  <a:latin typeface="Arial" charset="0"/>
                </a:defRPr>
              </a:lvl8pPr>
              <a:lvl9pPr marL="3305175" defTabSz="4384675" fontAlgn="base">
                <a:spcBef>
                  <a:spcPct val="0"/>
                </a:spcBef>
                <a:spcAft>
                  <a:spcPct val="0"/>
                </a:spcAft>
                <a:tabLst>
                  <a:tab pos="523875" algn="l"/>
                </a:tabLst>
                <a:defRPr>
                  <a:solidFill>
                    <a:schemeClr val="tx1"/>
                  </a:solidFill>
                  <a:latin typeface="Arial" charset="0"/>
                </a:defRPr>
              </a:lvl9pPr>
            </a:lstStyle>
            <a:p>
              <a:pPr>
                <a:defRPr/>
              </a:pPr>
              <a:r>
                <a:rPr lang="en-US" sz="3200" b="1" u="sng" dirty="0">
                  <a:latin typeface="+mn-lt"/>
                </a:rPr>
                <a:t>Task </a:t>
              </a:r>
              <a:r>
                <a:rPr lang="en-US" sz="3200" b="1" u="sng" dirty="0" smtClean="0">
                  <a:latin typeface="+mn-lt"/>
                </a:rPr>
                <a:t>2.1  </a:t>
              </a:r>
              <a:r>
                <a:rPr lang="en-US" altLang="zh-CN" sz="3200" b="1" u="sng" dirty="0" smtClean="0">
                  <a:latin typeface="+mn-lt"/>
                </a:rPr>
                <a:t>Building Energy On-line Forecasting Through System Identification and Data Fusion (Grey box approach)</a:t>
              </a:r>
              <a:endParaRPr lang="en-US" sz="3200" b="1" u="sng" dirty="0" smtClean="0">
                <a:latin typeface="+mn-lt"/>
                <a:ea typeface="宋体" pitchFamily="2" charset="-122"/>
              </a:endParaRPr>
            </a:p>
            <a:p>
              <a:pPr marL="457200" indent="-457200">
                <a:buFont typeface="Arial" panose="020B0604020202020204" pitchFamily="34" charset="0"/>
                <a:buChar char="•"/>
                <a:defRPr/>
              </a:pPr>
              <a:r>
                <a:rPr lang="en-US" sz="3200" dirty="0">
                  <a:latin typeface="+mn-lt"/>
                  <a:ea typeface="宋体" pitchFamily="2" charset="-122"/>
                </a:rPr>
                <a:t>Frequency response function based active system identification;</a:t>
              </a:r>
            </a:p>
            <a:p>
              <a:pPr marL="457200" indent="-457200">
                <a:buFont typeface="Arial" panose="020B0604020202020204" pitchFamily="34" charset="0"/>
                <a:buChar char="•"/>
                <a:defRPr/>
              </a:pPr>
              <a:r>
                <a:rPr lang="en-US" sz="3200" dirty="0">
                  <a:latin typeface="+mn-lt"/>
                  <a:ea typeface="宋体" pitchFamily="2" charset="-122"/>
                </a:rPr>
                <a:t>Sum of sinusoids function based system excitation;</a:t>
              </a:r>
            </a:p>
            <a:p>
              <a:pPr marL="457200" indent="-457200">
                <a:buFont typeface="Arial" panose="020B0604020202020204" pitchFamily="34" charset="0"/>
                <a:buChar char="•"/>
                <a:defRPr/>
              </a:pPr>
              <a:r>
                <a:rPr lang="en-US" sz="3200" dirty="0">
                  <a:latin typeface="+mn-lt"/>
                  <a:ea typeface="宋体" pitchFamily="2" charset="-122"/>
                </a:rPr>
                <a:t>Kalman filter based data fusion on-line modeling.</a:t>
              </a:r>
            </a:p>
          </p:txBody>
        </p:sp>
        <p:pic>
          <p:nvPicPr>
            <p:cNvPr id="324" name="Picture 2"/>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4128448" y="36543566"/>
              <a:ext cx="4409753" cy="348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3" name="Group 322"/>
            <p:cNvGrpSpPr/>
            <p:nvPr/>
          </p:nvGrpSpPr>
          <p:grpSpPr>
            <a:xfrm>
              <a:off x="596327" y="35782719"/>
              <a:ext cx="12687169" cy="4418046"/>
              <a:chOff x="684680" y="35424566"/>
              <a:chExt cx="12687169" cy="4418046"/>
            </a:xfrm>
          </p:grpSpPr>
          <p:grpSp>
            <p:nvGrpSpPr>
              <p:cNvPr id="329" name="Group 328"/>
              <p:cNvGrpSpPr/>
              <p:nvPr/>
            </p:nvGrpSpPr>
            <p:grpSpPr>
              <a:xfrm>
                <a:off x="859594" y="35585400"/>
                <a:ext cx="3359378" cy="2039782"/>
                <a:chOff x="881504" y="36645000"/>
                <a:chExt cx="3359378" cy="2039782"/>
              </a:xfrm>
            </p:grpSpPr>
            <p:pic>
              <p:nvPicPr>
                <p:cNvPr id="346" name="Picture 345"/>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034799" y="36645000"/>
                  <a:ext cx="3200400" cy="1707763"/>
                </a:xfrm>
                <a:prstGeom prst="rect">
                  <a:avLst/>
                </a:prstGeom>
                <a:noFill/>
                <a:ln>
                  <a:noFill/>
                </a:ln>
                <a:effectLst/>
                <a:extLst/>
              </p:spPr>
            </p:pic>
            <p:sp>
              <p:nvSpPr>
                <p:cNvPr id="347" name="TextBox 353"/>
                <p:cNvSpPr txBox="1">
                  <a:spLocks noChangeArrowheads="1"/>
                </p:cNvSpPr>
                <p:nvPr/>
              </p:nvSpPr>
              <p:spPr bwMode="auto">
                <a:xfrm>
                  <a:off x="881504" y="38346228"/>
                  <a:ext cx="33593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400">
                      <a:solidFill>
                        <a:schemeClr val="tx1"/>
                      </a:solidFill>
                      <a:latin typeface="Arial" charset="0"/>
                    </a:defRPr>
                  </a:lvl1pPr>
                  <a:lvl2pPr marL="742950" indent="-285750" eaLnBrk="0" hangingPunct="0">
                    <a:defRPr sz="8400">
                      <a:solidFill>
                        <a:schemeClr val="tx1"/>
                      </a:solidFill>
                      <a:latin typeface="Arial" charset="0"/>
                    </a:defRPr>
                  </a:lvl2pPr>
                  <a:lvl3pPr marL="1143000" indent="-228600" eaLnBrk="0" hangingPunct="0">
                    <a:defRPr sz="8400">
                      <a:solidFill>
                        <a:schemeClr val="tx1"/>
                      </a:solidFill>
                      <a:latin typeface="Arial" charset="0"/>
                    </a:defRPr>
                  </a:lvl3pPr>
                  <a:lvl4pPr marL="1600200" indent="-228600" eaLnBrk="0" hangingPunct="0">
                    <a:defRPr sz="8400">
                      <a:solidFill>
                        <a:schemeClr val="tx1"/>
                      </a:solidFill>
                      <a:latin typeface="Arial" charset="0"/>
                    </a:defRPr>
                  </a:lvl4pPr>
                  <a:lvl5pPr marL="2057400" indent="-228600" eaLnBrk="0" hangingPunct="0">
                    <a:defRPr sz="8400">
                      <a:solidFill>
                        <a:schemeClr val="tx1"/>
                      </a:solidFill>
                      <a:latin typeface="Arial" charset="0"/>
                    </a:defRPr>
                  </a:lvl5pPr>
                  <a:lvl6pPr marL="2514600" indent="-228600" algn="ctr" eaLnBrk="0" fontAlgn="base" hangingPunct="0">
                    <a:spcBef>
                      <a:spcPct val="0"/>
                    </a:spcBef>
                    <a:spcAft>
                      <a:spcPct val="0"/>
                    </a:spcAft>
                    <a:defRPr sz="8400">
                      <a:solidFill>
                        <a:schemeClr val="tx1"/>
                      </a:solidFill>
                      <a:latin typeface="Arial" charset="0"/>
                    </a:defRPr>
                  </a:lvl6pPr>
                  <a:lvl7pPr marL="2971800" indent="-228600" algn="ctr" eaLnBrk="0" fontAlgn="base" hangingPunct="0">
                    <a:spcBef>
                      <a:spcPct val="0"/>
                    </a:spcBef>
                    <a:spcAft>
                      <a:spcPct val="0"/>
                    </a:spcAft>
                    <a:defRPr sz="8400">
                      <a:solidFill>
                        <a:schemeClr val="tx1"/>
                      </a:solidFill>
                      <a:latin typeface="Arial" charset="0"/>
                    </a:defRPr>
                  </a:lvl7pPr>
                  <a:lvl8pPr marL="3429000" indent="-228600" algn="ctr" eaLnBrk="0" fontAlgn="base" hangingPunct="0">
                    <a:spcBef>
                      <a:spcPct val="0"/>
                    </a:spcBef>
                    <a:spcAft>
                      <a:spcPct val="0"/>
                    </a:spcAft>
                    <a:defRPr sz="8400">
                      <a:solidFill>
                        <a:schemeClr val="tx1"/>
                      </a:solidFill>
                      <a:latin typeface="Arial" charset="0"/>
                    </a:defRPr>
                  </a:lvl8pPr>
                  <a:lvl9pPr marL="3886200" indent="-228600" algn="ctr" eaLnBrk="0" fontAlgn="base" hangingPunct="0">
                    <a:spcBef>
                      <a:spcPct val="0"/>
                    </a:spcBef>
                    <a:spcAft>
                      <a:spcPct val="0"/>
                    </a:spcAft>
                    <a:defRPr sz="8400">
                      <a:solidFill>
                        <a:schemeClr val="tx1"/>
                      </a:solidFill>
                      <a:latin typeface="Arial" charset="0"/>
                    </a:defRPr>
                  </a:lvl9pPr>
                </a:lstStyle>
                <a:p>
                  <a:pPr algn="ctr" eaLnBrk="1" hangingPunct="1"/>
                  <a:r>
                    <a:rPr lang="en-US" altLang="zh-CN" sz="1600" dirty="0" smtClean="0">
                      <a:latin typeface="+mn-lt"/>
                      <a:ea typeface="宋体" charset="-122"/>
                    </a:rPr>
                    <a:t>Fig.3 Excitation Signal Generation</a:t>
                  </a:r>
                  <a:endParaRPr lang="en-US" altLang="zh-CN" sz="1600" dirty="0">
                    <a:latin typeface="+mn-lt"/>
                    <a:ea typeface="宋体" charset="-122"/>
                  </a:endParaRPr>
                </a:p>
              </p:txBody>
            </p:sp>
          </p:grpSp>
          <p:grpSp>
            <p:nvGrpSpPr>
              <p:cNvPr id="332" name="Group 331"/>
              <p:cNvGrpSpPr/>
              <p:nvPr/>
            </p:nvGrpSpPr>
            <p:grpSpPr>
              <a:xfrm>
                <a:off x="9315818" y="35424566"/>
                <a:ext cx="3984204" cy="2102207"/>
                <a:chOff x="4866691" y="36460007"/>
                <a:chExt cx="3984204" cy="2102207"/>
              </a:xfrm>
            </p:grpSpPr>
            <p:pic>
              <p:nvPicPr>
                <p:cNvPr id="344" name="Picture 343"/>
                <p:cNvPicPr/>
                <p:nvPr/>
              </p:nvPicPr>
              <p:blipFill>
                <a:blip r:embed="rId37">
                  <a:extLst>
                    <a:ext uri="{28A0092B-C50C-407E-A947-70E740481C1C}">
                      <a14:useLocalDpi xmlns:a14="http://schemas.microsoft.com/office/drawing/2010/main" val="0"/>
                    </a:ext>
                  </a:extLst>
                </a:blip>
                <a:srcRect/>
                <a:stretch>
                  <a:fillRect/>
                </a:stretch>
              </p:blipFill>
              <p:spPr bwMode="auto">
                <a:xfrm>
                  <a:off x="5273443" y="36460007"/>
                  <a:ext cx="3121198" cy="1707331"/>
                </a:xfrm>
                <a:prstGeom prst="rect">
                  <a:avLst/>
                </a:prstGeom>
                <a:noFill/>
                <a:ln>
                  <a:noFill/>
                </a:ln>
              </p:spPr>
            </p:pic>
            <p:sp>
              <p:nvSpPr>
                <p:cNvPr id="345" name="TextBox 353"/>
                <p:cNvSpPr txBox="1">
                  <a:spLocks noChangeArrowheads="1"/>
                </p:cNvSpPr>
                <p:nvPr/>
              </p:nvSpPr>
              <p:spPr bwMode="auto">
                <a:xfrm>
                  <a:off x="4866691" y="38223660"/>
                  <a:ext cx="39842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400">
                      <a:solidFill>
                        <a:schemeClr val="tx1"/>
                      </a:solidFill>
                      <a:latin typeface="Arial" charset="0"/>
                    </a:defRPr>
                  </a:lvl1pPr>
                  <a:lvl2pPr marL="742950" indent="-285750" eaLnBrk="0" hangingPunct="0">
                    <a:defRPr sz="8400">
                      <a:solidFill>
                        <a:schemeClr val="tx1"/>
                      </a:solidFill>
                      <a:latin typeface="Arial" charset="0"/>
                    </a:defRPr>
                  </a:lvl2pPr>
                  <a:lvl3pPr marL="1143000" indent="-228600" eaLnBrk="0" hangingPunct="0">
                    <a:defRPr sz="8400">
                      <a:solidFill>
                        <a:schemeClr val="tx1"/>
                      </a:solidFill>
                      <a:latin typeface="Arial" charset="0"/>
                    </a:defRPr>
                  </a:lvl3pPr>
                  <a:lvl4pPr marL="1600200" indent="-228600" eaLnBrk="0" hangingPunct="0">
                    <a:defRPr sz="8400">
                      <a:solidFill>
                        <a:schemeClr val="tx1"/>
                      </a:solidFill>
                      <a:latin typeface="Arial" charset="0"/>
                    </a:defRPr>
                  </a:lvl4pPr>
                  <a:lvl5pPr marL="2057400" indent="-228600" eaLnBrk="0" hangingPunct="0">
                    <a:defRPr sz="8400">
                      <a:solidFill>
                        <a:schemeClr val="tx1"/>
                      </a:solidFill>
                      <a:latin typeface="Arial" charset="0"/>
                    </a:defRPr>
                  </a:lvl5pPr>
                  <a:lvl6pPr marL="2514600" indent="-228600" algn="ctr" eaLnBrk="0" fontAlgn="base" hangingPunct="0">
                    <a:spcBef>
                      <a:spcPct val="0"/>
                    </a:spcBef>
                    <a:spcAft>
                      <a:spcPct val="0"/>
                    </a:spcAft>
                    <a:defRPr sz="8400">
                      <a:solidFill>
                        <a:schemeClr val="tx1"/>
                      </a:solidFill>
                      <a:latin typeface="Arial" charset="0"/>
                    </a:defRPr>
                  </a:lvl6pPr>
                  <a:lvl7pPr marL="2971800" indent="-228600" algn="ctr" eaLnBrk="0" fontAlgn="base" hangingPunct="0">
                    <a:spcBef>
                      <a:spcPct val="0"/>
                    </a:spcBef>
                    <a:spcAft>
                      <a:spcPct val="0"/>
                    </a:spcAft>
                    <a:defRPr sz="8400">
                      <a:solidFill>
                        <a:schemeClr val="tx1"/>
                      </a:solidFill>
                      <a:latin typeface="Arial" charset="0"/>
                    </a:defRPr>
                  </a:lvl7pPr>
                  <a:lvl8pPr marL="3429000" indent="-228600" algn="ctr" eaLnBrk="0" fontAlgn="base" hangingPunct="0">
                    <a:spcBef>
                      <a:spcPct val="0"/>
                    </a:spcBef>
                    <a:spcAft>
                      <a:spcPct val="0"/>
                    </a:spcAft>
                    <a:defRPr sz="8400">
                      <a:solidFill>
                        <a:schemeClr val="tx1"/>
                      </a:solidFill>
                      <a:latin typeface="Arial" charset="0"/>
                    </a:defRPr>
                  </a:lvl8pPr>
                  <a:lvl9pPr marL="3886200" indent="-228600" algn="ctr" eaLnBrk="0" fontAlgn="base" hangingPunct="0">
                    <a:spcBef>
                      <a:spcPct val="0"/>
                    </a:spcBef>
                    <a:spcAft>
                      <a:spcPct val="0"/>
                    </a:spcAft>
                    <a:defRPr sz="8400">
                      <a:solidFill>
                        <a:schemeClr val="tx1"/>
                      </a:solidFill>
                      <a:latin typeface="Arial" charset="0"/>
                    </a:defRPr>
                  </a:lvl9pPr>
                </a:lstStyle>
                <a:p>
                  <a:pPr algn="ctr" eaLnBrk="1" hangingPunct="1"/>
                  <a:r>
                    <a:rPr lang="en-US" altLang="zh-CN" sz="1600" dirty="0" smtClean="0">
                      <a:latin typeface="+mn-lt"/>
                      <a:ea typeface="宋体" charset="-122"/>
                    </a:rPr>
                    <a:t>System Identification Model Development</a:t>
                  </a:r>
                  <a:endParaRPr lang="en-US" altLang="zh-CN" sz="1600" dirty="0">
                    <a:latin typeface="+mn-lt"/>
                    <a:ea typeface="宋体" charset="-122"/>
                  </a:endParaRPr>
                </a:p>
              </p:txBody>
            </p:sp>
          </p:grpSp>
          <p:grpSp>
            <p:nvGrpSpPr>
              <p:cNvPr id="333" name="Group 332"/>
              <p:cNvGrpSpPr/>
              <p:nvPr/>
            </p:nvGrpSpPr>
            <p:grpSpPr>
              <a:xfrm>
                <a:off x="9228408" y="37625182"/>
                <a:ext cx="4143441" cy="2132130"/>
                <a:chOff x="9228408" y="37625182"/>
                <a:chExt cx="4143441" cy="2132130"/>
              </a:xfrm>
            </p:grpSpPr>
            <p:pic>
              <p:nvPicPr>
                <p:cNvPr id="342" name="Picture 2"/>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9228408" y="37625182"/>
                  <a:ext cx="4143441" cy="176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3" name="TextBox 353"/>
                <p:cNvSpPr txBox="1">
                  <a:spLocks noChangeArrowheads="1"/>
                </p:cNvSpPr>
                <p:nvPr/>
              </p:nvSpPr>
              <p:spPr bwMode="auto">
                <a:xfrm>
                  <a:off x="9456851" y="39418758"/>
                  <a:ext cx="33507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400">
                      <a:solidFill>
                        <a:schemeClr val="tx1"/>
                      </a:solidFill>
                      <a:latin typeface="Arial" charset="0"/>
                    </a:defRPr>
                  </a:lvl1pPr>
                  <a:lvl2pPr marL="742950" indent="-285750" eaLnBrk="0" hangingPunct="0">
                    <a:defRPr sz="8400">
                      <a:solidFill>
                        <a:schemeClr val="tx1"/>
                      </a:solidFill>
                      <a:latin typeface="Arial" charset="0"/>
                    </a:defRPr>
                  </a:lvl2pPr>
                  <a:lvl3pPr marL="1143000" indent="-228600" eaLnBrk="0" hangingPunct="0">
                    <a:defRPr sz="8400">
                      <a:solidFill>
                        <a:schemeClr val="tx1"/>
                      </a:solidFill>
                      <a:latin typeface="Arial" charset="0"/>
                    </a:defRPr>
                  </a:lvl3pPr>
                  <a:lvl4pPr marL="1600200" indent="-228600" eaLnBrk="0" hangingPunct="0">
                    <a:defRPr sz="8400">
                      <a:solidFill>
                        <a:schemeClr val="tx1"/>
                      </a:solidFill>
                      <a:latin typeface="Arial" charset="0"/>
                    </a:defRPr>
                  </a:lvl4pPr>
                  <a:lvl5pPr marL="2057400" indent="-228600" eaLnBrk="0" hangingPunct="0">
                    <a:defRPr sz="8400">
                      <a:solidFill>
                        <a:schemeClr val="tx1"/>
                      </a:solidFill>
                      <a:latin typeface="Arial" charset="0"/>
                    </a:defRPr>
                  </a:lvl5pPr>
                  <a:lvl6pPr marL="2514600" indent="-228600" algn="ctr" eaLnBrk="0" fontAlgn="base" hangingPunct="0">
                    <a:spcBef>
                      <a:spcPct val="0"/>
                    </a:spcBef>
                    <a:spcAft>
                      <a:spcPct val="0"/>
                    </a:spcAft>
                    <a:defRPr sz="8400">
                      <a:solidFill>
                        <a:schemeClr val="tx1"/>
                      </a:solidFill>
                      <a:latin typeface="Arial" charset="0"/>
                    </a:defRPr>
                  </a:lvl6pPr>
                  <a:lvl7pPr marL="2971800" indent="-228600" algn="ctr" eaLnBrk="0" fontAlgn="base" hangingPunct="0">
                    <a:spcBef>
                      <a:spcPct val="0"/>
                    </a:spcBef>
                    <a:spcAft>
                      <a:spcPct val="0"/>
                    </a:spcAft>
                    <a:defRPr sz="8400">
                      <a:solidFill>
                        <a:schemeClr val="tx1"/>
                      </a:solidFill>
                      <a:latin typeface="Arial" charset="0"/>
                    </a:defRPr>
                  </a:lvl7pPr>
                  <a:lvl8pPr marL="3429000" indent="-228600" algn="ctr" eaLnBrk="0" fontAlgn="base" hangingPunct="0">
                    <a:spcBef>
                      <a:spcPct val="0"/>
                    </a:spcBef>
                    <a:spcAft>
                      <a:spcPct val="0"/>
                    </a:spcAft>
                    <a:defRPr sz="8400">
                      <a:solidFill>
                        <a:schemeClr val="tx1"/>
                      </a:solidFill>
                      <a:latin typeface="Arial" charset="0"/>
                    </a:defRPr>
                  </a:lvl8pPr>
                  <a:lvl9pPr marL="3886200" indent="-228600" algn="ctr" eaLnBrk="0" fontAlgn="base" hangingPunct="0">
                    <a:spcBef>
                      <a:spcPct val="0"/>
                    </a:spcBef>
                    <a:spcAft>
                      <a:spcPct val="0"/>
                    </a:spcAft>
                    <a:defRPr sz="8400">
                      <a:solidFill>
                        <a:schemeClr val="tx1"/>
                      </a:solidFill>
                      <a:latin typeface="Arial" charset="0"/>
                    </a:defRPr>
                  </a:lvl9pPr>
                </a:lstStyle>
                <a:p>
                  <a:pPr algn="ctr" eaLnBrk="1" hangingPunct="1"/>
                  <a:r>
                    <a:rPr lang="en-US" altLang="zh-CN" sz="1600" dirty="0" smtClean="0">
                      <a:latin typeface="+mn-lt"/>
                      <a:ea typeface="宋体" charset="-122"/>
                    </a:rPr>
                    <a:t>On-line Data Fusion Implementation</a:t>
                  </a:r>
                  <a:endParaRPr lang="en-US" altLang="zh-CN" sz="1600" dirty="0">
                    <a:latin typeface="+mn-lt"/>
                    <a:ea typeface="宋体" charset="-122"/>
                  </a:endParaRPr>
                </a:p>
              </p:txBody>
            </p:sp>
          </p:grpSp>
          <p:grpSp>
            <p:nvGrpSpPr>
              <p:cNvPr id="334" name="Group 333"/>
              <p:cNvGrpSpPr/>
              <p:nvPr/>
            </p:nvGrpSpPr>
            <p:grpSpPr>
              <a:xfrm>
                <a:off x="684680" y="37745306"/>
                <a:ext cx="3238760" cy="2097306"/>
                <a:chOff x="4290897" y="39103250"/>
                <a:chExt cx="3238760" cy="2097306"/>
              </a:xfrm>
            </p:grpSpPr>
            <p:pic>
              <p:nvPicPr>
                <p:cNvPr id="340" name="Picture 339"/>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823482" y="39103250"/>
                  <a:ext cx="2065083" cy="1826998"/>
                </a:xfrm>
                <a:prstGeom prst="rect">
                  <a:avLst/>
                </a:prstGeom>
                <a:noFill/>
                <a:ln>
                  <a:noFill/>
                </a:ln>
              </p:spPr>
            </p:pic>
            <p:sp>
              <p:nvSpPr>
                <p:cNvPr id="341" name="TextBox 353"/>
                <p:cNvSpPr txBox="1">
                  <a:spLocks noChangeArrowheads="1"/>
                </p:cNvSpPr>
                <p:nvPr/>
              </p:nvSpPr>
              <p:spPr bwMode="auto">
                <a:xfrm>
                  <a:off x="4290897" y="40862002"/>
                  <a:ext cx="32387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400">
                      <a:solidFill>
                        <a:schemeClr val="tx1"/>
                      </a:solidFill>
                      <a:latin typeface="Arial" charset="0"/>
                    </a:defRPr>
                  </a:lvl1pPr>
                  <a:lvl2pPr marL="742950" indent="-285750" eaLnBrk="0" hangingPunct="0">
                    <a:defRPr sz="8400">
                      <a:solidFill>
                        <a:schemeClr val="tx1"/>
                      </a:solidFill>
                      <a:latin typeface="Arial" charset="0"/>
                    </a:defRPr>
                  </a:lvl2pPr>
                  <a:lvl3pPr marL="1143000" indent="-228600" eaLnBrk="0" hangingPunct="0">
                    <a:defRPr sz="8400">
                      <a:solidFill>
                        <a:schemeClr val="tx1"/>
                      </a:solidFill>
                      <a:latin typeface="Arial" charset="0"/>
                    </a:defRPr>
                  </a:lvl3pPr>
                  <a:lvl4pPr marL="1600200" indent="-228600" eaLnBrk="0" hangingPunct="0">
                    <a:defRPr sz="8400">
                      <a:solidFill>
                        <a:schemeClr val="tx1"/>
                      </a:solidFill>
                      <a:latin typeface="Arial" charset="0"/>
                    </a:defRPr>
                  </a:lvl4pPr>
                  <a:lvl5pPr marL="2057400" indent="-228600" eaLnBrk="0" hangingPunct="0">
                    <a:defRPr sz="8400">
                      <a:solidFill>
                        <a:schemeClr val="tx1"/>
                      </a:solidFill>
                      <a:latin typeface="Arial" charset="0"/>
                    </a:defRPr>
                  </a:lvl5pPr>
                  <a:lvl6pPr marL="2514600" indent="-228600" algn="ctr" eaLnBrk="0" fontAlgn="base" hangingPunct="0">
                    <a:spcBef>
                      <a:spcPct val="0"/>
                    </a:spcBef>
                    <a:spcAft>
                      <a:spcPct val="0"/>
                    </a:spcAft>
                    <a:defRPr sz="8400">
                      <a:solidFill>
                        <a:schemeClr val="tx1"/>
                      </a:solidFill>
                      <a:latin typeface="Arial" charset="0"/>
                    </a:defRPr>
                  </a:lvl6pPr>
                  <a:lvl7pPr marL="2971800" indent="-228600" algn="ctr" eaLnBrk="0" fontAlgn="base" hangingPunct="0">
                    <a:spcBef>
                      <a:spcPct val="0"/>
                    </a:spcBef>
                    <a:spcAft>
                      <a:spcPct val="0"/>
                    </a:spcAft>
                    <a:defRPr sz="8400">
                      <a:solidFill>
                        <a:schemeClr val="tx1"/>
                      </a:solidFill>
                      <a:latin typeface="Arial" charset="0"/>
                    </a:defRPr>
                  </a:lvl7pPr>
                  <a:lvl8pPr marL="3429000" indent="-228600" algn="ctr" eaLnBrk="0" fontAlgn="base" hangingPunct="0">
                    <a:spcBef>
                      <a:spcPct val="0"/>
                    </a:spcBef>
                    <a:spcAft>
                      <a:spcPct val="0"/>
                    </a:spcAft>
                    <a:defRPr sz="8400">
                      <a:solidFill>
                        <a:schemeClr val="tx1"/>
                      </a:solidFill>
                      <a:latin typeface="Arial" charset="0"/>
                    </a:defRPr>
                  </a:lvl8pPr>
                  <a:lvl9pPr marL="3886200" indent="-228600" algn="ctr" eaLnBrk="0" fontAlgn="base" hangingPunct="0">
                    <a:spcBef>
                      <a:spcPct val="0"/>
                    </a:spcBef>
                    <a:spcAft>
                      <a:spcPct val="0"/>
                    </a:spcAft>
                    <a:defRPr sz="8400">
                      <a:solidFill>
                        <a:schemeClr val="tx1"/>
                      </a:solidFill>
                      <a:latin typeface="Arial" charset="0"/>
                    </a:defRPr>
                  </a:lvl9pPr>
                </a:lstStyle>
                <a:p>
                  <a:pPr algn="ctr" eaLnBrk="1" hangingPunct="1"/>
                  <a:r>
                    <a:rPr lang="en-US" altLang="zh-CN" sz="1600" dirty="0" smtClean="0">
                      <a:latin typeface="+mn-lt"/>
                      <a:ea typeface="宋体" charset="-122"/>
                    </a:rPr>
                    <a:t>State Space Model Developing</a:t>
                  </a:r>
                  <a:endParaRPr lang="en-US" altLang="zh-CN" sz="1600" dirty="0">
                    <a:latin typeface="+mn-lt"/>
                    <a:ea typeface="宋体" charset="-122"/>
                  </a:endParaRPr>
                </a:p>
              </p:txBody>
            </p:sp>
          </p:grpSp>
          <p:sp>
            <p:nvSpPr>
              <p:cNvPr id="335" name="TextBox 353"/>
              <p:cNvSpPr txBox="1">
                <a:spLocks noChangeArrowheads="1"/>
              </p:cNvSpPr>
              <p:nvPr/>
            </p:nvSpPr>
            <p:spPr bwMode="auto">
              <a:xfrm>
                <a:off x="4807693" y="35714167"/>
                <a:ext cx="33820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400">
                    <a:solidFill>
                      <a:schemeClr val="tx1"/>
                    </a:solidFill>
                    <a:latin typeface="Arial" charset="0"/>
                  </a:defRPr>
                </a:lvl1pPr>
                <a:lvl2pPr marL="742950" indent="-285750" eaLnBrk="0" hangingPunct="0">
                  <a:defRPr sz="8400">
                    <a:solidFill>
                      <a:schemeClr val="tx1"/>
                    </a:solidFill>
                    <a:latin typeface="Arial" charset="0"/>
                  </a:defRPr>
                </a:lvl2pPr>
                <a:lvl3pPr marL="1143000" indent="-228600" eaLnBrk="0" hangingPunct="0">
                  <a:defRPr sz="8400">
                    <a:solidFill>
                      <a:schemeClr val="tx1"/>
                    </a:solidFill>
                    <a:latin typeface="Arial" charset="0"/>
                  </a:defRPr>
                </a:lvl3pPr>
                <a:lvl4pPr marL="1600200" indent="-228600" eaLnBrk="0" hangingPunct="0">
                  <a:defRPr sz="8400">
                    <a:solidFill>
                      <a:schemeClr val="tx1"/>
                    </a:solidFill>
                    <a:latin typeface="Arial" charset="0"/>
                  </a:defRPr>
                </a:lvl4pPr>
                <a:lvl5pPr marL="2057400" indent="-228600" eaLnBrk="0" hangingPunct="0">
                  <a:defRPr sz="8400">
                    <a:solidFill>
                      <a:schemeClr val="tx1"/>
                    </a:solidFill>
                    <a:latin typeface="Arial" charset="0"/>
                  </a:defRPr>
                </a:lvl5pPr>
                <a:lvl6pPr marL="2514600" indent="-228600" algn="ctr" eaLnBrk="0" fontAlgn="base" hangingPunct="0">
                  <a:spcBef>
                    <a:spcPct val="0"/>
                  </a:spcBef>
                  <a:spcAft>
                    <a:spcPct val="0"/>
                  </a:spcAft>
                  <a:defRPr sz="8400">
                    <a:solidFill>
                      <a:schemeClr val="tx1"/>
                    </a:solidFill>
                    <a:latin typeface="Arial" charset="0"/>
                  </a:defRPr>
                </a:lvl6pPr>
                <a:lvl7pPr marL="2971800" indent="-228600" algn="ctr" eaLnBrk="0" fontAlgn="base" hangingPunct="0">
                  <a:spcBef>
                    <a:spcPct val="0"/>
                  </a:spcBef>
                  <a:spcAft>
                    <a:spcPct val="0"/>
                  </a:spcAft>
                  <a:defRPr sz="8400">
                    <a:solidFill>
                      <a:schemeClr val="tx1"/>
                    </a:solidFill>
                    <a:latin typeface="Arial" charset="0"/>
                  </a:defRPr>
                </a:lvl7pPr>
                <a:lvl8pPr marL="3429000" indent="-228600" algn="ctr" eaLnBrk="0" fontAlgn="base" hangingPunct="0">
                  <a:spcBef>
                    <a:spcPct val="0"/>
                  </a:spcBef>
                  <a:spcAft>
                    <a:spcPct val="0"/>
                  </a:spcAft>
                  <a:defRPr sz="8400">
                    <a:solidFill>
                      <a:schemeClr val="tx1"/>
                    </a:solidFill>
                    <a:latin typeface="Arial" charset="0"/>
                  </a:defRPr>
                </a:lvl8pPr>
                <a:lvl9pPr marL="3886200" indent="-228600" algn="ctr" eaLnBrk="0" fontAlgn="base" hangingPunct="0">
                  <a:spcBef>
                    <a:spcPct val="0"/>
                  </a:spcBef>
                  <a:spcAft>
                    <a:spcPct val="0"/>
                  </a:spcAft>
                  <a:defRPr sz="8400">
                    <a:solidFill>
                      <a:schemeClr val="tx1"/>
                    </a:solidFill>
                    <a:latin typeface="Arial" charset="0"/>
                  </a:defRPr>
                </a:lvl9pPr>
              </a:lstStyle>
              <a:p>
                <a:pPr algn="ctr" eaLnBrk="1" hangingPunct="1"/>
                <a:r>
                  <a:rPr lang="en-US" altLang="zh-CN" sz="1600" dirty="0" smtClean="0">
                    <a:latin typeface="+mn-lt"/>
                    <a:ea typeface="宋体" charset="-122"/>
                  </a:rPr>
                  <a:t>Building Energy On-line Forecasting</a:t>
                </a:r>
                <a:endParaRPr lang="en-US" altLang="zh-CN" sz="1600" dirty="0">
                  <a:latin typeface="+mn-lt"/>
                  <a:ea typeface="宋体" charset="-122"/>
                </a:endParaRPr>
              </a:p>
            </p:txBody>
          </p:sp>
          <p:cxnSp>
            <p:nvCxnSpPr>
              <p:cNvPr id="336" name="Straight Arrow Connector 335"/>
              <p:cNvCxnSpPr/>
              <p:nvPr/>
            </p:nvCxnSpPr>
            <p:spPr>
              <a:xfrm flipH="1" flipV="1">
                <a:off x="4213289" y="36641432"/>
                <a:ext cx="2014477" cy="52173"/>
              </a:xfrm>
              <a:prstGeom prst="straightConnector1">
                <a:avLst/>
              </a:prstGeom>
              <a:ln w="158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p:nvPr/>
            </p:nvCxnSpPr>
            <p:spPr>
              <a:xfrm flipV="1">
                <a:off x="5053353" y="36294047"/>
                <a:ext cx="4764235" cy="1635328"/>
              </a:xfrm>
              <a:prstGeom prst="straightConnector1">
                <a:avLst/>
              </a:prstGeom>
              <a:ln w="15875">
                <a:solidFill>
                  <a:srgbClr val="FF000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p:nvPr/>
            </p:nvCxnSpPr>
            <p:spPr>
              <a:xfrm flipH="1">
                <a:off x="3282348" y="38553159"/>
                <a:ext cx="934454" cy="295634"/>
              </a:xfrm>
              <a:prstGeom prst="straightConnector1">
                <a:avLst/>
              </a:prstGeom>
              <a:ln w="15875">
                <a:solidFill>
                  <a:srgbClr val="FF000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p:nvPr/>
            </p:nvCxnSpPr>
            <p:spPr>
              <a:xfrm flipV="1">
                <a:off x="6086967" y="38848793"/>
                <a:ext cx="3086889" cy="396539"/>
              </a:xfrm>
              <a:prstGeom prst="straightConnector1">
                <a:avLst/>
              </a:prstGeom>
              <a:ln w="15875">
                <a:solidFill>
                  <a:srgbClr val="FF0000"/>
                </a:solidFill>
                <a:prstDash val="dashDot"/>
                <a:tailEnd type="arrow"/>
              </a:ln>
            </p:spPr>
            <p:style>
              <a:lnRef idx="1">
                <a:schemeClr val="accent1"/>
              </a:lnRef>
              <a:fillRef idx="0">
                <a:schemeClr val="accent1"/>
              </a:fillRef>
              <a:effectRef idx="0">
                <a:schemeClr val="accent1"/>
              </a:effectRef>
              <a:fontRef idx="minor">
                <a:schemeClr val="tx1"/>
              </a:fontRef>
            </p:style>
          </p:cxnSp>
        </p:grpSp>
        <p:sp>
          <p:nvSpPr>
            <p:cNvPr id="325" name="Text Box 568"/>
            <p:cNvSpPr txBox="1">
              <a:spLocks noChangeArrowheads="1"/>
            </p:cNvSpPr>
            <p:nvPr/>
          </p:nvSpPr>
          <p:spPr bwMode="auto">
            <a:xfrm>
              <a:off x="596327" y="40090360"/>
              <a:ext cx="9597153" cy="25889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1541" tIns="110770" rIns="221541" bIns="110770"/>
            <a:lstStyle>
              <a:lvl1pPr algn="l" defTabSz="4384675">
                <a:tabLst>
                  <a:tab pos="523875" algn="l"/>
                </a:tabLst>
                <a:defRPr>
                  <a:solidFill>
                    <a:schemeClr val="tx1"/>
                  </a:solidFill>
                  <a:latin typeface="Arial" charset="0"/>
                </a:defRPr>
              </a:lvl1pPr>
              <a:lvl2pPr marL="369888" algn="l" defTabSz="4384675">
                <a:tabLst>
                  <a:tab pos="523875" algn="l"/>
                </a:tabLst>
                <a:defRPr>
                  <a:solidFill>
                    <a:schemeClr val="tx1"/>
                  </a:solidFill>
                  <a:latin typeface="Arial" charset="0"/>
                </a:defRPr>
              </a:lvl2pPr>
              <a:lvl3pPr marL="738188" algn="l" defTabSz="4384675">
                <a:tabLst>
                  <a:tab pos="523875" algn="l"/>
                </a:tabLst>
                <a:defRPr>
                  <a:solidFill>
                    <a:schemeClr val="tx1"/>
                  </a:solidFill>
                  <a:latin typeface="Arial" charset="0"/>
                </a:defRPr>
              </a:lvl3pPr>
              <a:lvl4pPr marL="1108075" algn="l" defTabSz="4384675">
                <a:tabLst>
                  <a:tab pos="523875" algn="l"/>
                </a:tabLst>
                <a:defRPr>
                  <a:solidFill>
                    <a:schemeClr val="tx1"/>
                  </a:solidFill>
                  <a:latin typeface="Arial" charset="0"/>
                </a:defRPr>
              </a:lvl4pPr>
              <a:lvl5pPr marL="1476375" algn="l" defTabSz="4384675">
                <a:tabLst>
                  <a:tab pos="523875" algn="l"/>
                </a:tabLst>
                <a:defRPr>
                  <a:solidFill>
                    <a:schemeClr val="tx1"/>
                  </a:solidFill>
                  <a:latin typeface="Arial" charset="0"/>
                </a:defRPr>
              </a:lvl5pPr>
              <a:lvl6pPr marL="1933575" defTabSz="4384675" fontAlgn="base">
                <a:spcBef>
                  <a:spcPct val="0"/>
                </a:spcBef>
                <a:spcAft>
                  <a:spcPct val="0"/>
                </a:spcAft>
                <a:tabLst>
                  <a:tab pos="523875" algn="l"/>
                </a:tabLst>
                <a:defRPr>
                  <a:solidFill>
                    <a:schemeClr val="tx1"/>
                  </a:solidFill>
                  <a:latin typeface="Arial" charset="0"/>
                </a:defRPr>
              </a:lvl6pPr>
              <a:lvl7pPr marL="2390775" defTabSz="4384675" fontAlgn="base">
                <a:spcBef>
                  <a:spcPct val="0"/>
                </a:spcBef>
                <a:spcAft>
                  <a:spcPct val="0"/>
                </a:spcAft>
                <a:tabLst>
                  <a:tab pos="523875" algn="l"/>
                </a:tabLst>
                <a:defRPr>
                  <a:solidFill>
                    <a:schemeClr val="tx1"/>
                  </a:solidFill>
                  <a:latin typeface="Arial" charset="0"/>
                </a:defRPr>
              </a:lvl7pPr>
              <a:lvl8pPr marL="2847975" defTabSz="4384675" fontAlgn="base">
                <a:spcBef>
                  <a:spcPct val="0"/>
                </a:spcBef>
                <a:spcAft>
                  <a:spcPct val="0"/>
                </a:spcAft>
                <a:tabLst>
                  <a:tab pos="523875" algn="l"/>
                </a:tabLst>
                <a:defRPr>
                  <a:solidFill>
                    <a:schemeClr val="tx1"/>
                  </a:solidFill>
                  <a:latin typeface="Arial" charset="0"/>
                </a:defRPr>
              </a:lvl8pPr>
              <a:lvl9pPr marL="3305175" defTabSz="4384675" fontAlgn="base">
                <a:spcBef>
                  <a:spcPct val="0"/>
                </a:spcBef>
                <a:spcAft>
                  <a:spcPct val="0"/>
                </a:spcAft>
                <a:tabLst>
                  <a:tab pos="523875" algn="l"/>
                </a:tabLst>
                <a:defRPr>
                  <a:solidFill>
                    <a:schemeClr val="tx1"/>
                  </a:solidFill>
                  <a:latin typeface="Arial" charset="0"/>
                </a:defRPr>
              </a:lvl9pPr>
            </a:lstStyle>
            <a:p>
              <a:pPr>
                <a:defRPr/>
              </a:pPr>
              <a:r>
                <a:rPr lang="en-US" sz="3200" b="1" u="sng" dirty="0">
                  <a:latin typeface="+mn-lt"/>
                </a:rPr>
                <a:t>Task </a:t>
              </a:r>
              <a:r>
                <a:rPr lang="en-US" sz="3200" b="1" u="sng" dirty="0" smtClean="0">
                  <a:latin typeface="+mn-lt"/>
                </a:rPr>
                <a:t>2.2  </a:t>
              </a:r>
              <a:r>
                <a:rPr lang="en-US" altLang="zh-CN" sz="3200" b="1" u="sng" dirty="0" smtClean="0">
                  <a:latin typeface="+mn-lt"/>
                </a:rPr>
                <a:t>Building Energy Device Simulation Using Simplified Physics Models</a:t>
              </a:r>
            </a:p>
            <a:p>
              <a:pPr marL="457200" indent="-457200">
                <a:buFont typeface="Arial" panose="020B0604020202020204" pitchFamily="34" charset="0"/>
                <a:buChar char="•"/>
                <a:defRPr/>
              </a:pPr>
              <a:r>
                <a:rPr lang="en-US" sz="3200" dirty="0" smtClean="0">
                  <a:latin typeface="+mn-lt"/>
                  <a:ea typeface="宋体" pitchFamily="2" charset="-122"/>
                </a:rPr>
                <a:t>Develop </a:t>
              </a:r>
              <a:r>
                <a:rPr lang="en-US" sz="3200" dirty="0">
                  <a:latin typeface="+mn-lt"/>
                  <a:ea typeface="宋体" pitchFamily="2" charset="-122"/>
                </a:rPr>
                <a:t>and </a:t>
              </a:r>
              <a:r>
                <a:rPr lang="en-US" sz="3200" dirty="0" smtClean="0">
                  <a:latin typeface="+mn-lt"/>
                  <a:ea typeface="宋体" pitchFamily="2" charset="-122"/>
                </a:rPr>
                <a:t>validate </a:t>
              </a:r>
              <a:r>
                <a:rPr lang="en-US" sz="3200" dirty="0">
                  <a:latin typeface="+mn-lt"/>
                  <a:ea typeface="宋体" pitchFamily="2" charset="-122"/>
                </a:rPr>
                <a:t>simplified physics models for building energy device simulation against emulator simulation results.</a:t>
              </a:r>
            </a:p>
          </p:txBody>
        </p:sp>
        <p:pic>
          <p:nvPicPr>
            <p:cNvPr id="327" name="Picture 2"/>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9762652" y="40251757"/>
              <a:ext cx="3196091" cy="2129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7" name="Group 286"/>
          <p:cNvGrpSpPr/>
          <p:nvPr/>
        </p:nvGrpSpPr>
        <p:grpSpPr>
          <a:xfrm>
            <a:off x="5169893" y="27683699"/>
            <a:ext cx="7864353" cy="4932198"/>
            <a:chOff x="165248" y="2629336"/>
            <a:chExt cx="8848451" cy="3699638"/>
          </a:xfrm>
        </p:grpSpPr>
        <p:pic>
          <p:nvPicPr>
            <p:cNvPr id="288" name="Picture 20" descr="C:\Users\HVACLAB\Desktop\DOE Pic\Power grid.jp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725459" y="2784843"/>
              <a:ext cx="3508914" cy="1644960"/>
            </a:xfrm>
            <a:prstGeom prst="rect">
              <a:avLst/>
            </a:prstGeom>
            <a:noFill/>
            <a:extLst>
              <a:ext uri="{909E8E84-426E-40DD-AFC4-6F175D3DCCD1}">
                <a14:hiddenFill xmlns:a14="http://schemas.microsoft.com/office/drawing/2010/main">
                  <a:solidFill>
                    <a:srgbClr val="FFFFFF"/>
                  </a:solidFill>
                </a14:hiddenFill>
              </a:ext>
            </a:extLst>
          </p:spPr>
        </p:pic>
        <p:pic>
          <p:nvPicPr>
            <p:cNvPr id="289" name="Picture 3" descr="C:\Users\HVACLAB\Desktop\DOE Pic\PV panel.jpg"/>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975715" y="3095849"/>
              <a:ext cx="989659" cy="654006"/>
            </a:xfrm>
            <a:prstGeom prst="rect">
              <a:avLst/>
            </a:prstGeom>
            <a:noFill/>
            <a:extLst>
              <a:ext uri="{909E8E84-426E-40DD-AFC4-6F175D3DCCD1}">
                <a14:hiddenFill xmlns:a14="http://schemas.microsoft.com/office/drawing/2010/main">
                  <a:solidFill>
                    <a:srgbClr val="FFFFFF"/>
                  </a:solidFill>
                </a14:hiddenFill>
              </a:ext>
            </a:extLst>
          </p:spPr>
        </p:pic>
        <p:pic>
          <p:nvPicPr>
            <p:cNvPr id="290" name="Picture 3" descr="C:\Users\HVACLAB\Desktop\DOE Pic\PV panel.jpg"/>
            <p:cNvPicPr>
              <a:picLocks noChangeAspect="1" noChangeArrowheads="1"/>
            </p:cNvPicPr>
            <p:nvPr/>
          </p:nvPicPr>
          <p:blipFill rotWithShape="1">
            <a:blip r:embed="rId43" cstate="print">
              <a:extLst>
                <a:ext uri="{28A0092B-C50C-407E-A947-70E740481C1C}">
                  <a14:useLocalDpi xmlns:a14="http://schemas.microsoft.com/office/drawing/2010/main" val="0"/>
                </a:ext>
              </a:extLst>
            </a:blip>
            <a:srcRect l="7840"/>
            <a:stretch/>
          </p:blipFill>
          <p:spPr bwMode="auto">
            <a:xfrm>
              <a:off x="1927831" y="2908778"/>
              <a:ext cx="1043128" cy="747986"/>
            </a:xfrm>
            <a:prstGeom prst="rect">
              <a:avLst/>
            </a:prstGeom>
            <a:noFill/>
            <a:extLst>
              <a:ext uri="{909E8E84-426E-40DD-AFC4-6F175D3DCCD1}">
                <a14:hiddenFill xmlns:a14="http://schemas.microsoft.com/office/drawing/2010/main">
                  <a:solidFill>
                    <a:srgbClr val="FFFFFF"/>
                  </a:solidFill>
                </a14:hiddenFill>
              </a:ext>
            </a:extLst>
          </p:spPr>
        </p:pic>
        <p:pic>
          <p:nvPicPr>
            <p:cNvPr id="291" name="Picture 5" descr="C:\Users\HVACLAB\Desktop\DOE Pic\small BUilding.jpg"/>
            <p:cNvPicPr>
              <a:picLocks noChangeAspect="1" noChangeArrowheads="1"/>
            </p:cNvPicPr>
            <p:nvPr/>
          </p:nvPicPr>
          <p:blipFill rotWithShape="1">
            <a:blip r:embed="rId44" cstate="print">
              <a:extLst>
                <a:ext uri="{28A0092B-C50C-407E-A947-70E740481C1C}">
                  <a14:useLocalDpi xmlns:a14="http://schemas.microsoft.com/office/drawing/2010/main" val="0"/>
                </a:ext>
              </a:extLst>
            </a:blip>
            <a:srcRect l="8334" t="10768" r="8332" b="10388"/>
            <a:stretch/>
          </p:blipFill>
          <p:spPr bwMode="auto">
            <a:xfrm>
              <a:off x="5235425" y="5174567"/>
              <a:ext cx="1294821" cy="897342"/>
            </a:xfrm>
            <a:prstGeom prst="rect">
              <a:avLst/>
            </a:prstGeom>
            <a:noFill/>
            <a:extLst>
              <a:ext uri="{909E8E84-426E-40DD-AFC4-6F175D3DCCD1}">
                <a14:hiddenFill xmlns:a14="http://schemas.microsoft.com/office/drawing/2010/main">
                  <a:solidFill>
                    <a:srgbClr val="FFFFFF"/>
                  </a:solidFill>
                </a14:hiddenFill>
              </a:ext>
            </a:extLst>
          </p:spPr>
        </p:pic>
        <p:pic>
          <p:nvPicPr>
            <p:cNvPr id="310" name="Picture 5" descr="C:\Users\HVACLAB\Desktop\DOE Pic\small BUilding.jpg"/>
            <p:cNvPicPr>
              <a:picLocks noChangeAspect="1" noChangeArrowheads="1"/>
            </p:cNvPicPr>
            <p:nvPr/>
          </p:nvPicPr>
          <p:blipFill rotWithShape="1">
            <a:blip r:embed="rId45" cstate="print">
              <a:extLst>
                <a:ext uri="{28A0092B-C50C-407E-A947-70E740481C1C}">
                  <a14:useLocalDpi xmlns:a14="http://schemas.microsoft.com/office/drawing/2010/main" val="0"/>
                </a:ext>
              </a:extLst>
            </a:blip>
            <a:srcRect l="8334" t="10768" r="8332" b="10388"/>
            <a:stretch/>
          </p:blipFill>
          <p:spPr bwMode="auto">
            <a:xfrm>
              <a:off x="5317661" y="4234529"/>
              <a:ext cx="1356428" cy="940037"/>
            </a:xfrm>
            <a:prstGeom prst="rect">
              <a:avLst/>
            </a:prstGeom>
            <a:noFill/>
            <a:extLst>
              <a:ext uri="{909E8E84-426E-40DD-AFC4-6F175D3DCCD1}">
                <a14:hiddenFill xmlns:a14="http://schemas.microsoft.com/office/drawing/2010/main">
                  <a:solidFill>
                    <a:srgbClr val="FFFFFF"/>
                  </a:solidFill>
                </a14:hiddenFill>
              </a:ext>
            </a:extLst>
          </p:spPr>
        </p:pic>
        <p:pic>
          <p:nvPicPr>
            <p:cNvPr id="312" name="Picture 8" descr="C:\Users\HVACLAB\Desktop\DOE Pic\Buildingwith HVAC.png"/>
            <p:cNvPicPr>
              <a:picLocks noChangeAspect="1" noChangeArrowheads="1"/>
            </p:cNvPicPr>
            <p:nvPr/>
          </p:nvPicPr>
          <p:blipFill rotWithShape="1">
            <a:blip r:embed="rId46" cstate="print">
              <a:extLst>
                <a:ext uri="{28A0092B-C50C-407E-A947-70E740481C1C}">
                  <a14:useLocalDpi xmlns:a14="http://schemas.microsoft.com/office/drawing/2010/main" val="0"/>
                </a:ext>
              </a:extLst>
            </a:blip>
            <a:srcRect l="19491" t="7686" r="14333" b="3576"/>
            <a:stretch/>
          </p:blipFill>
          <p:spPr bwMode="auto">
            <a:xfrm>
              <a:off x="2300716" y="3812729"/>
              <a:ext cx="1530907" cy="1690805"/>
            </a:xfrm>
            <a:prstGeom prst="rect">
              <a:avLst/>
            </a:prstGeom>
            <a:noFill/>
            <a:extLst>
              <a:ext uri="{909E8E84-426E-40DD-AFC4-6F175D3DCCD1}">
                <a14:hiddenFill xmlns:a14="http://schemas.microsoft.com/office/drawing/2010/main">
                  <a:solidFill>
                    <a:srgbClr val="FFFFFF"/>
                  </a:solidFill>
                </a14:hiddenFill>
              </a:ext>
            </a:extLst>
          </p:spPr>
        </p:pic>
        <p:pic>
          <p:nvPicPr>
            <p:cNvPr id="313" name="Picture 9"/>
            <p:cNvPicPr>
              <a:picLocks noChangeAspect="1" noChangeArrowheads="1"/>
            </p:cNvPicPr>
            <p:nvPr/>
          </p:nvPicPr>
          <p:blipFill rotWithShape="1">
            <a:blip r:embed="rId47" cstate="print">
              <a:extLst>
                <a:ext uri="{28A0092B-C50C-407E-A947-70E740481C1C}">
                  <a14:useLocalDpi xmlns:a14="http://schemas.microsoft.com/office/drawing/2010/main" val="0"/>
                </a:ext>
              </a:extLst>
            </a:blip>
            <a:srcRect l="16501" r="10046" b="6221"/>
            <a:stretch/>
          </p:blipFill>
          <p:spPr bwMode="auto">
            <a:xfrm>
              <a:off x="4101270" y="4612357"/>
              <a:ext cx="838982" cy="656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4" name="Curved Connector 313"/>
            <p:cNvCxnSpPr/>
            <p:nvPr/>
          </p:nvCxnSpPr>
          <p:spPr>
            <a:xfrm flipV="1">
              <a:off x="2152037" y="3179183"/>
              <a:ext cx="1817951" cy="658584"/>
            </a:xfrm>
            <a:prstGeom prst="curvedConnector3">
              <a:avLst>
                <a:gd name="adj1" fmla="val 70588"/>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315" name="Picture 16" descr="C:\Users\HVACLAB\Desktop\DOE Pic\Chiller.jpg"/>
            <p:cNvPicPr>
              <a:picLocks noChangeAspect="1" noChangeArrowheads="1"/>
            </p:cNvPicPr>
            <p:nvPr/>
          </p:nvPicPr>
          <p:blipFill rotWithShape="1">
            <a:blip r:embed="rId48" cstate="print">
              <a:extLst>
                <a:ext uri="{28A0092B-C50C-407E-A947-70E740481C1C}">
                  <a14:useLocalDpi xmlns:a14="http://schemas.microsoft.com/office/drawing/2010/main" val="0"/>
                </a:ext>
              </a:extLst>
            </a:blip>
            <a:srcRect l="3903" t="4452" r="31308" b="53425"/>
            <a:stretch/>
          </p:blipFill>
          <p:spPr bwMode="auto">
            <a:xfrm>
              <a:off x="4917238" y="4486137"/>
              <a:ext cx="346332" cy="270334"/>
            </a:xfrm>
            <a:prstGeom prst="rect">
              <a:avLst/>
            </a:prstGeom>
            <a:noFill/>
            <a:extLst>
              <a:ext uri="{909E8E84-426E-40DD-AFC4-6F175D3DCCD1}">
                <a14:hiddenFill xmlns:a14="http://schemas.microsoft.com/office/drawing/2010/main">
                  <a:solidFill>
                    <a:srgbClr val="FFFFFF"/>
                  </a:solidFill>
                </a14:hiddenFill>
              </a:ext>
            </a:extLst>
          </p:spPr>
        </p:pic>
        <p:cxnSp>
          <p:nvCxnSpPr>
            <p:cNvPr id="316" name="Straight Connector 315"/>
            <p:cNvCxnSpPr/>
            <p:nvPr/>
          </p:nvCxnSpPr>
          <p:spPr>
            <a:xfrm flipH="1">
              <a:off x="4792076" y="4626958"/>
              <a:ext cx="240611" cy="13516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353" name="Picture 19" descr="C:\Users\HVACLAB\Desktop\DOE Pic\images.jpg"/>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2066835" y="4097430"/>
              <a:ext cx="638416" cy="555144"/>
            </a:xfrm>
            <a:prstGeom prst="rect">
              <a:avLst/>
            </a:prstGeom>
            <a:noFill/>
            <a:extLst>
              <a:ext uri="{909E8E84-426E-40DD-AFC4-6F175D3DCCD1}">
                <a14:hiddenFill xmlns:a14="http://schemas.microsoft.com/office/drawing/2010/main">
                  <a:solidFill>
                    <a:srgbClr val="FFFFFF"/>
                  </a:solidFill>
                </a14:hiddenFill>
              </a:ext>
            </a:extLst>
          </p:spPr>
        </p:pic>
        <p:cxnSp>
          <p:nvCxnSpPr>
            <p:cNvPr id="354" name="Straight Connector 353"/>
            <p:cNvCxnSpPr/>
            <p:nvPr/>
          </p:nvCxnSpPr>
          <p:spPr>
            <a:xfrm flipH="1">
              <a:off x="2152037" y="3494655"/>
              <a:ext cx="297359" cy="3431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1563876" y="3607323"/>
              <a:ext cx="588161" cy="2304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a:endCxn id="353" idx="0"/>
            </p:cNvCxnSpPr>
            <p:nvPr/>
          </p:nvCxnSpPr>
          <p:spPr>
            <a:xfrm>
              <a:off x="2152037" y="3837766"/>
              <a:ext cx="234006" cy="2596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a:stCxn id="313" idx="1"/>
            </p:cNvCxnSpPr>
            <p:nvPr/>
          </p:nvCxnSpPr>
          <p:spPr>
            <a:xfrm flipH="1" flipV="1">
              <a:off x="3636766" y="4704547"/>
              <a:ext cx="464504" cy="236114"/>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4792077" y="5117081"/>
              <a:ext cx="781986" cy="40560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flipV="1">
              <a:off x="4825495" y="4694540"/>
              <a:ext cx="855507" cy="422541"/>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360" name="Freeform 359"/>
            <p:cNvSpPr/>
            <p:nvPr/>
          </p:nvSpPr>
          <p:spPr>
            <a:xfrm>
              <a:off x="4997592" y="3674924"/>
              <a:ext cx="736879" cy="841258"/>
            </a:xfrm>
            <a:custGeom>
              <a:avLst/>
              <a:gdLst>
                <a:gd name="connsiteX0" fmla="*/ 1050141 w 1050141"/>
                <a:gd name="connsiteY0" fmla="*/ 0 h 1422400"/>
                <a:gd name="connsiteX1" fmla="*/ 355874 w 1050141"/>
                <a:gd name="connsiteY1" fmla="*/ 482600 h 1422400"/>
                <a:gd name="connsiteX2" fmla="*/ 274 w 1050141"/>
                <a:gd name="connsiteY2" fmla="*/ 1422400 h 1422400"/>
              </a:gdLst>
              <a:ahLst/>
              <a:cxnLst>
                <a:cxn ang="0">
                  <a:pos x="connsiteX0" y="connsiteY0"/>
                </a:cxn>
                <a:cxn ang="0">
                  <a:pos x="connsiteX1" y="connsiteY1"/>
                </a:cxn>
                <a:cxn ang="0">
                  <a:pos x="connsiteX2" y="connsiteY2"/>
                </a:cxn>
              </a:cxnLst>
              <a:rect l="l" t="t" r="r" b="b"/>
              <a:pathLst>
                <a:path w="1050141" h="1422400">
                  <a:moveTo>
                    <a:pt x="1050141" y="0"/>
                  </a:moveTo>
                  <a:cubicBezTo>
                    <a:pt x="790496" y="122766"/>
                    <a:pt x="530852" y="245533"/>
                    <a:pt x="355874" y="482600"/>
                  </a:cubicBezTo>
                  <a:cubicBezTo>
                    <a:pt x="180896" y="719667"/>
                    <a:pt x="-8193" y="1349022"/>
                    <a:pt x="274" y="1422400"/>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360"/>
            <p:cNvSpPr/>
            <p:nvPr/>
          </p:nvSpPr>
          <p:spPr>
            <a:xfrm>
              <a:off x="5995874" y="3822744"/>
              <a:ext cx="582413" cy="550724"/>
            </a:xfrm>
            <a:custGeom>
              <a:avLst/>
              <a:gdLst>
                <a:gd name="connsiteX0" fmla="*/ 1050141 w 1050141"/>
                <a:gd name="connsiteY0" fmla="*/ 0 h 1422400"/>
                <a:gd name="connsiteX1" fmla="*/ 355874 w 1050141"/>
                <a:gd name="connsiteY1" fmla="*/ 482600 h 1422400"/>
                <a:gd name="connsiteX2" fmla="*/ 274 w 1050141"/>
                <a:gd name="connsiteY2" fmla="*/ 1422400 h 1422400"/>
              </a:gdLst>
              <a:ahLst/>
              <a:cxnLst>
                <a:cxn ang="0">
                  <a:pos x="connsiteX0" y="connsiteY0"/>
                </a:cxn>
                <a:cxn ang="0">
                  <a:pos x="connsiteX1" y="connsiteY1"/>
                </a:cxn>
                <a:cxn ang="0">
                  <a:pos x="connsiteX2" y="connsiteY2"/>
                </a:cxn>
              </a:cxnLst>
              <a:rect l="l" t="t" r="r" b="b"/>
              <a:pathLst>
                <a:path w="1050141" h="1422400">
                  <a:moveTo>
                    <a:pt x="1050141" y="0"/>
                  </a:moveTo>
                  <a:cubicBezTo>
                    <a:pt x="790496" y="122766"/>
                    <a:pt x="530852" y="245533"/>
                    <a:pt x="355874" y="482600"/>
                  </a:cubicBezTo>
                  <a:cubicBezTo>
                    <a:pt x="180896" y="719667"/>
                    <a:pt x="-8193" y="1349022"/>
                    <a:pt x="274" y="1422400"/>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eeform 361"/>
            <p:cNvSpPr/>
            <p:nvPr/>
          </p:nvSpPr>
          <p:spPr>
            <a:xfrm>
              <a:off x="3756111" y="3422852"/>
              <a:ext cx="1507459" cy="747813"/>
            </a:xfrm>
            <a:custGeom>
              <a:avLst/>
              <a:gdLst>
                <a:gd name="connsiteX0" fmla="*/ 1050141 w 1050141"/>
                <a:gd name="connsiteY0" fmla="*/ 0 h 1422400"/>
                <a:gd name="connsiteX1" fmla="*/ 355874 w 1050141"/>
                <a:gd name="connsiteY1" fmla="*/ 482600 h 1422400"/>
                <a:gd name="connsiteX2" fmla="*/ 274 w 1050141"/>
                <a:gd name="connsiteY2" fmla="*/ 1422400 h 1422400"/>
              </a:gdLst>
              <a:ahLst/>
              <a:cxnLst>
                <a:cxn ang="0">
                  <a:pos x="connsiteX0" y="connsiteY0"/>
                </a:cxn>
                <a:cxn ang="0">
                  <a:pos x="connsiteX1" y="connsiteY1"/>
                </a:cxn>
                <a:cxn ang="0">
                  <a:pos x="connsiteX2" y="connsiteY2"/>
                </a:cxn>
              </a:cxnLst>
              <a:rect l="l" t="t" r="r" b="b"/>
              <a:pathLst>
                <a:path w="1050141" h="1422400">
                  <a:moveTo>
                    <a:pt x="1050141" y="0"/>
                  </a:moveTo>
                  <a:cubicBezTo>
                    <a:pt x="790496" y="122766"/>
                    <a:pt x="530852" y="245533"/>
                    <a:pt x="355874" y="482600"/>
                  </a:cubicBezTo>
                  <a:cubicBezTo>
                    <a:pt x="180896" y="719667"/>
                    <a:pt x="-8193" y="1349022"/>
                    <a:pt x="274" y="1422400"/>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eeform 362"/>
            <p:cNvSpPr/>
            <p:nvPr/>
          </p:nvSpPr>
          <p:spPr>
            <a:xfrm rot="10520822">
              <a:off x="6215694" y="3837767"/>
              <a:ext cx="695099" cy="1684921"/>
            </a:xfrm>
            <a:custGeom>
              <a:avLst/>
              <a:gdLst>
                <a:gd name="connsiteX0" fmla="*/ 1050141 w 1050141"/>
                <a:gd name="connsiteY0" fmla="*/ 0 h 1422400"/>
                <a:gd name="connsiteX1" fmla="*/ 355874 w 1050141"/>
                <a:gd name="connsiteY1" fmla="*/ 482600 h 1422400"/>
                <a:gd name="connsiteX2" fmla="*/ 274 w 1050141"/>
                <a:gd name="connsiteY2" fmla="*/ 1422400 h 1422400"/>
              </a:gdLst>
              <a:ahLst/>
              <a:cxnLst>
                <a:cxn ang="0">
                  <a:pos x="connsiteX0" y="connsiteY0"/>
                </a:cxn>
                <a:cxn ang="0">
                  <a:pos x="connsiteX1" y="connsiteY1"/>
                </a:cxn>
                <a:cxn ang="0">
                  <a:pos x="connsiteX2" y="connsiteY2"/>
                </a:cxn>
              </a:cxnLst>
              <a:rect l="l" t="t" r="r" b="b"/>
              <a:pathLst>
                <a:path w="1050141" h="1422400">
                  <a:moveTo>
                    <a:pt x="1050141" y="0"/>
                  </a:moveTo>
                  <a:cubicBezTo>
                    <a:pt x="790496" y="122766"/>
                    <a:pt x="530852" y="245533"/>
                    <a:pt x="355874" y="482600"/>
                  </a:cubicBezTo>
                  <a:cubicBezTo>
                    <a:pt x="180896" y="719667"/>
                    <a:pt x="-8193" y="1349022"/>
                    <a:pt x="274" y="1422400"/>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p:cNvSpPr/>
            <p:nvPr/>
          </p:nvSpPr>
          <p:spPr>
            <a:xfrm>
              <a:off x="1060335" y="3778694"/>
              <a:ext cx="919989" cy="392726"/>
            </a:xfrm>
            <a:prstGeom prst="rect">
              <a:avLst/>
            </a:prstGeom>
            <a:blipFill dpi="0" rotWithShape="1">
              <a:blip r:embed="rId50">
                <a:alphaModFix amt="4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5" name="Rectangle 364"/>
            <p:cNvSpPr/>
            <p:nvPr/>
          </p:nvSpPr>
          <p:spPr>
            <a:xfrm>
              <a:off x="3746648" y="4119174"/>
              <a:ext cx="838200" cy="609600"/>
            </a:xfrm>
            <a:prstGeom prst="rect">
              <a:avLst/>
            </a:prstGeom>
            <a:blipFill dpi="0" rotWithShape="1">
              <a:blip r:embed="rId51">
                <a:alphaModFix amt="5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6" name="Picture 365"/>
            <p:cNvPicPr>
              <a:picLocks noChangeAspect="1"/>
            </p:cNvPicPr>
            <p:nvPr/>
          </p:nvPicPr>
          <p:blipFill rotWithShape="1">
            <a:blip r:embed="rId52">
              <a:alphaModFix amt="60000"/>
            </a:blip>
            <a:srcRect b="21317"/>
            <a:stretch/>
          </p:blipFill>
          <p:spPr>
            <a:xfrm>
              <a:off x="4849428" y="2784842"/>
              <a:ext cx="702692" cy="311006"/>
            </a:xfrm>
            <a:prstGeom prst="rect">
              <a:avLst/>
            </a:prstGeom>
          </p:spPr>
        </p:pic>
        <p:sp>
          <p:nvSpPr>
            <p:cNvPr id="367" name="TextBox 366"/>
            <p:cNvSpPr txBox="1"/>
            <p:nvPr/>
          </p:nvSpPr>
          <p:spPr>
            <a:xfrm>
              <a:off x="4863219" y="2629336"/>
              <a:ext cx="717715" cy="276999"/>
            </a:xfrm>
            <a:prstGeom prst="rect">
              <a:avLst/>
            </a:prstGeom>
            <a:noFill/>
          </p:spPr>
          <p:txBody>
            <a:bodyPr wrap="none" rtlCol="0">
              <a:spAutoFit/>
            </a:bodyPr>
            <a:lstStyle/>
            <a:p>
              <a:r>
                <a:rPr lang="en-US" sz="1200" dirty="0" smtClean="0">
                  <a:solidFill>
                    <a:schemeClr val="tx1">
                      <a:lumMod val="75000"/>
                      <a:lumOff val="25000"/>
                    </a:schemeClr>
                  </a:solidFill>
                </a:rPr>
                <a:t>MATLAB</a:t>
              </a:r>
              <a:endParaRPr lang="en-US" sz="1200" dirty="0">
                <a:solidFill>
                  <a:schemeClr val="tx1">
                    <a:lumMod val="75000"/>
                    <a:lumOff val="25000"/>
                  </a:schemeClr>
                </a:solidFill>
              </a:endParaRPr>
            </a:p>
          </p:txBody>
        </p:sp>
        <p:sp>
          <p:nvSpPr>
            <p:cNvPr id="368" name="Line Callout 1 367"/>
            <p:cNvSpPr/>
            <p:nvPr/>
          </p:nvSpPr>
          <p:spPr>
            <a:xfrm>
              <a:off x="927248" y="5643174"/>
              <a:ext cx="3733800" cy="685800"/>
            </a:xfrm>
            <a:prstGeom prst="borderCallout1">
              <a:avLst>
                <a:gd name="adj1" fmla="val -9869"/>
                <a:gd name="adj2" fmla="val 77946"/>
                <a:gd name="adj3" fmla="val -82038"/>
                <a:gd name="adj4" fmla="val 72701"/>
              </a:avLst>
            </a:prstGeom>
            <a:noFill/>
            <a:ln>
              <a:solidFill>
                <a:srgbClr val="B9CDE5"/>
              </a:solidFill>
            </a:ln>
          </p:spPr>
          <p:style>
            <a:lnRef idx="1">
              <a:schemeClr val="accent1"/>
            </a:lnRef>
            <a:fillRef idx="3">
              <a:schemeClr val="accent1"/>
            </a:fillRef>
            <a:effectRef idx="2">
              <a:schemeClr val="accent1"/>
            </a:effectRef>
            <a:fontRef idx="minor">
              <a:schemeClr val="lt1"/>
            </a:fontRef>
          </p:style>
          <p:txBody>
            <a:bodyPr rtlCol="0" anchor="ctr"/>
            <a:lstStyle/>
            <a:p>
              <a:pPr marL="0" lvl="2"/>
              <a:r>
                <a:rPr lang="en-US" sz="1200" dirty="0">
                  <a:solidFill>
                    <a:schemeClr val="accent1">
                      <a:lumMod val="75000"/>
                    </a:schemeClr>
                  </a:solidFill>
                  <a:latin typeface="Lucida Sans"/>
                  <a:cs typeface="Lucida Sans"/>
                </a:rPr>
                <a:t>Multiple building energy models (in E+ environment) are validated using real building measurements contributed by SIEMENS</a:t>
              </a:r>
            </a:p>
          </p:txBody>
        </p:sp>
        <p:sp>
          <p:nvSpPr>
            <p:cNvPr id="369" name="Line Callout 1 368"/>
            <p:cNvSpPr/>
            <p:nvPr/>
          </p:nvSpPr>
          <p:spPr>
            <a:xfrm>
              <a:off x="5758789" y="2732780"/>
              <a:ext cx="2438400" cy="615575"/>
            </a:xfrm>
            <a:prstGeom prst="borderCallout1">
              <a:avLst>
                <a:gd name="adj1" fmla="val 106798"/>
                <a:gd name="adj2" fmla="val 13710"/>
                <a:gd name="adj3" fmla="val 138332"/>
                <a:gd name="adj4" fmla="val 6729"/>
              </a:avLst>
            </a:prstGeom>
            <a:no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lvl="2"/>
              <a:r>
                <a:rPr lang="en-US" sz="1200" dirty="0" smtClean="0">
                  <a:solidFill>
                    <a:schemeClr val="accent1">
                      <a:lumMod val="75000"/>
                    </a:schemeClr>
                  </a:solidFill>
                  <a:latin typeface="Lucida Sans"/>
                  <a:cs typeface="Lucida Sans"/>
                </a:rPr>
                <a:t>Interactions between buildings and the Grid are simulated in Matlab</a:t>
              </a:r>
              <a:endParaRPr lang="en-US" sz="1200" dirty="0">
                <a:solidFill>
                  <a:schemeClr val="accent1">
                    <a:lumMod val="75000"/>
                  </a:schemeClr>
                </a:solidFill>
                <a:latin typeface="Lucida Sans"/>
                <a:cs typeface="Lucida Sans"/>
              </a:endParaRPr>
            </a:p>
          </p:txBody>
        </p:sp>
        <p:sp>
          <p:nvSpPr>
            <p:cNvPr id="370" name="Line Callout 1 369"/>
            <p:cNvSpPr/>
            <p:nvPr/>
          </p:nvSpPr>
          <p:spPr>
            <a:xfrm>
              <a:off x="165248" y="4328947"/>
              <a:ext cx="1981200" cy="1161827"/>
            </a:xfrm>
            <a:prstGeom prst="borderCallout1">
              <a:avLst>
                <a:gd name="adj1" fmla="val -6783"/>
                <a:gd name="adj2" fmla="val 25863"/>
                <a:gd name="adj3" fmla="val -75110"/>
                <a:gd name="adj4" fmla="val 43605"/>
              </a:avLst>
            </a:prstGeom>
            <a:noFill/>
            <a:ln>
              <a:solidFill>
                <a:srgbClr val="B9CDE5"/>
              </a:solidFill>
            </a:ln>
          </p:spPr>
          <p:style>
            <a:lnRef idx="1">
              <a:schemeClr val="accent1"/>
            </a:lnRef>
            <a:fillRef idx="3">
              <a:schemeClr val="accent1"/>
            </a:fillRef>
            <a:effectRef idx="2">
              <a:schemeClr val="accent1"/>
            </a:effectRef>
            <a:fontRef idx="minor">
              <a:schemeClr val="lt1"/>
            </a:fontRef>
          </p:style>
          <p:txBody>
            <a:bodyPr rtlCol="0" anchor="ctr"/>
            <a:lstStyle/>
            <a:p>
              <a:pPr marL="0" lvl="2"/>
              <a:r>
                <a:rPr lang="en-US" sz="1200" dirty="0" smtClean="0">
                  <a:solidFill>
                    <a:schemeClr val="accent1">
                      <a:lumMod val="75000"/>
                    </a:schemeClr>
                  </a:solidFill>
                  <a:latin typeface="Lucida Sans"/>
                  <a:cs typeface="Lucida Sans"/>
                </a:rPr>
                <a:t>PV panels, battery, and ice storage tanks are all modeled in the testbed and can be freely shared by buildings</a:t>
              </a:r>
              <a:endParaRPr lang="en-US" sz="1200" dirty="0">
                <a:solidFill>
                  <a:schemeClr val="accent1">
                    <a:lumMod val="75000"/>
                  </a:schemeClr>
                </a:solidFill>
                <a:latin typeface="Lucida Sans"/>
                <a:cs typeface="Lucida Sans"/>
              </a:endParaRPr>
            </a:p>
          </p:txBody>
        </p:sp>
        <p:sp>
          <p:nvSpPr>
            <p:cNvPr id="371" name="Left-Right Arrow 370"/>
            <p:cNvSpPr/>
            <p:nvPr/>
          </p:nvSpPr>
          <p:spPr>
            <a:xfrm rot="11678675">
              <a:off x="7085905" y="5105239"/>
              <a:ext cx="1063706" cy="255216"/>
            </a:xfrm>
            <a:prstGeom prst="leftRightArrow">
              <a:avLst>
                <a:gd name="adj1" fmla="val 50000"/>
                <a:gd name="adj2" fmla="val 47490"/>
              </a:avLst>
            </a:prstGeom>
            <a:pattFill prst="zigZag">
              <a:fgClr>
                <a:schemeClr val="tx2">
                  <a:lumMod val="40000"/>
                  <a:lumOff val="60000"/>
                </a:schemeClr>
              </a:fgClr>
              <a:bgClr>
                <a:prstClr val="white"/>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2" name="Picture 22" descr="C:\Users\HVACLAB\Desktop\DOE Pic\BACnet-Logo-New.gif"/>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7692356" y="4887790"/>
              <a:ext cx="1270561" cy="258492"/>
            </a:xfrm>
            <a:prstGeom prst="rect">
              <a:avLst/>
            </a:prstGeom>
            <a:noFill/>
            <a:extLst>
              <a:ext uri="{909E8E84-426E-40DD-AFC4-6F175D3DCCD1}">
                <a14:hiddenFill xmlns:a14="http://schemas.microsoft.com/office/drawing/2010/main">
                  <a:solidFill>
                    <a:srgbClr val="FFFFFF"/>
                  </a:solidFill>
                </a14:hiddenFill>
              </a:ext>
            </a:extLst>
          </p:spPr>
        </p:pic>
        <p:pic>
          <p:nvPicPr>
            <p:cNvPr id="373" name="Picture 372"/>
            <p:cNvPicPr>
              <a:picLocks noChangeAspect="1"/>
            </p:cNvPicPr>
            <p:nvPr/>
          </p:nvPicPr>
          <p:blipFill>
            <a:blip r:embed="rId54"/>
            <a:stretch>
              <a:fillRect/>
            </a:stretch>
          </p:blipFill>
          <p:spPr>
            <a:xfrm>
              <a:off x="8177292" y="5268965"/>
              <a:ext cx="836407" cy="616132"/>
            </a:xfrm>
            <a:prstGeom prst="rect">
              <a:avLst/>
            </a:prstGeom>
          </p:spPr>
        </p:pic>
        <p:sp>
          <p:nvSpPr>
            <p:cNvPr id="374" name="Line Callout 1 373"/>
            <p:cNvSpPr/>
            <p:nvPr/>
          </p:nvSpPr>
          <p:spPr>
            <a:xfrm>
              <a:off x="6776162" y="5542197"/>
              <a:ext cx="1600200" cy="685800"/>
            </a:xfrm>
            <a:prstGeom prst="borderCallout1">
              <a:avLst>
                <a:gd name="adj1" fmla="val -19129"/>
                <a:gd name="adj2" fmla="val 56727"/>
                <a:gd name="adj3" fmla="val -77923"/>
                <a:gd name="adj4" fmla="val 69062"/>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lvl="2"/>
              <a:r>
                <a:rPr lang="en-US" sz="1200" dirty="0">
                  <a:solidFill>
                    <a:srgbClr val="376092"/>
                  </a:solidFill>
                  <a:latin typeface="Lucida Sans"/>
                  <a:cs typeface="Lucida Sans"/>
                </a:rPr>
                <a:t>Is able to interact with real building control systems</a:t>
              </a:r>
            </a:p>
          </p:txBody>
        </p:sp>
      </p:grpSp>
      <p:sp>
        <p:nvSpPr>
          <p:cNvPr id="18" name="Rectangle 17"/>
          <p:cNvSpPr/>
          <p:nvPr/>
        </p:nvSpPr>
        <p:spPr>
          <a:xfrm>
            <a:off x="9255234" y="42370655"/>
            <a:ext cx="4058127" cy="338554"/>
          </a:xfrm>
          <a:prstGeom prst="rect">
            <a:avLst/>
          </a:prstGeom>
        </p:spPr>
        <p:txBody>
          <a:bodyPr wrap="square">
            <a:spAutoFit/>
          </a:bodyPr>
          <a:lstStyle/>
          <a:p>
            <a:r>
              <a:rPr lang="en-US" sz="1600" dirty="0"/>
              <a:t>Ice Tank Model Development and Validation</a:t>
            </a:r>
          </a:p>
        </p:txBody>
      </p:sp>
      <p:sp>
        <p:nvSpPr>
          <p:cNvPr id="261" name="TextBox 353"/>
          <p:cNvSpPr txBox="1">
            <a:spLocks noChangeArrowheads="1"/>
          </p:cNvSpPr>
          <p:nvPr/>
        </p:nvSpPr>
        <p:spPr bwMode="auto">
          <a:xfrm>
            <a:off x="1382621" y="31017771"/>
            <a:ext cx="30376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400">
                <a:solidFill>
                  <a:schemeClr val="tx1"/>
                </a:solidFill>
                <a:latin typeface="Arial" charset="0"/>
              </a:defRPr>
            </a:lvl1pPr>
            <a:lvl2pPr marL="742950" indent="-285750" eaLnBrk="0" hangingPunct="0">
              <a:defRPr sz="8400">
                <a:solidFill>
                  <a:schemeClr val="tx1"/>
                </a:solidFill>
                <a:latin typeface="Arial" charset="0"/>
              </a:defRPr>
            </a:lvl2pPr>
            <a:lvl3pPr marL="1143000" indent="-228600" eaLnBrk="0" hangingPunct="0">
              <a:defRPr sz="8400">
                <a:solidFill>
                  <a:schemeClr val="tx1"/>
                </a:solidFill>
                <a:latin typeface="Arial" charset="0"/>
              </a:defRPr>
            </a:lvl3pPr>
            <a:lvl4pPr marL="1600200" indent="-228600" eaLnBrk="0" hangingPunct="0">
              <a:defRPr sz="8400">
                <a:solidFill>
                  <a:schemeClr val="tx1"/>
                </a:solidFill>
                <a:latin typeface="Arial" charset="0"/>
              </a:defRPr>
            </a:lvl4pPr>
            <a:lvl5pPr marL="2057400" indent="-228600" eaLnBrk="0" hangingPunct="0">
              <a:defRPr sz="8400">
                <a:solidFill>
                  <a:schemeClr val="tx1"/>
                </a:solidFill>
                <a:latin typeface="Arial" charset="0"/>
              </a:defRPr>
            </a:lvl5pPr>
            <a:lvl6pPr marL="2514600" indent="-228600" algn="ctr" eaLnBrk="0" fontAlgn="base" hangingPunct="0">
              <a:spcBef>
                <a:spcPct val="0"/>
              </a:spcBef>
              <a:spcAft>
                <a:spcPct val="0"/>
              </a:spcAft>
              <a:defRPr sz="8400">
                <a:solidFill>
                  <a:schemeClr val="tx1"/>
                </a:solidFill>
                <a:latin typeface="Arial" charset="0"/>
              </a:defRPr>
            </a:lvl6pPr>
            <a:lvl7pPr marL="2971800" indent="-228600" algn="ctr" eaLnBrk="0" fontAlgn="base" hangingPunct="0">
              <a:spcBef>
                <a:spcPct val="0"/>
              </a:spcBef>
              <a:spcAft>
                <a:spcPct val="0"/>
              </a:spcAft>
              <a:defRPr sz="8400">
                <a:solidFill>
                  <a:schemeClr val="tx1"/>
                </a:solidFill>
                <a:latin typeface="Arial" charset="0"/>
              </a:defRPr>
            </a:lvl7pPr>
            <a:lvl8pPr marL="3429000" indent="-228600" algn="ctr" eaLnBrk="0" fontAlgn="base" hangingPunct="0">
              <a:spcBef>
                <a:spcPct val="0"/>
              </a:spcBef>
              <a:spcAft>
                <a:spcPct val="0"/>
              </a:spcAft>
              <a:defRPr sz="8400">
                <a:solidFill>
                  <a:schemeClr val="tx1"/>
                </a:solidFill>
                <a:latin typeface="Arial" charset="0"/>
              </a:defRPr>
            </a:lvl8pPr>
            <a:lvl9pPr marL="3886200" indent="-228600" algn="ctr" eaLnBrk="0" fontAlgn="base" hangingPunct="0">
              <a:spcBef>
                <a:spcPct val="0"/>
              </a:spcBef>
              <a:spcAft>
                <a:spcPct val="0"/>
              </a:spcAft>
              <a:defRPr sz="8400">
                <a:solidFill>
                  <a:schemeClr val="tx1"/>
                </a:solidFill>
                <a:latin typeface="Arial" charset="0"/>
              </a:defRPr>
            </a:lvl9pPr>
          </a:lstStyle>
          <a:p>
            <a:pPr algn="ctr" eaLnBrk="1" hangingPunct="1"/>
            <a:r>
              <a:rPr lang="en-US" altLang="zh-CN" sz="1600" dirty="0" smtClean="0">
                <a:latin typeface="+mn-lt"/>
                <a:ea typeface="宋体" charset="-122"/>
              </a:rPr>
              <a:t>Building </a:t>
            </a:r>
            <a:r>
              <a:rPr lang="en-US" altLang="zh-CN" sz="1600" dirty="0">
                <a:latin typeface="+mn-lt"/>
                <a:ea typeface="宋体" charset="-122"/>
              </a:rPr>
              <a:t>Cluster </a:t>
            </a:r>
            <a:r>
              <a:rPr lang="en-US" altLang="zh-CN" sz="1600" dirty="0" smtClean="0">
                <a:latin typeface="+mn-lt"/>
                <a:ea typeface="宋体" charset="-122"/>
              </a:rPr>
              <a:t>Emulator</a:t>
            </a:r>
            <a:endParaRPr lang="en-US" altLang="zh-CN" sz="1600" dirty="0">
              <a:latin typeface="+mn-lt"/>
              <a:ea typeface="宋体" charset="-122"/>
            </a:endParaRPr>
          </a:p>
        </p:txBody>
      </p:sp>
    </p:spTree>
    <p:extLst>
      <p:ext uri="{BB962C8B-B14F-4D97-AF65-F5344CB8AC3E}">
        <p14:creationId xmlns:p14="http://schemas.microsoft.com/office/powerpoint/2010/main" val="58181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additive="base">
                                        <p:cTn id="7" dur="500" fill="hold"/>
                                        <p:tgtEl>
                                          <p:spTgt spid="185"/>
                                        </p:tgtEl>
                                        <p:attrNameLst>
                                          <p:attrName>ppt_x</p:attrName>
                                        </p:attrNameLst>
                                      </p:cBhvr>
                                      <p:tavLst>
                                        <p:tav tm="0">
                                          <p:val>
                                            <p:strVal val="#ppt_x"/>
                                          </p:val>
                                        </p:tav>
                                        <p:tav tm="100000">
                                          <p:val>
                                            <p:strVal val="#ppt_x"/>
                                          </p:val>
                                        </p:tav>
                                      </p:tavLst>
                                    </p:anim>
                                    <p:anim calcmode="lin" valueType="num">
                                      <p:cBhvr additive="base">
                                        <p:cTn id="8" dur="500" fill="hold"/>
                                        <p:tgtEl>
                                          <p:spTgt spid="18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11">
                                            <p:graphicEl>
                                              <a:chart seriesIdx="-3" categoryIdx="-3" bldStep="gridLegend"/>
                                            </p:graphicEl>
                                          </p:spTgt>
                                        </p:tgtEl>
                                        <p:attrNameLst>
                                          <p:attrName>style.visibility</p:attrName>
                                        </p:attrNameLst>
                                      </p:cBhvr>
                                      <p:to>
                                        <p:strVal val="visible"/>
                                      </p:to>
                                    </p:set>
                                    <p:animEffect transition="in" filter="wipe(left)">
                                      <p:cBhvr>
                                        <p:cTn id="12" dur="350"/>
                                        <p:tgtEl>
                                          <p:spTgt spid="411">
                                            <p:graphicEl>
                                              <a:chart seriesIdx="-3" categoryIdx="-3" bldStep="gridLegend"/>
                                            </p:graphicEl>
                                          </p:spTgt>
                                        </p:tgtEl>
                                      </p:cBhvr>
                                    </p:animEffect>
                                  </p:childTnLst>
                                </p:cTn>
                              </p:par>
                            </p:childTnLst>
                          </p:cTn>
                        </p:par>
                        <p:par>
                          <p:cTn id="13" fill="hold">
                            <p:stCondLst>
                              <p:cond delay="850"/>
                            </p:stCondLst>
                            <p:childTnLst>
                              <p:par>
                                <p:cTn id="14" presetID="22" presetClass="entr" presetSubtype="8" fill="hold" grpId="0" nodeType="afterEffect">
                                  <p:stCondLst>
                                    <p:cond delay="0"/>
                                  </p:stCondLst>
                                  <p:childTnLst>
                                    <p:set>
                                      <p:cBhvr>
                                        <p:cTn id="15" dur="1" fill="hold">
                                          <p:stCondLst>
                                            <p:cond delay="0"/>
                                          </p:stCondLst>
                                        </p:cTn>
                                        <p:tgtEl>
                                          <p:spTgt spid="411">
                                            <p:graphicEl>
                                              <a:chart seriesIdx="-4" categoryIdx="0" bldStep="category"/>
                                            </p:graphicEl>
                                          </p:spTgt>
                                        </p:tgtEl>
                                        <p:attrNameLst>
                                          <p:attrName>style.visibility</p:attrName>
                                        </p:attrNameLst>
                                      </p:cBhvr>
                                      <p:to>
                                        <p:strVal val="visible"/>
                                      </p:to>
                                    </p:set>
                                    <p:animEffect transition="in" filter="wipe(left)">
                                      <p:cBhvr>
                                        <p:cTn id="16" dur="350"/>
                                        <p:tgtEl>
                                          <p:spTgt spid="411">
                                            <p:graphicEl>
                                              <a:chart seriesIdx="-4" categoryIdx="0" bldStep="category"/>
                                            </p:graphicEl>
                                          </p:spTgt>
                                        </p:tgtEl>
                                      </p:cBhvr>
                                    </p:animEffect>
                                  </p:childTnLst>
                                </p:cTn>
                              </p:par>
                            </p:childTnLst>
                          </p:cTn>
                        </p:par>
                        <p:par>
                          <p:cTn id="17" fill="hold">
                            <p:stCondLst>
                              <p:cond delay="1200"/>
                            </p:stCondLst>
                            <p:childTnLst>
                              <p:par>
                                <p:cTn id="18" presetID="22" presetClass="entr" presetSubtype="8" fill="hold" grpId="0" nodeType="afterEffect">
                                  <p:stCondLst>
                                    <p:cond delay="0"/>
                                  </p:stCondLst>
                                  <p:childTnLst>
                                    <p:set>
                                      <p:cBhvr>
                                        <p:cTn id="19" dur="1" fill="hold">
                                          <p:stCondLst>
                                            <p:cond delay="0"/>
                                          </p:stCondLst>
                                        </p:cTn>
                                        <p:tgtEl>
                                          <p:spTgt spid="411">
                                            <p:graphicEl>
                                              <a:chart seriesIdx="-4" categoryIdx="1" bldStep="category"/>
                                            </p:graphicEl>
                                          </p:spTgt>
                                        </p:tgtEl>
                                        <p:attrNameLst>
                                          <p:attrName>style.visibility</p:attrName>
                                        </p:attrNameLst>
                                      </p:cBhvr>
                                      <p:to>
                                        <p:strVal val="visible"/>
                                      </p:to>
                                    </p:set>
                                    <p:animEffect transition="in" filter="wipe(left)">
                                      <p:cBhvr>
                                        <p:cTn id="20" dur="350"/>
                                        <p:tgtEl>
                                          <p:spTgt spid="411">
                                            <p:graphicEl>
                                              <a:chart seriesIdx="-4" categoryIdx="1" bldStep="category"/>
                                            </p:graphicEl>
                                          </p:spTgt>
                                        </p:tgtEl>
                                      </p:cBhvr>
                                    </p:animEffect>
                                  </p:childTnLst>
                                </p:cTn>
                              </p:par>
                            </p:childTnLst>
                          </p:cTn>
                        </p:par>
                        <p:par>
                          <p:cTn id="21" fill="hold">
                            <p:stCondLst>
                              <p:cond delay="1550"/>
                            </p:stCondLst>
                            <p:childTnLst>
                              <p:par>
                                <p:cTn id="22" presetID="22" presetClass="entr" presetSubtype="8" fill="hold" grpId="0" nodeType="afterEffect">
                                  <p:stCondLst>
                                    <p:cond delay="0"/>
                                  </p:stCondLst>
                                  <p:childTnLst>
                                    <p:set>
                                      <p:cBhvr>
                                        <p:cTn id="23" dur="1" fill="hold">
                                          <p:stCondLst>
                                            <p:cond delay="0"/>
                                          </p:stCondLst>
                                        </p:cTn>
                                        <p:tgtEl>
                                          <p:spTgt spid="411">
                                            <p:graphicEl>
                                              <a:chart seriesIdx="-4" categoryIdx="2" bldStep="category"/>
                                            </p:graphicEl>
                                          </p:spTgt>
                                        </p:tgtEl>
                                        <p:attrNameLst>
                                          <p:attrName>style.visibility</p:attrName>
                                        </p:attrNameLst>
                                      </p:cBhvr>
                                      <p:to>
                                        <p:strVal val="visible"/>
                                      </p:to>
                                    </p:set>
                                    <p:animEffect transition="in" filter="wipe(left)">
                                      <p:cBhvr>
                                        <p:cTn id="24" dur="350"/>
                                        <p:tgtEl>
                                          <p:spTgt spid="411">
                                            <p:graphicEl>
                                              <a:chart seriesIdx="-4" categoryIdx="2" bldStep="category"/>
                                            </p:graphicEl>
                                          </p:spTgt>
                                        </p:tgtEl>
                                      </p:cBhvr>
                                    </p:animEffect>
                                  </p:childTnLst>
                                </p:cTn>
                              </p:par>
                            </p:childTnLst>
                          </p:cTn>
                        </p:par>
                        <p:par>
                          <p:cTn id="25" fill="hold">
                            <p:stCondLst>
                              <p:cond delay="1900"/>
                            </p:stCondLst>
                            <p:childTnLst>
                              <p:par>
                                <p:cTn id="26" presetID="22" presetClass="entr" presetSubtype="8" fill="hold" grpId="0" nodeType="afterEffect">
                                  <p:stCondLst>
                                    <p:cond delay="0"/>
                                  </p:stCondLst>
                                  <p:childTnLst>
                                    <p:set>
                                      <p:cBhvr>
                                        <p:cTn id="27" dur="1" fill="hold">
                                          <p:stCondLst>
                                            <p:cond delay="0"/>
                                          </p:stCondLst>
                                        </p:cTn>
                                        <p:tgtEl>
                                          <p:spTgt spid="411">
                                            <p:graphicEl>
                                              <a:chart seriesIdx="-4" categoryIdx="3" bldStep="category"/>
                                            </p:graphicEl>
                                          </p:spTgt>
                                        </p:tgtEl>
                                        <p:attrNameLst>
                                          <p:attrName>style.visibility</p:attrName>
                                        </p:attrNameLst>
                                      </p:cBhvr>
                                      <p:to>
                                        <p:strVal val="visible"/>
                                      </p:to>
                                    </p:set>
                                    <p:animEffect transition="in" filter="wipe(left)">
                                      <p:cBhvr>
                                        <p:cTn id="28" dur="350"/>
                                        <p:tgtEl>
                                          <p:spTgt spid="411">
                                            <p:graphicEl>
                                              <a:chart seriesIdx="-4" categoryIdx="3" bldStep="category"/>
                                            </p:graphicEl>
                                          </p:spTgt>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11">
                                            <p:graphicEl>
                                              <a:chart seriesIdx="-4" categoryIdx="4" bldStep="category"/>
                                            </p:graphicEl>
                                          </p:spTgt>
                                        </p:tgtEl>
                                        <p:attrNameLst>
                                          <p:attrName>style.visibility</p:attrName>
                                        </p:attrNameLst>
                                      </p:cBhvr>
                                      <p:to>
                                        <p:strVal val="visible"/>
                                      </p:to>
                                    </p:set>
                                    <p:animEffect transition="in" filter="wipe(left)">
                                      <p:cBhvr>
                                        <p:cTn id="32" dur="350"/>
                                        <p:tgtEl>
                                          <p:spTgt spid="411">
                                            <p:graphicEl>
                                              <a:chart seriesIdx="-4" categoryIdx="4" bldStep="category"/>
                                            </p:graphicEl>
                                          </p:spTgt>
                                        </p:tgtEl>
                                      </p:cBhvr>
                                    </p:animEffect>
                                  </p:childTnLst>
                                </p:cTn>
                              </p:par>
                            </p:childTnLst>
                          </p:cTn>
                        </p:par>
                        <p:par>
                          <p:cTn id="33" fill="hold">
                            <p:stCondLst>
                              <p:cond delay="2600"/>
                            </p:stCondLst>
                            <p:childTnLst>
                              <p:par>
                                <p:cTn id="34" presetID="22" presetClass="entr" presetSubtype="8" fill="hold" grpId="0" nodeType="afterEffect">
                                  <p:stCondLst>
                                    <p:cond delay="0"/>
                                  </p:stCondLst>
                                  <p:childTnLst>
                                    <p:set>
                                      <p:cBhvr>
                                        <p:cTn id="35" dur="1" fill="hold">
                                          <p:stCondLst>
                                            <p:cond delay="0"/>
                                          </p:stCondLst>
                                        </p:cTn>
                                        <p:tgtEl>
                                          <p:spTgt spid="411">
                                            <p:graphicEl>
                                              <a:chart seriesIdx="-4" categoryIdx="5" bldStep="category"/>
                                            </p:graphicEl>
                                          </p:spTgt>
                                        </p:tgtEl>
                                        <p:attrNameLst>
                                          <p:attrName>style.visibility</p:attrName>
                                        </p:attrNameLst>
                                      </p:cBhvr>
                                      <p:to>
                                        <p:strVal val="visible"/>
                                      </p:to>
                                    </p:set>
                                    <p:animEffect transition="in" filter="wipe(left)">
                                      <p:cBhvr>
                                        <p:cTn id="36" dur="350"/>
                                        <p:tgtEl>
                                          <p:spTgt spid="411">
                                            <p:graphicEl>
                                              <a:chart seriesIdx="-4" categoryIdx="5" bldStep="category"/>
                                            </p:graphicEl>
                                          </p:spTgt>
                                        </p:tgtEl>
                                      </p:cBhvr>
                                    </p:animEffect>
                                  </p:childTnLst>
                                </p:cTn>
                              </p:par>
                            </p:childTnLst>
                          </p:cTn>
                        </p:par>
                        <p:par>
                          <p:cTn id="37" fill="hold">
                            <p:stCondLst>
                              <p:cond delay="2950"/>
                            </p:stCondLst>
                            <p:childTnLst>
                              <p:par>
                                <p:cTn id="38" presetID="22" presetClass="entr" presetSubtype="8" fill="hold" grpId="0" nodeType="afterEffect">
                                  <p:stCondLst>
                                    <p:cond delay="0"/>
                                  </p:stCondLst>
                                  <p:childTnLst>
                                    <p:set>
                                      <p:cBhvr>
                                        <p:cTn id="39" dur="1" fill="hold">
                                          <p:stCondLst>
                                            <p:cond delay="0"/>
                                          </p:stCondLst>
                                        </p:cTn>
                                        <p:tgtEl>
                                          <p:spTgt spid="411">
                                            <p:graphicEl>
                                              <a:chart seriesIdx="-4" categoryIdx="6" bldStep="category"/>
                                            </p:graphicEl>
                                          </p:spTgt>
                                        </p:tgtEl>
                                        <p:attrNameLst>
                                          <p:attrName>style.visibility</p:attrName>
                                        </p:attrNameLst>
                                      </p:cBhvr>
                                      <p:to>
                                        <p:strVal val="visible"/>
                                      </p:to>
                                    </p:set>
                                    <p:animEffect transition="in" filter="wipe(left)">
                                      <p:cBhvr>
                                        <p:cTn id="40" dur="350"/>
                                        <p:tgtEl>
                                          <p:spTgt spid="411">
                                            <p:graphicEl>
                                              <a:chart seriesIdx="-4" categoryIdx="6" bldStep="category"/>
                                            </p:graphicEl>
                                          </p:spTgt>
                                        </p:tgtEl>
                                      </p:cBhvr>
                                    </p:animEffect>
                                  </p:childTnLst>
                                </p:cTn>
                              </p:par>
                            </p:childTnLst>
                          </p:cTn>
                        </p:par>
                        <p:par>
                          <p:cTn id="41" fill="hold">
                            <p:stCondLst>
                              <p:cond delay="3300"/>
                            </p:stCondLst>
                            <p:childTnLst>
                              <p:par>
                                <p:cTn id="42" presetID="22" presetClass="entr" presetSubtype="8" fill="hold" grpId="0" nodeType="afterEffect">
                                  <p:stCondLst>
                                    <p:cond delay="0"/>
                                  </p:stCondLst>
                                  <p:childTnLst>
                                    <p:set>
                                      <p:cBhvr>
                                        <p:cTn id="43" dur="1" fill="hold">
                                          <p:stCondLst>
                                            <p:cond delay="0"/>
                                          </p:stCondLst>
                                        </p:cTn>
                                        <p:tgtEl>
                                          <p:spTgt spid="411">
                                            <p:graphicEl>
                                              <a:chart seriesIdx="-4" categoryIdx="7" bldStep="category"/>
                                            </p:graphicEl>
                                          </p:spTgt>
                                        </p:tgtEl>
                                        <p:attrNameLst>
                                          <p:attrName>style.visibility</p:attrName>
                                        </p:attrNameLst>
                                      </p:cBhvr>
                                      <p:to>
                                        <p:strVal val="visible"/>
                                      </p:to>
                                    </p:set>
                                    <p:animEffect transition="in" filter="wipe(left)">
                                      <p:cBhvr>
                                        <p:cTn id="44" dur="350"/>
                                        <p:tgtEl>
                                          <p:spTgt spid="411">
                                            <p:graphicEl>
                                              <a:chart seriesIdx="-4" categoryIdx="7" bldStep="category"/>
                                            </p:graphicEl>
                                          </p:spTgt>
                                        </p:tgtEl>
                                      </p:cBhvr>
                                    </p:animEffect>
                                  </p:childTnLst>
                                </p:cTn>
                              </p:par>
                            </p:childTnLst>
                          </p:cTn>
                        </p:par>
                        <p:par>
                          <p:cTn id="45" fill="hold">
                            <p:stCondLst>
                              <p:cond delay="3650"/>
                            </p:stCondLst>
                            <p:childTnLst>
                              <p:par>
                                <p:cTn id="46" presetID="22" presetClass="entr" presetSubtype="8" fill="hold" grpId="0" nodeType="afterEffect">
                                  <p:stCondLst>
                                    <p:cond delay="0"/>
                                  </p:stCondLst>
                                  <p:childTnLst>
                                    <p:set>
                                      <p:cBhvr>
                                        <p:cTn id="47" dur="1" fill="hold">
                                          <p:stCondLst>
                                            <p:cond delay="0"/>
                                          </p:stCondLst>
                                        </p:cTn>
                                        <p:tgtEl>
                                          <p:spTgt spid="411">
                                            <p:graphicEl>
                                              <a:chart seriesIdx="-4" categoryIdx="8" bldStep="category"/>
                                            </p:graphicEl>
                                          </p:spTgt>
                                        </p:tgtEl>
                                        <p:attrNameLst>
                                          <p:attrName>style.visibility</p:attrName>
                                        </p:attrNameLst>
                                      </p:cBhvr>
                                      <p:to>
                                        <p:strVal val="visible"/>
                                      </p:to>
                                    </p:set>
                                    <p:animEffect transition="in" filter="wipe(left)">
                                      <p:cBhvr>
                                        <p:cTn id="48" dur="350"/>
                                        <p:tgtEl>
                                          <p:spTgt spid="411">
                                            <p:graphicEl>
                                              <a:chart seriesIdx="-4" categoryIdx="8" bldStep="category"/>
                                            </p:graphicEl>
                                          </p:spTgt>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411">
                                            <p:graphicEl>
                                              <a:chart seriesIdx="-4" categoryIdx="9" bldStep="category"/>
                                            </p:graphicEl>
                                          </p:spTgt>
                                        </p:tgtEl>
                                        <p:attrNameLst>
                                          <p:attrName>style.visibility</p:attrName>
                                        </p:attrNameLst>
                                      </p:cBhvr>
                                      <p:to>
                                        <p:strVal val="visible"/>
                                      </p:to>
                                    </p:set>
                                    <p:animEffect transition="in" filter="wipe(left)">
                                      <p:cBhvr>
                                        <p:cTn id="52" dur="350"/>
                                        <p:tgtEl>
                                          <p:spTgt spid="411">
                                            <p:graphicEl>
                                              <a:chart seriesIdx="-4" categoryIdx="9" bldStep="category"/>
                                            </p:graphicEl>
                                          </p:spTgt>
                                        </p:tgtEl>
                                      </p:cBhvr>
                                    </p:animEffect>
                                  </p:childTnLst>
                                </p:cTn>
                              </p:par>
                            </p:childTnLst>
                          </p:cTn>
                        </p:par>
                        <p:par>
                          <p:cTn id="53" fill="hold">
                            <p:stCondLst>
                              <p:cond delay="4350"/>
                            </p:stCondLst>
                            <p:childTnLst>
                              <p:par>
                                <p:cTn id="54" presetID="22" presetClass="entr" presetSubtype="8" fill="hold" grpId="0" nodeType="afterEffect">
                                  <p:stCondLst>
                                    <p:cond delay="0"/>
                                  </p:stCondLst>
                                  <p:childTnLst>
                                    <p:set>
                                      <p:cBhvr>
                                        <p:cTn id="55" dur="1" fill="hold">
                                          <p:stCondLst>
                                            <p:cond delay="0"/>
                                          </p:stCondLst>
                                        </p:cTn>
                                        <p:tgtEl>
                                          <p:spTgt spid="411">
                                            <p:graphicEl>
                                              <a:chart seriesIdx="-4" categoryIdx="10" bldStep="category"/>
                                            </p:graphicEl>
                                          </p:spTgt>
                                        </p:tgtEl>
                                        <p:attrNameLst>
                                          <p:attrName>style.visibility</p:attrName>
                                        </p:attrNameLst>
                                      </p:cBhvr>
                                      <p:to>
                                        <p:strVal val="visible"/>
                                      </p:to>
                                    </p:set>
                                    <p:animEffect transition="in" filter="wipe(left)">
                                      <p:cBhvr>
                                        <p:cTn id="56" dur="350"/>
                                        <p:tgtEl>
                                          <p:spTgt spid="411">
                                            <p:graphicEl>
                                              <a:chart seriesIdx="-4" categoryIdx="10" bldStep="category"/>
                                            </p:graphicEl>
                                          </p:spTgt>
                                        </p:tgtEl>
                                      </p:cBhvr>
                                    </p:animEffect>
                                  </p:childTnLst>
                                </p:cTn>
                              </p:par>
                            </p:childTnLst>
                          </p:cTn>
                        </p:par>
                        <p:par>
                          <p:cTn id="57" fill="hold">
                            <p:stCondLst>
                              <p:cond delay="4700"/>
                            </p:stCondLst>
                            <p:childTnLst>
                              <p:par>
                                <p:cTn id="58" presetID="22" presetClass="entr" presetSubtype="8" fill="hold" grpId="0" nodeType="afterEffect">
                                  <p:stCondLst>
                                    <p:cond delay="0"/>
                                  </p:stCondLst>
                                  <p:childTnLst>
                                    <p:set>
                                      <p:cBhvr>
                                        <p:cTn id="59" dur="1" fill="hold">
                                          <p:stCondLst>
                                            <p:cond delay="0"/>
                                          </p:stCondLst>
                                        </p:cTn>
                                        <p:tgtEl>
                                          <p:spTgt spid="411">
                                            <p:graphicEl>
                                              <a:chart seriesIdx="-4" categoryIdx="11" bldStep="category"/>
                                            </p:graphicEl>
                                          </p:spTgt>
                                        </p:tgtEl>
                                        <p:attrNameLst>
                                          <p:attrName>style.visibility</p:attrName>
                                        </p:attrNameLst>
                                      </p:cBhvr>
                                      <p:to>
                                        <p:strVal val="visible"/>
                                      </p:to>
                                    </p:set>
                                    <p:animEffect transition="in" filter="wipe(left)">
                                      <p:cBhvr>
                                        <p:cTn id="60" dur="350"/>
                                        <p:tgtEl>
                                          <p:spTgt spid="411">
                                            <p:graphicEl>
                                              <a:chart seriesIdx="-4" categoryIdx="11" bldStep="category"/>
                                            </p:graphicEl>
                                          </p:spTgt>
                                        </p:tgtEl>
                                      </p:cBhvr>
                                    </p:animEffect>
                                  </p:childTnLst>
                                </p:cTn>
                              </p:par>
                            </p:childTnLst>
                          </p:cTn>
                        </p:par>
                        <p:par>
                          <p:cTn id="61" fill="hold">
                            <p:stCondLst>
                              <p:cond delay="5050"/>
                            </p:stCondLst>
                            <p:childTnLst>
                              <p:par>
                                <p:cTn id="62" presetID="22" presetClass="entr" presetSubtype="8" fill="hold" grpId="0" nodeType="afterEffect">
                                  <p:stCondLst>
                                    <p:cond delay="0"/>
                                  </p:stCondLst>
                                  <p:childTnLst>
                                    <p:set>
                                      <p:cBhvr>
                                        <p:cTn id="63" dur="1" fill="hold">
                                          <p:stCondLst>
                                            <p:cond delay="0"/>
                                          </p:stCondLst>
                                        </p:cTn>
                                        <p:tgtEl>
                                          <p:spTgt spid="411">
                                            <p:graphicEl>
                                              <a:chart seriesIdx="-4" categoryIdx="12" bldStep="category"/>
                                            </p:graphicEl>
                                          </p:spTgt>
                                        </p:tgtEl>
                                        <p:attrNameLst>
                                          <p:attrName>style.visibility</p:attrName>
                                        </p:attrNameLst>
                                      </p:cBhvr>
                                      <p:to>
                                        <p:strVal val="visible"/>
                                      </p:to>
                                    </p:set>
                                    <p:animEffect transition="in" filter="wipe(left)">
                                      <p:cBhvr>
                                        <p:cTn id="64" dur="350"/>
                                        <p:tgtEl>
                                          <p:spTgt spid="411">
                                            <p:graphicEl>
                                              <a:chart seriesIdx="-4" categoryIdx="12" bldStep="category"/>
                                            </p:graphicEl>
                                          </p:spTgt>
                                        </p:tgtEl>
                                      </p:cBhvr>
                                    </p:animEffect>
                                  </p:childTnLst>
                                </p:cTn>
                              </p:par>
                            </p:childTnLst>
                          </p:cTn>
                        </p:par>
                        <p:par>
                          <p:cTn id="65" fill="hold">
                            <p:stCondLst>
                              <p:cond delay="5400"/>
                            </p:stCondLst>
                            <p:childTnLst>
                              <p:par>
                                <p:cTn id="66" presetID="22" presetClass="entr" presetSubtype="8" fill="hold" grpId="0" nodeType="afterEffect">
                                  <p:stCondLst>
                                    <p:cond delay="0"/>
                                  </p:stCondLst>
                                  <p:childTnLst>
                                    <p:set>
                                      <p:cBhvr>
                                        <p:cTn id="67" dur="1" fill="hold">
                                          <p:stCondLst>
                                            <p:cond delay="0"/>
                                          </p:stCondLst>
                                        </p:cTn>
                                        <p:tgtEl>
                                          <p:spTgt spid="411">
                                            <p:graphicEl>
                                              <a:chart seriesIdx="-4" categoryIdx="13" bldStep="category"/>
                                            </p:graphicEl>
                                          </p:spTgt>
                                        </p:tgtEl>
                                        <p:attrNameLst>
                                          <p:attrName>style.visibility</p:attrName>
                                        </p:attrNameLst>
                                      </p:cBhvr>
                                      <p:to>
                                        <p:strVal val="visible"/>
                                      </p:to>
                                    </p:set>
                                    <p:animEffect transition="in" filter="wipe(left)">
                                      <p:cBhvr>
                                        <p:cTn id="68" dur="350"/>
                                        <p:tgtEl>
                                          <p:spTgt spid="411">
                                            <p:graphicEl>
                                              <a:chart seriesIdx="-4" categoryIdx="13" bldStep="category"/>
                                            </p:graphicEl>
                                          </p:spTgt>
                                        </p:tgtEl>
                                      </p:cBhvr>
                                    </p:animEffect>
                                  </p:childTnLst>
                                </p:cTn>
                              </p:par>
                            </p:childTnLst>
                          </p:cTn>
                        </p:par>
                        <p:par>
                          <p:cTn id="69" fill="hold">
                            <p:stCondLst>
                              <p:cond delay="5750"/>
                            </p:stCondLst>
                            <p:childTnLst>
                              <p:par>
                                <p:cTn id="70" presetID="22" presetClass="entr" presetSubtype="8" fill="hold" grpId="0" nodeType="afterEffect">
                                  <p:stCondLst>
                                    <p:cond delay="0"/>
                                  </p:stCondLst>
                                  <p:childTnLst>
                                    <p:set>
                                      <p:cBhvr>
                                        <p:cTn id="71" dur="1" fill="hold">
                                          <p:stCondLst>
                                            <p:cond delay="0"/>
                                          </p:stCondLst>
                                        </p:cTn>
                                        <p:tgtEl>
                                          <p:spTgt spid="411">
                                            <p:graphicEl>
                                              <a:chart seriesIdx="-4" categoryIdx="14" bldStep="category"/>
                                            </p:graphicEl>
                                          </p:spTgt>
                                        </p:tgtEl>
                                        <p:attrNameLst>
                                          <p:attrName>style.visibility</p:attrName>
                                        </p:attrNameLst>
                                      </p:cBhvr>
                                      <p:to>
                                        <p:strVal val="visible"/>
                                      </p:to>
                                    </p:set>
                                    <p:animEffect transition="in" filter="wipe(left)">
                                      <p:cBhvr>
                                        <p:cTn id="72" dur="350"/>
                                        <p:tgtEl>
                                          <p:spTgt spid="411">
                                            <p:graphicEl>
                                              <a:chart seriesIdx="-4" categoryIdx="14" bldStep="category"/>
                                            </p:graphicEl>
                                          </p:spTgt>
                                        </p:tgtEl>
                                      </p:cBhvr>
                                    </p:animEffect>
                                  </p:childTnLst>
                                </p:cTn>
                              </p:par>
                            </p:childTnLst>
                          </p:cTn>
                        </p:par>
                        <p:par>
                          <p:cTn id="73" fill="hold">
                            <p:stCondLst>
                              <p:cond delay="6100"/>
                            </p:stCondLst>
                            <p:childTnLst>
                              <p:par>
                                <p:cTn id="74" presetID="22" presetClass="entr" presetSubtype="8" fill="hold" grpId="0" nodeType="afterEffect">
                                  <p:stCondLst>
                                    <p:cond delay="0"/>
                                  </p:stCondLst>
                                  <p:childTnLst>
                                    <p:set>
                                      <p:cBhvr>
                                        <p:cTn id="75" dur="1" fill="hold">
                                          <p:stCondLst>
                                            <p:cond delay="0"/>
                                          </p:stCondLst>
                                        </p:cTn>
                                        <p:tgtEl>
                                          <p:spTgt spid="411">
                                            <p:graphicEl>
                                              <a:chart seriesIdx="-4" categoryIdx="15" bldStep="category"/>
                                            </p:graphicEl>
                                          </p:spTgt>
                                        </p:tgtEl>
                                        <p:attrNameLst>
                                          <p:attrName>style.visibility</p:attrName>
                                        </p:attrNameLst>
                                      </p:cBhvr>
                                      <p:to>
                                        <p:strVal val="visible"/>
                                      </p:to>
                                    </p:set>
                                    <p:animEffect transition="in" filter="wipe(left)">
                                      <p:cBhvr>
                                        <p:cTn id="76" dur="350"/>
                                        <p:tgtEl>
                                          <p:spTgt spid="411">
                                            <p:graphicEl>
                                              <a:chart seriesIdx="-4" categoryIdx="15" bldStep="category"/>
                                            </p:graphicEl>
                                          </p:spTgt>
                                        </p:tgtEl>
                                      </p:cBhvr>
                                    </p:animEffect>
                                  </p:childTnLst>
                                </p:cTn>
                              </p:par>
                            </p:childTnLst>
                          </p:cTn>
                        </p:par>
                        <p:par>
                          <p:cTn id="77" fill="hold">
                            <p:stCondLst>
                              <p:cond delay="6450"/>
                            </p:stCondLst>
                            <p:childTnLst>
                              <p:par>
                                <p:cTn id="78" presetID="22" presetClass="entr" presetSubtype="8" fill="hold" grpId="0" nodeType="afterEffect">
                                  <p:stCondLst>
                                    <p:cond delay="0"/>
                                  </p:stCondLst>
                                  <p:childTnLst>
                                    <p:set>
                                      <p:cBhvr>
                                        <p:cTn id="79" dur="1" fill="hold">
                                          <p:stCondLst>
                                            <p:cond delay="0"/>
                                          </p:stCondLst>
                                        </p:cTn>
                                        <p:tgtEl>
                                          <p:spTgt spid="411">
                                            <p:graphicEl>
                                              <a:chart seriesIdx="-4" categoryIdx="16" bldStep="category"/>
                                            </p:graphicEl>
                                          </p:spTgt>
                                        </p:tgtEl>
                                        <p:attrNameLst>
                                          <p:attrName>style.visibility</p:attrName>
                                        </p:attrNameLst>
                                      </p:cBhvr>
                                      <p:to>
                                        <p:strVal val="visible"/>
                                      </p:to>
                                    </p:set>
                                    <p:animEffect transition="in" filter="wipe(left)">
                                      <p:cBhvr>
                                        <p:cTn id="80" dur="350"/>
                                        <p:tgtEl>
                                          <p:spTgt spid="411">
                                            <p:graphicEl>
                                              <a:chart seriesIdx="-4" categoryIdx="16" bldStep="category"/>
                                            </p:graphicEl>
                                          </p:spTgt>
                                        </p:tgtEl>
                                      </p:cBhvr>
                                    </p:animEffect>
                                  </p:childTnLst>
                                </p:cTn>
                              </p:par>
                            </p:childTnLst>
                          </p:cTn>
                        </p:par>
                        <p:par>
                          <p:cTn id="81" fill="hold">
                            <p:stCondLst>
                              <p:cond delay="6800"/>
                            </p:stCondLst>
                            <p:childTnLst>
                              <p:par>
                                <p:cTn id="82" presetID="22" presetClass="entr" presetSubtype="8" fill="hold" grpId="0" nodeType="afterEffect">
                                  <p:stCondLst>
                                    <p:cond delay="0"/>
                                  </p:stCondLst>
                                  <p:childTnLst>
                                    <p:set>
                                      <p:cBhvr>
                                        <p:cTn id="83" dur="1" fill="hold">
                                          <p:stCondLst>
                                            <p:cond delay="0"/>
                                          </p:stCondLst>
                                        </p:cTn>
                                        <p:tgtEl>
                                          <p:spTgt spid="411">
                                            <p:graphicEl>
                                              <a:chart seriesIdx="-4" categoryIdx="17" bldStep="category"/>
                                            </p:graphicEl>
                                          </p:spTgt>
                                        </p:tgtEl>
                                        <p:attrNameLst>
                                          <p:attrName>style.visibility</p:attrName>
                                        </p:attrNameLst>
                                      </p:cBhvr>
                                      <p:to>
                                        <p:strVal val="visible"/>
                                      </p:to>
                                    </p:set>
                                    <p:animEffect transition="in" filter="wipe(left)">
                                      <p:cBhvr>
                                        <p:cTn id="84" dur="350"/>
                                        <p:tgtEl>
                                          <p:spTgt spid="411">
                                            <p:graphicEl>
                                              <a:chart seriesIdx="-4" categoryIdx="17" bldStep="category"/>
                                            </p:graphicEl>
                                          </p:spTgt>
                                        </p:tgtEl>
                                      </p:cBhvr>
                                    </p:animEffect>
                                  </p:childTnLst>
                                </p:cTn>
                              </p:par>
                            </p:childTnLst>
                          </p:cTn>
                        </p:par>
                        <p:par>
                          <p:cTn id="85" fill="hold">
                            <p:stCondLst>
                              <p:cond delay="7150"/>
                            </p:stCondLst>
                            <p:childTnLst>
                              <p:par>
                                <p:cTn id="86" presetID="22" presetClass="entr" presetSubtype="8" fill="hold" grpId="0" nodeType="afterEffect">
                                  <p:stCondLst>
                                    <p:cond delay="0"/>
                                  </p:stCondLst>
                                  <p:childTnLst>
                                    <p:set>
                                      <p:cBhvr>
                                        <p:cTn id="87" dur="1" fill="hold">
                                          <p:stCondLst>
                                            <p:cond delay="0"/>
                                          </p:stCondLst>
                                        </p:cTn>
                                        <p:tgtEl>
                                          <p:spTgt spid="411">
                                            <p:graphicEl>
                                              <a:chart seriesIdx="-4" categoryIdx="18" bldStep="category"/>
                                            </p:graphicEl>
                                          </p:spTgt>
                                        </p:tgtEl>
                                        <p:attrNameLst>
                                          <p:attrName>style.visibility</p:attrName>
                                        </p:attrNameLst>
                                      </p:cBhvr>
                                      <p:to>
                                        <p:strVal val="visible"/>
                                      </p:to>
                                    </p:set>
                                    <p:animEffect transition="in" filter="wipe(left)">
                                      <p:cBhvr>
                                        <p:cTn id="88" dur="350"/>
                                        <p:tgtEl>
                                          <p:spTgt spid="411">
                                            <p:graphicEl>
                                              <a:chart seriesIdx="-4" categoryIdx="18" bldStep="category"/>
                                            </p:graphicEl>
                                          </p:spTgt>
                                        </p:tgtEl>
                                      </p:cBhvr>
                                    </p:animEffect>
                                  </p:childTnLst>
                                </p:cTn>
                              </p:par>
                            </p:childTnLst>
                          </p:cTn>
                        </p:par>
                        <p:par>
                          <p:cTn id="89" fill="hold">
                            <p:stCondLst>
                              <p:cond delay="7500"/>
                            </p:stCondLst>
                            <p:childTnLst>
                              <p:par>
                                <p:cTn id="90" presetID="22" presetClass="entr" presetSubtype="8" fill="hold" grpId="0" nodeType="afterEffect">
                                  <p:stCondLst>
                                    <p:cond delay="0"/>
                                  </p:stCondLst>
                                  <p:childTnLst>
                                    <p:set>
                                      <p:cBhvr>
                                        <p:cTn id="91" dur="1" fill="hold">
                                          <p:stCondLst>
                                            <p:cond delay="0"/>
                                          </p:stCondLst>
                                        </p:cTn>
                                        <p:tgtEl>
                                          <p:spTgt spid="411">
                                            <p:graphicEl>
                                              <a:chart seriesIdx="-4" categoryIdx="19" bldStep="category"/>
                                            </p:graphicEl>
                                          </p:spTgt>
                                        </p:tgtEl>
                                        <p:attrNameLst>
                                          <p:attrName>style.visibility</p:attrName>
                                        </p:attrNameLst>
                                      </p:cBhvr>
                                      <p:to>
                                        <p:strVal val="visible"/>
                                      </p:to>
                                    </p:set>
                                    <p:animEffect transition="in" filter="wipe(left)">
                                      <p:cBhvr>
                                        <p:cTn id="92" dur="350"/>
                                        <p:tgtEl>
                                          <p:spTgt spid="411">
                                            <p:graphicEl>
                                              <a:chart seriesIdx="-4" categoryIdx="19" bldStep="category"/>
                                            </p:graphicEl>
                                          </p:spTgt>
                                        </p:tgtEl>
                                      </p:cBhvr>
                                    </p:animEffect>
                                  </p:childTnLst>
                                </p:cTn>
                              </p:par>
                            </p:childTnLst>
                          </p:cTn>
                        </p:par>
                        <p:par>
                          <p:cTn id="93" fill="hold">
                            <p:stCondLst>
                              <p:cond delay="7850"/>
                            </p:stCondLst>
                            <p:childTnLst>
                              <p:par>
                                <p:cTn id="94" presetID="22" presetClass="entr" presetSubtype="8" fill="hold" grpId="0" nodeType="afterEffect">
                                  <p:stCondLst>
                                    <p:cond delay="0"/>
                                  </p:stCondLst>
                                  <p:childTnLst>
                                    <p:set>
                                      <p:cBhvr>
                                        <p:cTn id="95" dur="1" fill="hold">
                                          <p:stCondLst>
                                            <p:cond delay="0"/>
                                          </p:stCondLst>
                                        </p:cTn>
                                        <p:tgtEl>
                                          <p:spTgt spid="411">
                                            <p:graphicEl>
                                              <a:chart seriesIdx="-4" categoryIdx="20" bldStep="category"/>
                                            </p:graphicEl>
                                          </p:spTgt>
                                        </p:tgtEl>
                                        <p:attrNameLst>
                                          <p:attrName>style.visibility</p:attrName>
                                        </p:attrNameLst>
                                      </p:cBhvr>
                                      <p:to>
                                        <p:strVal val="visible"/>
                                      </p:to>
                                    </p:set>
                                    <p:animEffect transition="in" filter="wipe(left)">
                                      <p:cBhvr>
                                        <p:cTn id="96" dur="350"/>
                                        <p:tgtEl>
                                          <p:spTgt spid="411">
                                            <p:graphicEl>
                                              <a:chart seriesIdx="-4" categoryIdx="20" bldStep="category"/>
                                            </p:graphicEl>
                                          </p:spTgt>
                                        </p:tgtEl>
                                      </p:cBhvr>
                                    </p:animEffect>
                                  </p:childTnLst>
                                </p:cTn>
                              </p:par>
                            </p:childTnLst>
                          </p:cTn>
                        </p:par>
                        <p:par>
                          <p:cTn id="97" fill="hold">
                            <p:stCondLst>
                              <p:cond delay="8200"/>
                            </p:stCondLst>
                            <p:childTnLst>
                              <p:par>
                                <p:cTn id="98" presetID="22" presetClass="entr" presetSubtype="8" fill="hold" grpId="0" nodeType="afterEffect">
                                  <p:stCondLst>
                                    <p:cond delay="0"/>
                                  </p:stCondLst>
                                  <p:childTnLst>
                                    <p:set>
                                      <p:cBhvr>
                                        <p:cTn id="99" dur="1" fill="hold">
                                          <p:stCondLst>
                                            <p:cond delay="0"/>
                                          </p:stCondLst>
                                        </p:cTn>
                                        <p:tgtEl>
                                          <p:spTgt spid="411">
                                            <p:graphicEl>
                                              <a:chart seriesIdx="-4" categoryIdx="21" bldStep="category"/>
                                            </p:graphicEl>
                                          </p:spTgt>
                                        </p:tgtEl>
                                        <p:attrNameLst>
                                          <p:attrName>style.visibility</p:attrName>
                                        </p:attrNameLst>
                                      </p:cBhvr>
                                      <p:to>
                                        <p:strVal val="visible"/>
                                      </p:to>
                                    </p:set>
                                    <p:animEffect transition="in" filter="wipe(left)">
                                      <p:cBhvr>
                                        <p:cTn id="100" dur="350"/>
                                        <p:tgtEl>
                                          <p:spTgt spid="411">
                                            <p:graphicEl>
                                              <a:chart seriesIdx="-4" categoryIdx="21" bldStep="category"/>
                                            </p:graphicEl>
                                          </p:spTgt>
                                        </p:tgtEl>
                                      </p:cBhvr>
                                    </p:animEffect>
                                  </p:childTnLst>
                                </p:cTn>
                              </p:par>
                            </p:childTnLst>
                          </p:cTn>
                        </p:par>
                        <p:par>
                          <p:cTn id="101" fill="hold">
                            <p:stCondLst>
                              <p:cond delay="8550"/>
                            </p:stCondLst>
                            <p:childTnLst>
                              <p:par>
                                <p:cTn id="102" presetID="22" presetClass="entr" presetSubtype="8" fill="hold" grpId="0" nodeType="afterEffect">
                                  <p:stCondLst>
                                    <p:cond delay="0"/>
                                  </p:stCondLst>
                                  <p:childTnLst>
                                    <p:set>
                                      <p:cBhvr>
                                        <p:cTn id="103" dur="1" fill="hold">
                                          <p:stCondLst>
                                            <p:cond delay="0"/>
                                          </p:stCondLst>
                                        </p:cTn>
                                        <p:tgtEl>
                                          <p:spTgt spid="411">
                                            <p:graphicEl>
                                              <a:chart seriesIdx="-4" categoryIdx="22" bldStep="category"/>
                                            </p:graphicEl>
                                          </p:spTgt>
                                        </p:tgtEl>
                                        <p:attrNameLst>
                                          <p:attrName>style.visibility</p:attrName>
                                        </p:attrNameLst>
                                      </p:cBhvr>
                                      <p:to>
                                        <p:strVal val="visible"/>
                                      </p:to>
                                    </p:set>
                                    <p:animEffect transition="in" filter="wipe(left)">
                                      <p:cBhvr>
                                        <p:cTn id="104" dur="350"/>
                                        <p:tgtEl>
                                          <p:spTgt spid="411">
                                            <p:graphicEl>
                                              <a:chart seriesIdx="-4" categoryIdx="22" bldStep="category"/>
                                            </p:graphicEl>
                                          </p:spTgt>
                                        </p:tgtEl>
                                      </p:cBhvr>
                                    </p:animEffect>
                                  </p:childTnLst>
                                </p:cTn>
                              </p:par>
                            </p:childTnLst>
                          </p:cTn>
                        </p:par>
                        <p:par>
                          <p:cTn id="105" fill="hold">
                            <p:stCondLst>
                              <p:cond delay="8900"/>
                            </p:stCondLst>
                            <p:childTnLst>
                              <p:par>
                                <p:cTn id="106" presetID="22" presetClass="entr" presetSubtype="8" fill="hold" grpId="0" nodeType="afterEffect">
                                  <p:stCondLst>
                                    <p:cond delay="0"/>
                                  </p:stCondLst>
                                  <p:childTnLst>
                                    <p:set>
                                      <p:cBhvr>
                                        <p:cTn id="107" dur="1" fill="hold">
                                          <p:stCondLst>
                                            <p:cond delay="0"/>
                                          </p:stCondLst>
                                        </p:cTn>
                                        <p:tgtEl>
                                          <p:spTgt spid="411">
                                            <p:graphicEl>
                                              <a:chart seriesIdx="-4" categoryIdx="23" bldStep="category"/>
                                            </p:graphicEl>
                                          </p:spTgt>
                                        </p:tgtEl>
                                        <p:attrNameLst>
                                          <p:attrName>style.visibility</p:attrName>
                                        </p:attrNameLst>
                                      </p:cBhvr>
                                      <p:to>
                                        <p:strVal val="visible"/>
                                      </p:to>
                                    </p:set>
                                    <p:animEffect transition="in" filter="wipe(left)">
                                      <p:cBhvr>
                                        <p:cTn id="108" dur="350"/>
                                        <p:tgtEl>
                                          <p:spTgt spid="411">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1" grpId="0">
        <p:bldSub>
          <a:bldChart bld="category"/>
        </p:bldSub>
      </p:bldGraphic>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8648</TotalTime>
  <Words>1675</Words>
  <Application>Microsoft Office PowerPoint</Application>
  <PresentationFormat>Custom</PresentationFormat>
  <Paragraphs>224</Paragraphs>
  <Slides>1</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2" baseType="lpstr">
      <vt:lpstr>ＭＳ Ｐゴシック</vt:lpstr>
      <vt:lpstr>宋体</vt:lpstr>
      <vt:lpstr>Arial</vt:lpstr>
      <vt:lpstr>Calibri</vt:lpstr>
      <vt:lpstr>Cambria Math</vt:lpstr>
      <vt:lpstr>Candara</vt:lpstr>
      <vt:lpstr>Lucida Sans</vt:lpstr>
      <vt:lpstr>Segoe UI Light</vt:lpstr>
      <vt:lpstr>Times New Roman</vt:lpstr>
      <vt:lpstr>Office 主题​​</vt:lpstr>
      <vt:lpstr>Equation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cuican</dc:creator>
  <cp:lastModifiedBy>Teresa Wu</cp:lastModifiedBy>
  <cp:revision>161</cp:revision>
  <dcterms:created xsi:type="dcterms:W3CDTF">2013-09-06T04:58:26Z</dcterms:created>
  <dcterms:modified xsi:type="dcterms:W3CDTF">2014-10-18T20:35:56Z</dcterms:modified>
</cp:coreProperties>
</file>