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7432000" cy="32918400"/>
  <p:notesSz cx="6858000" cy="9144000"/>
  <p:defaultTextStyle>
    <a:defPPr>
      <a:defRPr lang="en-US"/>
    </a:defPPr>
    <a:lvl1pPr marL="0" algn="l" defTabSz="1776441" rtl="0" eaLnBrk="1" latinLnBrk="0" hangingPunct="1">
      <a:defRPr sz="7000" kern="1200">
        <a:solidFill>
          <a:schemeClr val="tx1"/>
        </a:solidFill>
        <a:latin typeface="+mn-lt"/>
        <a:ea typeface="+mn-ea"/>
        <a:cs typeface="+mn-cs"/>
      </a:defRPr>
    </a:lvl1pPr>
    <a:lvl2pPr marL="1776441" algn="l" defTabSz="1776441" rtl="0" eaLnBrk="1" latinLnBrk="0" hangingPunct="1">
      <a:defRPr sz="7000" kern="1200">
        <a:solidFill>
          <a:schemeClr val="tx1"/>
        </a:solidFill>
        <a:latin typeface="+mn-lt"/>
        <a:ea typeface="+mn-ea"/>
        <a:cs typeface="+mn-cs"/>
      </a:defRPr>
    </a:lvl2pPr>
    <a:lvl3pPr marL="3552883" algn="l" defTabSz="1776441" rtl="0" eaLnBrk="1" latinLnBrk="0" hangingPunct="1">
      <a:defRPr sz="7000" kern="1200">
        <a:solidFill>
          <a:schemeClr val="tx1"/>
        </a:solidFill>
        <a:latin typeface="+mn-lt"/>
        <a:ea typeface="+mn-ea"/>
        <a:cs typeface="+mn-cs"/>
      </a:defRPr>
    </a:lvl3pPr>
    <a:lvl4pPr marL="5329324" algn="l" defTabSz="1776441" rtl="0" eaLnBrk="1" latinLnBrk="0" hangingPunct="1">
      <a:defRPr sz="7000" kern="1200">
        <a:solidFill>
          <a:schemeClr val="tx1"/>
        </a:solidFill>
        <a:latin typeface="+mn-lt"/>
        <a:ea typeface="+mn-ea"/>
        <a:cs typeface="+mn-cs"/>
      </a:defRPr>
    </a:lvl4pPr>
    <a:lvl5pPr marL="7105766" algn="l" defTabSz="1776441" rtl="0" eaLnBrk="1" latinLnBrk="0" hangingPunct="1">
      <a:defRPr sz="7000" kern="1200">
        <a:solidFill>
          <a:schemeClr val="tx1"/>
        </a:solidFill>
        <a:latin typeface="+mn-lt"/>
        <a:ea typeface="+mn-ea"/>
        <a:cs typeface="+mn-cs"/>
      </a:defRPr>
    </a:lvl5pPr>
    <a:lvl6pPr marL="8882207" algn="l" defTabSz="1776441" rtl="0" eaLnBrk="1" latinLnBrk="0" hangingPunct="1">
      <a:defRPr sz="7000" kern="1200">
        <a:solidFill>
          <a:schemeClr val="tx1"/>
        </a:solidFill>
        <a:latin typeface="+mn-lt"/>
        <a:ea typeface="+mn-ea"/>
        <a:cs typeface="+mn-cs"/>
      </a:defRPr>
    </a:lvl6pPr>
    <a:lvl7pPr marL="10658649" algn="l" defTabSz="1776441" rtl="0" eaLnBrk="1" latinLnBrk="0" hangingPunct="1">
      <a:defRPr sz="7000" kern="1200">
        <a:solidFill>
          <a:schemeClr val="tx1"/>
        </a:solidFill>
        <a:latin typeface="+mn-lt"/>
        <a:ea typeface="+mn-ea"/>
        <a:cs typeface="+mn-cs"/>
      </a:defRPr>
    </a:lvl7pPr>
    <a:lvl8pPr marL="12435090" algn="l" defTabSz="1776441" rtl="0" eaLnBrk="1" latinLnBrk="0" hangingPunct="1">
      <a:defRPr sz="7000" kern="1200">
        <a:solidFill>
          <a:schemeClr val="tx1"/>
        </a:solidFill>
        <a:latin typeface="+mn-lt"/>
        <a:ea typeface="+mn-ea"/>
        <a:cs typeface="+mn-cs"/>
      </a:defRPr>
    </a:lvl8pPr>
    <a:lvl9pPr marL="14211532" algn="l" defTabSz="1776441" rtl="0" eaLnBrk="1" latinLnBrk="0" hangingPunct="1">
      <a:defRPr sz="7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23" autoAdjust="0"/>
  </p:normalViewPr>
  <p:slideViewPr>
    <p:cSldViewPr snapToGrid="0" snapToObjects="1">
      <p:cViewPr>
        <p:scale>
          <a:sx n="50" d="100"/>
          <a:sy n="50" d="100"/>
        </p:scale>
        <p:origin x="36" y="-2430"/>
      </p:cViewPr>
      <p:guideLst>
        <p:guide orient="horz" pos="10368"/>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D2DD80-B7CA-5B45-8B01-46C83DF9AEE3}" type="datetimeFigureOut">
              <a:rPr lang="en-US" smtClean="0"/>
              <a:pPr/>
              <a:t>2014/10/21</a:t>
            </a:fld>
            <a:endParaRPr lang="en-US"/>
          </a:p>
        </p:txBody>
      </p:sp>
      <p:sp>
        <p:nvSpPr>
          <p:cNvPr id="4" name="Slide Image Placeholder 3"/>
          <p:cNvSpPr>
            <a:spLocks noGrp="1" noRot="1" noChangeAspect="1"/>
          </p:cNvSpPr>
          <p:nvPr>
            <p:ph type="sldImg" idx="2"/>
          </p:nvPr>
        </p:nvSpPr>
        <p:spPr>
          <a:xfrm>
            <a:off x="2000250" y="685800"/>
            <a:ext cx="2857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9257E-5380-314F-A636-9290DEBC6D58}" type="slidenum">
              <a:rPr lang="en-US" smtClean="0"/>
              <a:pPr/>
              <a:t>‹#›</a:t>
            </a:fld>
            <a:endParaRPr lang="en-US"/>
          </a:p>
        </p:txBody>
      </p:sp>
    </p:spTree>
    <p:extLst>
      <p:ext uri="{BB962C8B-B14F-4D97-AF65-F5344CB8AC3E}">
        <p14:creationId xmlns:p14="http://schemas.microsoft.com/office/powerpoint/2010/main" val="544537790"/>
      </p:ext>
    </p:extLst>
  </p:cSld>
  <p:clrMap bg1="lt1" tx1="dk1" bg2="lt2" tx2="dk2" accent1="accent1" accent2="accent2" accent3="accent3" accent4="accent4" accent5="accent5" accent6="accent6" hlink="hlink" folHlink="folHlink"/>
  <p:notesStyle>
    <a:lvl1pPr marL="0" algn="l" defTabSz="1776441" rtl="0" eaLnBrk="1" latinLnBrk="0" hangingPunct="1">
      <a:defRPr sz="4600" kern="1200">
        <a:solidFill>
          <a:schemeClr val="tx1"/>
        </a:solidFill>
        <a:latin typeface="+mn-lt"/>
        <a:ea typeface="+mn-ea"/>
        <a:cs typeface="+mn-cs"/>
      </a:defRPr>
    </a:lvl1pPr>
    <a:lvl2pPr marL="1776441" algn="l" defTabSz="1776441" rtl="0" eaLnBrk="1" latinLnBrk="0" hangingPunct="1">
      <a:defRPr sz="4600" kern="1200">
        <a:solidFill>
          <a:schemeClr val="tx1"/>
        </a:solidFill>
        <a:latin typeface="+mn-lt"/>
        <a:ea typeface="+mn-ea"/>
        <a:cs typeface="+mn-cs"/>
      </a:defRPr>
    </a:lvl2pPr>
    <a:lvl3pPr marL="3552883" algn="l" defTabSz="1776441" rtl="0" eaLnBrk="1" latinLnBrk="0" hangingPunct="1">
      <a:defRPr sz="4600" kern="1200">
        <a:solidFill>
          <a:schemeClr val="tx1"/>
        </a:solidFill>
        <a:latin typeface="+mn-lt"/>
        <a:ea typeface="+mn-ea"/>
        <a:cs typeface="+mn-cs"/>
      </a:defRPr>
    </a:lvl3pPr>
    <a:lvl4pPr marL="5329324" algn="l" defTabSz="1776441" rtl="0" eaLnBrk="1" latinLnBrk="0" hangingPunct="1">
      <a:defRPr sz="4600" kern="1200">
        <a:solidFill>
          <a:schemeClr val="tx1"/>
        </a:solidFill>
        <a:latin typeface="+mn-lt"/>
        <a:ea typeface="+mn-ea"/>
        <a:cs typeface="+mn-cs"/>
      </a:defRPr>
    </a:lvl4pPr>
    <a:lvl5pPr marL="7105766" algn="l" defTabSz="1776441" rtl="0" eaLnBrk="1" latinLnBrk="0" hangingPunct="1">
      <a:defRPr sz="4600" kern="1200">
        <a:solidFill>
          <a:schemeClr val="tx1"/>
        </a:solidFill>
        <a:latin typeface="+mn-lt"/>
        <a:ea typeface="+mn-ea"/>
        <a:cs typeface="+mn-cs"/>
      </a:defRPr>
    </a:lvl5pPr>
    <a:lvl6pPr marL="8882207" algn="l" defTabSz="1776441" rtl="0" eaLnBrk="1" latinLnBrk="0" hangingPunct="1">
      <a:defRPr sz="4600" kern="1200">
        <a:solidFill>
          <a:schemeClr val="tx1"/>
        </a:solidFill>
        <a:latin typeface="+mn-lt"/>
        <a:ea typeface="+mn-ea"/>
        <a:cs typeface="+mn-cs"/>
      </a:defRPr>
    </a:lvl6pPr>
    <a:lvl7pPr marL="10658649" algn="l" defTabSz="1776441" rtl="0" eaLnBrk="1" latinLnBrk="0" hangingPunct="1">
      <a:defRPr sz="4600" kern="1200">
        <a:solidFill>
          <a:schemeClr val="tx1"/>
        </a:solidFill>
        <a:latin typeface="+mn-lt"/>
        <a:ea typeface="+mn-ea"/>
        <a:cs typeface="+mn-cs"/>
      </a:defRPr>
    </a:lvl7pPr>
    <a:lvl8pPr marL="12435090" algn="l" defTabSz="1776441" rtl="0" eaLnBrk="1" latinLnBrk="0" hangingPunct="1">
      <a:defRPr sz="4600" kern="1200">
        <a:solidFill>
          <a:schemeClr val="tx1"/>
        </a:solidFill>
        <a:latin typeface="+mn-lt"/>
        <a:ea typeface="+mn-ea"/>
        <a:cs typeface="+mn-cs"/>
      </a:defRPr>
    </a:lvl8pPr>
    <a:lvl9pPr marL="14211532" algn="l" defTabSz="1776441"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0250" y="685800"/>
            <a:ext cx="28575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79257E-5380-314F-A636-9290DEBC6D58}" type="slidenum">
              <a:rPr lang="en-US" smtClean="0"/>
              <a:pPr/>
              <a:t>1</a:t>
            </a:fld>
            <a:endParaRPr lang="en-US"/>
          </a:p>
        </p:txBody>
      </p:sp>
    </p:spTree>
    <p:extLst>
      <p:ext uri="{BB962C8B-B14F-4D97-AF65-F5344CB8AC3E}">
        <p14:creationId xmlns:p14="http://schemas.microsoft.com/office/powerpoint/2010/main" val="859708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0226044"/>
            <a:ext cx="23317200" cy="7056119"/>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8653760"/>
            <a:ext cx="19202400" cy="8412480"/>
          </a:xfrm>
        </p:spPr>
        <p:txBody>
          <a:bodyPr/>
          <a:lstStyle>
            <a:lvl1pPr marL="0" indent="0" algn="ctr">
              <a:buNone/>
              <a:defRPr>
                <a:solidFill>
                  <a:schemeClr val="tx1">
                    <a:tint val="75000"/>
                  </a:schemeClr>
                </a:solidFill>
              </a:defRPr>
            </a:lvl1pPr>
            <a:lvl2pPr marL="1776441" indent="0" algn="ctr">
              <a:buNone/>
              <a:defRPr>
                <a:solidFill>
                  <a:schemeClr val="tx1">
                    <a:tint val="75000"/>
                  </a:schemeClr>
                </a:solidFill>
              </a:defRPr>
            </a:lvl2pPr>
            <a:lvl3pPr marL="3552883" indent="0" algn="ctr">
              <a:buNone/>
              <a:defRPr>
                <a:solidFill>
                  <a:schemeClr val="tx1">
                    <a:tint val="75000"/>
                  </a:schemeClr>
                </a:solidFill>
              </a:defRPr>
            </a:lvl3pPr>
            <a:lvl4pPr marL="5329324" indent="0" algn="ctr">
              <a:buNone/>
              <a:defRPr>
                <a:solidFill>
                  <a:schemeClr val="tx1">
                    <a:tint val="75000"/>
                  </a:schemeClr>
                </a:solidFill>
              </a:defRPr>
            </a:lvl4pPr>
            <a:lvl5pPr marL="7105766" indent="0" algn="ctr">
              <a:buNone/>
              <a:defRPr>
                <a:solidFill>
                  <a:schemeClr val="tx1">
                    <a:tint val="75000"/>
                  </a:schemeClr>
                </a:solidFill>
              </a:defRPr>
            </a:lvl5pPr>
            <a:lvl6pPr marL="8882207" indent="0" algn="ctr">
              <a:buNone/>
              <a:defRPr>
                <a:solidFill>
                  <a:schemeClr val="tx1">
                    <a:tint val="75000"/>
                  </a:schemeClr>
                </a:solidFill>
              </a:defRPr>
            </a:lvl6pPr>
            <a:lvl7pPr marL="10658649" indent="0" algn="ctr">
              <a:buNone/>
              <a:defRPr>
                <a:solidFill>
                  <a:schemeClr val="tx1">
                    <a:tint val="75000"/>
                  </a:schemeClr>
                </a:solidFill>
              </a:defRPr>
            </a:lvl7pPr>
            <a:lvl8pPr marL="12435090" indent="0" algn="ctr">
              <a:buNone/>
              <a:defRPr>
                <a:solidFill>
                  <a:schemeClr val="tx1">
                    <a:tint val="75000"/>
                  </a:schemeClr>
                </a:solidFill>
              </a:defRPr>
            </a:lvl8pPr>
            <a:lvl9pPr marL="1421153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225486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415521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318266"/>
            <a:ext cx="6172200" cy="2808731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318266"/>
            <a:ext cx="18059400" cy="2808731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345724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347050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1153123"/>
            <a:ext cx="23317200" cy="6537960"/>
          </a:xfrm>
        </p:spPr>
        <p:txBody>
          <a:bodyPr anchor="t"/>
          <a:lstStyle>
            <a:lvl1pPr algn="l">
              <a:defRPr sz="155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13952224"/>
            <a:ext cx="23317200" cy="7200898"/>
          </a:xfrm>
        </p:spPr>
        <p:txBody>
          <a:bodyPr anchor="b"/>
          <a:lstStyle>
            <a:lvl1pPr marL="0" indent="0">
              <a:buNone/>
              <a:defRPr sz="7800">
                <a:solidFill>
                  <a:schemeClr val="tx1">
                    <a:tint val="75000"/>
                  </a:schemeClr>
                </a:solidFill>
              </a:defRPr>
            </a:lvl1pPr>
            <a:lvl2pPr marL="1776441" indent="0">
              <a:buNone/>
              <a:defRPr sz="7000">
                <a:solidFill>
                  <a:schemeClr val="tx1">
                    <a:tint val="75000"/>
                  </a:schemeClr>
                </a:solidFill>
              </a:defRPr>
            </a:lvl2pPr>
            <a:lvl3pPr marL="3552883" indent="0">
              <a:buNone/>
              <a:defRPr sz="6300">
                <a:solidFill>
                  <a:schemeClr val="tx1">
                    <a:tint val="75000"/>
                  </a:schemeClr>
                </a:solidFill>
              </a:defRPr>
            </a:lvl3pPr>
            <a:lvl4pPr marL="5329324" indent="0">
              <a:buNone/>
              <a:defRPr sz="5400">
                <a:solidFill>
                  <a:schemeClr val="tx1">
                    <a:tint val="75000"/>
                  </a:schemeClr>
                </a:solidFill>
              </a:defRPr>
            </a:lvl4pPr>
            <a:lvl5pPr marL="7105766" indent="0">
              <a:buNone/>
              <a:defRPr sz="5400">
                <a:solidFill>
                  <a:schemeClr val="tx1">
                    <a:tint val="75000"/>
                  </a:schemeClr>
                </a:solidFill>
              </a:defRPr>
            </a:lvl5pPr>
            <a:lvl6pPr marL="8882207" indent="0">
              <a:buNone/>
              <a:defRPr sz="5400">
                <a:solidFill>
                  <a:schemeClr val="tx1">
                    <a:tint val="75000"/>
                  </a:schemeClr>
                </a:solidFill>
              </a:defRPr>
            </a:lvl6pPr>
            <a:lvl7pPr marL="10658649" indent="0">
              <a:buNone/>
              <a:defRPr sz="5400">
                <a:solidFill>
                  <a:schemeClr val="tx1">
                    <a:tint val="75000"/>
                  </a:schemeClr>
                </a:solidFill>
              </a:defRPr>
            </a:lvl7pPr>
            <a:lvl8pPr marL="12435090" indent="0">
              <a:buNone/>
              <a:defRPr sz="5400">
                <a:solidFill>
                  <a:schemeClr val="tx1">
                    <a:tint val="75000"/>
                  </a:schemeClr>
                </a:solidFill>
              </a:defRPr>
            </a:lvl8pPr>
            <a:lvl9pPr marL="14211532"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91808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7680963"/>
            <a:ext cx="12115800" cy="21724623"/>
          </a:xfrm>
        </p:spPr>
        <p:txBody>
          <a:bodyPr/>
          <a:lstStyle>
            <a:lvl1pPr>
              <a:defRPr sz="10900"/>
            </a:lvl1pPr>
            <a:lvl2pPr>
              <a:defRPr sz="93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944600" y="7680963"/>
            <a:ext cx="12115800" cy="21724623"/>
          </a:xfrm>
        </p:spPr>
        <p:txBody>
          <a:bodyPr/>
          <a:lstStyle>
            <a:lvl1pPr>
              <a:defRPr sz="10900"/>
            </a:lvl1pPr>
            <a:lvl2pPr>
              <a:defRPr sz="93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423450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7368544"/>
            <a:ext cx="12120564" cy="3070857"/>
          </a:xfrm>
        </p:spPr>
        <p:txBody>
          <a:bodyPr anchor="b"/>
          <a:lstStyle>
            <a:lvl1pPr marL="0" indent="0">
              <a:buNone/>
              <a:defRPr sz="9300" b="1"/>
            </a:lvl1pPr>
            <a:lvl2pPr marL="1776441" indent="0">
              <a:buNone/>
              <a:defRPr sz="7800" b="1"/>
            </a:lvl2pPr>
            <a:lvl3pPr marL="3552883" indent="0">
              <a:buNone/>
              <a:defRPr sz="7000" b="1"/>
            </a:lvl3pPr>
            <a:lvl4pPr marL="5329324" indent="0">
              <a:buNone/>
              <a:defRPr sz="6300" b="1"/>
            </a:lvl4pPr>
            <a:lvl5pPr marL="7105766" indent="0">
              <a:buNone/>
              <a:defRPr sz="6300" b="1"/>
            </a:lvl5pPr>
            <a:lvl6pPr marL="8882207" indent="0">
              <a:buNone/>
              <a:defRPr sz="6300" b="1"/>
            </a:lvl6pPr>
            <a:lvl7pPr marL="10658649" indent="0">
              <a:buNone/>
              <a:defRPr sz="6300" b="1"/>
            </a:lvl7pPr>
            <a:lvl8pPr marL="12435090" indent="0">
              <a:buNone/>
              <a:defRPr sz="6300" b="1"/>
            </a:lvl8pPr>
            <a:lvl9pPr marL="14211532" indent="0">
              <a:buNone/>
              <a:defRPr sz="6300" b="1"/>
            </a:lvl9pPr>
          </a:lstStyle>
          <a:p>
            <a:pPr lvl="0"/>
            <a:r>
              <a:rPr lang="en-US" smtClean="0"/>
              <a:t>Click to edit Master text styles</a:t>
            </a:r>
          </a:p>
        </p:txBody>
      </p:sp>
      <p:sp>
        <p:nvSpPr>
          <p:cNvPr id="4" name="Content Placeholder 3"/>
          <p:cNvSpPr>
            <a:spLocks noGrp="1"/>
          </p:cNvSpPr>
          <p:nvPr>
            <p:ph sz="half" idx="2"/>
          </p:nvPr>
        </p:nvSpPr>
        <p:spPr>
          <a:xfrm>
            <a:off x="1371601" y="10439401"/>
            <a:ext cx="12120564" cy="18966183"/>
          </a:xfrm>
        </p:spPr>
        <p:txBody>
          <a:bodyPr/>
          <a:lstStyle>
            <a:lvl1pPr>
              <a:defRPr sz="9300"/>
            </a:lvl1pPr>
            <a:lvl2pPr>
              <a:defRPr sz="78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7368544"/>
            <a:ext cx="12125326" cy="3070857"/>
          </a:xfrm>
        </p:spPr>
        <p:txBody>
          <a:bodyPr anchor="b"/>
          <a:lstStyle>
            <a:lvl1pPr marL="0" indent="0">
              <a:buNone/>
              <a:defRPr sz="9300" b="1"/>
            </a:lvl1pPr>
            <a:lvl2pPr marL="1776441" indent="0">
              <a:buNone/>
              <a:defRPr sz="7800" b="1"/>
            </a:lvl2pPr>
            <a:lvl3pPr marL="3552883" indent="0">
              <a:buNone/>
              <a:defRPr sz="7000" b="1"/>
            </a:lvl3pPr>
            <a:lvl4pPr marL="5329324" indent="0">
              <a:buNone/>
              <a:defRPr sz="6300" b="1"/>
            </a:lvl4pPr>
            <a:lvl5pPr marL="7105766" indent="0">
              <a:buNone/>
              <a:defRPr sz="6300" b="1"/>
            </a:lvl5pPr>
            <a:lvl6pPr marL="8882207" indent="0">
              <a:buNone/>
              <a:defRPr sz="6300" b="1"/>
            </a:lvl6pPr>
            <a:lvl7pPr marL="10658649" indent="0">
              <a:buNone/>
              <a:defRPr sz="6300" b="1"/>
            </a:lvl7pPr>
            <a:lvl8pPr marL="12435090" indent="0">
              <a:buNone/>
              <a:defRPr sz="6300" b="1"/>
            </a:lvl8pPr>
            <a:lvl9pPr marL="14211532" indent="0">
              <a:buNone/>
              <a:defRPr sz="6300" b="1"/>
            </a:lvl9pPr>
          </a:lstStyle>
          <a:p>
            <a:pPr lvl="0"/>
            <a:r>
              <a:rPr lang="en-US" smtClean="0"/>
              <a:t>Click to edit Master text styles</a:t>
            </a:r>
          </a:p>
        </p:txBody>
      </p:sp>
      <p:sp>
        <p:nvSpPr>
          <p:cNvPr id="6" name="Content Placeholder 5"/>
          <p:cNvSpPr>
            <a:spLocks noGrp="1"/>
          </p:cNvSpPr>
          <p:nvPr>
            <p:ph sz="quarter" idx="4"/>
          </p:nvPr>
        </p:nvSpPr>
        <p:spPr>
          <a:xfrm>
            <a:off x="13935077" y="10439401"/>
            <a:ext cx="12125326" cy="18966183"/>
          </a:xfrm>
        </p:spPr>
        <p:txBody>
          <a:bodyPr/>
          <a:lstStyle>
            <a:lvl1pPr>
              <a:defRPr sz="9300"/>
            </a:lvl1pPr>
            <a:lvl2pPr>
              <a:defRPr sz="78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384340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357413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48872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310641"/>
            <a:ext cx="9024939" cy="5577840"/>
          </a:xfrm>
        </p:spPr>
        <p:txBody>
          <a:bodyPr anchor="b"/>
          <a:lstStyle>
            <a:lvl1pPr algn="l">
              <a:defRPr sz="7800" b="1"/>
            </a:lvl1pPr>
          </a:lstStyle>
          <a:p>
            <a:r>
              <a:rPr lang="en-US" smtClean="0"/>
              <a:t>Click to edit Master title style</a:t>
            </a:r>
            <a:endParaRPr lang="en-US"/>
          </a:p>
        </p:txBody>
      </p:sp>
      <p:sp>
        <p:nvSpPr>
          <p:cNvPr id="3" name="Content Placeholder 2"/>
          <p:cNvSpPr>
            <a:spLocks noGrp="1"/>
          </p:cNvSpPr>
          <p:nvPr>
            <p:ph idx="1"/>
          </p:nvPr>
        </p:nvSpPr>
        <p:spPr>
          <a:xfrm>
            <a:off x="10725151" y="1310642"/>
            <a:ext cx="15335250" cy="28094942"/>
          </a:xfrm>
        </p:spPr>
        <p:txBody>
          <a:bodyPr/>
          <a:lstStyle>
            <a:lvl1pPr>
              <a:defRPr sz="12400"/>
            </a:lvl1pPr>
            <a:lvl2pPr>
              <a:defRPr sz="10900"/>
            </a:lvl2pPr>
            <a:lvl3pPr>
              <a:defRPr sz="93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6888482"/>
            <a:ext cx="9024939" cy="22517102"/>
          </a:xfrm>
        </p:spPr>
        <p:txBody>
          <a:bodyPr/>
          <a:lstStyle>
            <a:lvl1pPr marL="0" indent="0">
              <a:buNone/>
              <a:defRPr sz="5400"/>
            </a:lvl1pPr>
            <a:lvl2pPr marL="1776441" indent="0">
              <a:buNone/>
              <a:defRPr sz="4600"/>
            </a:lvl2pPr>
            <a:lvl3pPr marL="3552883" indent="0">
              <a:buNone/>
              <a:defRPr sz="3900"/>
            </a:lvl3pPr>
            <a:lvl4pPr marL="5329324" indent="0">
              <a:buNone/>
              <a:defRPr sz="3500"/>
            </a:lvl4pPr>
            <a:lvl5pPr marL="7105766" indent="0">
              <a:buNone/>
              <a:defRPr sz="3500"/>
            </a:lvl5pPr>
            <a:lvl6pPr marL="8882207" indent="0">
              <a:buNone/>
              <a:defRPr sz="3500"/>
            </a:lvl6pPr>
            <a:lvl7pPr marL="10658649" indent="0">
              <a:buNone/>
              <a:defRPr sz="3500"/>
            </a:lvl7pPr>
            <a:lvl8pPr marL="12435090" indent="0">
              <a:buNone/>
              <a:defRPr sz="3500"/>
            </a:lvl8pPr>
            <a:lvl9pPr marL="14211532"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93054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3042880"/>
            <a:ext cx="16459200" cy="2720342"/>
          </a:xfrm>
        </p:spPr>
        <p:txBody>
          <a:bodyPr anchor="b"/>
          <a:lstStyle>
            <a:lvl1pPr algn="l">
              <a:defRPr sz="7800" b="1"/>
            </a:lvl1pPr>
          </a:lstStyle>
          <a:p>
            <a:r>
              <a:rPr lang="en-US" smtClean="0"/>
              <a:t>Click to edit Master title style</a:t>
            </a:r>
            <a:endParaRPr lang="en-US"/>
          </a:p>
        </p:txBody>
      </p:sp>
      <p:sp>
        <p:nvSpPr>
          <p:cNvPr id="3" name="Picture Placeholder 2"/>
          <p:cNvSpPr>
            <a:spLocks noGrp="1"/>
          </p:cNvSpPr>
          <p:nvPr>
            <p:ph type="pic" idx="1"/>
          </p:nvPr>
        </p:nvSpPr>
        <p:spPr>
          <a:xfrm>
            <a:off x="5376864" y="2941319"/>
            <a:ext cx="16459200" cy="19751040"/>
          </a:xfrm>
        </p:spPr>
        <p:txBody>
          <a:bodyPr/>
          <a:lstStyle>
            <a:lvl1pPr marL="0" indent="0">
              <a:buNone/>
              <a:defRPr sz="12400"/>
            </a:lvl1pPr>
            <a:lvl2pPr marL="1776441" indent="0">
              <a:buNone/>
              <a:defRPr sz="10900"/>
            </a:lvl2pPr>
            <a:lvl3pPr marL="3552883" indent="0">
              <a:buNone/>
              <a:defRPr sz="9300"/>
            </a:lvl3pPr>
            <a:lvl4pPr marL="5329324" indent="0">
              <a:buNone/>
              <a:defRPr sz="7800"/>
            </a:lvl4pPr>
            <a:lvl5pPr marL="7105766" indent="0">
              <a:buNone/>
              <a:defRPr sz="7800"/>
            </a:lvl5pPr>
            <a:lvl6pPr marL="8882207" indent="0">
              <a:buNone/>
              <a:defRPr sz="7800"/>
            </a:lvl6pPr>
            <a:lvl7pPr marL="10658649" indent="0">
              <a:buNone/>
              <a:defRPr sz="7800"/>
            </a:lvl7pPr>
            <a:lvl8pPr marL="12435090" indent="0">
              <a:buNone/>
              <a:defRPr sz="7800"/>
            </a:lvl8pPr>
            <a:lvl9pPr marL="14211532" indent="0">
              <a:buNone/>
              <a:defRPr sz="7800"/>
            </a:lvl9pPr>
          </a:lstStyle>
          <a:p>
            <a:endParaRPr lang="en-US"/>
          </a:p>
        </p:txBody>
      </p:sp>
      <p:sp>
        <p:nvSpPr>
          <p:cNvPr id="4" name="Text Placeholder 3"/>
          <p:cNvSpPr>
            <a:spLocks noGrp="1"/>
          </p:cNvSpPr>
          <p:nvPr>
            <p:ph type="body" sz="half" idx="2"/>
          </p:nvPr>
        </p:nvSpPr>
        <p:spPr>
          <a:xfrm>
            <a:off x="5376864" y="25763222"/>
            <a:ext cx="16459200" cy="3863338"/>
          </a:xfrm>
        </p:spPr>
        <p:txBody>
          <a:bodyPr/>
          <a:lstStyle>
            <a:lvl1pPr marL="0" indent="0">
              <a:buNone/>
              <a:defRPr sz="5400"/>
            </a:lvl1pPr>
            <a:lvl2pPr marL="1776441" indent="0">
              <a:buNone/>
              <a:defRPr sz="4600"/>
            </a:lvl2pPr>
            <a:lvl3pPr marL="3552883" indent="0">
              <a:buNone/>
              <a:defRPr sz="3900"/>
            </a:lvl3pPr>
            <a:lvl4pPr marL="5329324" indent="0">
              <a:buNone/>
              <a:defRPr sz="3500"/>
            </a:lvl4pPr>
            <a:lvl5pPr marL="7105766" indent="0">
              <a:buNone/>
              <a:defRPr sz="3500"/>
            </a:lvl5pPr>
            <a:lvl6pPr marL="8882207" indent="0">
              <a:buNone/>
              <a:defRPr sz="3500"/>
            </a:lvl6pPr>
            <a:lvl7pPr marL="10658649" indent="0">
              <a:buNone/>
              <a:defRPr sz="3500"/>
            </a:lvl7pPr>
            <a:lvl8pPr marL="12435090" indent="0">
              <a:buNone/>
              <a:defRPr sz="3500"/>
            </a:lvl8pPr>
            <a:lvl9pPr marL="14211532"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48F71-CDB7-5A49-95A1-38C49ED25C40}" type="datetimeFigureOut">
              <a:rPr lang="en-US" smtClean="0"/>
              <a:pPr/>
              <a:t>2014/10/21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0D050-E653-F645-8573-E7C05EC03FE6}" type="slidenum">
              <a:rPr lang="en-US" smtClean="0"/>
              <a:pPr/>
              <a:t>‹#›</a:t>
            </a:fld>
            <a:endParaRPr lang="en-US"/>
          </a:p>
        </p:txBody>
      </p:sp>
    </p:spTree>
    <p:extLst>
      <p:ext uri="{BB962C8B-B14F-4D97-AF65-F5344CB8AC3E}">
        <p14:creationId xmlns:p14="http://schemas.microsoft.com/office/powerpoint/2010/main" val="148445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318263"/>
            <a:ext cx="24688800" cy="5486400"/>
          </a:xfrm>
          <a:prstGeom prst="rect">
            <a:avLst/>
          </a:prstGeom>
        </p:spPr>
        <p:txBody>
          <a:bodyPr vert="horz" lIns="355288" tIns="177644" rIns="355288" bIns="1776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7680963"/>
            <a:ext cx="24688800" cy="21724623"/>
          </a:xfrm>
          <a:prstGeom prst="rect">
            <a:avLst/>
          </a:prstGeom>
        </p:spPr>
        <p:txBody>
          <a:bodyPr vert="horz" lIns="355288" tIns="177644" rIns="355288" bIns="177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30510483"/>
            <a:ext cx="6400800" cy="1752599"/>
          </a:xfrm>
          <a:prstGeom prst="rect">
            <a:avLst/>
          </a:prstGeom>
        </p:spPr>
        <p:txBody>
          <a:bodyPr vert="horz" lIns="355288" tIns="177644" rIns="355288" bIns="177644" rtlCol="0" anchor="ctr"/>
          <a:lstStyle>
            <a:lvl1pPr algn="l">
              <a:defRPr sz="4600">
                <a:solidFill>
                  <a:schemeClr val="tx1">
                    <a:tint val="75000"/>
                  </a:schemeClr>
                </a:solidFill>
              </a:defRPr>
            </a:lvl1pPr>
          </a:lstStyle>
          <a:p>
            <a:fld id="{E1148F71-CDB7-5A49-95A1-38C49ED25C40}" type="datetimeFigureOut">
              <a:rPr lang="en-US" smtClean="0"/>
              <a:pPr/>
              <a:t>2014/10/21</a:t>
            </a:fld>
            <a:endParaRPr lang="en-US"/>
          </a:p>
        </p:txBody>
      </p:sp>
      <p:sp>
        <p:nvSpPr>
          <p:cNvPr id="5" name="Footer Placeholder 4"/>
          <p:cNvSpPr>
            <a:spLocks noGrp="1"/>
          </p:cNvSpPr>
          <p:nvPr>
            <p:ph type="ftr" sz="quarter" idx="3"/>
          </p:nvPr>
        </p:nvSpPr>
        <p:spPr>
          <a:xfrm>
            <a:off x="9372600" y="30510483"/>
            <a:ext cx="8686800" cy="1752599"/>
          </a:xfrm>
          <a:prstGeom prst="rect">
            <a:avLst/>
          </a:prstGeom>
        </p:spPr>
        <p:txBody>
          <a:bodyPr vert="horz" lIns="355288" tIns="177644" rIns="355288" bIns="177644" rtlCol="0" anchor="ctr"/>
          <a:lstStyle>
            <a:lvl1pPr algn="ctr">
              <a:defRPr sz="4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30510483"/>
            <a:ext cx="6400800" cy="1752599"/>
          </a:xfrm>
          <a:prstGeom prst="rect">
            <a:avLst/>
          </a:prstGeom>
        </p:spPr>
        <p:txBody>
          <a:bodyPr vert="horz" lIns="355288" tIns="177644" rIns="355288" bIns="177644" rtlCol="0" anchor="ctr"/>
          <a:lstStyle>
            <a:lvl1pPr algn="r">
              <a:defRPr sz="4600">
                <a:solidFill>
                  <a:schemeClr val="tx1">
                    <a:tint val="75000"/>
                  </a:schemeClr>
                </a:solidFill>
              </a:defRPr>
            </a:lvl1pPr>
          </a:lstStyle>
          <a:p>
            <a:fld id="{ED90D050-E653-F645-8573-E7C05EC03FE6}" type="slidenum">
              <a:rPr lang="en-US" smtClean="0"/>
              <a:pPr/>
              <a:t>‹#›</a:t>
            </a:fld>
            <a:endParaRPr lang="en-US"/>
          </a:p>
        </p:txBody>
      </p:sp>
    </p:spTree>
    <p:extLst>
      <p:ext uri="{BB962C8B-B14F-4D97-AF65-F5344CB8AC3E}">
        <p14:creationId xmlns:p14="http://schemas.microsoft.com/office/powerpoint/2010/main" val="59424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76441" rtl="0" eaLnBrk="1" latinLnBrk="0" hangingPunct="1">
        <a:spcBef>
          <a:spcPct val="0"/>
        </a:spcBef>
        <a:buNone/>
        <a:defRPr sz="17100" kern="1200">
          <a:solidFill>
            <a:schemeClr val="tx1"/>
          </a:solidFill>
          <a:latin typeface="+mj-lt"/>
          <a:ea typeface="+mj-ea"/>
          <a:cs typeface="+mj-cs"/>
        </a:defRPr>
      </a:lvl1pPr>
    </p:titleStyle>
    <p:bodyStyle>
      <a:lvl1pPr marL="1332331" indent="-1332331" algn="l" defTabSz="1776441" rtl="0" eaLnBrk="1" latinLnBrk="0" hangingPunct="1">
        <a:spcBef>
          <a:spcPct val="20000"/>
        </a:spcBef>
        <a:buFont typeface="Arial"/>
        <a:buChar char="•"/>
        <a:defRPr sz="12400" kern="1200">
          <a:solidFill>
            <a:schemeClr val="tx1"/>
          </a:solidFill>
          <a:latin typeface="+mn-lt"/>
          <a:ea typeface="+mn-ea"/>
          <a:cs typeface="+mn-cs"/>
        </a:defRPr>
      </a:lvl1pPr>
      <a:lvl2pPr marL="2886717" indent="-1110276" algn="l" defTabSz="1776441" rtl="0" eaLnBrk="1" latinLnBrk="0" hangingPunct="1">
        <a:spcBef>
          <a:spcPct val="20000"/>
        </a:spcBef>
        <a:buFont typeface="Arial"/>
        <a:buChar char="–"/>
        <a:defRPr sz="10900" kern="1200">
          <a:solidFill>
            <a:schemeClr val="tx1"/>
          </a:solidFill>
          <a:latin typeface="+mn-lt"/>
          <a:ea typeface="+mn-ea"/>
          <a:cs typeface="+mn-cs"/>
        </a:defRPr>
      </a:lvl2pPr>
      <a:lvl3pPr marL="4441104" indent="-888221" algn="l" defTabSz="1776441" rtl="0" eaLnBrk="1" latinLnBrk="0" hangingPunct="1">
        <a:spcBef>
          <a:spcPct val="20000"/>
        </a:spcBef>
        <a:buFont typeface="Arial"/>
        <a:buChar char="•"/>
        <a:defRPr sz="9300" kern="1200">
          <a:solidFill>
            <a:schemeClr val="tx1"/>
          </a:solidFill>
          <a:latin typeface="+mn-lt"/>
          <a:ea typeface="+mn-ea"/>
          <a:cs typeface="+mn-cs"/>
        </a:defRPr>
      </a:lvl3pPr>
      <a:lvl4pPr marL="6217545" indent="-888221" algn="l" defTabSz="1776441" rtl="0" eaLnBrk="1" latinLnBrk="0" hangingPunct="1">
        <a:spcBef>
          <a:spcPct val="20000"/>
        </a:spcBef>
        <a:buFont typeface="Arial"/>
        <a:buChar char="–"/>
        <a:defRPr sz="7800" kern="1200">
          <a:solidFill>
            <a:schemeClr val="tx1"/>
          </a:solidFill>
          <a:latin typeface="+mn-lt"/>
          <a:ea typeface="+mn-ea"/>
          <a:cs typeface="+mn-cs"/>
        </a:defRPr>
      </a:lvl4pPr>
      <a:lvl5pPr marL="7993987" indent="-888221" algn="l" defTabSz="1776441" rtl="0" eaLnBrk="1" latinLnBrk="0" hangingPunct="1">
        <a:spcBef>
          <a:spcPct val="20000"/>
        </a:spcBef>
        <a:buFont typeface="Arial"/>
        <a:buChar char="»"/>
        <a:defRPr sz="7800" kern="1200">
          <a:solidFill>
            <a:schemeClr val="tx1"/>
          </a:solidFill>
          <a:latin typeface="+mn-lt"/>
          <a:ea typeface="+mn-ea"/>
          <a:cs typeface="+mn-cs"/>
        </a:defRPr>
      </a:lvl5pPr>
      <a:lvl6pPr marL="9770428" indent="-888221" algn="l" defTabSz="1776441" rtl="0" eaLnBrk="1" latinLnBrk="0" hangingPunct="1">
        <a:spcBef>
          <a:spcPct val="20000"/>
        </a:spcBef>
        <a:buFont typeface="Arial"/>
        <a:buChar char="•"/>
        <a:defRPr sz="7800" kern="1200">
          <a:solidFill>
            <a:schemeClr val="tx1"/>
          </a:solidFill>
          <a:latin typeface="+mn-lt"/>
          <a:ea typeface="+mn-ea"/>
          <a:cs typeface="+mn-cs"/>
        </a:defRPr>
      </a:lvl6pPr>
      <a:lvl7pPr marL="11546869" indent="-888221" algn="l" defTabSz="1776441" rtl="0" eaLnBrk="1" latinLnBrk="0" hangingPunct="1">
        <a:spcBef>
          <a:spcPct val="20000"/>
        </a:spcBef>
        <a:buFont typeface="Arial"/>
        <a:buChar char="•"/>
        <a:defRPr sz="7800" kern="1200">
          <a:solidFill>
            <a:schemeClr val="tx1"/>
          </a:solidFill>
          <a:latin typeface="+mn-lt"/>
          <a:ea typeface="+mn-ea"/>
          <a:cs typeface="+mn-cs"/>
        </a:defRPr>
      </a:lvl7pPr>
      <a:lvl8pPr marL="13323311" indent="-888221" algn="l" defTabSz="1776441" rtl="0" eaLnBrk="1" latinLnBrk="0" hangingPunct="1">
        <a:spcBef>
          <a:spcPct val="20000"/>
        </a:spcBef>
        <a:buFont typeface="Arial"/>
        <a:buChar char="•"/>
        <a:defRPr sz="7800" kern="1200">
          <a:solidFill>
            <a:schemeClr val="tx1"/>
          </a:solidFill>
          <a:latin typeface="+mn-lt"/>
          <a:ea typeface="+mn-ea"/>
          <a:cs typeface="+mn-cs"/>
        </a:defRPr>
      </a:lvl8pPr>
      <a:lvl9pPr marL="15099752" indent="-888221" algn="l" defTabSz="1776441" rtl="0" eaLnBrk="1" latinLnBrk="0" hangingPunct="1">
        <a:spcBef>
          <a:spcPct val="20000"/>
        </a:spcBef>
        <a:buFont typeface="Arial"/>
        <a:buChar char="•"/>
        <a:defRPr sz="7800" kern="1200">
          <a:solidFill>
            <a:schemeClr val="tx1"/>
          </a:solidFill>
          <a:latin typeface="+mn-lt"/>
          <a:ea typeface="+mn-ea"/>
          <a:cs typeface="+mn-cs"/>
        </a:defRPr>
      </a:lvl9pPr>
    </p:bodyStyle>
    <p:otherStyle>
      <a:defPPr>
        <a:defRPr lang="en-US"/>
      </a:defPPr>
      <a:lvl1pPr marL="0" algn="l" defTabSz="1776441" rtl="0" eaLnBrk="1" latinLnBrk="0" hangingPunct="1">
        <a:defRPr sz="7000" kern="1200">
          <a:solidFill>
            <a:schemeClr val="tx1"/>
          </a:solidFill>
          <a:latin typeface="+mn-lt"/>
          <a:ea typeface="+mn-ea"/>
          <a:cs typeface="+mn-cs"/>
        </a:defRPr>
      </a:lvl1pPr>
      <a:lvl2pPr marL="1776441" algn="l" defTabSz="1776441" rtl="0" eaLnBrk="1" latinLnBrk="0" hangingPunct="1">
        <a:defRPr sz="7000" kern="1200">
          <a:solidFill>
            <a:schemeClr val="tx1"/>
          </a:solidFill>
          <a:latin typeface="+mn-lt"/>
          <a:ea typeface="+mn-ea"/>
          <a:cs typeface="+mn-cs"/>
        </a:defRPr>
      </a:lvl2pPr>
      <a:lvl3pPr marL="3552883" algn="l" defTabSz="1776441" rtl="0" eaLnBrk="1" latinLnBrk="0" hangingPunct="1">
        <a:defRPr sz="7000" kern="1200">
          <a:solidFill>
            <a:schemeClr val="tx1"/>
          </a:solidFill>
          <a:latin typeface="+mn-lt"/>
          <a:ea typeface="+mn-ea"/>
          <a:cs typeface="+mn-cs"/>
        </a:defRPr>
      </a:lvl3pPr>
      <a:lvl4pPr marL="5329324" algn="l" defTabSz="1776441" rtl="0" eaLnBrk="1" latinLnBrk="0" hangingPunct="1">
        <a:defRPr sz="7000" kern="1200">
          <a:solidFill>
            <a:schemeClr val="tx1"/>
          </a:solidFill>
          <a:latin typeface="+mn-lt"/>
          <a:ea typeface="+mn-ea"/>
          <a:cs typeface="+mn-cs"/>
        </a:defRPr>
      </a:lvl4pPr>
      <a:lvl5pPr marL="7105766" algn="l" defTabSz="1776441" rtl="0" eaLnBrk="1" latinLnBrk="0" hangingPunct="1">
        <a:defRPr sz="7000" kern="1200">
          <a:solidFill>
            <a:schemeClr val="tx1"/>
          </a:solidFill>
          <a:latin typeface="+mn-lt"/>
          <a:ea typeface="+mn-ea"/>
          <a:cs typeface="+mn-cs"/>
        </a:defRPr>
      </a:lvl5pPr>
      <a:lvl6pPr marL="8882207" algn="l" defTabSz="1776441" rtl="0" eaLnBrk="1" latinLnBrk="0" hangingPunct="1">
        <a:defRPr sz="7000" kern="1200">
          <a:solidFill>
            <a:schemeClr val="tx1"/>
          </a:solidFill>
          <a:latin typeface="+mn-lt"/>
          <a:ea typeface="+mn-ea"/>
          <a:cs typeface="+mn-cs"/>
        </a:defRPr>
      </a:lvl6pPr>
      <a:lvl7pPr marL="10658649" algn="l" defTabSz="1776441" rtl="0" eaLnBrk="1" latinLnBrk="0" hangingPunct="1">
        <a:defRPr sz="7000" kern="1200">
          <a:solidFill>
            <a:schemeClr val="tx1"/>
          </a:solidFill>
          <a:latin typeface="+mn-lt"/>
          <a:ea typeface="+mn-ea"/>
          <a:cs typeface="+mn-cs"/>
        </a:defRPr>
      </a:lvl7pPr>
      <a:lvl8pPr marL="12435090" algn="l" defTabSz="1776441" rtl="0" eaLnBrk="1" latinLnBrk="0" hangingPunct="1">
        <a:defRPr sz="7000" kern="1200">
          <a:solidFill>
            <a:schemeClr val="tx1"/>
          </a:solidFill>
          <a:latin typeface="+mn-lt"/>
          <a:ea typeface="+mn-ea"/>
          <a:cs typeface="+mn-cs"/>
        </a:defRPr>
      </a:lvl8pPr>
      <a:lvl9pPr marL="14211532" algn="l" defTabSz="1776441" rtl="0"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Box 84"/>
          <p:cNvSpPr txBox="1"/>
          <p:nvPr/>
        </p:nvSpPr>
        <p:spPr>
          <a:xfrm>
            <a:off x="15136248" y="15278806"/>
            <a:ext cx="11887200" cy="174509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69863"/>
            <a:r>
              <a:rPr lang="en-US" sz="3600" dirty="0" smtClean="0"/>
              <a:t>Generate test sequences to determine whether a product or system implemented by a manufacturer conforms to a specification. The tests guarantee that implementations from different manufacturers will work together.</a:t>
            </a:r>
          </a:p>
          <a:p>
            <a:pPr marL="285750" indent="-285750">
              <a:buFont typeface="Arial"/>
              <a:buChar char="•"/>
            </a:pPr>
            <a:endParaRPr lang="en-US" sz="2800" dirty="0" smtClean="0"/>
          </a:p>
          <a:p>
            <a:pPr marL="285750" indent="-285750">
              <a:buFont typeface="Arial"/>
              <a:buChar char="•"/>
            </a:pPr>
            <a:endParaRPr lang="en-US" sz="2800" dirty="0"/>
          </a:p>
          <a:p>
            <a:pPr marL="285750" indent="-285750">
              <a:buFont typeface="Arial"/>
              <a:buChar char="•"/>
            </a:pPr>
            <a:endParaRPr lang="en-US" sz="2800" dirty="0" smtClean="0"/>
          </a:p>
          <a:p>
            <a:pPr marL="285750" indent="-285750">
              <a:buFont typeface="Arial"/>
              <a:buChar char="•"/>
            </a:pPr>
            <a:endParaRPr lang="en-US" sz="3600" dirty="0"/>
          </a:p>
          <a:p>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a:p>
          <a:p>
            <a:pPr marL="285750" indent="-285750">
              <a:buFont typeface="Arial"/>
              <a:buChar char="•"/>
            </a:pPr>
            <a:endParaRPr lang="en-US" sz="3600" dirty="0" smtClean="0"/>
          </a:p>
          <a:p>
            <a:pPr marL="285750" indent="-285750">
              <a:buFont typeface="Arial"/>
              <a:buChar char="•"/>
            </a:pPr>
            <a:endParaRPr lang="en-US" sz="3600" dirty="0" smtClean="0"/>
          </a:p>
          <a:p>
            <a:pPr marL="285750" indent="-285750">
              <a:buFont typeface="Arial"/>
              <a:buChar char="•"/>
            </a:pPr>
            <a:endParaRPr lang="en-US" sz="3600" dirty="0"/>
          </a:p>
        </p:txBody>
      </p:sp>
      <p:sp>
        <p:nvSpPr>
          <p:cNvPr id="102" name="矩形 6"/>
          <p:cNvSpPr/>
          <p:nvPr/>
        </p:nvSpPr>
        <p:spPr>
          <a:xfrm>
            <a:off x="15114254" y="14367439"/>
            <a:ext cx="11915424" cy="914400"/>
          </a:xfrm>
          <a:prstGeom prst="rect">
            <a:avLst/>
          </a:prstGeom>
          <a:solidFill>
            <a:srgbClr val="007EE6"/>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lIns="3947969" tIns="250691" rIns="3947969" bIns="250691" rtlCol="0" anchor="ctr"/>
          <a:lstStyle/>
          <a:p>
            <a:pPr algn="ctr"/>
            <a:endParaRPr lang="zh-TW" altLang="en-US" sz="4000" dirty="0"/>
          </a:p>
        </p:txBody>
      </p:sp>
      <p:sp>
        <p:nvSpPr>
          <p:cNvPr id="100" name="矩形 6"/>
          <p:cNvSpPr/>
          <p:nvPr/>
        </p:nvSpPr>
        <p:spPr>
          <a:xfrm>
            <a:off x="560631" y="19111514"/>
            <a:ext cx="14228423" cy="774209"/>
          </a:xfrm>
          <a:prstGeom prst="rect">
            <a:avLst/>
          </a:prstGeom>
          <a:solidFill>
            <a:srgbClr val="007EE6"/>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lIns="3947969" tIns="250691" rIns="3947969" bIns="250691" rtlCol="0" anchor="ctr"/>
          <a:lstStyle/>
          <a:p>
            <a:pPr algn="ctr"/>
            <a:endParaRPr lang="zh-TW" altLang="en-US" sz="4000" dirty="0">
              <a:solidFill>
                <a:srgbClr val="FFFFFF"/>
              </a:solidFill>
            </a:endParaRPr>
          </a:p>
        </p:txBody>
      </p:sp>
      <p:sp>
        <p:nvSpPr>
          <p:cNvPr id="99" name="矩形 6"/>
          <p:cNvSpPr/>
          <p:nvPr/>
        </p:nvSpPr>
        <p:spPr>
          <a:xfrm>
            <a:off x="560631" y="5806730"/>
            <a:ext cx="14191556" cy="914400"/>
          </a:xfrm>
          <a:prstGeom prst="rect">
            <a:avLst/>
          </a:prstGeom>
          <a:solidFill>
            <a:srgbClr val="007EE6"/>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lIns="3947969" tIns="250691" rIns="3947969" bIns="250691" rtlCol="0" anchor="ctr"/>
          <a:lstStyle/>
          <a:p>
            <a:pPr algn="ctr"/>
            <a:endParaRPr lang="zh-TW" altLang="en-US" sz="4000" dirty="0"/>
          </a:p>
        </p:txBody>
      </p:sp>
      <p:sp>
        <p:nvSpPr>
          <p:cNvPr id="4" name="TextBox 3"/>
          <p:cNvSpPr txBox="1"/>
          <p:nvPr/>
        </p:nvSpPr>
        <p:spPr>
          <a:xfrm>
            <a:off x="2045342" y="336819"/>
            <a:ext cx="22539342" cy="1435976"/>
          </a:xfrm>
          <a:prstGeom prst="rect">
            <a:avLst/>
          </a:prstGeom>
          <a:noFill/>
        </p:spPr>
        <p:txBody>
          <a:bodyPr wrap="square" lIns="355288" tIns="177644" rIns="355288" bIns="177644" rtlCol="0">
            <a:spAutoFit/>
          </a:bodyPr>
          <a:lstStyle/>
          <a:p>
            <a:r>
              <a:rPr lang="en-US" dirty="0" smtClean="0"/>
              <a:t>Safe Collaborating Intelligent Vehicles: Synchronized Clocks  </a:t>
            </a:r>
            <a:endParaRPr lang="en-US" dirty="0"/>
          </a:p>
        </p:txBody>
      </p:sp>
      <p:sp>
        <p:nvSpPr>
          <p:cNvPr id="5" name="TextBox 4"/>
          <p:cNvSpPr txBox="1"/>
          <p:nvPr/>
        </p:nvSpPr>
        <p:spPr>
          <a:xfrm>
            <a:off x="546496" y="3758489"/>
            <a:ext cx="26461587" cy="1928418"/>
          </a:xfrm>
          <a:prstGeom prst="rect">
            <a:avLst/>
          </a:prstGeom>
        </p:spPr>
        <p:style>
          <a:lnRef idx="2">
            <a:schemeClr val="accent1"/>
          </a:lnRef>
          <a:fillRef idx="1">
            <a:schemeClr val="lt1"/>
          </a:fillRef>
          <a:effectRef idx="0">
            <a:schemeClr val="accent1"/>
          </a:effectRef>
          <a:fontRef idx="minor">
            <a:schemeClr val="dk1"/>
          </a:fontRef>
        </p:style>
        <p:txBody>
          <a:bodyPr wrap="square" lIns="355288" tIns="177644" rIns="355288" bIns="177644" rtlCol="0">
            <a:spAutoFit/>
          </a:bodyPr>
          <a:lstStyle/>
          <a:p>
            <a:pPr marL="239713" indent="-239713" algn="just"/>
            <a:r>
              <a:rPr lang="en-US" sz="3400" dirty="0"/>
              <a:t>Use synchronized clocks to improve the safety of connected, intelligent vehicles that use protocols to coordinate the operation of the vehicles.</a:t>
            </a:r>
          </a:p>
          <a:p>
            <a:pPr marL="616820" indent="-616820" algn="just">
              <a:buFont typeface="Arial"/>
              <a:buChar char="•"/>
            </a:pPr>
            <a:r>
              <a:rPr lang="en-US" sz="3400" dirty="0"/>
              <a:t>To invent communications protocols with guarantees that are difficult or impossible to obtain without synchronization. </a:t>
            </a:r>
          </a:p>
          <a:p>
            <a:pPr marL="616820" indent="-616820" algn="just">
              <a:buFont typeface="Arial"/>
              <a:buChar char="•"/>
            </a:pPr>
            <a:r>
              <a:rPr lang="en-US" sz="3400" dirty="0"/>
              <a:t>To simplify verification and conformance </a:t>
            </a:r>
            <a:r>
              <a:rPr lang="en-US" sz="3400" dirty="0" smtClean="0"/>
              <a:t>testing.</a:t>
            </a:r>
            <a:endParaRPr lang="en-US" sz="3400" dirty="0"/>
          </a:p>
        </p:txBody>
      </p:sp>
      <p:sp>
        <p:nvSpPr>
          <p:cNvPr id="10" name="TextBox 9"/>
          <p:cNvSpPr txBox="1"/>
          <p:nvPr/>
        </p:nvSpPr>
        <p:spPr>
          <a:xfrm>
            <a:off x="589004" y="5612199"/>
            <a:ext cx="3953640" cy="1066644"/>
          </a:xfrm>
          <a:prstGeom prst="rect">
            <a:avLst/>
          </a:prstGeom>
          <a:noFill/>
        </p:spPr>
        <p:txBody>
          <a:bodyPr wrap="none" lIns="355288" tIns="177644" rIns="355288" bIns="177644" rtlCol="0">
            <a:spAutoFit/>
          </a:bodyPr>
          <a:lstStyle/>
          <a:p>
            <a:r>
              <a:rPr lang="en-US" sz="4600" dirty="0">
                <a:solidFill>
                  <a:srgbClr val="FFFFFF"/>
                </a:solidFill>
              </a:rPr>
              <a:t>Lock Protocol</a:t>
            </a:r>
          </a:p>
        </p:txBody>
      </p:sp>
      <p:sp>
        <p:nvSpPr>
          <p:cNvPr id="12" name="TextBox 11"/>
          <p:cNvSpPr txBox="1"/>
          <p:nvPr/>
        </p:nvSpPr>
        <p:spPr>
          <a:xfrm>
            <a:off x="486038" y="18890671"/>
            <a:ext cx="7385632" cy="1066644"/>
          </a:xfrm>
          <a:prstGeom prst="rect">
            <a:avLst/>
          </a:prstGeom>
          <a:noFill/>
        </p:spPr>
        <p:txBody>
          <a:bodyPr wrap="none" lIns="355288" tIns="177644" rIns="355288" bIns="177644" rtlCol="0">
            <a:spAutoFit/>
          </a:bodyPr>
          <a:lstStyle/>
          <a:p>
            <a:r>
              <a:rPr lang="en-US" sz="4600" dirty="0">
                <a:solidFill>
                  <a:srgbClr val="FFFFFF"/>
                </a:solidFill>
              </a:rPr>
              <a:t>Fail Safe Broadcast Protocol</a:t>
            </a:r>
          </a:p>
        </p:txBody>
      </p:sp>
      <p:sp>
        <p:nvSpPr>
          <p:cNvPr id="14" name="TextBox 13"/>
          <p:cNvSpPr txBox="1"/>
          <p:nvPr/>
        </p:nvSpPr>
        <p:spPr>
          <a:xfrm>
            <a:off x="8077602" y="1584029"/>
            <a:ext cx="12450032" cy="1189754"/>
          </a:xfrm>
          <a:prstGeom prst="rect">
            <a:avLst/>
          </a:prstGeom>
          <a:noFill/>
        </p:spPr>
        <p:txBody>
          <a:bodyPr wrap="none" lIns="355288" tIns="177644" rIns="355288" bIns="177644" rtlCol="0">
            <a:spAutoFit/>
          </a:bodyPr>
          <a:lstStyle/>
          <a:p>
            <a:r>
              <a:rPr lang="en-US" sz="5400" i="1" dirty="0"/>
              <a:t>N. F. </a:t>
            </a:r>
            <a:r>
              <a:rPr lang="en-US" sz="5400" i="1" dirty="0" err="1"/>
              <a:t>Maxemchuk</a:t>
            </a:r>
            <a:r>
              <a:rPr lang="en-US" sz="5400" i="1" dirty="0"/>
              <a:t>, Yitian </a:t>
            </a:r>
            <a:r>
              <a:rPr lang="en-US" sz="5400" i="1" dirty="0" err="1"/>
              <a:t>Gu</a:t>
            </a:r>
            <a:r>
              <a:rPr lang="en-US" sz="5400" i="1" dirty="0"/>
              <a:t>, </a:t>
            </a:r>
            <a:r>
              <a:rPr lang="en-US" sz="5400" i="1" dirty="0" err="1"/>
              <a:t>Shou-pon</a:t>
            </a:r>
            <a:r>
              <a:rPr lang="en-US" sz="5400" i="1" dirty="0"/>
              <a:t> Lin</a:t>
            </a:r>
            <a:r>
              <a:rPr lang="en-US" sz="5400" dirty="0"/>
              <a:t> </a:t>
            </a:r>
          </a:p>
        </p:txBody>
      </p:sp>
      <p:sp>
        <p:nvSpPr>
          <p:cNvPr id="16" name="TextBox 15"/>
          <p:cNvSpPr txBox="1"/>
          <p:nvPr/>
        </p:nvSpPr>
        <p:spPr>
          <a:xfrm>
            <a:off x="15024656" y="14257566"/>
            <a:ext cx="5378039" cy="1066644"/>
          </a:xfrm>
          <a:prstGeom prst="rect">
            <a:avLst/>
          </a:prstGeom>
          <a:noFill/>
        </p:spPr>
        <p:txBody>
          <a:bodyPr wrap="square" lIns="355288" tIns="177644" rIns="355288" bIns="177644" rtlCol="0">
            <a:spAutoFit/>
          </a:bodyPr>
          <a:lstStyle/>
          <a:p>
            <a:r>
              <a:rPr lang="en-US" sz="4600" dirty="0">
                <a:solidFill>
                  <a:srgbClr val="FFFFFF"/>
                </a:solidFill>
              </a:rPr>
              <a:t>Conformance </a:t>
            </a:r>
            <a:r>
              <a:rPr lang="en-US" sz="4600" dirty="0" smtClean="0">
                <a:solidFill>
                  <a:srgbClr val="FFFFFF"/>
                </a:solidFill>
              </a:rPr>
              <a:t>Test</a:t>
            </a:r>
            <a:endParaRPr lang="en-US" sz="4600" dirty="0">
              <a:solidFill>
                <a:srgbClr val="FFFFFF"/>
              </a:solidFill>
            </a:endParaRPr>
          </a:p>
        </p:txBody>
      </p:sp>
      <p:sp>
        <p:nvSpPr>
          <p:cNvPr id="17" name="TextBox 16"/>
          <p:cNvSpPr txBox="1"/>
          <p:nvPr/>
        </p:nvSpPr>
        <p:spPr>
          <a:xfrm>
            <a:off x="574718" y="6678843"/>
            <a:ext cx="14173200" cy="12115824"/>
          </a:xfrm>
          <a:prstGeom prst="rect">
            <a:avLst/>
          </a:prstGeom>
        </p:spPr>
        <p:style>
          <a:lnRef idx="2">
            <a:schemeClr val="accent1"/>
          </a:lnRef>
          <a:fillRef idx="1">
            <a:schemeClr val="lt1"/>
          </a:fillRef>
          <a:effectRef idx="0">
            <a:schemeClr val="accent1"/>
          </a:effectRef>
          <a:fontRef idx="minor">
            <a:schemeClr val="dk1"/>
          </a:fontRef>
        </p:style>
        <p:txBody>
          <a:bodyPr wrap="square" lIns="355288" tIns="177644" rIns="355288" bIns="177644" rtlCol="0">
            <a:spAutoFit/>
          </a:bodyPr>
          <a:lstStyle/>
          <a:p>
            <a:pPr algn="just"/>
            <a:r>
              <a:rPr lang="en-US" sz="3600" dirty="0"/>
              <a:t>A lock protocol that guarantees that a coordinated maneuver will not progress unless all of the parties are participating, and that none of the parties will release the lock before any other, even though the lock is established over an unreliable communications channel. </a:t>
            </a:r>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a:p>
          <a:p>
            <a:endParaRPr lang="en-US" sz="4400" dirty="0"/>
          </a:p>
          <a:p>
            <a:endParaRPr lang="en-US" sz="3600" dirty="0" smtClean="0"/>
          </a:p>
          <a:p>
            <a:r>
              <a:rPr lang="en-US" altLang="zh-TW" sz="3600" dirty="0" smtClean="0"/>
              <a:t>Guarantees:</a:t>
            </a:r>
          </a:p>
          <a:p>
            <a:pPr marL="666166" indent="-666166" algn="just">
              <a:buFont typeface="Arial"/>
              <a:buChar char="•"/>
            </a:pPr>
            <a:r>
              <a:rPr lang="en-US" altLang="zh-TW" sz="3600" dirty="0" smtClean="0"/>
              <a:t>A user can only participate in one group at a time. </a:t>
            </a:r>
          </a:p>
          <a:p>
            <a:pPr marL="666166" indent="-666166" algn="just">
              <a:buFont typeface="Arial"/>
              <a:buChar char="•"/>
            </a:pPr>
            <a:r>
              <a:rPr lang="en-US" altLang="zh-TW" sz="3600" dirty="0" smtClean="0"/>
              <a:t>No user releases a lock while any other user assumes that it is locked </a:t>
            </a:r>
          </a:p>
          <a:p>
            <a:pPr marL="666166" indent="-666166" algn="just">
              <a:buFont typeface="Arial"/>
              <a:buChar char="•"/>
            </a:pPr>
            <a:r>
              <a:rPr lang="en-US" altLang="zh-TW" sz="3600" dirty="0" smtClean="0"/>
              <a:t>All of the participants terminate the lock simultaneously even in the presence of communications failure.</a:t>
            </a:r>
          </a:p>
        </p:txBody>
      </p:sp>
      <p:pic>
        <p:nvPicPr>
          <p:cNvPr id="65" name="Picture 64" descr="Research_Sponsors_NSF.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26705" y="-73600"/>
            <a:ext cx="4018347" cy="3036149"/>
          </a:xfrm>
          <a:prstGeom prst="rect">
            <a:avLst/>
          </a:prstGeom>
        </p:spPr>
      </p:pic>
      <p:sp>
        <p:nvSpPr>
          <p:cNvPr id="70" name="TextBox 69"/>
          <p:cNvSpPr txBox="1"/>
          <p:nvPr/>
        </p:nvSpPr>
        <p:spPr>
          <a:xfrm>
            <a:off x="1401096" y="1761020"/>
            <a:ext cx="6489027" cy="1035866"/>
          </a:xfrm>
          <a:prstGeom prst="rect">
            <a:avLst/>
          </a:prstGeom>
          <a:noFill/>
        </p:spPr>
        <p:txBody>
          <a:bodyPr wrap="none" lIns="355288" tIns="177644" rIns="355288" bIns="177644" rtlCol="0">
            <a:spAutoFit/>
          </a:bodyPr>
          <a:lstStyle/>
          <a:p>
            <a:r>
              <a:rPr lang="en-US" sz="4400" dirty="0" smtClean="0"/>
              <a:t>Project Number 1329593</a:t>
            </a:r>
            <a:endParaRPr lang="en-US" sz="4400" dirty="0"/>
          </a:p>
        </p:txBody>
      </p:sp>
      <p:sp>
        <p:nvSpPr>
          <p:cNvPr id="79" name="TextBox 78"/>
          <p:cNvSpPr txBox="1"/>
          <p:nvPr/>
        </p:nvSpPr>
        <p:spPr>
          <a:xfrm>
            <a:off x="573655" y="19885723"/>
            <a:ext cx="14201264" cy="128342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69863"/>
            <a:r>
              <a:rPr lang="en-US" sz="3600" dirty="0" smtClean="0"/>
              <a:t>Synchronized clocks enable the broadcast system to have ordered,  scheduled transmissions. </a:t>
            </a:r>
          </a:p>
          <a:p>
            <a:pPr marL="169863"/>
            <a:r>
              <a:rPr lang="en-US" sz="3600" dirty="0" smtClean="0"/>
              <a:t>The </a:t>
            </a:r>
            <a:r>
              <a:rPr lang="en-US" sz="3600" dirty="0"/>
              <a:t>fail safe broadcast protocol </a:t>
            </a:r>
            <a:r>
              <a:rPr lang="en-US" sz="3600" dirty="0" smtClean="0"/>
              <a:t>has </a:t>
            </a:r>
            <a:r>
              <a:rPr lang="en-US" sz="3600" dirty="0"/>
              <a:t>a unique message that cannot be lost because channel errors or even the complete loss of the communications channel. This message is used to abort a coordinated maneuver and revert to a safe autonomous operation.</a:t>
            </a:r>
            <a:r>
              <a:rPr lang="en-US" sz="3600" dirty="0" smtClean="0">
                <a:effectLst/>
              </a:rPr>
              <a:t> </a:t>
            </a:r>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smtClean="0"/>
          </a:p>
          <a:p>
            <a:endParaRPr lang="en-US" sz="3600" dirty="0"/>
          </a:p>
          <a:p>
            <a:endParaRPr lang="en-US" sz="3600" dirty="0" smtClean="0"/>
          </a:p>
          <a:p>
            <a:endParaRPr lang="en-US" sz="3600" dirty="0"/>
          </a:p>
          <a:p>
            <a:endParaRPr lang="en-US" sz="3600" dirty="0" smtClean="0"/>
          </a:p>
          <a:p>
            <a:endParaRPr lang="en-US" sz="3600" dirty="0" smtClean="0"/>
          </a:p>
          <a:p>
            <a:pPr marL="684213" indent="-444500">
              <a:buFont typeface="Arial"/>
              <a:buChar char="•"/>
              <a:tabLst>
                <a:tab pos="68263" algn="l"/>
              </a:tabLst>
            </a:pPr>
            <a:r>
              <a:rPr lang="en-US" sz="3600" dirty="0" smtClean="0"/>
              <a:t>Each member transmits message at scheduled times.</a:t>
            </a:r>
          </a:p>
          <a:p>
            <a:pPr marL="684213" indent="-444500">
              <a:buFont typeface="Arial"/>
              <a:buChar char="•"/>
            </a:pPr>
            <a:r>
              <a:rPr lang="en-US" sz="3600" dirty="0" smtClean="0"/>
              <a:t>It only transmits if it receives or recovers all previous transmissions. </a:t>
            </a:r>
          </a:p>
          <a:p>
            <a:pPr marL="684213" indent="-444500">
              <a:buFont typeface="Arial"/>
              <a:buChar char="•"/>
            </a:pPr>
            <a:r>
              <a:rPr lang="en-US" sz="3600" dirty="0" smtClean="0"/>
              <a:t>If it cannot, then it stops transmitting at his turn.</a:t>
            </a:r>
            <a:r>
              <a:rPr lang="en-US" sz="3600" dirty="0" smtClean="0">
                <a:effectLst/>
              </a:rPr>
              <a:t> </a:t>
            </a:r>
            <a:endParaRPr lang="en-US" sz="3600" dirty="0"/>
          </a:p>
        </p:txBody>
      </p:sp>
      <p:sp>
        <p:nvSpPr>
          <p:cNvPr id="80" name="TextBox 79"/>
          <p:cNvSpPr txBox="1"/>
          <p:nvPr/>
        </p:nvSpPr>
        <p:spPr>
          <a:xfrm>
            <a:off x="15114254" y="6740030"/>
            <a:ext cx="11887200" cy="72943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39713"/>
            <a:r>
              <a:rPr lang="en-US" sz="3600" dirty="0"/>
              <a:t>Synchronized clocks simplify probabilistic verification by reducing the number of sequences that can occur when collaboration occurs over unreliable communications channels that can require message retransmissions or lost messages</a:t>
            </a:r>
            <a:r>
              <a:rPr lang="en-US" sz="3600" dirty="0" smtClean="0"/>
              <a:t>.</a:t>
            </a:r>
          </a:p>
          <a:p>
            <a:endParaRPr lang="en-US" sz="3600" dirty="0" smtClean="0"/>
          </a:p>
          <a:p>
            <a:pPr marL="884238" indent="-442913">
              <a:buFont typeface="Arial"/>
              <a:buChar char="•"/>
            </a:pPr>
            <a:r>
              <a:rPr lang="en-US" altLang="zh-TW" sz="3600" dirty="0" smtClean="0"/>
              <a:t>Verify the protocol by evaluating as many sequences as possible.</a:t>
            </a:r>
          </a:p>
          <a:p>
            <a:pPr marL="884238" indent="-442913">
              <a:buFont typeface="Arial"/>
              <a:buChar char="•"/>
            </a:pPr>
            <a:r>
              <a:rPr lang="en-US" altLang="zh-TW" sz="3600" dirty="0" smtClean="0"/>
              <a:t>Probabilistic verification evaluates sequences that are more probable first, then sequences that are less likely.</a:t>
            </a:r>
          </a:p>
          <a:p>
            <a:pPr marL="884238" indent="-442913">
              <a:buFont typeface="Arial"/>
              <a:buChar char="•"/>
            </a:pPr>
            <a:r>
              <a:rPr lang="en-US" altLang="zh-TW" sz="3600" dirty="0" smtClean="0"/>
              <a:t>Synchronous clocks reduce the number of possible sequences.</a:t>
            </a:r>
          </a:p>
          <a:p>
            <a:r>
              <a:rPr lang="en-US" sz="3600" dirty="0" smtClean="0">
                <a:effectLst/>
              </a:rPr>
              <a:t> </a:t>
            </a:r>
            <a:endParaRPr lang="en-US" sz="3600" dirty="0"/>
          </a:p>
        </p:txBody>
      </p:sp>
      <p:pic>
        <p:nvPicPr>
          <p:cNvPr id="82" name="Content Placeholder 4" descr="black.eps"/>
          <p:cNvPicPr>
            <a:picLocks noChangeAspect="1"/>
          </p:cNvPicPr>
          <p:nvPr/>
        </p:nvPicPr>
        <p:blipFill>
          <a:blip r:embed="rId4"/>
          <a:srcRect/>
          <a:stretch>
            <a:fillRect/>
          </a:stretch>
        </p:blipFill>
        <p:spPr>
          <a:xfrm>
            <a:off x="15486739" y="18196158"/>
            <a:ext cx="11114960" cy="946171"/>
          </a:xfrm>
          <a:prstGeom prst="rect">
            <a:avLst/>
          </a:prstGeom>
        </p:spPr>
      </p:pic>
      <p:sp>
        <p:nvSpPr>
          <p:cNvPr id="84" name="TextBox 83"/>
          <p:cNvSpPr txBox="1"/>
          <p:nvPr/>
        </p:nvSpPr>
        <p:spPr>
          <a:xfrm>
            <a:off x="15289166" y="27668960"/>
            <a:ext cx="6259273" cy="4524316"/>
          </a:xfrm>
          <a:prstGeom prst="rect">
            <a:avLst/>
          </a:prstGeom>
          <a:noFill/>
        </p:spPr>
        <p:txBody>
          <a:bodyPr wrap="square" rtlCol="0">
            <a:spAutoFit/>
          </a:bodyPr>
          <a:lstStyle/>
          <a:p>
            <a:pPr marL="571500" indent="-571500">
              <a:buFont typeface="Arial"/>
              <a:buChar char="•"/>
            </a:pPr>
            <a:r>
              <a:rPr lang="en-US" sz="3600" dirty="0" smtClean="0"/>
              <a:t>Timed events are </a:t>
            </a:r>
            <a:r>
              <a:rPr lang="en-US" sz="3600" dirty="0"/>
              <a:t>inputs to the</a:t>
            </a:r>
            <a:r>
              <a:rPr lang="en-US" sz="3600" dirty="0" smtClean="0"/>
              <a:t> protocol, rather being generated internally.  </a:t>
            </a:r>
          </a:p>
          <a:p>
            <a:pPr marL="571500" indent="-571500">
              <a:buFont typeface="Arial"/>
              <a:buChar char="•"/>
            </a:pPr>
            <a:r>
              <a:rPr lang="en-US" sz="3600" dirty="0"/>
              <a:t>U</a:t>
            </a:r>
            <a:r>
              <a:rPr lang="en-US" sz="3600" dirty="0" smtClean="0"/>
              <a:t>se </a:t>
            </a:r>
            <a:r>
              <a:rPr lang="en-US" sz="3600" dirty="0"/>
              <a:t>the postman package to generate test sequences for many time dependent protocols which did not have test sequences.</a:t>
            </a:r>
            <a:r>
              <a:rPr lang="en-US" sz="3600" dirty="0" smtClean="0">
                <a:effectLst/>
              </a:rPr>
              <a:t> </a:t>
            </a:r>
            <a:endParaRPr lang="en-US" sz="3600" dirty="0"/>
          </a:p>
        </p:txBody>
      </p:sp>
      <p:sp>
        <p:nvSpPr>
          <p:cNvPr id="87" name="TextBox 86"/>
          <p:cNvSpPr txBox="1"/>
          <p:nvPr/>
        </p:nvSpPr>
        <p:spPr>
          <a:xfrm>
            <a:off x="15486739" y="19464293"/>
            <a:ext cx="7091039" cy="646331"/>
          </a:xfrm>
          <a:prstGeom prst="rect">
            <a:avLst/>
          </a:prstGeom>
          <a:noFill/>
        </p:spPr>
        <p:txBody>
          <a:bodyPr wrap="square" rtlCol="0">
            <a:spAutoFit/>
          </a:bodyPr>
          <a:lstStyle/>
          <a:p>
            <a:r>
              <a:rPr lang="en-US" sz="3600" i="1" dirty="0" smtClean="0"/>
              <a:t>Timers within protocol specification:</a:t>
            </a:r>
          </a:p>
        </p:txBody>
      </p:sp>
      <p:sp>
        <p:nvSpPr>
          <p:cNvPr id="89" name="TextBox 88"/>
          <p:cNvSpPr txBox="1"/>
          <p:nvPr/>
        </p:nvSpPr>
        <p:spPr>
          <a:xfrm>
            <a:off x="97818222" y="24525637"/>
            <a:ext cx="184666" cy="1169551"/>
          </a:xfrm>
          <a:prstGeom prst="rect">
            <a:avLst/>
          </a:prstGeom>
          <a:noFill/>
        </p:spPr>
        <p:txBody>
          <a:bodyPr wrap="none" rtlCol="0">
            <a:spAutoFit/>
          </a:bodyPr>
          <a:lstStyle/>
          <a:p>
            <a:endParaRPr lang="en-US" dirty="0"/>
          </a:p>
        </p:txBody>
      </p:sp>
      <p:sp>
        <p:nvSpPr>
          <p:cNvPr id="90" name="TextBox 89"/>
          <p:cNvSpPr txBox="1"/>
          <p:nvPr/>
        </p:nvSpPr>
        <p:spPr>
          <a:xfrm>
            <a:off x="21157859" y="25125801"/>
            <a:ext cx="5161618" cy="1138773"/>
          </a:xfrm>
          <a:prstGeom prst="rect">
            <a:avLst/>
          </a:prstGeom>
          <a:noFill/>
        </p:spPr>
        <p:txBody>
          <a:bodyPr wrap="square" rtlCol="0">
            <a:spAutoFit/>
          </a:bodyPr>
          <a:lstStyle/>
          <a:p>
            <a:r>
              <a:rPr lang="en-US" sz="3400" i="1" dirty="0"/>
              <a:t>traversing edge 1 followed by edge 2 is </a:t>
            </a:r>
            <a:r>
              <a:rPr lang="en-US" sz="3400" i="1" dirty="0" smtClean="0"/>
              <a:t>not allowed</a:t>
            </a:r>
            <a:r>
              <a:rPr lang="en-US" sz="3400" i="1" dirty="0" smtClean="0">
                <a:effectLst/>
              </a:rPr>
              <a:t> </a:t>
            </a:r>
            <a:endParaRPr lang="en-US" sz="3400" i="1" dirty="0"/>
          </a:p>
        </p:txBody>
      </p:sp>
      <p:pic>
        <p:nvPicPr>
          <p:cNvPr id="91" name="Picture 90" descr="5.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40081" y="27861896"/>
            <a:ext cx="5448755" cy="3515326"/>
          </a:xfrm>
          <a:prstGeom prst="rect">
            <a:avLst/>
          </a:prstGeom>
        </p:spPr>
      </p:pic>
      <p:sp>
        <p:nvSpPr>
          <p:cNvPr id="92" name="TextBox 91"/>
          <p:cNvSpPr txBox="1"/>
          <p:nvPr/>
        </p:nvSpPr>
        <p:spPr>
          <a:xfrm>
            <a:off x="20408879" y="20417456"/>
            <a:ext cx="6345962" cy="5139869"/>
          </a:xfrm>
          <a:prstGeom prst="rect">
            <a:avLst/>
          </a:prstGeom>
          <a:noFill/>
        </p:spPr>
        <p:txBody>
          <a:bodyPr wrap="square" rtlCol="0">
            <a:spAutoFit/>
          </a:bodyPr>
          <a:lstStyle/>
          <a:p>
            <a:pPr marL="285750" indent="-285750" algn="just">
              <a:buFont typeface="Arial"/>
              <a:buChar char="•"/>
            </a:pPr>
            <a:r>
              <a:rPr lang="en-US" sz="3600" dirty="0" smtClean="0"/>
              <a:t>Imposes constraints on test sequences. Timers must be set before they are triggered.</a:t>
            </a:r>
          </a:p>
          <a:p>
            <a:pPr marL="285750" indent="-285750" algn="just">
              <a:buFont typeface="Arial"/>
              <a:buChar char="•"/>
            </a:pPr>
            <a:r>
              <a:rPr lang="en-US" sz="3600" dirty="0" smtClean="0"/>
              <a:t>Postman tours may not exist for protocols with multiple timers.</a:t>
            </a:r>
          </a:p>
          <a:p>
            <a:pPr marL="285750" indent="-285750" algn="just">
              <a:buFont typeface="Arial"/>
              <a:buChar char="•"/>
            </a:pPr>
            <a:r>
              <a:rPr lang="en-US" sz="3600" dirty="0" smtClean="0"/>
              <a:t>Waiting for timeouts increases test time.</a:t>
            </a:r>
          </a:p>
          <a:p>
            <a:endParaRPr lang="en-US" sz="2000" dirty="0" smtClean="0"/>
          </a:p>
          <a:p>
            <a:endParaRPr lang="en-US" sz="2000" dirty="0"/>
          </a:p>
        </p:txBody>
      </p:sp>
      <p:sp>
        <p:nvSpPr>
          <p:cNvPr id="93" name="TextBox 92"/>
          <p:cNvSpPr txBox="1"/>
          <p:nvPr/>
        </p:nvSpPr>
        <p:spPr>
          <a:xfrm>
            <a:off x="15486739" y="26835213"/>
            <a:ext cx="10547804" cy="646331"/>
          </a:xfrm>
          <a:prstGeom prst="rect">
            <a:avLst/>
          </a:prstGeom>
          <a:noFill/>
        </p:spPr>
        <p:txBody>
          <a:bodyPr wrap="square" rtlCol="0">
            <a:spAutoFit/>
          </a:bodyPr>
          <a:lstStyle/>
          <a:p>
            <a:r>
              <a:rPr lang="en-US" sz="3600" i="1" dirty="0" smtClean="0"/>
              <a:t>Synchronized clocks can remove timers from protocols: </a:t>
            </a:r>
          </a:p>
        </p:txBody>
      </p:sp>
      <p:sp>
        <p:nvSpPr>
          <p:cNvPr id="98" name="矩形 6"/>
          <p:cNvSpPr/>
          <p:nvPr/>
        </p:nvSpPr>
        <p:spPr>
          <a:xfrm>
            <a:off x="527818" y="2933710"/>
            <a:ext cx="26501860" cy="921700"/>
          </a:xfrm>
          <a:prstGeom prst="rect">
            <a:avLst/>
          </a:prstGeom>
          <a:solidFill>
            <a:srgbClr val="007EE6"/>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lIns="3947969" tIns="250691" rIns="3947969" bIns="250691" rtlCol="0" anchor="ctr"/>
          <a:lstStyle/>
          <a:p>
            <a:pPr algn="ctr"/>
            <a:endParaRPr lang="zh-TW" altLang="en-US" sz="4000" dirty="0"/>
          </a:p>
        </p:txBody>
      </p:sp>
      <p:pic>
        <p:nvPicPr>
          <p:cNvPr id="73" name="Picture 72" descr="1.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91503" y="23101763"/>
            <a:ext cx="10667386" cy="1297504"/>
          </a:xfrm>
          <a:prstGeom prst="rect">
            <a:avLst/>
          </a:prstGeom>
        </p:spPr>
      </p:pic>
      <p:pic>
        <p:nvPicPr>
          <p:cNvPr id="74" name="Picture 73" descr="2.tif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2430" y="24525637"/>
            <a:ext cx="13112806" cy="6448283"/>
          </a:xfrm>
          <a:prstGeom prst="rect">
            <a:avLst/>
          </a:prstGeom>
        </p:spPr>
      </p:pic>
      <p:sp>
        <p:nvSpPr>
          <p:cNvPr id="103" name="TextBox 102"/>
          <p:cNvSpPr txBox="1"/>
          <p:nvPr/>
        </p:nvSpPr>
        <p:spPr>
          <a:xfrm>
            <a:off x="569244" y="2796886"/>
            <a:ext cx="2732352" cy="1066644"/>
          </a:xfrm>
          <a:prstGeom prst="rect">
            <a:avLst/>
          </a:prstGeom>
          <a:noFill/>
        </p:spPr>
        <p:txBody>
          <a:bodyPr wrap="none" lIns="355288" tIns="177644" rIns="355288" bIns="177644" rtlCol="0">
            <a:spAutoFit/>
          </a:bodyPr>
          <a:lstStyle/>
          <a:p>
            <a:r>
              <a:rPr lang="en-US" sz="4600" dirty="0" smtClean="0">
                <a:solidFill>
                  <a:schemeClr val="bg1"/>
                </a:solidFill>
              </a:rPr>
              <a:t>Abstract</a:t>
            </a:r>
            <a:endParaRPr lang="en-US" sz="4600" dirty="0">
              <a:solidFill>
                <a:schemeClr val="bg1"/>
              </a:solidFill>
            </a:endParaRPr>
          </a:p>
        </p:txBody>
      </p:sp>
      <p:pic>
        <p:nvPicPr>
          <p:cNvPr id="83" name="Picture 82" descr="3.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289166" y="20110624"/>
            <a:ext cx="5372460" cy="6724589"/>
          </a:xfrm>
          <a:prstGeom prst="rect">
            <a:avLst/>
          </a:prstGeom>
        </p:spPr>
      </p:pic>
      <p:sp>
        <p:nvSpPr>
          <p:cNvPr id="34" name="矩形 6"/>
          <p:cNvSpPr/>
          <p:nvPr/>
        </p:nvSpPr>
        <p:spPr>
          <a:xfrm>
            <a:off x="15097790" y="5818489"/>
            <a:ext cx="11915424" cy="914400"/>
          </a:xfrm>
          <a:prstGeom prst="rect">
            <a:avLst/>
          </a:prstGeom>
          <a:solidFill>
            <a:srgbClr val="007EE6"/>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lIns="3947969" tIns="250691" rIns="3947969" bIns="250691" rtlCol="0" anchor="ctr"/>
          <a:lstStyle/>
          <a:p>
            <a:pPr algn="ctr"/>
            <a:endParaRPr lang="zh-TW" altLang="en-US" sz="4000" dirty="0"/>
          </a:p>
        </p:txBody>
      </p:sp>
      <p:sp>
        <p:nvSpPr>
          <p:cNvPr id="15" name="TextBox 14"/>
          <p:cNvSpPr txBox="1"/>
          <p:nvPr/>
        </p:nvSpPr>
        <p:spPr>
          <a:xfrm>
            <a:off x="15043333" y="5698023"/>
            <a:ext cx="3994952" cy="1066644"/>
          </a:xfrm>
          <a:prstGeom prst="rect">
            <a:avLst/>
          </a:prstGeom>
          <a:noFill/>
          <a:ln>
            <a:noFill/>
          </a:ln>
        </p:spPr>
        <p:txBody>
          <a:bodyPr wrap="square" lIns="355288" tIns="177644" rIns="355288" bIns="177644" rtlCol="0">
            <a:spAutoFit/>
          </a:bodyPr>
          <a:lstStyle/>
          <a:p>
            <a:r>
              <a:rPr lang="en-US" sz="4600" dirty="0">
                <a:solidFill>
                  <a:srgbClr val="FFFFFF"/>
                </a:solidFill>
              </a:rPr>
              <a:t>V</a:t>
            </a:r>
            <a:r>
              <a:rPr lang="en-US" sz="4600" dirty="0" smtClean="0">
                <a:solidFill>
                  <a:srgbClr val="FFFFFF"/>
                </a:solidFill>
              </a:rPr>
              <a:t>erification</a:t>
            </a:r>
            <a:endParaRPr lang="en-US" sz="4600" dirty="0">
              <a:solidFill>
                <a:srgbClr val="FFFFFF"/>
              </a:solidFill>
            </a:endParaRPr>
          </a:p>
        </p:txBody>
      </p:sp>
      <p:grpSp>
        <p:nvGrpSpPr>
          <p:cNvPr id="26" name="Group 25"/>
          <p:cNvGrpSpPr/>
          <p:nvPr/>
        </p:nvGrpSpPr>
        <p:grpSpPr>
          <a:xfrm>
            <a:off x="1106934" y="9036153"/>
            <a:ext cx="13777370" cy="6435325"/>
            <a:chOff x="1011684" y="8998053"/>
            <a:chExt cx="13777370" cy="6435325"/>
          </a:xfrm>
        </p:grpSpPr>
        <p:pic>
          <p:nvPicPr>
            <p:cNvPr id="3" name="Pictur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1684" y="9136226"/>
              <a:ext cx="12772427" cy="6297152"/>
            </a:xfrm>
            <a:prstGeom prst="rect">
              <a:avLst/>
            </a:prstGeom>
          </p:spPr>
        </p:pic>
        <p:sp>
          <p:nvSpPr>
            <p:cNvPr id="6" name="TextBox 5"/>
            <p:cNvSpPr txBox="1"/>
            <p:nvPr/>
          </p:nvSpPr>
          <p:spPr>
            <a:xfrm>
              <a:off x="1609384" y="14088478"/>
              <a:ext cx="3792370" cy="1323439"/>
            </a:xfrm>
            <a:prstGeom prst="rect">
              <a:avLst/>
            </a:prstGeom>
            <a:noFill/>
          </p:spPr>
          <p:txBody>
            <a:bodyPr wrap="square" rtlCol="0">
              <a:spAutoFit/>
            </a:bodyPr>
            <a:lstStyle/>
            <a:p>
              <a:r>
                <a:rPr lang="en-US" sz="1600" dirty="0" smtClean="0"/>
                <a:t>Interval variables:</a:t>
              </a:r>
            </a:p>
            <a:p>
              <a:r>
                <a:rPr lang="en-US" sz="1600" i="1" dirty="0" smtClean="0"/>
                <a:t>t</a:t>
              </a:r>
              <a:r>
                <a:rPr lang="en-US" sz="1600" dirty="0" smtClean="0"/>
                <a:t>: initiation time of the lock</a:t>
              </a:r>
            </a:p>
            <a:p>
              <a:r>
                <a:rPr lang="en-US" sz="1600" i="1" dirty="0" smtClean="0"/>
                <a:t>m</a:t>
              </a:r>
              <a:r>
                <a:rPr lang="en-US" sz="1600" dirty="0" smtClean="0"/>
                <a:t>: identifier of the master</a:t>
              </a:r>
            </a:p>
            <a:p>
              <a:r>
                <a:rPr lang="en-US" sz="1600" i="1" dirty="0" smtClean="0"/>
                <a:t>b</a:t>
              </a:r>
              <a:r>
                <a:rPr lang="en-US" sz="1600" dirty="0" smtClean="0"/>
                <a:t>: identifier of the slave (back car)</a:t>
              </a:r>
            </a:p>
            <a:p>
              <a:r>
                <a:rPr lang="en-US" sz="1600" i="1" dirty="0" smtClean="0"/>
                <a:t>f</a:t>
              </a:r>
              <a:r>
                <a:rPr lang="en-US" sz="1600" dirty="0" smtClean="0"/>
                <a:t>: </a:t>
              </a:r>
              <a:r>
                <a:rPr lang="en-US" sz="1600" dirty="0"/>
                <a:t>identifier of the slave </a:t>
              </a:r>
              <a:r>
                <a:rPr lang="en-US" sz="1600" dirty="0" smtClean="0"/>
                <a:t>(front car)</a:t>
              </a:r>
              <a:endParaRPr lang="en-US" sz="1600" dirty="0"/>
            </a:p>
          </p:txBody>
        </p:sp>
        <p:sp>
          <p:nvSpPr>
            <p:cNvPr id="37" name="TextBox 36"/>
            <p:cNvSpPr txBox="1"/>
            <p:nvPr/>
          </p:nvSpPr>
          <p:spPr>
            <a:xfrm>
              <a:off x="10996684" y="8998053"/>
              <a:ext cx="3792370" cy="1569660"/>
            </a:xfrm>
            <a:prstGeom prst="rect">
              <a:avLst/>
            </a:prstGeom>
            <a:noFill/>
          </p:spPr>
          <p:txBody>
            <a:bodyPr wrap="square" rtlCol="0">
              <a:spAutoFit/>
            </a:bodyPr>
            <a:lstStyle/>
            <a:p>
              <a:r>
                <a:rPr lang="en-US" sz="1600" dirty="0" smtClean="0"/>
                <a:t>All dashed arrows consist of parallel transitions labeled with:</a:t>
              </a:r>
            </a:p>
            <a:p>
              <a:pPr marL="342900" indent="-342900">
                <a:buFont typeface="+mj-lt"/>
                <a:buAutoNum type="arabicPeriod"/>
              </a:pPr>
              <a:r>
                <a:rPr lang="en-US" sz="1600" dirty="0" err="1" smtClean="0"/>
                <a:t>Rcv</a:t>
              </a:r>
              <a:r>
                <a:rPr lang="en-US" sz="1600" dirty="0" smtClean="0"/>
                <a:t> DENIED from </a:t>
              </a:r>
              <a:r>
                <a:rPr lang="en-US" sz="1600" dirty="0" err="1" smtClean="0"/>
                <a:t>lock</a:t>
              </a:r>
              <a:r>
                <a:rPr lang="en-US" sz="1600" baseline="-25000" dirty="0" err="1" smtClean="0"/>
                <a:t>f</a:t>
              </a:r>
              <a:endParaRPr lang="en-US" sz="1600" baseline="-25000" dirty="0" smtClean="0"/>
            </a:p>
            <a:p>
              <a:pPr marL="342900" indent="-342900">
                <a:buFont typeface="+mj-lt"/>
                <a:buAutoNum type="arabicPeriod"/>
              </a:pPr>
              <a:r>
                <a:rPr lang="en-US" sz="1600" dirty="0" err="1"/>
                <a:t>Rcv</a:t>
              </a:r>
              <a:r>
                <a:rPr lang="en-US" sz="1600" dirty="0"/>
                <a:t> DENIED from </a:t>
              </a:r>
              <a:r>
                <a:rPr lang="en-US" sz="1600" dirty="0" err="1" smtClean="0"/>
                <a:t>lock</a:t>
              </a:r>
              <a:r>
                <a:rPr lang="en-US" sz="1600" baseline="-25000" dirty="0" err="1" smtClean="0"/>
                <a:t>b</a:t>
              </a:r>
              <a:endParaRPr lang="en-US" sz="1600" baseline="-25000" dirty="0"/>
            </a:p>
            <a:p>
              <a:pPr marL="342900" indent="-342900">
                <a:buFont typeface="+mj-lt"/>
                <a:buAutoNum type="arabicPeriod"/>
              </a:pPr>
              <a:r>
                <a:rPr lang="en-US" sz="1600" dirty="0" err="1" smtClean="0"/>
                <a:t>Liveness</a:t>
              </a:r>
              <a:r>
                <a:rPr lang="en-US" sz="1600" dirty="0" smtClean="0"/>
                <a:t> loss of </a:t>
              </a:r>
              <a:r>
                <a:rPr lang="en-US" sz="1600" dirty="0" err="1" smtClean="0"/>
                <a:t>lock</a:t>
              </a:r>
              <a:r>
                <a:rPr lang="en-US" sz="1600" baseline="-25000" dirty="0" err="1" smtClean="0"/>
                <a:t>f</a:t>
              </a:r>
              <a:endParaRPr lang="en-US" sz="1600" baseline="-25000" dirty="0"/>
            </a:p>
            <a:p>
              <a:pPr marL="342900" indent="-342900">
                <a:buFont typeface="+mj-lt"/>
                <a:buAutoNum type="arabicPeriod"/>
              </a:pPr>
              <a:r>
                <a:rPr lang="en-US" sz="1600" dirty="0" err="1"/>
                <a:t>Liveness</a:t>
              </a:r>
              <a:r>
                <a:rPr lang="en-US" sz="1600" dirty="0"/>
                <a:t> loss of </a:t>
              </a:r>
              <a:r>
                <a:rPr lang="en-US" sz="1600" dirty="0" err="1" smtClean="0"/>
                <a:t>lock</a:t>
              </a:r>
              <a:r>
                <a:rPr lang="en-US" sz="1600" baseline="-25000" dirty="0" err="1" smtClean="0"/>
                <a:t>b</a:t>
              </a:r>
              <a:endParaRPr lang="en-US" sz="1600" baseline="-25000" dirty="0"/>
            </a:p>
          </p:txBody>
        </p:sp>
        <p:cxnSp>
          <p:nvCxnSpPr>
            <p:cNvPr id="8" name="Straight Arrow Connector 7"/>
            <p:cNvCxnSpPr/>
            <p:nvPr/>
          </p:nvCxnSpPr>
          <p:spPr>
            <a:xfrm flipV="1">
              <a:off x="9392128" y="9782883"/>
              <a:ext cx="1563420" cy="30003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4" name="Straight Arrow Connector 43"/>
            <p:cNvCxnSpPr/>
            <p:nvPr/>
          </p:nvCxnSpPr>
          <p:spPr>
            <a:xfrm flipH="1">
              <a:off x="3301596" y="11145178"/>
              <a:ext cx="1651404" cy="317717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407560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3284</TotalTime>
  <Words>506</Words>
  <Application>Microsoft Office PowerPoint</Application>
  <PresentationFormat>Custom</PresentationFormat>
  <Paragraphs>99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新細明體</vt:lpstr>
      <vt:lpstr>Arial</vt:lpstr>
      <vt:lpstr>Calibri</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Yitian</dc:creator>
  <cp:lastModifiedBy>Microsoft account</cp:lastModifiedBy>
  <cp:revision>113</cp:revision>
  <dcterms:created xsi:type="dcterms:W3CDTF">2014-10-19T23:19:49Z</dcterms:created>
  <dcterms:modified xsi:type="dcterms:W3CDTF">2014-10-21T13:53:22Z</dcterms:modified>
</cp:coreProperties>
</file>