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"/>
  </p:notesMasterIdLst>
  <p:handoutMasterIdLst>
    <p:handoutMasterId r:id="rId8"/>
  </p:handoutMasterIdLst>
  <p:sldIdLst>
    <p:sldId id="256" r:id="rId2"/>
    <p:sldId id="325" r:id="rId3"/>
    <p:sldId id="326" r:id="rId4"/>
    <p:sldId id="330" r:id="rId5"/>
    <p:sldId id="328" r:id="rId6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72" autoAdjust="0"/>
    <p:restoredTop sz="94709" autoAdjust="0"/>
  </p:normalViewPr>
  <p:slideViewPr>
    <p:cSldViewPr>
      <p:cViewPr varScale="1">
        <p:scale>
          <a:sx n="87" d="100"/>
          <a:sy n="87" d="100"/>
        </p:scale>
        <p:origin x="-8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11/7/13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11/7/13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4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2" tIns="48001" rIns="96002" bIns="480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002" tIns="48001" rIns="96002" bIns="480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02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64E9A-006E-4595-84A4-B133CBD630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D0566E4-0094-44E0-B4DA-F00F777A6425}" type="datetime1">
              <a:rPr lang="en-US" smtClean="0"/>
              <a:t>11/7/13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6A6C-5849-45BB-BA65-5511BE9437C2}" type="datetime1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B489-6C73-4521-9750-A2E82F25A222}" type="datetime1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BE821F-CE53-4046-9E07-CE79512B287B}" type="datetime1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95C5-3623-4A70-9DBD-67620C3D9827}" type="datetime1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1845E1C-7345-4427-AA82-F67194E78AB2}" type="datetime1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A90E-0B94-4228-A41D-78C03B11B20C}" type="datetime1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CA6F-A5CF-4DDF-AC33-A3C4770B6072}" type="datetime1">
              <a:rPr lang="en-US" smtClean="0"/>
              <a:t>11/7/13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54AB-C4B2-43D4-A071-4479E3526123}" type="datetime1">
              <a:rPr lang="en-US" smtClean="0"/>
              <a:t>11/7/13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E629B-CBA8-4829-975C-5B4EECAA0E68}" type="datetime1">
              <a:rPr lang="en-US" smtClean="0"/>
              <a:t>11/7/13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7E4F3-0056-4A2C-B1CA-203192087C10}" type="datetime1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06F8-5FF5-4C30-9BF0-11F1EE15B6D2}" type="datetime1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5B9636-6EDD-4903-862C-5D87582D8962}" type="datetime1">
              <a:rPr lang="en-US" smtClean="0"/>
              <a:t>11/7/13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924800" cy="1600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>Self-Sustainable, Low-Maintenance </a:t>
            </a:r>
            <a:b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>Data Processing in the Field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810000"/>
            <a:ext cx="7086600" cy="1143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000" dirty="0" smtClean="0"/>
              <a:t>Kai Shen, University of Rochester</a:t>
            </a:r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800" dirty="0" smtClean="0"/>
              <a:t>Group work with </a:t>
            </a:r>
            <a:r>
              <a:rPr lang="en-US" sz="1800" dirty="0"/>
              <a:t>Tolga Soyata, Wendi Heinzelman, </a:t>
            </a:r>
            <a:r>
              <a:rPr lang="en-US" sz="1800" dirty="0" smtClean="0"/>
              <a:t>Gaurav Sharma, Amal Fahad, and Zhuan Chen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Motivating Case: Intelligent Highway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458200" cy="5105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There are a lot of traffic cameras</a:t>
            </a:r>
          </a:p>
          <a:p>
            <a:pPr lvl="1"/>
            <a:r>
              <a:rPr lang="en-US" sz="1900" dirty="0" smtClean="0"/>
              <a:t>They are dumb – simply capturing data and sending it to data center (where sophisticated things are done)</a:t>
            </a:r>
          </a:p>
          <a:p>
            <a:pPr lvl="1"/>
            <a:r>
              <a:rPr lang="en-US" sz="1900" dirty="0" smtClean="0"/>
              <a:t>Require high-speed network connection (</a:t>
            </a:r>
            <a:r>
              <a:rPr lang="en-US" sz="1900" dirty="0" smtClean="0">
                <a:solidFill>
                  <a:srgbClr val="FF0000"/>
                </a:solidFill>
              </a:rPr>
              <a:t>Mbps-order data rate</a:t>
            </a:r>
            <a:r>
              <a:rPr lang="en-US" sz="1900" dirty="0" smtClean="0"/>
              <a:t>), can’t be deployed in remote fields</a:t>
            </a:r>
          </a:p>
          <a:p>
            <a:endParaRPr lang="en-US" sz="1000" dirty="0" smtClean="0">
              <a:sym typeface="Wingdings 3"/>
            </a:endParaRPr>
          </a:p>
          <a:p>
            <a:r>
              <a:rPr lang="en-US" sz="2200" dirty="0">
                <a:sym typeface="Wingdings 3"/>
              </a:rPr>
              <a:t>E</a:t>
            </a:r>
            <a:r>
              <a:rPr lang="en-US" sz="2200" dirty="0" smtClean="0">
                <a:sym typeface="Wingdings 3"/>
              </a:rPr>
              <a:t>nable intelligent processing </a:t>
            </a:r>
            <a:r>
              <a:rPr lang="en-US" sz="2200" dirty="0">
                <a:sym typeface="Wingdings 3"/>
              </a:rPr>
              <a:t>on data capturing </a:t>
            </a:r>
            <a:r>
              <a:rPr lang="en-US" sz="2200" dirty="0" smtClean="0">
                <a:sym typeface="Wingdings 3"/>
              </a:rPr>
              <a:t>devices</a:t>
            </a:r>
          </a:p>
          <a:p>
            <a:pPr lvl="1"/>
            <a:r>
              <a:rPr lang="en-US" sz="1900" dirty="0" smtClean="0">
                <a:sym typeface="Wingdings 3"/>
              </a:rPr>
              <a:t>Analyze traffic patterns</a:t>
            </a:r>
          </a:p>
          <a:p>
            <a:pPr lvl="1"/>
            <a:r>
              <a:rPr lang="en-US" sz="1900" dirty="0" smtClean="0">
                <a:sym typeface="Wingdings 3"/>
              </a:rPr>
              <a:t>Identify notable scenes (from vast amount of uninteresting data)</a:t>
            </a:r>
          </a:p>
          <a:p>
            <a:pPr lvl="1"/>
            <a:r>
              <a:rPr lang="en-US" sz="1900" dirty="0" smtClean="0">
                <a:sym typeface="Wingdings 3"/>
              </a:rPr>
              <a:t>Predictive modeling and fast signaling</a:t>
            </a:r>
          </a:p>
        </p:txBody>
      </p:sp>
    </p:spTree>
    <p:extLst>
      <p:ext uri="{BB962C8B-B14F-4D97-AF65-F5344CB8AC3E}">
        <p14:creationId xmlns:p14="http://schemas.microsoft.com/office/powerpoint/2010/main" val="2962040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Challenges and Technologies</a:t>
            </a:r>
            <a:endParaRPr lang="en-US" b="1" dirty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458200" cy="5105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Self-sustainability (low-power computing, energy harvesting)</a:t>
            </a:r>
          </a:p>
          <a:p>
            <a:r>
              <a:rPr lang="en-US" sz="2200" dirty="0" smtClean="0"/>
              <a:t>Low maintenance in the field</a:t>
            </a:r>
          </a:p>
          <a:p>
            <a:endParaRPr lang="en-US" sz="1000" dirty="0" smtClean="0"/>
          </a:p>
          <a:p>
            <a:r>
              <a:rPr lang="en-US" sz="2200" dirty="0" smtClean="0"/>
              <a:t>Software: virtualization</a:t>
            </a:r>
          </a:p>
          <a:p>
            <a:pPr lvl="1"/>
            <a:r>
              <a:rPr lang="en-US" sz="1900" dirty="0"/>
              <a:t>Easy installation/upgrade of software system/application</a:t>
            </a:r>
          </a:p>
          <a:p>
            <a:pPr lvl="1"/>
            <a:r>
              <a:rPr lang="en-US" sz="1900" dirty="0"/>
              <a:t>Fast system/application switchover without data losses</a:t>
            </a:r>
          </a:p>
          <a:p>
            <a:pPr lvl="1"/>
            <a:r>
              <a:rPr lang="en-US" sz="1900" dirty="0"/>
              <a:t>Containment and isolation of sensitive data</a:t>
            </a:r>
          </a:p>
          <a:p>
            <a:pPr lvl="1"/>
            <a:endParaRPr lang="en-US" sz="1000" dirty="0" smtClean="0"/>
          </a:p>
          <a:p>
            <a:r>
              <a:rPr lang="en-US" sz="2200" dirty="0" smtClean="0"/>
              <a:t>Hardware: supercapacitor energy buffering (no batteries) </a:t>
            </a:r>
          </a:p>
          <a:p>
            <a:pPr lvl="1"/>
            <a:r>
              <a:rPr lang="en-US" sz="1900" dirty="0"/>
              <a:t>Millions of charge </a:t>
            </a:r>
            <a:r>
              <a:rPr lang="en-US" sz="1900" dirty="0" smtClean="0"/>
              <a:t>cycles</a:t>
            </a:r>
          </a:p>
          <a:p>
            <a:pPr lvl="1"/>
            <a:r>
              <a:rPr lang="en-US" sz="1900" dirty="0"/>
              <a:t>E</a:t>
            </a:r>
            <a:r>
              <a:rPr lang="en-US" sz="1900" dirty="0" smtClean="0"/>
              <a:t>nvironmentally </a:t>
            </a:r>
            <a:r>
              <a:rPr lang="en-US" sz="1900" dirty="0"/>
              <a:t>friendly</a:t>
            </a:r>
          </a:p>
          <a:p>
            <a:pPr marL="274320" lvl="1" indent="0">
              <a:buNone/>
            </a:pPr>
            <a:endParaRPr lang="en-US" sz="1900" dirty="0"/>
          </a:p>
          <a:p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94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Prototype</a:t>
            </a:r>
            <a:endParaRPr lang="en-US" b="1" dirty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8400" y="1347355"/>
            <a:ext cx="4064000" cy="3048000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467591" y="4419600"/>
            <a:ext cx="8468591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Current platform</a:t>
            </a:r>
          </a:p>
          <a:p>
            <a:pPr lvl="1"/>
            <a:r>
              <a:rPr lang="en-US" sz="1900" dirty="0" smtClean="0"/>
              <a:t>Nexus7 with Tegra3: 1cpu@102MHz (~0.3W) to 4cpus@1.2GHz (~4W)</a:t>
            </a:r>
          </a:p>
          <a:p>
            <a:pPr lvl="1"/>
            <a:r>
              <a:rPr lang="en-US" sz="1900" dirty="0" smtClean="0"/>
              <a:t>Half as many supercapacitors and solar panels, half the size as shown in the picture</a:t>
            </a:r>
          </a:p>
        </p:txBody>
      </p:sp>
    </p:spTree>
    <p:extLst>
      <p:ext uri="{BB962C8B-B14F-4D97-AF65-F5344CB8AC3E}">
        <p14:creationId xmlns:p14="http://schemas.microsoft.com/office/powerpoint/2010/main" val="286272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Applications</a:t>
            </a:r>
            <a:endParaRPr lang="en-US" b="1" dirty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CPS PI Meeting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458200" cy="5105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Useful when high-volume, high-speed data processing in the field is needed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245347"/>
              </p:ext>
            </p:extLst>
          </p:nvPr>
        </p:nvGraphicFramePr>
        <p:xfrm>
          <a:off x="3581400" y="2057400"/>
          <a:ext cx="44704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Acrobat Document" r:id="rId3" imgW="6096000" imgH="4572000" progId="AcroExch.Document.11">
                  <p:embed/>
                </p:oleObj>
              </mc:Choice>
              <mc:Fallback>
                <p:oleObj name="Acrobat Document" r:id="rId3" imgW="6096000" imgH="4572000" progId="AcroExch.Document.11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57400"/>
                        <a:ext cx="44704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5"/>
          <p:cNvSpPr txBox="1">
            <a:spLocks/>
          </p:cNvSpPr>
          <p:nvPr/>
        </p:nvSpPr>
        <p:spPr>
          <a:xfrm>
            <a:off x="304800" y="1905000"/>
            <a:ext cx="3048000" cy="510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1900" dirty="0" smtClean="0"/>
          </a:p>
          <a:p>
            <a:pPr lvl="1"/>
            <a:r>
              <a:rPr lang="en-US" sz="1900" dirty="0" smtClean="0"/>
              <a:t>Intelligent highway</a:t>
            </a:r>
          </a:p>
          <a:p>
            <a:pPr lvl="1"/>
            <a:endParaRPr lang="en-US" sz="1900" dirty="0" smtClean="0"/>
          </a:p>
          <a:p>
            <a:pPr lvl="1"/>
            <a:r>
              <a:rPr lang="en-US" sz="1900" dirty="0" smtClean="0"/>
              <a:t>Area surveillance – monitor floating logs in a river</a:t>
            </a:r>
          </a:p>
          <a:p>
            <a:pPr lvl="1"/>
            <a:endParaRPr lang="en-US" sz="1900" dirty="0" smtClean="0"/>
          </a:p>
          <a:p>
            <a:pPr lvl="1"/>
            <a:r>
              <a:rPr lang="en-US" sz="1900" dirty="0" smtClean="0"/>
              <a:t>Sciences in the field</a:t>
            </a:r>
          </a:p>
          <a:p>
            <a:endParaRPr lang="en-US" sz="2200" dirty="0" smtClean="0"/>
          </a:p>
          <a:p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147691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5774</TotalTime>
  <Words>266</Words>
  <Application>Microsoft Macintosh PowerPoint</Application>
  <PresentationFormat>On-screen Show (4:3)</PresentationFormat>
  <Paragraphs>49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Origin</vt:lpstr>
      <vt:lpstr>Acrobat Document</vt:lpstr>
      <vt:lpstr>Self-Sustainable, Low-Maintenance  Data Processing in the Field</vt:lpstr>
      <vt:lpstr>Motivating Case: Intelligent Highway</vt:lpstr>
      <vt:lpstr>Challenges and Technologies</vt:lpstr>
      <vt:lpstr>Prototype</vt:lpstr>
      <vt:lpstr>Applications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 PI Meeting talk</dc:title>
  <dc:creator/>
  <cp:lastModifiedBy>Amy Karns</cp:lastModifiedBy>
  <cp:revision>674</cp:revision>
  <cp:lastPrinted>2013-06-25T21:09:37Z</cp:lastPrinted>
  <dcterms:created xsi:type="dcterms:W3CDTF">2006-08-16T00:00:00Z</dcterms:created>
  <dcterms:modified xsi:type="dcterms:W3CDTF">2013-11-07T20:40:16Z</dcterms:modified>
</cp:coreProperties>
</file>