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Open Sans SemiBold"/>
      <p:regular r:id="rId12"/>
      <p:bold r:id="rId13"/>
      <p:italic r:id="rId14"/>
      <p:boldItalic r:id="rId15"/>
    </p:embeddedFont>
    <p:embeddedFont>
      <p:font typeface="Lexend Deca"/>
      <p:regular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iBFWDKRst1pH2RGu20hlxLzltp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SemiBold-bold.fntdata"/><Relationship Id="rId12" Type="http://schemas.openxmlformats.org/officeDocument/2006/relationships/font" Target="fonts/OpenSansSemiBold-regular.fntdata"/><Relationship Id="rId15" Type="http://schemas.openxmlformats.org/officeDocument/2006/relationships/font" Target="fonts/OpenSansSemiBold-boldItalic.fntdata"/><Relationship Id="rId14" Type="http://schemas.openxmlformats.org/officeDocument/2006/relationships/font" Target="fonts/OpenSansSemiBold-italic.fntdata"/><Relationship Id="rId17" Type="http://schemas.openxmlformats.org/officeDocument/2006/relationships/font" Target="fonts/OpenSansLight-regular.fntdata"/><Relationship Id="rId16" Type="http://schemas.openxmlformats.org/officeDocument/2006/relationships/font" Target="fonts/LexendDeca-regular.fntdata"/><Relationship Id="rId19" Type="http://schemas.openxmlformats.org/officeDocument/2006/relationships/font" Target="fonts/OpenSansLight-italic.fntdata"/><Relationship Id="rId1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3d793d9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d3d793d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f0ede6ea2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8f0ede6ea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c14d32a22_0_2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8c14d32a22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f3cfcea5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f3cfcea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ctrTitle"/>
          </p:nvPr>
        </p:nvSpPr>
        <p:spPr>
          <a:xfrm>
            <a:off x="964250" y="351375"/>
            <a:ext cx="7215600" cy="24678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chemeClr val="dk1">
                <a:alpha val="3647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ransparent city">
  <p:cSld name="BLANK_1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3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7843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0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40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0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nly clouds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/>
          <p:nvPr/>
        </p:nvSpPr>
        <p:spPr>
          <a:xfrm>
            <a:off x="449425" y="420325"/>
            <a:ext cx="8245200" cy="43029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3"/>
          <p:cNvSpPr txBox="1"/>
          <p:nvPr>
            <p:ph idx="1" type="body"/>
          </p:nvPr>
        </p:nvSpPr>
        <p:spPr>
          <a:xfrm>
            <a:off x="678250" y="4277300"/>
            <a:ext cx="7787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8c14d32a22_0_3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8c14d32a22_0_343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8c14d32a22_0_3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8c14d32a22_0_38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8c14d32a22_0_3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8c14d32a22_0_35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" name="Google Shape;81;g8c14d32a22_0_356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2" name="Google Shape;82;g8c14d32a22_0_3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8c14d32a22_0_3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8c14d32a22_0_346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" name="Google Shape;86;g8c14d32a22_0_346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8c14d32a22_0_3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8c14d32a22_0_350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3333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8c14d32a22_0_350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91" name="Google Shape;91;g8c14d32a22_0_350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8c14d32a22_0_3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8c14d32a22_0_3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8c14d32a22_0_36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6" name="Google Shape;96;g8c14d32a22_0_361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7" name="Google Shape;97;g8c14d32a22_0_361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8" name="Google Shape;98;g8c14d32a22_0_36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/>
          <p:nvPr/>
        </p:nvSpPr>
        <p:spPr>
          <a:xfrm>
            <a:off x="449425" y="444800"/>
            <a:ext cx="8245200" cy="42492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9"/>
          <p:cNvSpPr txBox="1"/>
          <p:nvPr>
            <p:ph type="title"/>
          </p:nvPr>
        </p:nvSpPr>
        <p:spPr>
          <a:xfrm>
            <a:off x="890700" y="888100"/>
            <a:ext cx="36771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39"/>
          <p:cNvSpPr txBox="1"/>
          <p:nvPr>
            <p:ph idx="1" type="body"/>
          </p:nvPr>
        </p:nvSpPr>
        <p:spPr>
          <a:xfrm>
            <a:off x="890700" y="1581150"/>
            <a:ext cx="36771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8c14d32a22_0_3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8c14d32a22_0_367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2" name="Google Shape;102;g8c14d32a22_0_367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3" name="Google Shape;103;g8c14d32a22_0_367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4" name="Google Shape;104;g8c14d32a22_0_367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5" name="Google Shape;105;g8c14d32a22_0_36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8c14d32a22_0_3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8c14d32a22_0_37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9" name="Google Shape;109;g8c14d32a22_0_37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8c14d32a22_0_3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8c14d32a22_0_378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13" name="Google Shape;113;g8c14d32a22_0_37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8c14d32a22_0_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8c14d32a22_0_38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14d32a22_0_38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ransparent clouds">
  <p:cSld name="BLANK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7843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6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6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◇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/>
          <p:nvPr>
            <p:ph type="ctrTitle"/>
          </p:nvPr>
        </p:nvSpPr>
        <p:spPr>
          <a:xfrm>
            <a:off x="685800" y="1547887"/>
            <a:ext cx="7772400" cy="10272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4"/>
          <p:cNvSpPr txBox="1"/>
          <p:nvPr>
            <p:ph idx="1" type="subTitle"/>
          </p:nvPr>
        </p:nvSpPr>
        <p:spPr>
          <a:xfrm>
            <a:off x="685800" y="2671914"/>
            <a:ext cx="77724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8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7843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8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38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8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890700" y="1200150"/>
            <a:ext cx="2299500" cy="2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38"/>
          <p:cNvSpPr txBox="1"/>
          <p:nvPr>
            <p:ph idx="2" type="body"/>
          </p:nvPr>
        </p:nvSpPr>
        <p:spPr>
          <a:xfrm>
            <a:off x="3390025" y="1200150"/>
            <a:ext cx="2299500" cy="2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6" name="Google Shape;36;p38"/>
          <p:cNvSpPr txBox="1"/>
          <p:nvPr>
            <p:ph idx="3" type="body"/>
          </p:nvPr>
        </p:nvSpPr>
        <p:spPr>
          <a:xfrm>
            <a:off x="5889349" y="1200150"/>
            <a:ext cx="2299500" cy="27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⬩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100000">
              <a:schemeClr val="accent1"/>
            </a:gs>
          </a:gsLst>
          <a:lin ang="5400012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35"/>
          <p:cNvPicPr preferRelativeResize="0"/>
          <p:nvPr/>
        </p:nvPicPr>
        <p:blipFill rotWithShape="1">
          <a:blip r:embed="rId2">
            <a:alphaModFix amt="70000"/>
          </a:blip>
          <a:srcRect b="0" l="0" r="0" t="0"/>
          <a:stretch/>
        </p:blipFill>
        <p:spPr>
          <a:xfrm>
            <a:off x="0" y="0"/>
            <a:ext cx="9144000" cy="514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5"/>
          <p:cNvPicPr preferRelativeResize="0"/>
          <p:nvPr/>
        </p:nvPicPr>
        <p:blipFill rotWithShape="1">
          <a:blip r:embed="rId3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/>
          <p:nvPr>
            <p:ph idx="1" type="body"/>
          </p:nvPr>
        </p:nvSpPr>
        <p:spPr>
          <a:xfrm>
            <a:off x="1291100" y="0"/>
            <a:ext cx="6561900" cy="4113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⬩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4191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◇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4191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4191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4191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4191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indent="-4191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●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indent="-4191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○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indent="-419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SemiBold"/>
              <a:buChar char="■"/>
              <a:defRPr sz="30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2" name="Google Shape;4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/>
          <p:nvPr/>
        </p:nvSpPr>
        <p:spPr>
          <a:xfrm>
            <a:off x="-8175" y="-8175"/>
            <a:ext cx="9144000" cy="1208400"/>
          </a:xfrm>
          <a:prstGeom prst="rect">
            <a:avLst/>
          </a:prstGeom>
          <a:gradFill>
            <a:gsLst>
              <a:gs pos="0">
                <a:srgbClr val="1A80F9">
                  <a:alpha val="47843"/>
                </a:srgbClr>
              </a:gs>
              <a:gs pos="100000">
                <a:srgbClr val="1A80F9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2"/>
          <p:cNvSpPr/>
          <p:nvPr/>
        </p:nvSpPr>
        <p:spPr>
          <a:xfrm>
            <a:off x="449425" y="915700"/>
            <a:ext cx="8245200" cy="3312000"/>
          </a:xfrm>
          <a:prstGeom prst="roundRect">
            <a:avLst>
              <a:gd fmla="val 1132" name="adj"/>
            </a:avLst>
          </a:prstGeom>
          <a:solidFill>
            <a:srgbClr val="FFFFFF"/>
          </a:solidFill>
          <a:ln>
            <a:noFill/>
          </a:ln>
          <a:effectLst>
            <a:outerShdw blurRad="214313" rotWithShape="0" algn="bl" dir="5400000" dist="76200">
              <a:schemeClr val="dk1">
                <a:alpha val="4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32"/>
          <p:cNvPicPr preferRelativeResize="0"/>
          <p:nvPr/>
        </p:nvPicPr>
        <p:blipFill rotWithShape="1">
          <a:blip r:embed="rId2">
            <a:alphaModFix/>
          </a:blip>
          <a:srcRect b="0" l="0" r="0" t="19054"/>
          <a:stretch/>
        </p:blipFill>
        <p:spPr>
          <a:xfrm>
            <a:off x="0" y="3701723"/>
            <a:ext cx="9144000" cy="14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2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>
            <a:off x="890700" y="1200150"/>
            <a:ext cx="35022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32"/>
          <p:cNvSpPr txBox="1"/>
          <p:nvPr>
            <p:ph idx="2" type="body"/>
          </p:nvPr>
        </p:nvSpPr>
        <p:spPr>
          <a:xfrm>
            <a:off x="4751000" y="1200150"/>
            <a:ext cx="35022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548700" y="354712"/>
            <a:ext cx="8046600" cy="490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chemeClr val="dk1">
                <a:alpha val="862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 Deca"/>
              <a:buNone/>
              <a:defRPr b="1" i="0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890700" y="1200150"/>
            <a:ext cx="73626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⬩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◇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●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○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Open Sans Light"/>
              <a:buChar char="■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14d32a22_0_33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i="0" sz="3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0" name="Google Shape;70;g8c14d32a22_0_339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⬡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∙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∙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8c14d32a22_0_3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ctrTitle"/>
          </p:nvPr>
        </p:nvSpPr>
        <p:spPr>
          <a:xfrm>
            <a:off x="896000" y="978625"/>
            <a:ext cx="7215600" cy="24678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chemeClr val="dk1">
                <a:alpha val="3647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Solar Panel Reduction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Through Demand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Reduction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64000">
              <a:srgbClr val="E8C4EC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4975" y="-28250"/>
            <a:ext cx="9244402" cy="519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2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7"/>
          <p:cNvSpPr txBox="1"/>
          <p:nvPr>
            <p:ph idx="4294967295" type="ctrTitle"/>
          </p:nvPr>
        </p:nvSpPr>
        <p:spPr>
          <a:xfrm>
            <a:off x="385350" y="1037800"/>
            <a:ext cx="7215600" cy="24678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chemeClr val="dk1">
                <a:alpha val="3647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U.S </a:t>
            </a:r>
            <a:r>
              <a:rPr lang="en" sz="3600"/>
              <a:t>Greenhouse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Gas</a:t>
            </a:r>
            <a:r>
              <a:rPr lang="en" sz="3600"/>
              <a:t> </a:t>
            </a:r>
            <a:r>
              <a:rPr lang="en" sz="3600"/>
              <a:t>Emissions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64000">
              <a:srgbClr val="E8C4EC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300" y="3281425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9775" y="3079525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7625" y="32979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5900" y="34833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150" y="34998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425" y="3685200"/>
            <a:ext cx="1456225" cy="14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8d3d793d95_0_5"/>
          <p:cNvSpPr/>
          <p:nvPr/>
        </p:nvSpPr>
        <p:spPr>
          <a:xfrm rot="-1609329">
            <a:off x="4650923" y="-19785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2863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8d3d793d95_0_5"/>
          <p:cNvSpPr txBox="1"/>
          <p:nvPr>
            <p:ph idx="12" type="sldNum"/>
          </p:nvPr>
        </p:nvSpPr>
        <p:spPr>
          <a:xfrm>
            <a:off x="4275675" y="5343326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dk1">
                <a:alpha val="4863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875" y="3483325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350" y="3281425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200" y="34998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475" y="36852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725" y="37017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8d3d793d9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000" y="3887100"/>
            <a:ext cx="1456225" cy="14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8d3d793d95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24975" y="-28250"/>
            <a:ext cx="9244402" cy="519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8d3d793d95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20250" y="1295050"/>
            <a:ext cx="8451048" cy="47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8d3d793d95_0_5"/>
          <p:cNvSpPr txBox="1"/>
          <p:nvPr>
            <p:ph idx="4294967295" type="ctrTitle"/>
          </p:nvPr>
        </p:nvSpPr>
        <p:spPr>
          <a:xfrm>
            <a:off x="334175" y="318225"/>
            <a:ext cx="7215600" cy="24678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chemeClr val="dk1">
                <a:alpha val="3647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What if Solar?</a:t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8f0ede6ea2_0_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900" y="1258125"/>
            <a:ext cx="5379674" cy="332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g8f0ede6ea2_0_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g8f0ede6ea2_0_4"/>
          <p:cNvGrpSpPr/>
          <p:nvPr/>
        </p:nvGrpSpPr>
        <p:grpSpPr>
          <a:xfrm>
            <a:off x="2378944" y="1063904"/>
            <a:ext cx="6650337" cy="3879715"/>
            <a:chOff x="1177450" y="241631"/>
            <a:chExt cx="6173152" cy="3616776"/>
          </a:xfrm>
        </p:grpSpPr>
        <p:sp>
          <p:nvSpPr>
            <p:cNvPr id="159" name="Google Shape;159;g8f0ede6ea2_0_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0A2F9E"/>
                </a:gs>
                <a:gs pos="100000">
                  <a:srgbClr val="050060"/>
                </a:gs>
              </a:gsLst>
              <a:lin ang="16200038" scaled="0"/>
            </a:gra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8f0ede6ea2_0_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060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g8f0ede6ea2_0_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FC2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8f0ede6ea2_0_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060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g8f0ede6ea2_0_4"/>
          <p:cNvSpPr txBox="1"/>
          <p:nvPr/>
        </p:nvSpPr>
        <p:spPr>
          <a:xfrm>
            <a:off x="3189700" y="1339525"/>
            <a:ext cx="7254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Watt/Hour</a:t>
            </a:r>
            <a:endParaRPr sz="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g8f0ede6ea2_0_4"/>
          <p:cNvSpPr txBox="1"/>
          <p:nvPr/>
        </p:nvSpPr>
        <p:spPr>
          <a:xfrm>
            <a:off x="7693725" y="1258125"/>
            <a:ext cx="7254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Degree in</a:t>
            </a:r>
            <a:endParaRPr sz="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Fahrenheit</a:t>
            </a:r>
            <a:endParaRPr sz="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g8f0ede6ea2_0_4"/>
          <p:cNvSpPr txBox="1"/>
          <p:nvPr/>
        </p:nvSpPr>
        <p:spPr>
          <a:xfrm>
            <a:off x="36300" y="0"/>
            <a:ext cx="8903100" cy="506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Reducing Demand</a:t>
            </a:r>
            <a:endParaRPr b="1" sz="5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With</a:t>
            </a:r>
            <a:endParaRPr b="1" sz="5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Price</a:t>
            </a:r>
            <a:endParaRPr b="1" sz="5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b="1" lang="en" sz="5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Control</a:t>
            </a:r>
            <a:endParaRPr b="1" sz="59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c14d32a22_0_283"/>
          <p:cNvSpPr txBox="1"/>
          <p:nvPr>
            <p:ph idx="12" type="sldNum"/>
          </p:nvPr>
        </p:nvSpPr>
        <p:spPr>
          <a:xfrm>
            <a:off x="8413984" y="4594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g8c14d32a22_0_283"/>
          <p:cNvSpPr txBox="1"/>
          <p:nvPr>
            <p:ph idx="4294967295" type="ctrTitle"/>
          </p:nvPr>
        </p:nvSpPr>
        <p:spPr>
          <a:xfrm>
            <a:off x="162800" y="133225"/>
            <a:ext cx="4884600" cy="53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lang="en" sz="3900"/>
              <a:t>Simulation</a:t>
            </a:r>
            <a:r>
              <a:rPr b="1" i="0" lang="en" sz="39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Design</a:t>
            </a:r>
            <a:r>
              <a:rPr b="1" i="0" lang="en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b="1" i="0" lang="en" sz="52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b="1" i="0" sz="52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72" name="Google Shape;172;g8c14d32a22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375" y="3504893"/>
            <a:ext cx="2659800" cy="126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8c14d32a22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246" y="3131953"/>
            <a:ext cx="1021070" cy="10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8c14d32a22_0_2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4250" y="2685615"/>
            <a:ext cx="1021075" cy="111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8c14d32a22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75" y="3327998"/>
            <a:ext cx="2659800" cy="12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8c14d32a22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3025" y="3400920"/>
            <a:ext cx="2659800" cy="126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8c14d32a22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4896" y="3027975"/>
            <a:ext cx="1021070" cy="102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8c14d32a22_0_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7420" y="3787337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8c14d32a22_0_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7445" y="3907374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8c14d32a22_0_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8426" y="715123"/>
            <a:ext cx="762775" cy="10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8c14d32a22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246" y="734125"/>
            <a:ext cx="1021070" cy="1024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8c14d32a22_0_2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5812" y="690327"/>
            <a:ext cx="1021075" cy="111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8c14d32a22_0_283"/>
          <p:cNvSpPr txBox="1"/>
          <p:nvPr/>
        </p:nvSpPr>
        <p:spPr>
          <a:xfrm>
            <a:off x="1594275" y="984300"/>
            <a:ext cx="493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b="1" lang="en" sz="3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+</a:t>
            </a:r>
            <a:endParaRPr/>
          </a:p>
        </p:txBody>
      </p:sp>
      <p:sp>
        <p:nvSpPr>
          <p:cNvPr id="184" name="Google Shape;184;g8c14d32a22_0_283"/>
          <p:cNvSpPr txBox="1"/>
          <p:nvPr/>
        </p:nvSpPr>
        <p:spPr>
          <a:xfrm>
            <a:off x="3278625" y="984300"/>
            <a:ext cx="493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+</a:t>
            </a:r>
            <a:endParaRPr/>
          </a:p>
        </p:txBody>
      </p:sp>
      <p:sp>
        <p:nvSpPr>
          <p:cNvPr id="185" name="Google Shape;185;g8c14d32a22_0_283"/>
          <p:cNvSpPr txBox="1"/>
          <p:nvPr/>
        </p:nvSpPr>
        <p:spPr>
          <a:xfrm>
            <a:off x="4914863" y="984300"/>
            <a:ext cx="4932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+</a:t>
            </a:r>
            <a:endParaRPr/>
          </a:p>
        </p:txBody>
      </p:sp>
      <p:pic>
        <p:nvPicPr>
          <p:cNvPr id="186" name="Google Shape;186;g8c14d32a22_0_283"/>
          <p:cNvPicPr preferRelativeResize="0"/>
          <p:nvPr/>
        </p:nvPicPr>
        <p:blipFill rotWithShape="1">
          <a:blip r:embed="rId7">
            <a:alphaModFix/>
          </a:blip>
          <a:srcRect b="9558" l="6909" r="21189" t="8675"/>
          <a:stretch/>
        </p:blipFill>
        <p:spPr>
          <a:xfrm>
            <a:off x="5704750" y="437525"/>
            <a:ext cx="2467001" cy="1646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g8c14d32a22_0_283"/>
          <p:cNvGrpSpPr/>
          <p:nvPr/>
        </p:nvGrpSpPr>
        <p:grpSpPr>
          <a:xfrm>
            <a:off x="5408025" y="404295"/>
            <a:ext cx="3068057" cy="1766795"/>
            <a:chOff x="1177450" y="241631"/>
            <a:chExt cx="6173152" cy="3616776"/>
          </a:xfrm>
        </p:grpSpPr>
        <p:sp>
          <p:nvSpPr>
            <p:cNvPr id="188" name="Google Shape;188;g8c14d32a22_0_28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rgbClr val="0A2F9E"/>
                </a:gs>
                <a:gs pos="100000">
                  <a:srgbClr val="050060"/>
                </a:gs>
              </a:gsLst>
              <a:lin ang="16200038" scaled="0"/>
            </a:gra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8c14d32a22_0_28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060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8c14d32a22_0_28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FC2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8c14d32a22_0_28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060"/>
            </a:solidFill>
            <a:ln>
              <a:noFill/>
            </a:ln>
            <a:effectLst>
              <a:outerShdw blurRad="57150" rotWithShape="0" algn="bl" dir="1800000" dist="47625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g8c14d32a22_0_283"/>
          <p:cNvSpPr txBox="1"/>
          <p:nvPr>
            <p:ph idx="4294967295" type="ctrTitle"/>
          </p:nvPr>
        </p:nvSpPr>
        <p:spPr>
          <a:xfrm>
            <a:off x="367025" y="1662200"/>
            <a:ext cx="824400" cy="53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lang="en" sz="2200"/>
              <a:t>Solar</a:t>
            </a:r>
            <a:r>
              <a:rPr b="1" i="0" lang="en" sz="35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b="1" i="0" sz="3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3" name="Google Shape;193;g8c14d32a22_0_283"/>
          <p:cNvSpPr txBox="1"/>
          <p:nvPr>
            <p:ph idx="4294967295" type="ctrTitle"/>
          </p:nvPr>
        </p:nvSpPr>
        <p:spPr>
          <a:xfrm>
            <a:off x="2054013" y="1662200"/>
            <a:ext cx="1121100" cy="53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lang="en" sz="2200"/>
              <a:t>Battery</a:t>
            </a:r>
            <a:endParaRPr b="1" i="0" sz="3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4" name="Google Shape;194;g8c14d32a22_0_283"/>
          <p:cNvSpPr txBox="1"/>
          <p:nvPr>
            <p:ph idx="4294967295" type="ctrTitle"/>
          </p:nvPr>
        </p:nvSpPr>
        <p:spPr>
          <a:xfrm>
            <a:off x="3646273" y="1662200"/>
            <a:ext cx="1941000" cy="53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</a:pPr>
            <a:r>
              <a:rPr lang="en" sz="2200"/>
              <a:t>Thermostat</a:t>
            </a:r>
            <a:r>
              <a:rPr b="1" i="0" lang="en" sz="35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b="1" i="0" sz="3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195" name="Google Shape;195;g8c14d32a22_0_283"/>
          <p:cNvCxnSpPr/>
          <p:nvPr/>
        </p:nvCxnSpPr>
        <p:spPr>
          <a:xfrm flipH="1">
            <a:off x="2042575" y="2240275"/>
            <a:ext cx="4922100" cy="675600"/>
          </a:xfrm>
          <a:prstGeom prst="bentConnector3">
            <a:avLst>
              <a:gd fmla="val -310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196" name="Google Shape;196;g8c14d32a22_0_283"/>
          <p:cNvCxnSpPr/>
          <p:nvPr/>
        </p:nvCxnSpPr>
        <p:spPr>
          <a:xfrm flipH="1">
            <a:off x="517275" y="2915749"/>
            <a:ext cx="1577700" cy="1267200"/>
          </a:xfrm>
          <a:prstGeom prst="bentConnector3">
            <a:avLst>
              <a:gd fmla="val 107455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g8c14d32a22_0_283"/>
          <p:cNvSpPr txBox="1"/>
          <p:nvPr>
            <p:ph idx="4294967295" type="subTitle"/>
          </p:nvPr>
        </p:nvSpPr>
        <p:spPr>
          <a:xfrm>
            <a:off x="367025" y="4117563"/>
            <a:ext cx="5046000" cy="149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N</a:t>
            </a:r>
            <a:r>
              <a:rPr b="1" i="0" lang="en" sz="1900" u="none" cap="none" strike="noStrike">
                <a:solidFill>
                  <a:schemeClr val="lt1"/>
                </a:solidFill>
              </a:rPr>
              <a:t>o </a:t>
            </a:r>
            <a:r>
              <a:rPr b="1" lang="en" sz="1900"/>
              <a:t>TE </a:t>
            </a:r>
            <a:r>
              <a:rPr b="1" i="0" lang="en" sz="1900" u="none" cap="none" strike="noStrike">
                <a:solidFill>
                  <a:schemeClr val="lt1"/>
                </a:solidFill>
              </a:rPr>
              <a:t>or </a:t>
            </a:r>
            <a:r>
              <a:rPr b="1" lang="en" sz="1900"/>
              <a:t>SOLAR</a:t>
            </a:r>
            <a:r>
              <a:rPr b="0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8c14d32a22_0_283"/>
          <p:cNvSpPr txBox="1"/>
          <p:nvPr>
            <p:ph idx="4294967295" type="subTitle"/>
          </p:nvPr>
        </p:nvSpPr>
        <p:spPr>
          <a:xfrm>
            <a:off x="3313025" y="4182950"/>
            <a:ext cx="2132700" cy="149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SOLAR but no TE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8c14d32a22_0_283"/>
          <p:cNvSpPr txBox="1"/>
          <p:nvPr>
            <p:ph idx="4294967295" type="subTitle"/>
          </p:nvPr>
        </p:nvSpPr>
        <p:spPr>
          <a:xfrm>
            <a:off x="6663775" y="4182950"/>
            <a:ext cx="2132700" cy="149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SOLAR and TE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f3cfcea53_0_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g8f3cfcea53_0_0"/>
          <p:cNvPicPr preferRelativeResize="0"/>
          <p:nvPr/>
        </p:nvPicPr>
        <p:blipFill rotWithShape="1">
          <a:blip r:embed="rId3">
            <a:alphaModFix/>
          </a:blip>
          <a:srcRect b="4824" l="0" r="0" t="4824"/>
          <a:stretch/>
        </p:blipFill>
        <p:spPr>
          <a:xfrm>
            <a:off x="3703125" y="-866649"/>
            <a:ext cx="5831025" cy="6717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120000" dist="76200">
              <a:srgbClr val="000000">
                <a:alpha val="40000"/>
              </a:srgbClr>
            </a:outerShdw>
          </a:effectLst>
        </p:spPr>
      </p:pic>
      <p:sp>
        <p:nvSpPr>
          <p:cNvPr id="206" name="Google Shape;206;g8f3cfcea53_0_0"/>
          <p:cNvSpPr txBox="1"/>
          <p:nvPr/>
        </p:nvSpPr>
        <p:spPr>
          <a:xfrm>
            <a:off x="103500" y="392950"/>
            <a:ext cx="5055900" cy="402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Demand of </a:t>
            </a:r>
            <a:endParaRPr b="1" sz="44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edited models as</a:t>
            </a:r>
            <a:endParaRPr b="1" sz="44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a percentage of</a:t>
            </a:r>
            <a:endParaRPr b="1" sz="44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unedited cmodel</a:t>
            </a:r>
            <a:r>
              <a:rPr b="1" lang="en" sz="420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b="1" sz="4200">
              <a:solidFill>
                <a:srgbClr val="FFFFF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07" name="Google Shape;207;g8f3cfcea53_0_0"/>
          <p:cNvSpPr txBox="1"/>
          <p:nvPr>
            <p:ph idx="4294967295" type="subTitle"/>
          </p:nvPr>
        </p:nvSpPr>
        <p:spPr>
          <a:xfrm>
            <a:off x="4596838" y="3830550"/>
            <a:ext cx="2132700" cy="149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10kw </a:t>
            </a:r>
            <a:r>
              <a:rPr b="1" lang="en" sz="1900"/>
              <a:t>SOLAR </a:t>
            </a:r>
            <a:endParaRPr b="1" sz="1900"/>
          </a:p>
          <a:p>
            <a:pPr indent="0" lvl="0" marL="45720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but no TE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8f3cfcea53_0_0"/>
          <p:cNvSpPr txBox="1"/>
          <p:nvPr>
            <p:ph idx="4294967295" type="subTitle"/>
          </p:nvPr>
        </p:nvSpPr>
        <p:spPr>
          <a:xfrm>
            <a:off x="6464725" y="3830550"/>
            <a:ext cx="2132700" cy="1499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9kw </a:t>
            </a:r>
            <a:r>
              <a:rPr b="1" lang="en" sz="1900"/>
              <a:t>SOLAR </a:t>
            </a:r>
            <a:endParaRPr b="1" sz="1900"/>
          </a:p>
          <a:p>
            <a:pPr indent="0" lvl="0" marL="0" marR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900"/>
              <a:t>and TE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sino template">
  <a:themeElements>
    <a:clrScheme name="Custom 347">
      <a:dk1>
        <a:srgbClr val="08153D"/>
      </a:dk1>
      <a:lt1>
        <a:srgbClr val="FFFFFF"/>
      </a:lt1>
      <a:dk2>
        <a:srgbClr val="6E8097"/>
      </a:dk2>
      <a:lt2>
        <a:srgbClr val="F1F3F5"/>
      </a:lt2>
      <a:accent1>
        <a:srgbClr val="1A80F9"/>
      </a:accent1>
      <a:accent2>
        <a:srgbClr val="7CB8F9"/>
      </a:accent2>
      <a:accent3>
        <a:srgbClr val="C4CCEC"/>
      </a:accent3>
      <a:accent4>
        <a:srgbClr val="23AED6"/>
      </a:accent4>
      <a:accent5>
        <a:srgbClr val="00AB5B"/>
      </a:accent5>
      <a:accent6>
        <a:srgbClr val="C6DC5D"/>
      </a:accent6>
      <a:hlink>
        <a:srgbClr val="1442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