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verage"/>
      <p:regular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regular.fntdata"/><Relationship Id="rId16" Type="http://schemas.openxmlformats.org/officeDocument/2006/relationships/font" Target="fonts/Averag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e4077068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e4077068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e4077068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e4077068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e4077068e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e4077068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e4077068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e4077068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e4077068e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e4077068e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e4077068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e4077068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e4077068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e4077068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e4077068e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e4077068e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e4077068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e4077068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Showcase: Teo Lee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PI: Abishek Dubey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Mentor: Sayyed M. Vazirizade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6550" y="2141250"/>
            <a:ext cx="29109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Description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Emergency Incident Prediction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Where can we relocate ambulances to minimize their response time to an incident?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factors are most important when considering relocation?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300" y="2091000"/>
            <a:ext cx="5189401" cy="279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makes a highway dangerous?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Where are the hotspots?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factors contribute the most to highway </a:t>
            </a:r>
            <a:br>
              <a:rPr lang="en"/>
            </a:br>
            <a:r>
              <a:rPr lang="en"/>
              <a:t>incidents?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makes two road segments similar?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can we cluster segments?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328613" y="1246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550" y="1246100"/>
            <a:ext cx="3927756" cy="31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700" y="2911300"/>
            <a:ext cx="3794300" cy="21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Correlation Analysis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Correlation between features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Which features are unnecessary?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5200" y="1261850"/>
            <a:ext cx="4641724" cy="32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724" y="1990150"/>
            <a:ext cx="3568724" cy="25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Feature Analysis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Informal but useful visualization for feature importance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Which features seem like good predictors of accident hotspots?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18072"/>
            <a:ext cx="2502530" cy="265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3039" y="1918072"/>
            <a:ext cx="2529261" cy="265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4935" y="1918072"/>
            <a:ext cx="3127413" cy="2650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Regression Analysis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concrete conclusions can be</a:t>
            </a:r>
            <a:br>
              <a:rPr lang="en"/>
            </a:br>
            <a:r>
              <a:rPr lang="en"/>
              <a:t>drawn based on statistical </a:t>
            </a:r>
            <a:br>
              <a:rPr lang="en"/>
            </a:br>
            <a:r>
              <a:rPr lang="en"/>
              <a:t>analysis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Note R-squared value and p-value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3200" y="1152475"/>
            <a:ext cx="4693575" cy="29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Classification/Clustering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Which feature is most important in classifying road segments?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863" y="1631850"/>
            <a:ext cx="7884275" cy="31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Classification/Clustering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Decision Tree Classification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21613"/>
            <a:ext cx="8520598" cy="2278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I’ve Learned &amp; Plans for the Future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lots of data to draw meaningful conclusions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account for constant updates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Flexible, adaptable code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Ask for help when needed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Incorporate temporal data into a new model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analysis across all of TN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only highways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