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24" autoAdjust="0"/>
  </p:normalViewPr>
  <p:slideViewPr>
    <p:cSldViewPr>
      <p:cViewPr varScale="1">
        <p:scale>
          <a:sx n="77" d="100"/>
          <a:sy n="77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3CC9-8BFC-43EB-8B68-4DF9C6C6C215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7459-5DD4-4A24-A518-7E8072A77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286000" y="1999497"/>
            <a:ext cx="1447800" cy="757237"/>
          </a:xfrm>
          <a:prstGeom prst="rightArrow">
            <a:avLst/>
          </a:prstGeom>
          <a:solidFill>
            <a:srgbClr val="000D8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hours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562600" y="1999497"/>
            <a:ext cx="1447800" cy="757237"/>
          </a:xfrm>
          <a:prstGeom prst="rightArrow">
            <a:avLst/>
          </a:prstGeom>
          <a:solidFill>
            <a:srgbClr val="000D8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hours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400" y="1078468"/>
            <a:ext cx="2345866" cy="3620049"/>
            <a:chOff x="152400" y="1078468"/>
            <a:chExt cx="2345866" cy="362004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514" b="100000" l="21315" r="75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8" t="16667" r="24139"/>
            <a:stretch/>
          </p:blipFill>
          <p:spPr bwMode="auto">
            <a:xfrm>
              <a:off x="170046" y="1371601"/>
              <a:ext cx="2328220" cy="3326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52400" y="1078468"/>
              <a:ext cx="2286000" cy="369332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Original 3D Model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1328" y="1078468"/>
            <a:ext cx="2344604" cy="3620047"/>
            <a:chOff x="3381328" y="1078468"/>
            <a:chExt cx="2344604" cy="36200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52" b="39004" l="38257" r="60574">
                          <a14:foregroundMark x1="54623" y1="5346" x2="56429" y2="8141"/>
                          <a14:foregroundMark x1="56004" y1="5589" x2="59192" y2="10936"/>
                          <a14:foregroundMark x1="59511" y1="12880" x2="58236" y2="23208"/>
                          <a14:foregroundMark x1="58661" y1="14702" x2="57492" y2="9842"/>
                          <a14:foregroundMark x1="57811" y1="9599" x2="58980" y2="15431"/>
                          <a14:foregroundMark x1="58342" y1="12272" x2="51753" y2="3645"/>
                          <a14:foregroundMark x1="51010" y1="3645" x2="55260" y2="6197"/>
                          <a14:foregroundMark x1="54623" y1="5711" x2="46121" y2="3402"/>
                          <a14:foregroundMark x1="50797" y1="3645" x2="47609" y2="2552"/>
                          <a14:foregroundMark x1="55579" y1="6075" x2="51328" y2="3281"/>
                          <a14:foregroundMark x1="58661" y1="16889" x2="59192" y2="19927"/>
                          <a14:foregroundMark x1="58874" y1="16160" x2="59617" y2="19563"/>
                          <a14:foregroundMark x1="59405" y1="15553" x2="58874" y2="18591"/>
                          <a14:foregroundMark x1="58874" y1="20170" x2="57386" y2="30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9" t="1981" r="39123" b="60146"/>
            <a:stretch/>
          </p:blipFill>
          <p:spPr bwMode="auto">
            <a:xfrm>
              <a:off x="3398924" y="1371599"/>
              <a:ext cx="2327008" cy="3326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81328" y="1078468"/>
              <a:ext cx="2286000" cy="369332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Simulated Result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79250" y="1078468"/>
            <a:ext cx="2286000" cy="3620047"/>
            <a:chOff x="6679250" y="1078468"/>
            <a:chExt cx="2286000" cy="362004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95" b="39368" l="70457" r="92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17" t="1980" r="7182" b="60146"/>
            <a:stretch/>
          </p:blipFill>
          <p:spPr bwMode="auto">
            <a:xfrm>
              <a:off x="6694144" y="1371601"/>
              <a:ext cx="2259974" cy="3326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79250" y="1078468"/>
              <a:ext cx="2286000" cy="369332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Physical Part</a:t>
              </a: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286000" y="3599697"/>
            <a:ext cx="1447800" cy="757237"/>
          </a:xfrm>
          <a:prstGeom prst="rightArrow">
            <a:avLst/>
          </a:prstGeom>
          <a:solidFill>
            <a:srgbClr val="9A3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562600" y="3599697"/>
            <a:ext cx="1447800" cy="757237"/>
          </a:xfrm>
          <a:prstGeom prst="rightArrow">
            <a:avLst/>
          </a:prstGeom>
          <a:solidFill>
            <a:srgbClr val="9A3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hours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714328" y="4897500"/>
            <a:ext cx="7696200" cy="4524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0D8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Traditional approach: </a:t>
            </a:r>
            <a:r>
              <a:rPr lang="en-US" b="1" u="sng" dirty="0" smtClean="0"/>
              <a:t>6 hours total</a:t>
            </a:r>
            <a:r>
              <a:rPr lang="en-US" dirty="0" smtClean="0"/>
              <a:t> (4 hours of human work)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14328" y="5448683"/>
            <a:ext cx="7696200" cy="4524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9A3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Automated approach: </a:t>
            </a:r>
            <a:r>
              <a:rPr lang="en-US" b="1" u="sng" dirty="0" smtClean="0"/>
              <a:t>2 hours total </a:t>
            </a:r>
            <a:r>
              <a:rPr lang="en-US" dirty="0"/>
              <a:t> </a:t>
            </a:r>
            <a:r>
              <a:rPr lang="en-US" dirty="0" smtClean="0"/>
              <a:t>(10 minutes </a:t>
            </a:r>
            <a:r>
              <a:rPr lang="en-US" dirty="0"/>
              <a:t>of human work)</a:t>
            </a:r>
            <a:endParaRPr lang="en-US" b="1" u="sng" dirty="0"/>
          </a:p>
        </p:txBody>
      </p:sp>
      <p:pic>
        <p:nvPicPr>
          <p:cNvPr id="17" name="Picture 5" descr="http://img1.topmachinebiz.com/o2010-8/26/CNC-Machine-Center-VMC-850--261320284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4403" y1="90933" x2="80075" y2="87556"/>
                        <a14:foregroundMark x1="6642" y1="84178" x2="6642" y2="84178"/>
                        <a14:foregroundMark x1="60821" y1="49067" x2="73134" y2="63022"/>
                        <a14:foregroundMark x1="77910" y1="30578" x2="92463" y2="48000"/>
                        <a14:foregroundMark x1="89627" y1="84178" x2="80448" y2="83822"/>
                        <a14:foregroundMark x1="59851" y1="49867" x2="47463" y2="36622"/>
                        <a14:foregroundMark x1="44627" y1="41156" x2="58284" y2="52444"/>
                        <a14:foregroundMark x1="80746" y1="45422" x2="81418" y2="55911"/>
                        <a14:backgroundMark x1="970" y1="44000" x2="0" y2="46844"/>
                        <a14:backgroundMark x1="970" y1="77956" x2="448" y2="61778"/>
                        <a14:backgroundMark x1="672" y1="60444" x2="224" y2="45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16" y="2693793"/>
            <a:ext cx="1111684" cy="9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www.firstfoundation.ca/media/imagic/enginee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7" b="97500" l="29167" r="84583">
                        <a14:foregroundMark x1="53125" y1="48333" x2="58750" y2="54167"/>
                        <a14:foregroundMark x1="40833" y1="60417" x2="45625" y2="65208"/>
                        <a14:backgroundMark x1="49792" y1="85000" x2="56042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87" r="15982"/>
          <a:stretch/>
        </p:blipFill>
        <p:spPr bwMode="auto">
          <a:xfrm>
            <a:off x="2590800" y="2590800"/>
            <a:ext cx="642016" cy="11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Subtractive Manufacturing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Subtractive 3D Printing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5" animBg="1"/>
      <p:bldP spid="16" grpId="0" animBg="1"/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Now?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ommy\Pictures\halog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95625"/>
            <a:ext cx="2514600" cy="3762375"/>
          </a:xfrm>
          <a:prstGeom prst="rect">
            <a:avLst/>
          </a:prstGeom>
          <a:noFill/>
        </p:spPr>
      </p:pic>
      <p:grpSp>
        <p:nvGrpSpPr>
          <p:cNvPr id="869" name="Group 868"/>
          <p:cNvGrpSpPr/>
          <p:nvPr/>
        </p:nvGrpSpPr>
        <p:grpSpPr>
          <a:xfrm>
            <a:off x="381000" y="838200"/>
            <a:ext cx="3514820" cy="2905125"/>
            <a:chOff x="381000" y="838200"/>
            <a:chExt cx="3514820" cy="2905125"/>
          </a:xfrm>
        </p:grpSpPr>
        <p:pic>
          <p:nvPicPr>
            <p:cNvPr id="1028" name="Picture 4" descr="C:\Users\Tommy\Pictures\atigp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838200"/>
              <a:ext cx="2476500" cy="1847850"/>
            </a:xfrm>
            <a:prstGeom prst="rect">
              <a:avLst/>
            </a:prstGeom>
            <a:noFill/>
          </p:spPr>
        </p:pic>
        <p:pic>
          <p:nvPicPr>
            <p:cNvPr id="1029" name="Picture 5" descr="C:\Users\Tommy\Pictures\nvidiagpu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905000"/>
              <a:ext cx="2295620" cy="1838325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3429000" y="3771900"/>
            <a:ext cx="5181600" cy="1295400"/>
            <a:chOff x="838200" y="3429000"/>
            <a:chExt cx="5181600" cy="1295400"/>
          </a:xfrm>
        </p:grpSpPr>
        <p:grpSp>
          <p:nvGrpSpPr>
            <p:cNvPr id="10" name="Group 851"/>
            <p:cNvGrpSpPr/>
            <p:nvPr/>
          </p:nvGrpSpPr>
          <p:grpSpPr>
            <a:xfrm>
              <a:off x="2057400" y="3429000"/>
              <a:ext cx="1828800" cy="1295400"/>
              <a:chOff x="2057400" y="3429000"/>
              <a:chExt cx="1828800" cy="129540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057400" y="3429000"/>
                <a:ext cx="1828800" cy="1295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" name="Freeform 423"/>
              <p:cNvSpPr/>
              <p:nvPr/>
            </p:nvSpPr>
            <p:spPr>
              <a:xfrm>
                <a:off x="2370932" y="3712369"/>
                <a:ext cx="537368" cy="573087"/>
              </a:xfrm>
              <a:custGeom>
                <a:avLst/>
                <a:gdLst>
                  <a:gd name="connsiteX0" fmla="*/ 76993 w 537368"/>
                  <a:gd name="connsiteY0" fmla="*/ 102394 h 573087"/>
                  <a:gd name="connsiteX1" fmla="*/ 405606 w 537368"/>
                  <a:gd name="connsiteY1" fmla="*/ 45244 h 573087"/>
                  <a:gd name="connsiteX2" fmla="*/ 534193 w 537368"/>
                  <a:gd name="connsiteY2" fmla="*/ 373856 h 573087"/>
                  <a:gd name="connsiteX3" fmla="*/ 386556 w 537368"/>
                  <a:gd name="connsiteY3" fmla="*/ 545306 h 573087"/>
                  <a:gd name="connsiteX4" fmla="*/ 138906 w 537368"/>
                  <a:gd name="connsiteY4" fmla="*/ 540544 h 573087"/>
                  <a:gd name="connsiteX5" fmla="*/ 5556 w 537368"/>
                  <a:gd name="connsiteY5" fmla="*/ 373856 h 573087"/>
                  <a:gd name="connsiteX6" fmla="*/ 172243 w 537368"/>
                  <a:gd name="connsiteY6" fmla="*/ 264319 h 573087"/>
                  <a:gd name="connsiteX7" fmla="*/ 76993 w 537368"/>
                  <a:gd name="connsiteY7" fmla="*/ 102394 h 5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7368" h="573087">
                    <a:moveTo>
                      <a:pt x="76993" y="102394"/>
                    </a:moveTo>
                    <a:cubicBezTo>
                      <a:pt x="115887" y="65882"/>
                      <a:pt x="329406" y="0"/>
                      <a:pt x="405606" y="45244"/>
                    </a:cubicBezTo>
                    <a:cubicBezTo>
                      <a:pt x="481806" y="90488"/>
                      <a:pt x="537368" y="290513"/>
                      <a:pt x="534193" y="373856"/>
                    </a:cubicBezTo>
                    <a:cubicBezTo>
                      <a:pt x="531018" y="457199"/>
                      <a:pt x="452437" y="517525"/>
                      <a:pt x="386556" y="545306"/>
                    </a:cubicBezTo>
                    <a:cubicBezTo>
                      <a:pt x="320675" y="573087"/>
                      <a:pt x="202406" y="569119"/>
                      <a:pt x="138906" y="540544"/>
                    </a:cubicBezTo>
                    <a:cubicBezTo>
                      <a:pt x="75406" y="511969"/>
                      <a:pt x="0" y="419894"/>
                      <a:pt x="5556" y="373856"/>
                    </a:cubicBezTo>
                    <a:cubicBezTo>
                      <a:pt x="11112" y="327819"/>
                      <a:pt x="158749" y="308769"/>
                      <a:pt x="172243" y="264319"/>
                    </a:cubicBezTo>
                    <a:cubicBezTo>
                      <a:pt x="185737" y="219869"/>
                      <a:pt x="38099" y="138906"/>
                      <a:pt x="76993" y="10239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5" name="Freeform 424"/>
              <p:cNvSpPr/>
              <p:nvPr/>
            </p:nvSpPr>
            <p:spPr>
              <a:xfrm>
                <a:off x="3004344" y="3819525"/>
                <a:ext cx="712787" cy="758031"/>
              </a:xfrm>
              <a:custGeom>
                <a:avLst/>
                <a:gdLst>
                  <a:gd name="connsiteX0" fmla="*/ 553244 w 712787"/>
                  <a:gd name="connsiteY0" fmla="*/ 9525 h 758031"/>
                  <a:gd name="connsiteX1" fmla="*/ 391319 w 712787"/>
                  <a:gd name="connsiteY1" fmla="*/ 152400 h 758031"/>
                  <a:gd name="connsiteX2" fmla="*/ 367506 w 712787"/>
                  <a:gd name="connsiteY2" fmla="*/ 447675 h 758031"/>
                  <a:gd name="connsiteX3" fmla="*/ 429419 w 712787"/>
                  <a:gd name="connsiteY3" fmla="*/ 547688 h 758031"/>
                  <a:gd name="connsiteX4" fmla="*/ 57944 w 712787"/>
                  <a:gd name="connsiteY4" fmla="*/ 647700 h 758031"/>
                  <a:gd name="connsiteX5" fmla="*/ 81756 w 712787"/>
                  <a:gd name="connsiteY5" fmla="*/ 695325 h 758031"/>
                  <a:gd name="connsiteX6" fmla="*/ 243681 w 712787"/>
                  <a:gd name="connsiteY6" fmla="*/ 752475 h 758031"/>
                  <a:gd name="connsiteX7" fmla="*/ 591344 w 712787"/>
                  <a:gd name="connsiteY7" fmla="*/ 661988 h 758031"/>
                  <a:gd name="connsiteX8" fmla="*/ 710406 w 712787"/>
                  <a:gd name="connsiteY8" fmla="*/ 495300 h 758031"/>
                  <a:gd name="connsiteX9" fmla="*/ 605631 w 712787"/>
                  <a:gd name="connsiteY9" fmla="*/ 385763 h 758031"/>
                  <a:gd name="connsiteX10" fmla="*/ 605631 w 712787"/>
                  <a:gd name="connsiteY10" fmla="*/ 295275 h 758031"/>
                  <a:gd name="connsiteX11" fmla="*/ 696119 w 712787"/>
                  <a:gd name="connsiteY11" fmla="*/ 95250 h 758031"/>
                  <a:gd name="connsiteX12" fmla="*/ 553244 w 712787"/>
                  <a:gd name="connsiteY12" fmla="*/ 9525 h 758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2787" h="758031">
                    <a:moveTo>
                      <a:pt x="553244" y="9525"/>
                    </a:moveTo>
                    <a:cubicBezTo>
                      <a:pt x="502444" y="19050"/>
                      <a:pt x="422275" y="79375"/>
                      <a:pt x="391319" y="152400"/>
                    </a:cubicBezTo>
                    <a:cubicBezTo>
                      <a:pt x="360363" y="225425"/>
                      <a:pt x="361156" y="381794"/>
                      <a:pt x="367506" y="447675"/>
                    </a:cubicBezTo>
                    <a:cubicBezTo>
                      <a:pt x="373856" y="513556"/>
                      <a:pt x="481013" y="514350"/>
                      <a:pt x="429419" y="547688"/>
                    </a:cubicBezTo>
                    <a:cubicBezTo>
                      <a:pt x="377825" y="581026"/>
                      <a:pt x="115888" y="623094"/>
                      <a:pt x="57944" y="647700"/>
                    </a:cubicBezTo>
                    <a:cubicBezTo>
                      <a:pt x="0" y="672306"/>
                      <a:pt x="50800" y="677863"/>
                      <a:pt x="81756" y="695325"/>
                    </a:cubicBezTo>
                    <a:cubicBezTo>
                      <a:pt x="112712" y="712787"/>
                      <a:pt x="158750" y="758031"/>
                      <a:pt x="243681" y="752475"/>
                    </a:cubicBezTo>
                    <a:cubicBezTo>
                      <a:pt x="328612" y="746919"/>
                      <a:pt x="513557" y="704850"/>
                      <a:pt x="591344" y="661988"/>
                    </a:cubicBezTo>
                    <a:cubicBezTo>
                      <a:pt x="669131" y="619126"/>
                      <a:pt x="708025" y="541337"/>
                      <a:pt x="710406" y="495300"/>
                    </a:cubicBezTo>
                    <a:cubicBezTo>
                      <a:pt x="712787" y="449263"/>
                      <a:pt x="623093" y="419100"/>
                      <a:pt x="605631" y="385763"/>
                    </a:cubicBezTo>
                    <a:cubicBezTo>
                      <a:pt x="588169" y="352426"/>
                      <a:pt x="590550" y="343694"/>
                      <a:pt x="605631" y="295275"/>
                    </a:cubicBezTo>
                    <a:cubicBezTo>
                      <a:pt x="620712" y="246856"/>
                      <a:pt x="702469" y="142081"/>
                      <a:pt x="696119" y="95250"/>
                    </a:cubicBezTo>
                    <a:cubicBezTo>
                      <a:pt x="689769" y="48419"/>
                      <a:pt x="604044" y="0"/>
                      <a:pt x="553244" y="952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850"/>
            <p:cNvGrpSpPr/>
            <p:nvPr/>
          </p:nvGrpSpPr>
          <p:grpSpPr>
            <a:xfrm>
              <a:off x="4191000" y="3429000"/>
              <a:ext cx="1828800" cy="1295400"/>
              <a:chOff x="4191000" y="3429000"/>
              <a:chExt cx="1828800" cy="1295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91000" y="3429000"/>
                <a:ext cx="1828800" cy="1295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91000" y="3429000"/>
                <a:ext cx="1828800" cy="1295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910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672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910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2672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434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4196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434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4196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1910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672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1910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72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434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196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3434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196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958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5720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58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5720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482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244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482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7244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4958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720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958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720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6482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244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6482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244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1910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672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910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2672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3434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3434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4196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0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2672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1910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2672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3434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4196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3434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4196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4958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5720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4958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20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6482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724400" y="3733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648200" y="3810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724400" y="3810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958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5720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4958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5720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6482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724400" y="3886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6482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7244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8006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8768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8006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8768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9530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0292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9530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0292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8006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8768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006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768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9530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0292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9530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0292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1054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1816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1054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1816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2578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3340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578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3340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1054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1816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1054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1816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578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2578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340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800600" y="3733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876800" y="3733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00600" y="3810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876800" y="3810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9530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0292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9530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0292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00600" y="3886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876800" y="3886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8006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8768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953000" y="3886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0292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9530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0292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1054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1816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1054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1816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2578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3340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2578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3340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1054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1816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1054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1816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2578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3340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2578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3340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1910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2672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1910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2672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434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4196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3434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4196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1910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2672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1910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2672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3434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4196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3434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4196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4958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5720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4958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5720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6482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7244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6482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7244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4958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5720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4958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5720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648200" y="4191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24400" y="4191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46482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47244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1910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2672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1910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2672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3434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4196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3434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4196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1910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2672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1910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2672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3434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4196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3434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4196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4958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5720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4958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5720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6482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7244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46482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47244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44958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5720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4958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5720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46482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47244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46482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7244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48006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8768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8006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8768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9530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50292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49530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0292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800600" y="4191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4876800" y="4191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8006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8768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9530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0292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9530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0292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51054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1816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1054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1816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2578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53340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2578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3340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51054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1816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51054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1816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52578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3340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2578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3340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48006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8768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8006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8768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9530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0292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49530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50292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48006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48768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48006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8768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49530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50292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9530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50292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51054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51816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1054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51816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52578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53340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52578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5334000" y="4419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1054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51816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51054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1816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5257800" y="4495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5334000" y="4495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2578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53340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54102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4864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54102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54864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55626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56388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55626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56388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4102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54864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54102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54864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5626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6388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55626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56388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57150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57912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57150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57912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58674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5943600" y="3429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58674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5943600" y="3505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57150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57912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57150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57912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58674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5943600" y="3581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58674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5943600" y="3657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54102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54864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54102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54864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55626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56388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55626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5638800" y="3810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54102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54864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54102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54864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5562600" y="3886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638800" y="3886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55626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56388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57150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57912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5715000" y="3810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57912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58674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5943600" y="3733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58674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5943600" y="3810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5715000" y="3886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57912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5715000" y="3962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57912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58674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5943600" y="3886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58674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5943600" y="3962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54102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54864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54102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54864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55626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5638800" y="4038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55626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5638800" y="4114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54102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5486400" y="4191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54102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54864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5562600" y="4191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5638800" y="41910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5562600" y="4267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5638800" y="4267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57150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57912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57150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57912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58674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5943600" y="4038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58674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943600" y="4114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57150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57912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5715000" y="4267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57912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58674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5943600" y="4191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58674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5943600" y="4267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54102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54864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5410200" y="4419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5486400" y="4419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5562600" y="4343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5638800" y="4343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5562600" y="4419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5638800" y="4419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5410200" y="4495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54864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54102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54864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55626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56388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55626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56388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5715000" y="4343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57912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57150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57912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58674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5943600" y="43434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58674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5943600" y="44196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57150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57912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57150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57912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58674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5943600" y="44958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58674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5943600" y="45720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1910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2672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3434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4196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4958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5720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6482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47244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48006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48768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49530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0292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51054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51816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52578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53340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54102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54864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55626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56388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57150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57912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58674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5943600" y="4648200"/>
                <a:ext cx="76200" cy="76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38200" y="39624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2D Images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3429000" y="5638800"/>
            <a:ext cx="4491038" cy="628650"/>
            <a:chOff x="838200" y="5295900"/>
            <a:chExt cx="4491038" cy="628650"/>
          </a:xfrm>
        </p:grpSpPr>
        <p:grpSp>
          <p:nvGrpSpPr>
            <p:cNvPr id="427" name="Group 848"/>
            <p:cNvGrpSpPr/>
            <p:nvPr/>
          </p:nvGrpSpPr>
          <p:grpSpPr>
            <a:xfrm>
              <a:off x="4752976" y="5343524"/>
              <a:ext cx="576262" cy="581026"/>
              <a:chOff x="4752976" y="5343524"/>
              <a:chExt cx="576262" cy="581026"/>
            </a:xfrm>
          </p:grpSpPr>
          <p:grpSp>
            <p:nvGrpSpPr>
              <p:cNvPr id="432" name="Group 611"/>
              <p:cNvGrpSpPr/>
              <p:nvPr/>
            </p:nvGrpSpPr>
            <p:grpSpPr>
              <a:xfrm>
                <a:off x="4824413" y="5538787"/>
                <a:ext cx="290513" cy="309563"/>
                <a:chOff x="3300413" y="5614987"/>
                <a:chExt cx="290513" cy="309563"/>
              </a:xfrm>
            </p:grpSpPr>
            <p:grpSp>
              <p:nvGrpSpPr>
                <p:cNvPr id="757" name="Group 455"/>
                <p:cNvGrpSpPr/>
                <p:nvPr/>
              </p:nvGrpSpPr>
              <p:grpSpPr>
                <a:xfrm>
                  <a:off x="3352800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33" name="Cube 449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4" name="Cube 450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5" name="Cube 453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6" name="Cube 454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58" name="Group 456"/>
                <p:cNvGrpSpPr/>
                <p:nvPr/>
              </p:nvGrpSpPr>
              <p:grpSpPr>
                <a:xfrm>
                  <a:off x="3462338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29" name="Cube 457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0" name="Cube 458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1" name="Cube 459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2" name="Cube 460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59" name="Group 461"/>
                <p:cNvGrpSpPr/>
                <p:nvPr/>
              </p:nvGrpSpPr>
              <p:grpSpPr>
                <a:xfrm>
                  <a:off x="3352800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25" name="Cube 46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6" name="Cube 46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7" name="Cube 46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8" name="Cube 46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0" name="Group 466"/>
                <p:cNvGrpSpPr/>
                <p:nvPr/>
              </p:nvGrpSpPr>
              <p:grpSpPr>
                <a:xfrm>
                  <a:off x="3462338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21" name="Cube 467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2" name="Cube 468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3" name="Cube 82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4" name="Cube 82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1" name="Group 471"/>
                <p:cNvGrpSpPr/>
                <p:nvPr/>
              </p:nvGrpSpPr>
              <p:grpSpPr>
                <a:xfrm>
                  <a:off x="3333750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17" name="Cube 81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8" name="Cube 81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9" name="Cube 81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0" name="Cube 81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2" name="Group 476"/>
                <p:cNvGrpSpPr/>
                <p:nvPr/>
              </p:nvGrpSpPr>
              <p:grpSpPr>
                <a:xfrm>
                  <a:off x="3443288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13" name="Cube 81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4" name="Cube 81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5" name="Cube 81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6" name="Cube 81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3" name="Group 481"/>
                <p:cNvGrpSpPr/>
                <p:nvPr/>
              </p:nvGrpSpPr>
              <p:grpSpPr>
                <a:xfrm>
                  <a:off x="3333750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09" name="Cube 80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0" name="Cube 80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1" name="Cube 81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12" name="Cube 81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4" name="Group 486"/>
                <p:cNvGrpSpPr/>
                <p:nvPr/>
              </p:nvGrpSpPr>
              <p:grpSpPr>
                <a:xfrm>
                  <a:off x="3443288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05" name="Cube 80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6" name="Cube 80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7" name="Cube 80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8" name="Cube 80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5" name="Group 491"/>
                <p:cNvGrpSpPr/>
                <p:nvPr/>
              </p:nvGrpSpPr>
              <p:grpSpPr>
                <a:xfrm>
                  <a:off x="3319463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801" name="Cube 80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2" name="Cube 80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3" name="Cube 80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4" name="Cube 80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6" name="Group 496"/>
                <p:cNvGrpSpPr/>
                <p:nvPr/>
              </p:nvGrpSpPr>
              <p:grpSpPr>
                <a:xfrm>
                  <a:off x="3429001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97" name="Cube 79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8" name="Cube 79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9" name="Cube 79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0" name="Cube 79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7" name="Group 501"/>
                <p:cNvGrpSpPr/>
                <p:nvPr/>
              </p:nvGrpSpPr>
              <p:grpSpPr>
                <a:xfrm>
                  <a:off x="3319463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93" name="Cube 79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4" name="Cube 79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5" name="Cube 79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6" name="Cube 79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8" name="Group 506"/>
                <p:cNvGrpSpPr/>
                <p:nvPr/>
              </p:nvGrpSpPr>
              <p:grpSpPr>
                <a:xfrm>
                  <a:off x="3429001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89" name="Cube 78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0" name="Cube 78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1" name="Cube 509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2" name="Cube 510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69" name="Group 511"/>
                <p:cNvGrpSpPr/>
                <p:nvPr/>
              </p:nvGrpSpPr>
              <p:grpSpPr>
                <a:xfrm>
                  <a:off x="3300413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85" name="Cube 51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86" name="Cube 51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87" name="Cube 51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88" name="Cube 51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70" name="Group 516"/>
                <p:cNvGrpSpPr/>
                <p:nvPr/>
              </p:nvGrpSpPr>
              <p:grpSpPr>
                <a:xfrm>
                  <a:off x="3409951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81" name="Cube 517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82" name="Cube 518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83" name="Cube 519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84" name="Cube 520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71" name="Group 521"/>
                <p:cNvGrpSpPr/>
                <p:nvPr/>
              </p:nvGrpSpPr>
              <p:grpSpPr>
                <a:xfrm>
                  <a:off x="3300413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77" name="Cube 52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78" name="Cube 52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79" name="Cube 52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80" name="Cube 77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72" name="Group 526"/>
                <p:cNvGrpSpPr/>
                <p:nvPr/>
              </p:nvGrpSpPr>
              <p:grpSpPr>
                <a:xfrm>
                  <a:off x="3409951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73" name="Cube 77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74" name="Cube 77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75" name="Cube 77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76" name="Cube 77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433" name="Group 612"/>
              <p:cNvGrpSpPr/>
              <p:nvPr/>
            </p:nvGrpSpPr>
            <p:grpSpPr>
              <a:xfrm>
                <a:off x="5038725" y="5538787"/>
                <a:ext cx="290513" cy="309563"/>
                <a:chOff x="3300413" y="5614987"/>
                <a:chExt cx="290513" cy="309563"/>
              </a:xfrm>
            </p:grpSpPr>
            <p:grpSp>
              <p:nvGrpSpPr>
                <p:cNvPr id="677" name="Group 613"/>
                <p:cNvGrpSpPr/>
                <p:nvPr/>
              </p:nvGrpSpPr>
              <p:grpSpPr>
                <a:xfrm>
                  <a:off x="3352800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53" name="Cube 75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4" name="Cube 75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5" name="Cube 75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6" name="Cube 75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78" name="Group 614"/>
                <p:cNvGrpSpPr/>
                <p:nvPr/>
              </p:nvGrpSpPr>
              <p:grpSpPr>
                <a:xfrm>
                  <a:off x="3462338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49" name="Cube 74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0" name="Cube 74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1" name="Cube 75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2" name="Cube 75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79" name="Group 615"/>
                <p:cNvGrpSpPr/>
                <p:nvPr/>
              </p:nvGrpSpPr>
              <p:grpSpPr>
                <a:xfrm>
                  <a:off x="3352800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45" name="Cube 681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6" name="Cube 682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7" name="Cube 683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8" name="Cube 684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0" name="Group 616"/>
                <p:cNvGrpSpPr/>
                <p:nvPr/>
              </p:nvGrpSpPr>
              <p:grpSpPr>
                <a:xfrm>
                  <a:off x="3462338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41" name="Cube 677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2" name="Cube 678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3" name="Cube 679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4" name="Cube 680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1" name="Group 617"/>
                <p:cNvGrpSpPr/>
                <p:nvPr/>
              </p:nvGrpSpPr>
              <p:grpSpPr>
                <a:xfrm>
                  <a:off x="3333750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37" name="Cube 673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8" name="Cube 674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9" name="Cube 675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0" name="Cube 676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2" name="Group 618"/>
                <p:cNvGrpSpPr/>
                <p:nvPr/>
              </p:nvGrpSpPr>
              <p:grpSpPr>
                <a:xfrm>
                  <a:off x="3443288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33" name="Cube 669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4" name="Cube 670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5" name="Cube 671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6" name="Cube 672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3" name="Group 619"/>
                <p:cNvGrpSpPr/>
                <p:nvPr/>
              </p:nvGrpSpPr>
              <p:grpSpPr>
                <a:xfrm>
                  <a:off x="3333750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29" name="Cube 72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0" name="Cube 72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1" name="Cube 73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2" name="Cube 73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4" name="Group 620"/>
                <p:cNvGrpSpPr/>
                <p:nvPr/>
              </p:nvGrpSpPr>
              <p:grpSpPr>
                <a:xfrm>
                  <a:off x="3443288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25" name="Cube 72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6" name="Cube 72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7" name="Cube 72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8" name="Cube 72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5" name="Group 621"/>
                <p:cNvGrpSpPr/>
                <p:nvPr/>
              </p:nvGrpSpPr>
              <p:grpSpPr>
                <a:xfrm>
                  <a:off x="3319463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21" name="Cube 72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2" name="Cube 72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3" name="Cube 72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4" name="Cube 72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6" name="Group 622"/>
                <p:cNvGrpSpPr/>
                <p:nvPr/>
              </p:nvGrpSpPr>
              <p:grpSpPr>
                <a:xfrm>
                  <a:off x="3429001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17" name="Cube 71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8" name="Cube 71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9" name="Cube 71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0" name="Cube 71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7" name="Group 623"/>
                <p:cNvGrpSpPr/>
                <p:nvPr/>
              </p:nvGrpSpPr>
              <p:grpSpPr>
                <a:xfrm>
                  <a:off x="3319463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13" name="Cube 71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4" name="Cube 71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5" name="Cube 71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6" name="Cube 71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8" name="Group 624"/>
                <p:cNvGrpSpPr/>
                <p:nvPr/>
              </p:nvGrpSpPr>
              <p:grpSpPr>
                <a:xfrm>
                  <a:off x="3429001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09" name="Cube 70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0" name="Cube 70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1" name="Cube 71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2" name="Cube 71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89" name="Group 625"/>
                <p:cNvGrpSpPr/>
                <p:nvPr/>
              </p:nvGrpSpPr>
              <p:grpSpPr>
                <a:xfrm>
                  <a:off x="3300413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05" name="Cube 70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6" name="Cube 70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7" name="Cube 70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8" name="Cube 70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90" name="Group 626"/>
                <p:cNvGrpSpPr/>
                <p:nvPr/>
              </p:nvGrpSpPr>
              <p:grpSpPr>
                <a:xfrm>
                  <a:off x="3409951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701" name="Cube 70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2" name="Cube 70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3" name="Cube 70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4" name="Cube 70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91" name="Group 627"/>
                <p:cNvGrpSpPr/>
                <p:nvPr/>
              </p:nvGrpSpPr>
              <p:grpSpPr>
                <a:xfrm>
                  <a:off x="3300413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97" name="Cube 69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98" name="Cube 69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99" name="Cube 69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0" name="Cube 69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92" name="Group 628"/>
                <p:cNvGrpSpPr/>
                <p:nvPr/>
              </p:nvGrpSpPr>
              <p:grpSpPr>
                <a:xfrm>
                  <a:off x="3409951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93" name="Cube 69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94" name="Cube 69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95" name="Cube 69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96" name="Cube 69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434" name="Group 855"/>
              <p:cNvGrpSpPr/>
              <p:nvPr/>
            </p:nvGrpSpPr>
            <p:grpSpPr>
              <a:xfrm>
                <a:off x="4752976" y="5614987"/>
                <a:ext cx="290513" cy="309563"/>
                <a:chOff x="3300413" y="5614987"/>
                <a:chExt cx="290513" cy="309563"/>
              </a:xfrm>
            </p:grpSpPr>
            <p:grpSp>
              <p:nvGrpSpPr>
                <p:cNvPr id="597" name="Group 856"/>
                <p:cNvGrpSpPr/>
                <p:nvPr/>
              </p:nvGrpSpPr>
              <p:grpSpPr>
                <a:xfrm>
                  <a:off x="3352800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73" name="Cube 67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4" name="Cube 67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5" name="Cube 67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6" name="Cube 67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98" name="Group 857"/>
                <p:cNvGrpSpPr/>
                <p:nvPr/>
              </p:nvGrpSpPr>
              <p:grpSpPr>
                <a:xfrm>
                  <a:off x="3462338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69" name="Cube 66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0" name="Cube 66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1" name="Cube 67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2" name="Cube 67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99" name="Group 858"/>
                <p:cNvGrpSpPr/>
                <p:nvPr/>
              </p:nvGrpSpPr>
              <p:grpSpPr>
                <a:xfrm>
                  <a:off x="3352800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65" name="Cube 66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6" name="Cube 66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7" name="Cube 66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8" name="Cube 66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0" name="Group 859"/>
                <p:cNvGrpSpPr/>
                <p:nvPr/>
              </p:nvGrpSpPr>
              <p:grpSpPr>
                <a:xfrm>
                  <a:off x="3462338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61" name="Cube 66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2" name="Cube 66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3" name="Cube 66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4" name="Cube 66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1" name="Group 860"/>
                <p:cNvGrpSpPr/>
                <p:nvPr/>
              </p:nvGrpSpPr>
              <p:grpSpPr>
                <a:xfrm>
                  <a:off x="3333750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57" name="Cube 65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8" name="Cube 65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9" name="Cube 65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0" name="Cube 65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2" name="Group 861"/>
                <p:cNvGrpSpPr/>
                <p:nvPr/>
              </p:nvGrpSpPr>
              <p:grpSpPr>
                <a:xfrm>
                  <a:off x="3443288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53" name="Cube 65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4" name="Cube 65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5" name="Cube 65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" name="Cube 65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3" name="Group 862"/>
                <p:cNvGrpSpPr/>
                <p:nvPr/>
              </p:nvGrpSpPr>
              <p:grpSpPr>
                <a:xfrm>
                  <a:off x="3333750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49" name="Cube 64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0" name="Cube 64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1" name="Cube 65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2" name="Cube 65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4" name="Group 863"/>
                <p:cNvGrpSpPr/>
                <p:nvPr/>
              </p:nvGrpSpPr>
              <p:grpSpPr>
                <a:xfrm>
                  <a:off x="3443288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45" name="Cube 64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46" name="Cube 64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47" name="Cube 64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48" name="Cube 64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5" name="Group 864"/>
                <p:cNvGrpSpPr/>
                <p:nvPr/>
              </p:nvGrpSpPr>
              <p:grpSpPr>
                <a:xfrm>
                  <a:off x="3319463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41" name="Cube 64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42" name="Cube 64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43" name="Cube 64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44" name="Cube 64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6" name="Group 865"/>
                <p:cNvGrpSpPr/>
                <p:nvPr/>
              </p:nvGrpSpPr>
              <p:grpSpPr>
                <a:xfrm>
                  <a:off x="3429001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37" name="Cube 63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8" name="Cube 63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9" name="Cube 63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40" name="Cube 63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7" name="Group 866"/>
                <p:cNvGrpSpPr/>
                <p:nvPr/>
              </p:nvGrpSpPr>
              <p:grpSpPr>
                <a:xfrm>
                  <a:off x="3319463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33" name="Cube 63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4" name="Cube 63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5" name="Cube 63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6" name="Cube 63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8" name="Group 867"/>
                <p:cNvGrpSpPr/>
                <p:nvPr/>
              </p:nvGrpSpPr>
              <p:grpSpPr>
                <a:xfrm>
                  <a:off x="3429001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29" name="Cube 62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0" name="Cube 62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1" name="Cube 63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2" name="Cube 63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09" name="Group 868"/>
                <p:cNvGrpSpPr/>
                <p:nvPr/>
              </p:nvGrpSpPr>
              <p:grpSpPr>
                <a:xfrm>
                  <a:off x="3300413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25" name="Cube 62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6" name="Cube 62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7" name="Cube 62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8" name="Cube 62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10" name="Group 869"/>
                <p:cNvGrpSpPr/>
                <p:nvPr/>
              </p:nvGrpSpPr>
              <p:grpSpPr>
                <a:xfrm>
                  <a:off x="3409951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21" name="Cube 62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2" name="Cube 62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3" name="Cube 62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4" name="Cube 62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11" name="Group 870"/>
                <p:cNvGrpSpPr/>
                <p:nvPr/>
              </p:nvGrpSpPr>
              <p:grpSpPr>
                <a:xfrm>
                  <a:off x="3300413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17" name="Cube 61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8" name="Cube 61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9" name="Cube 61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0" name="Cube 61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12" name="Group 871"/>
                <p:cNvGrpSpPr/>
                <p:nvPr/>
              </p:nvGrpSpPr>
              <p:grpSpPr>
                <a:xfrm>
                  <a:off x="3409951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613" name="Cube 61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4" name="Cube 61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5" name="Cube 61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6" name="Cube 61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435" name="Group 936"/>
              <p:cNvGrpSpPr/>
              <p:nvPr/>
            </p:nvGrpSpPr>
            <p:grpSpPr>
              <a:xfrm>
                <a:off x="4967288" y="5614987"/>
                <a:ext cx="290513" cy="309563"/>
                <a:chOff x="3300413" y="5614987"/>
                <a:chExt cx="290513" cy="309563"/>
              </a:xfrm>
            </p:grpSpPr>
            <p:grpSp>
              <p:nvGrpSpPr>
                <p:cNvPr id="517" name="Group 937"/>
                <p:cNvGrpSpPr/>
                <p:nvPr/>
              </p:nvGrpSpPr>
              <p:grpSpPr>
                <a:xfrm>
                  <a:off x="3352800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93" name="Cube 59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4" name="Cube 59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5" name="Cube 59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6" name="Cube 59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18" name="Group 938"/>
                <p:cNvGrpSpPr/>
                <p:nvPr/>
              </p:nvGrpSpPr>
              <p:grpSpPr>
                <a:xfrm>
                  <a:off x="3462338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89" name="Cube 58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0" name="Cube 58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1" name="Cube 59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2" name="Cube 59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19" name="Group 939"/>
                <p:cNvGrpSpPr/>
                <p:nvPr/>
              </p:nvGrpSpPr>
              <p:grpSpPr>
                <a:xfrm>
                  <a:off x="3352800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85" name="Cube 58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6" name="Cube 58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7" name="Cube 58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8" name="Cube 58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0" name="Group 940"/>
                <p:cNvGrpSpPr/>
                <p:nvPr/>
              </p:nvGrpSpPr>
              <p:grpSpPr>
                <a:xfrm>
                  <a:off x="3462338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81" name="Cube 58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2" name="Cube 58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3" name="Cube 58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4" name="Cube 58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1" name="Group 941"/>
                <p:cNvGrpSpPr/>
                <p:nvPr/>
              </p:nvGrpSpPr>
              <p:grpSpPr>
                <a:xfrm>
                  <a:off x="3333750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77" name="Cube 57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8" name="Cube 57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9" name="Cube 57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80" name="Cube 57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2" name="Group 942"/>
                <p:cNvGrpSpPr/>
                <p:nvPr/>
              </p:nvGrpSpPr>
              <p:grpSpPr>
                <a:xfrm>
                  <a:off x="3443288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73" name="Cube 57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4" name="Cube 57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5" name="Cube 57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6" name="Cube 57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3" name="Group 943"/>
                <p:cNvGrpSpPr/>
                <p:nvPr/>
              </p:nvGrpSpPr>
              <p:grpSpPr>
                <a:xfrm>
                  <a:off x="3333750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69" name="Cube 56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0" name="Cube 56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1" name="Cube 57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72" name="Cube 57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4" name="Group 944"/>
                <p:cNvGrpSpPr/>
                <p:nvPr/>
              </p:nvGrpSpPr>
              <p:grpSpPr>
                <a:xfrm>
                  <a:off x="3443288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65" name="Cube 56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6" name="Cube 56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7" name="Cube 56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8" name="Cube 56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5" name="Group 945"/>
                <p:cNvGrpSpPr/>
                <p:nvPr/>
              </p:nvGrpSpPr>
              <p:grpSpPr>
                <a:xfrm>
                  <a:off x="3319463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61" name="Cube 56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2" name="Cube 56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3" name="Cube 56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4" name="Cube 56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6" name="Group 946"/>
                <p:cNvGrpSpPr/>
                <p:nvPr/>
              </p:nvGrpSpPr>
              <p:grpSpPr>
                <a:xfrm>
                  <a:off x="3429001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57" name="Cube 55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8" name="Cube 55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9" name="Cube 55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0" name="Cube 55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7" name="Group 947"/>
                <p:cNvGrpSpPr/>
                <p:nvPr/>
              </p:nvGrpSpPr>
              <p:grpSpPr>
                <a:xfrm>
                  <a:off x="3319463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53" name="Cube 55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4" name="Cube 55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5" name="Cube 55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6" name="Cube 55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8" name="Group 948"/>
                <p:cNvGrpSpPr/>
                <p:nvPr/>
              </p:nvGrpSpPr>
              <p:grpSpPr>
                <a:xfrm>
                  <a:off x="3429001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49" name="Cube 54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0" name="Cube 54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1" name="Cube 55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2" name="Cube 55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29" name="Group 949"/>
                <p:cNvGrpSpPr/>
                <p:nvPr/>
              </p:nvGrpSpPr>
              <p:grpSpPr>
                <a:xfrm>
                  <a:off x="3300413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45" name="Cube 54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6" name="Cube 54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7" name="Cube 54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8" name="Cube 54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30" name="Group 950"/>
                <p:cNvGrpSpPr/>
                <p:nvPr/>
              </p:nvGrpSpPr>
              <p:grpSpPr>
                <a:xfrm>
                  <a:off x="3409951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41" name="Cube 54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2" name="Cube 54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3" name="Cube 54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4" name="Cube 54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31" name="Group 951"/>
                <p:cNvGrpSpPr/>
                <p:nvPr/>
              </p:nvGrpSpPr>
              <p:grpSpPr>
                <a:xfrm>
                  <a:off x="3300413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37" name="Cube 53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8" name="Cube 53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9" name="Cube 53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40" name="Cube 53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32" name="Group 952"/>
                <p:cNvGrpSpPr/>
                <p:nvPr/>
              </p:nvGrpSpPr>
              <p:grpSpPr>
                <a:xfrm>
                  <a:off x="3409951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33" name="Cube 53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4" name="Cube 53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5" name="Cube 53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6" name="Cube 53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436" name="Group 1017"/>
              <p:cNvGrpSpPr/>
              <p:nvPr/>
            </p:nvGrpSpPr>
            <p:grpSpPr>
              <a:xfrm>
                <a:off x="4905375" y="5343524"/>
                <a:ext cx="290513" cy="309563"/>
                <a:chOff x="3300413" y="5614987"/>
                <a:chExt cx="290513" cy="309563"/>
              </a:xfrm>
            </p:grpSpPr>
            <p:grpSp>
              <p:nvGrpSpPr>
                <p:cNvPr id="437" name="Group 1018"/>
                <p:cNvGrpSpPr/>
                <p:nvPr/>
              </p:nvGrpSpPr>
              <p:grpSpPr>
                <a:xfrm>
                  <a:off x="3352800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13" name="Cube 51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4" name="Cube 51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5" name="Cube 51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6" name="Cube 51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38" name="Group 1019"/>
                <p:cNvGrpSpPr/>
                <p:nvPr/>
              </p:nvGrpSpPr>
              <p:grpSpPr>
                <a:xfrm>
                  <a:off x="3462338" y="57292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09" name="Cube 50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0" name="Cube 50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1" name="Cube 51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2" name="Cube 51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39" name="Group 1020"/>
                <p:cNvGrpSpPr/>
                <p:nvPr/>
              </p:nvGrpSpPr>
              <p:grpSpPr>
                <a:xfrm>
                  <a:off x="3352800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05" name="Cube 50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6" name="Cube 50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7" name="Cube 50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8" name="Cube 50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0" name="Group 1021"/>
                <p:cNvGrpSpPr/>
                <p:nvPr/>
              </p:nvGrpSpPr>
              <p:grpSpPr>
                <a:xfrm>
                  <a:off x="3462338" y="56149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501" name="Cube 50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2" name="Cube 50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3" name="Cube 50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4" name="Cube 50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1" name="Group 1022"/>
                <p:cNvGrpSpPr/>
                <p:nvPr/>
              </p:nvGrpSpPr>
              <p:grpSpPr>
                <a:xfrm>
                  <a:off x="3333750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97" name="Cube 49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8" name="Cube 49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9" name="Cube 49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0" name="Cube 49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2" name="Group 1023"/>
                <p:cNvGrpSpPr/>
                <p:nvPr/>
              </p:nvGrpSpPr>
              <p:grpSpPr>
                <a:xfrm>
                  <a:off x="3443288" y="57483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93" name="Cube 49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4" name="Cube 49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5" name="Cube 49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6" name="Cube 49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3" name="Group 1024"/>
                <p:cNvGrpSpPr/>
                <p:nvPr/>
              </p:nvGrpSpPr>
              <p:grpSpPr>
                <a:xfrm>
                  <a:off x="3333750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89" name="Cube 48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0" name="Cube 48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1" name="Cube 49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2" name="Cube 49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4" name="Group 1025"/>
                <p:cNvGrpSpPr/>
                <p:nvPr/>
              </p:nvGrpSpPr>
              <p:grpSpPr>
                <a:xfrm>
                  <a:off x="3443288" y="56340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85" name="Cube 48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6" name="Cube 48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7" name="Cube 48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8" name="Cube 48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5" name="Group 1026"/>
                <p:cNvGrpSpPr/>
                <p:nvPr/>
              </p:nvGrpSpPr>
              <p:grpSpPr>
                <a:xfrm>
                  <a:off x="3319463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81" name="Cube 48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2" name="Cube 48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3" name="Cube 48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4" name="Cube 48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6" name="Group 1027"/>
                <p:cNvGrpSpPr/>
                <p:nvPr/>
              </p:nvGrpSpPr>
              <p:grpSpPr>
                <a:xfrm>
                  <a:off x="3429001" y="57673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77" name="Cube 47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8" name="Cube 47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9" name="Cube 47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0" name="Cube 47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7" name="Group 1028"/>
                <p:cNvGrpSpPr/>
                <p:nvPr/>
              </p:nvGrpSpPr>
              <p:grpSpPr>
                <a:xfrm>
                  <a:off x="3319463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73" name="Cube 47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4" name="Cube 47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5" name="Cube 47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6" name="Cube 47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8" name="Group 1029"/>
                <p:cNvGrpSpPr/>
                <p:nvPr/>
              </p:nvGrpSpPr>
              <p:grpSpPr>
                <a:xfrm>
                  <a:off x="3429001" y="565308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69" name="Cube 468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0" name="Cube 469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1" name="Cube 470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2" name="Cube 471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9" name="Group 1030"/>
                <p:cNvGrpSpPr/>
                <p:nvPr/>
              </p:nvGrpSpPr>
              <p:grpSpPr>
                <a:xfrm>
                  <a:off x="3300413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65" name="Cube 464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6" name="Cube 465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7" name="Cube 466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8" name="Cube 467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50" name="Group 1031"/>
                <p:cNvGrpSpPr/>
                <p:nvPr/>
              </p:nvGrpSpPr>
              <p:grpSpPr>
                <a:xfrm>
                  <a:off x="3409951" y="57864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61" name="Cube 460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2" name="Cube 461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3" name="Cube 462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4" name="Cube 463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51" name="Group 1032"/>
                <p:cNvGrpSpPr/>
                <p:nvPr/>
              </p:nvGrpSpPr>
              <p:grpSpPr>
                <a:xfrm>
                  <a:off x="3300413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57" name="Cube 456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8" name="Cube 457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9" name="Cube 458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0" name="Cube 459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52" name="Group 1033"/>
                <p:cNvGrpSpPr/>
                <p:nvPr/>
              </p:nvGrpSpPr>
              <p:grpSpPr>
                <a:xfrm>
                  <a:off x="3409951" y="5672137"/>
                  <a:ext cx="128588" cy="138113"/>
                  <a:chOff x="3352800" y="5729287"/>
                  <a:chExt cx="128588" cy="138113"/>
                </a:xfrm>
              </p:grpSpPr>
              <p:sp>
                <p:nvSpPr>
                  <p:cNvPr id="453" name="Cube 452"/>
                  <p:cNvSpPr/>
                  <p:nvPr/>
                </p:nvSpPr>
                <p:spPr>
                  <a:xfrm>
                    <a:off x="3352800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4" name="Cube 453"/>
                  <p:cNvSpPr/>
                  <p:nvPr/>
                </p:nvSpPr>
                <p:spPr>
                  <a:xfrm>
                    <a:off x="3405188" y="5791200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5" name="Cube 454"/>
                  <p:cNvSpPr/>
                  <p:nvPr/>
                </p:nvSpPr>
                <p:spPr>
                  <a:xfrm>
                    <a:off x="3352800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6" name="Cube 455"/>
                  <p:cNvSpPr/>
                  <p:nvPr/>
                </p:nvSpPr>
                <p:spPr>
                  <a:xfrm>
                    <a:off x="3405188" y="5729287"/>
                    <a:ext cx="76200" cy="76200"/>
                  </a:xfrm>
                  <a:prstGeom prst="cub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428" name="Group 849"/>
            <p:cNvGrpSpPr/>
            <p:nvPr/>
          </p:nvGrpSpPr>
          <p:grpSpPr>
            <a:xfrm>
              <a:off x="2590800" y="5295900"/>
              <a:ext cx="609600" cy="571500"/>
              <a:chOff x="2590800" y="5295900"/>
              <a:chExt cx="609600" cy="571500"/>
            </a:xfrm>
          </p:grpSpPr>
          <p:sp>
            <p:nvSpPr>
              <p:cNvPr id="430" name="Cube 429"/>
              <p:cNvSpPr/>
              <p:nvPr/>
            </p:nvSpPr>
            <p:spPr>
              <a:xfrm>
                <a:off x="2590800" y="5486400"/>
                <a:ext cx="609600" cy="381000"/>
              </a:xfrm>
              <a:prstGeom prst="cube">
                <a:avLst>
                  <a:gd name="adj" fmla="val 35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1" name="Cube 430"/>
              <p:cNvSpPr/>
              <p:nvPr/>
            </p:nvSpPr>
            <p:spPr>
              <a:xfrm>
                <a:off x="2738438" y="5295900"/>
                <a:ext cx="304800" cy="304800"/>
              </a:xfrm>
              <a:prstGeom prst="cub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29" name="TextBox 428"/>
            <p:cNvSpPr txBox="1"/>
            <p:nvPr/>
          </p:nvSpPr>
          <p:spPr>
            <a:xfrm>
              <a:off x="838200" y="53340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3D Parts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7" name="Group 836"/>
          <p:cNvGrpSpPr/>
          <p:nvPr/>
        </p:nvGrpSpPr>
        <p:grpSpPr>
          <a:xfrm>
            <a:off x="3429000" y="2095500"/>
            <a:ext cx="5257800" cy="1447800"/>
            <a:chOff x="838200" y="1752600"/>
            <a:chExt cx="5257800" cy="1447800"/>
          </a:xfrm>
        </p:grpSpPr>
        <p:sp>
          <p:nvSpPr>
            <p:cNvPr id="838" name="Freeform 3"/>
            <p:cNvSpPr/>
            <p:nvPr/>
          </p:nvSpPr>
          <p:spPr>
            <a:xfrm>
              <a:off x="2133600" y="2209800"/>
              <a:ext cx="1888435" cy="965752"/>
            </a:xfrm>
            <a:custGeom>
              <a:avLst/>
              <a:gdLst>
                <a:gd name="connsiteX0" fmla="*/ 0 w 1888435"/>
                <a:gd name="connsiteY0" fmla="*/ 554934 h 965752"/>
                <a:gd name="connsiteX1" fmla="*/ 248478 w 1888435"/>
                <a:gd name="connsiteY1" fmla="*/ 57978 h 965752"/>
                <a:gd name="connsiteX2" fmla="*/ 357809 w 1888435"/>
                <a:gd name="connsiteY2" fmla="*/ 902804 h 965752"/>
                <a:gd name="connsiteX3" fmla="*/ 457200 w 1888435"/>
                <a:gd name="connsiteY3" fmla="*/ 266700 h 965752"/>
                <a:gd name="connsiteX4" fmla="*/ 566530 w 1888435"/>
                <a:gd name="connsiteY4" fmla="*/ 544995 h 965752"/>
                <a:gd name="connsiteX5" fmla="*/ 745435 w 1888435"/>
                <a:gd name="connsiteY5" fmla="*/ 276639 h 965752"/>
                <a:gd name="connsiteX6" fmla="*/ 854765 w 1888435"/>
                <a:gd name="connsiteY6" fmla="*/ 942561 h 965752"/>
                <a:gd name="connsiteX7" fmla="*/ 1053548 w 1888435"/>
                <a:gd name="connsiteY7" fmla="*/ 415787 h 965752"/>
                <a:gd name="connsiteX8" fmla="*/ 1202635 w 1888435"/>
                <a:gd name="connsiteY8" fmla="*/ 753717 h 965752"/>
                <a:gd name="connsiteX9" fmla="*/ 1540565 w 1888435"/>
                <a:gd name="connsiteY9" fmla="*/ 67917 h 965752"/>
                <a:gd name="connsiteX10" fmla="*/ 1699591 w 1888435"/>
                <a:gd name="connsiteY10" fmla="*/ 872987 h 965752"/>
                <a:gd name="connsiteX11" fmla="*/ 1888435 w 1888435"/>
                <a:gd name="connsiteY11" fmla="*/ 415787 h 96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8435" h="965752">
                  <a:moveTo>
                    <a:pt x="0" y="554934"/>
                  </a:moveTo>
                  <a:cubicBezTo>
                    <a:pt x="94421" y="277467"/>
                    <a:pt x="188843" y="0"/>
                    <a:pt x="248478" y="57978"/>
                  </a:cubicBezTo>
                  <a:cubicBezTo>
                    <a:pt x="308113" y="115956"/>
                    <a:pt x="323022" y="868017"/>
                    <a:pt x="357809" y="902804"/>
                  </a:cubicBezTo>
                  <a:cubicBezTo>
                    <a:pt x="392596" y="937591"/>
                    <a:pt x="422413" y="326335"/>
                    <a:pt x="457200" y="266700"/>
                  </a:cubicBezTo>
                  <a:cubicBezTo>
                    <a:pt x="491987" y="207065"/>
                    <a:pt x="518491" y="543339"/>
                    <a:pt x="566530" y="544995"/>
                  </a:cubicBezTo>
                  <a:cubicBezTo>
                    <a:pt x="614569" y="546651"/>
                    <a:pt x="697396" y="210378"/>
                    <a:pt x="745435" y="276639"/>
                  </a:cubicBezTo>
                  <a:cubicBezTo>
                    <a:pt x="793474" y="342900"/>
                    <a:pt x="803413" y="919370"/>
                    <a:pt x="854765" y="942561"/>
                  </a:cubicBezTo>
                  <a:cubicBezTo>
                    <a:pt x="906117" y="965752"/>
                    <a:pt x="995570" y="447261"/>
                    <a:pt x="1053548" y="415787"/>
                  </a:cubicBezTo>
                  <a:cubicBezTo>
                    <a:pt x="1111526" y="384313"/>
                    <a:pt x="1121466" y="811695"/>
                    <a:pt x="1202635" y="753717"/>
                  </a:cubicBezTo>
                  <a:cubicBezTo>
                    <a:pt x="1283805" y="695739"/>
                    <a:pt x="1457739" y="48039"/>
                    <a:pt x="1540565" y="67917"/>
                  </a:cubicBezTo>
                  <a:cubicBezTo>
                    <a:pt x="1623391" y="87795"/>
                    <a:pt x="1641613" y="815009"/>
                    <a:pt x="1699591" y="872987"/>
                  </a:cubicBezTo>
                  <a:cubicBezTo>
                    <a:pt x="1757569" y="930965"/>
                    <a:pt x="1823002" y="673376"/>
                    <a:pt x="1888435" y="41578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39" name="Group 852"/>
            <p:cNvGrpSpPr/>
            <p:nvPr/>
          </p:nvGrpSpPr>
          <p:grpSpPr>
            <a:xfrm>
              <a:off x="4191000" y="2286000"/>
              <a:ext cx="1905000" cy="914400"/>
              <a:chOff x="4191000" y="2286000"/>
              <a:chExt cx="1905000" cy="914400"/>
            </a:xfrm>
          </p:grpSpPr>
          <p:sp>
            <p:nvSpPr>
              <p:cNvPr id="843" name="Rectangle 4"/>
              <p:cNvSpPr/>
              <p:nvPr/>
            </p:nvSpPr>
            <p:spPr>
              <a:xfrm>
                <a:off x="4191000" y="2743200"/>
                <a:ext cx="76200" cy="457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4" name="Rectangle 9"/>
              <p:cNvSpPr/>
              <p:nvPr/>
            </p:nvSpPr>
            <p:spPr>
              <a:xfrm>
                <a:off x="4267200" y="2514600"/>
                <a:ext cx="76200" cy="6858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5" name="Rectangle 10"/>
              <p:cNvSpPr/>
              <p:nvPr/>
            </p:nvSpPr>
            <p:spPr>
              <a:xfrm>
                <a:off x="4343400" y="2286000"/>
                <a:ext cx="76200" cy="9144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6" name="Rectangle 11"/>
              <p:cNvSpPr/>
              <p:nvPr/>
            </p:nvSpPr>
            <p:spPr>
              <a:xfrm>
                <a:off x="4419600" y="2667000"/>
                <a:ext cx="76200" cy="5334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7" name="Rectangle 12"/>
              <p:cNvSpPr/>
              <p:nvPr/>
            </p:nvSpPr>
            <p:spPr>
              <a:xfrm>
                <a:off x="4495800" y="3124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8" name="Rectangle 13"/>
              <p:cNvSpPr/>
              <p:nvPr/>
            </p:nvSpPr>
            <p:spPr>
              <a:xfrm>
                <a:off x="4572000" y="2743200"/>
                <a:ext cx="76200" cy="457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9" name="Rectangle 14"/>
              <p:cNvSpPr/>
              <p:nvPr/>
            </p:nvSpPr>
            <p:spPr>
              <a:xfrm>
                <a:off x="4648200" y="2590800"/>
                <a:ext cx="76200" cy="6096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" name="Rectangle 15"/>
              <p:cNvSpPr/>
              <p:nvPr/>
            </p:nvSpPr>
            <p:spPr>
              <a:xfrm>
                <a:off x="4724400" y="2743200"/>
                <a:ext cx="76200" cy="457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1" name="Rectangle 16"/>
              <p:cNvSpPr/>
              <p:nvPr/>
            </p:nvSpPr>
            <p:spPr>
              <a:xfrm>
                <a:off x="4800600" y="2667000"/>
                <a:ext cx="76200" cy="5334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2" name="Rectangle 17"/>
              <p:cNvSpPr/>
              <p:nvPr/>
            </p:nvSpPr>
            <p:spPr>
              <a:xfrm>
                <a:off x="4876800" y="2514600"/>
                <a:ext cx="76200" cy="6858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3" name="Rectangle 18"/>
              <p:cNvSpPr/>
              <p:nvPr/>
            </p:nvSpPr>
            <p:spPr>
              <a:xfrm>
                <a:off x="4953000" y="2895600"/>
                <a:ext cx="76200" cy="3048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4" name="Rectangle 19"/>
              <p:cNvSpPr/>
              <p:nvPr/>
            </p:nvSpPr>
            <p:spPr>
              <a:xfrm>
                <a:off x="5029200" y="31242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5" name="Rectangle 20"/>
              <p:cNvSpPr/>
              <p:nvPr/>
            </p:nvSpPr>
            <p:spPr>
              <a:xfrm>
                <a:off x="5105400" y="2895600"/>
                <a:ext cx="76200" cy="3048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6" name="Rectangle 21"/>
              <p:cNvSpPr/>
              <p:nvPr/>
            </p:nvSpPr>
            <p:spPr>
              <a:xfrm>
                <a:off x="5181600" y="2743200"/>
                <a:ext cx="76200" cy="457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7" name="Rectangle 22"/>
              <p:cNvSpPr/>
              <p:nvPr/>
            </p:nvSpPr>
            <p:spPr>
              <a:xfrm>
                <a:off x="5257800" y="2819400"/>
                <a:ext cx="76200" cy="3810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8" name="Rectangle 23"/>
              <p:cNvSpPr/>
              <p:nvPr/>
            </p:nvSpPr>
            <p:spPr>
              <a:xfrm>
                <a:off x="5334000" y="2971800"/>
                <a:ext cx="76200" cy="2286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9" name="Rectangle 24"/>
              <p:cNvSpPr/>
              <p:nvPr/>
            </p:nvSpPr>
            <p:spPr>
              <a:xfrm>
                <a:off x="5410200" y="2819400"/>
                <a:ext cx="76200" cy="3810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0" name="Rectangle 25"/>
              <p:cNvSpPr/>
              <p:nvPr/>
            </p:nvSpPr>
            <p:spPr>
              <a:xfrm>
                <a:off x="5486400" y="2743200"/>
                <a:ext cx="76200" cy="457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" name="Rectangle 26"/>
              <p:cNvSpPr/>
              <p:nvPr/>
            </p:nvSpPr>
            <p:spPr>
              <a:xfrm>
                <a:off x="5562600" y="2514600"/>
                <a:ext cx="76200" cy="6858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2" name="Rectangle 27"/>
              <p:cNvSpPr/>
              <p:nvPr/>
            </p:nvSpPr>
            <p:spPr>
              <a:xfrm>
                <a:off x="5638800" y="2362200"/>
                <a:ext cx="76200" cy="838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3" name="Rectangle 28"/>
              <p:cNvSpPr/>
              <p:nvPr/>
            </p:nvSpPr>
            <p:spPr>
              <a:xfrm>
                <a:off x="5715000" y="2514600"/>
                <a:ext cx="76200" cy="6858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4" name="Rectangle 29"/>
              <p:cNvSpPr/>
              <p:nvPr/>
            </p:nvSpPr>
            <p:spPr>
              <a:xfrm>
                <a:off x="5791200" y="2819400"/>
                <a:ext cx="76200" cy="3810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5" name="Rectangle 30"/>
              <p:cNvSpPr/>
              <p:nvPr/>
            </p:nvSpPr>
            <p:spPr>
              <a:xfrm>
                <a:off x="5867400" y="3048000"/>
                <a:ext cx="76200" cy="1524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6" name="Rectangle 31"/>
              <p:cNvSpPr/>
              <p:nvPr/>
            </p:nvSpPr>
            <p:spPr>
              <a:xfrm>
                <a:off x="5943600" y="2971800"/>
                <a:ext cx="76200" cy="2286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7" name="Rectangle 32"/>
              <p:cNvSpPr/>
              <p:nvPr/>
            </p:nvSpPr>
            <p:spPr>
              <a:xfrm>
                <a:off x="6019800" y="2743200"/>
                <a:ext cx="76200" cy="457200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40" name="TextBox 839"/>
            <p:cNvSpPr txBox="1"/>
            <p:nvPr/>
          </p:nvSpPr>
          <p:spPr>
            <a:xfrm>
              <a:off x="838200" y="25908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1D Sound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1" name="TextBox 840"/>
            <p:cNvSpPr txBox="1"/>
            <p:nvPr/>
          </p:nvSpPr>
          <p:spPr>
            <a:xfrm>
              <a:off x="2438400" y="1752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Analog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2" name="TextBox 841"/>
            <p:cNvSpPr txBox="1"/>
            <p:nvPr/>
          </p:nvSpPr>
          <p:spPr>
            <a:xfrm>
              <a:off x="4724400" y="17526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Digital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8" name="Right Arrow 867"/>
          <p:cNvSpPr/>
          <p:nvPr/>
        </p:nvSpPr>
        <p:spPr>
          <a:xfrm>
            <a:off x="6096000" y="55626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ommy\Pictures\aluminumimpell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295400"/>
            <a:ext cx="3124200" cy="2721224"/>
          </a:xfrm>
          <a:prstGeom prst="rect">
            <a:avLst/>
          </a:prstGeom>
          <a:noFill/>
        </p:spPr>
      </p:pic>
      <p:pic>
        <p:nvPicPr>
          <p:cNvPr id="2051" name="Picture 3" descr="C:\Users\Tommy\Pictures\aluminumimpelle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447800"/>
            <a:ext cx="2786635" cy="2524125"/>
          </a:xfrm>
          <a:prstGeom prst="rect">
            <a:avLst/>
          </a:prstGeom>
          <a:noFill/>
        </p:spPr>
      </p:pic>
      <p:pic>
        <p:nvPicPr>
          <p:cNvPr id="2052" name="Picture 4" descr="C:\Users\Tommy\Pictures\head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962400"/>
            <a:ext cx="2217503" cy="2262188"/>
          </a:xfrm>
          <a:prstGeom prst="rect">
            <a:avLst/>
          </a:prstGeom>
          <a:noFill/>
        </p:spPr>
      </p:pic>
      <p:pic>
        <p:nvPicPr>
          <p:cNvPr id="2053" name="Picture 5" descr="C:\Users\Tommy\Pictures\head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114800"/>
            <a:ext cx="1934977" cy="2154238"/>
          </a:xfrm>
          <a:prstGeom prst="rect">
            <a:avLst/>
          </a:prstGeom>
          <a:noFill/>
        </p:spPr>
      </p:pic>
      <p:pic>
        <p:nvPicPr>
          <p:cNvPr id="2054" name="Picture 6" descr="C:\Users\Tommy\Pictures\head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114800"/>
            <a:ext cx="17590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2438400"/>
            <a:ext cx="6324600" cy="369332"/>
            <a:chOff x="1295400" y="1524000"/>
            <a:chExt cx="632460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1524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CNC Machine Tools: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1524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$6.0 Billion/Year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5400" y="2819400"/>
            <a:ext cx="6324600" cy="369332"/>
            <a:chOff x="1295400" y="1905000"/>
            <a:chExt cx="63246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1905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NC CAM Software: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1905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$1.5 Billion/Year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95400" y="3200400"/>
            <a:ext cx="6324600" cy="369332"/>
            <a:chOff x="1295400" y="2286000"/>
            <a:chExt cx="6324600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295400" y="22860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Rapid Prototyping Equipment: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2286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$1.5 Billion/Year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3733800"/>
            <a:ext cx="6629400" cy="445532"/>
            <a:chOff x="1219200" y="2819400"/>
            <a:chExt cx="6629400" cy="4455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19200" y="2819400"/>
              <a:ext cx="6629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0" y="2895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$9.0 Billion/Year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Phase I: Consulting with existing Mill Owners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Phase 2: On-line Parts Ordering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Existing Competitors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Phase 3: Integration with CAD Software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“Print” button for CAD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Commercialize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200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Tommy Tucker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tommy@tuckerinnovations.com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ommy\Pictures\gt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724400"/>
            <a:ext cx="4371975" cy="1047750"/>
          </a:xfrm>
          <a:prstGeom prst="rect">
            <a:avLst/>
          </a:prstGeom>
          <a:noFill/>
        </p:spPr>
      </p:pic>
      <p:pic>
        <p:nvPicPr>
          <p:cNvPr id="1028" name="Picture 4" descr="C:\Users\Tommy\Documents\Tucker Innovations\Collateral\logo2008_600th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962400"/>
            <a:ext cx="3810000" cy="35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119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Tommy Tucker</dc:creator>
  <cp:lastModifiedBy>Guest</cp:lastModifiedBy>
  <cp:revision>31</cp:revision>
  <dcterms:created xsi:type="dcterms:W3CDTF">2013-10-15T12:42:56Z</dcterms:created>
  <dcterms:modified xsi:type="dcterms:W3CDTF">2013-10-18T17:04:20Z</dcterms:modified>
</cp:coreProperties>
</file>