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"/>
  </p:notes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613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6" autoAdjust="0"/>
    <p:restoredTop sz="94648"/>
  </p:normalViewPr>
  <p:slideViewPr>
    <p:cSldViewPr snapToGrid="0" snapToObjects="1">
      <p:cViewPr varScale="1">
        <p:scale>
          <a:sx n="154" d="100"/>
          <a:sy n="154" d="100"/>
        </p:scale>
        <p:origin x="372" y="132"/>
      </p:cViewPr>
      <p:guideLst>
        <p:guide orient="horz" pos="2160"/>
        <p:guide pos="3840"/>
        <p:guide orient="horz" pos="2613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g Jiacheng" userId="c6d8d37632022fb6" providerId="LiveId" clId="{AA6095E2-51B0-47CE-8E15-29BBA1E548FA}"/>
    <pc:docChg chg="undo custSel addSld delSld modSld">
      <pc:chgData name="Cheng Jiacheng" userId="c6d8d37632022fb6" providerId="LiveId" clId="{AA6095E2-51B0-47CE-8E15-29BBA1E548FA}" dt="2022-03-26T21:34:44.626" v="484" actId="255"/>
      <pc:docMkLst>
        <pc:docMk/>
      </pc:docMkLst>
      <pc:sldChg chg="addSp delSp modSp mod">
        <pc:chgData name="Cheng Jiacheng" userId="c6d8d37632022fb6" providerId="LiveId" clId="{AA6095E2-51B0-47CE-8E15-29BBA1E548FA}" dt="2022-03-24T20:09:26.436" v="213" actId="1035"/>
        <pc:sldMkLst>
          <pc:docMk/>
          <pc:sldMk cId="1667871868" sldId="256"/>
        </pc:sldMkLst>
        <pc:spChg chg="add del mod">
          <ac:chgData name="Cheng Jiacheng" userId="c6d8d37632022fb6" providerId="LiveId" clId="{AA6095E2-51B0-47CE-8E15-29BBA1E548FA}" dt="2022-03-24T19:19:19.367" v="29"/>
          <ac:spMkLst>
            <pc:docMk/>
            <pc:sldMk cId="1667871868" sldId="256"/>
            <ac:spMk id="4" creationId="{D760D924-6763-410E-B20E-6E944B673210}"/>
          </ac:spMkLst>
        </pc:spChg>
        <pc:spChg chg="add mod">
          <ac:chgData name="Cheng Jiacheng" userId="c6d8d37632022fb6" providerId="LiveId" clId="{AA6095E2-51B0-47CE-8E15-29BBA1E548FA}" dt="2022-03-24T19:19:20.608" v="30"/>
          <ac:spMkLst>
            <pc:docMk/>
            <pc:sldMk cId="1667871868" sldId="256"/>
            <ac:spMk id="6" creationId="{F8C2B40E-B8E7-43F9-AADC-358F8075300F}"/>
          </ac:spMkLst>
        </pc:spChg>
        <pc:spChg chg="mod">
          <ac:chgData name="Cheng Jiacheng" userId="c6d8d37632022fb6" providerId="LiveId" clId="{AA6095E2-51B0-47CE-8E15-29BBA1E548FA}" dt="2022-03-24T19:15:50.872" v="11" actId="1076"/>
          <ac:spMkLst>
            <pc:docMk/>
            <pc:sldMk cId="1667871868" sldId="256"/>
            <ac:spMk id="8" creationId="{B71529EB-F4AE-4149-82C9-8AAA48BF7933}"/>
          </ac:spMkLst>
        </pc:spChg>
        <pc:spChg chg="del">
          <ac:chgData name="Cheng Jiacheng" userId="c6d8d37632022fb6" providerId="LiveId" clId="{AA6095E2-51B0-47CE-8E15-29BBA1E548FA}" dt="2022-03-24T19:16:46.783" v="12" actId="478"/>
          <ac:spMkLst>
            <pc:docMk/>
            <pc:sldMk cId="1667871868" sldId="256"/>
            <ac:spMk id="9" creationId="{E5DDB297-37C2-654E-AAFF-53C56C37B1E6}"/>
          </ac:spMkLst>
        </pc:spChg>
        <pc:spChg chg="del">
          <ac:chgData name="Cheng Jiacheng" userId="c6d8d37632022fb6" providerId="LiveId" clId="{AA6095E2-51B0-47CE-8E15-29BBA1E548FA}" dt="2022-03-24T19:16:56.911" v="16" actId="478"/>
          <ac:spMkLst>
            <pc:docMk/>
            <pc:sldMk cId="1667871868" sldId="256"/>
            <ac:spMk id="10" creationId="{B99E5F8B-483C-014D-9148-4D66E4AAF9F3}"/>
          </ac:spMkLst>
        </pc:spChg>
        <pc:spChg chg="mod">
          <ac:chgData name="Cheng Jiacheng" userId="c6d8d37632022fb6" providerId="LiveId" clId="{AA6095E2-51B0-47CE-8E15-29BBA1E548FA}" dt="2022-03-24T20:09:16.434" v="197" actId="20577"/>
          <ac:spMkLst>
            <pc:docMk/>
            <pc:sldMk cId="1667871868" sldId="256"/>
            <ac:spMk id="11" creationId="{C0D69B1A-8BE9-4745-B399-2CAC97EEF099}"/>
          </ac:spMkLst>
        </pc:spChg>
        <pc:spChg chg="del">
          <ac:chgData name="Cheng Jiacheng" userId="c6d8d37632022fb6" providerId="LiveId" clId="{AA6095E2-51B0-47CE-8E15-29BBA1E548FA}" dt="2022-03-24T19:16:47.946" v="13" actId="478"/>
          <ac:spMkLst>
            <pc:docMk/>
            <pc:sldMk cId="1667871868" sldId="256"/>
            <ac:spMk id="12" creationId="{0CD92A97-A82B-BB46-A821-CB2657F78F67}"/>
          </ac:spMkLst>
        </pc:spChg>
        <pc:spChg chg="del">
          <ac:chgData name="Cheng Jiacheng" userId="c6d8d37632022fb6" providerId="LiveId" clId="{AA6095E2-51B0-47CE-8E15-29BBA1E548FA}" dt="2022-03-24T19:16:58.189" v="17" actId="478"/>
          <ac:spMkLst>
            <pc:docMk/>
            <pc:sldMk cId="1667871868" sldId="256"/>
            <ac:spMk id="13" creationId="{157A9F94-3805-074F-9A02-03A748EE3837}"/>
          </ac:spMkLst>
        </pc:spChg>
        <pc:spChg chg="del">
          <ac:chgData name="Cheng Jiacheng" userId="c6d8d37632022fb6" providerId="LiveId" clId="{AA6095E2-51B0-47CE-8E15-29BBA1E548FA}" dt="2022-03-24T19:16:52.018" v="15" actId="478"/>
          <ac:spMkLst>
            <pc:docMk/>
            <pc:sldMk cId="1667871868" sldId="256"/>
            <ac:spMk id="14" creationId="{8C6C3036-D851-C646-8AA3-BD7D8584B6CB}"/>
          </ac:spMkLst>
        </pc:spChg>
        <pc:spChg chg="add mod">
          <ac:chgData name="Cheng Jiacheng" userId="c6d8d37632022fb6" providerId="LiveId" clId="{AA6095E2-51B0-47CE-8E15-29BBA1E548FA}" dt="2022-03-24T19:49:06.792" v="127" actId="20577"/>
          <ac:spMkLst>
            <pc:docMk/>
            <pc:sldMk cId="1667871868" sldId="256"/>
            <ac:spMk id="15" creationId="{D9A6C188-FC59-4AB9-B012-63CB08524DF1}"/>
          </ac:spMkLst>
        </pc:spChg>
        <pc:grpChg chg="add mod">
          <ac:chgData name="Cheng Jiacheng" userId="c6d8d37632022fb6" providerId="LiveId" clId="{AA6095E2-51B0-47CE-8E15-29BBA1E548FA}" dt="2022-03-24T20:09:26.436" v="213" actId="1035"/>
          <ac:grpSpMkLst>
            <pc:docMk/>
            <pc:sldMk cId="1667871868" sldId="256"/>
            <ac:grpSpMk id="20" creationId="{E0A75EBD-DD58-4CB0-A8DD-8C8CFAC5225A}"/>
          </ac:grpSpMkLst>
        </pc:grpChg>
        <pc:graphicFrameChg chg="add del mod">
          <ac:chgData name="Cheng Jiacheng" userId="c6d8d37632022fb6" providerId="LiveId" clId="{AA6095E2-51B0-47CE-8E15-29BBA1E548FA}" dt="2022-03-24T19:19:19.367" v="29"/>
          <ac:graphicFrameMkLst>
            <pc:docMk/>
            <pc:sldMk cId="1667871868" sldId="256"/>
            <ac:graphicFrameMk id="2" creationId="{A8AAD8AA-F087-4959-9D2C-6F9E319F5673}"/>
          </ac:graphicFrameMkLst>
        </pc:graphicFrameChg>
        <pc:graphicFrameChg chg="add del mod">
          <ac:chgData name="Cheng Jiacheng" userId="c6d8d37632022fb6" providerId="LiveId" clId="{AA6095E2-51B0-47CE-8E15-29BBA1E548FA}" dt="2022-03-24T19:20:01.901" v="39" actId="478"/>
          <ac:graphicFrameMkLst>
            <pc:docMk/>
            <pc:sldMk cId="1667871868" sldId="256"/>
            <ac:graphicFrameMk id="5" creationId="{AEBFE66D-C648-4000-A08F-F5F4DCA47962}"/>
          </ac:graphicFrameMkLst>
        </pc:graphicFrameChg>
        <pc:picChg chg="del">
          <ac:chgData name="Cheng Jiacheng" userId="c6d8d37632022fb6" providerId="LiveId" clId="{AA6095E2-51B0-47CE-8E15-29BBA1E548FA}" dt="2022-03-24T19:16:50.633" v="14" actId="478"/>
          <ac:picMkLst>
            <pc:docMk/>
            <pc:sldMk cId="1667871868" sldId="256"/>
            <ac:picMk id="16" creationId="{473474A0-6A26-F243-B54B-9AE2E7AF8F17}"/>
          </ac:picMkLst>
        </pc:picChg>
        <pc:picChg chg="add mod">
          <ac:chgData name="Cheng Jiacheng" userId="c6d8d37632022fb6" providerId="LiveId" clId="{AA6095E2-51B0-47CE-8E15-29BBA1E548FA}" dt="2022-03-24T19:51:57.249" v="147" actId="164"/>
          <ac:picMkLst>
            <pc:docMk/>
            <pc:sldMk cId="1667871868" sldId="256"/>
            <ac:picMk id="17" creationId="{7DEB9DCF-AA71-4A86-BD2A-7835BF9C4F7D}"/>
          </ac:picMkLst>
        </pc:picChg>
        <pc:picChg chg="add mod">
          <ac:chgData name="Cheng Jiacheng" userId="c6d8d37632022fb6" providerId="LiveId" clId="{AA6095E2-51B0-47CE-8E15-29BBA1E548FA}" dt="2022-03-24T19:51:57.249" v="147" actId="164"/>
          <ac:picMkLst>
            <pc:docMk/>
            <pc:sldMk cId="1667871868" sldId="256"/>
            <ac:picMk id="19" creationId="{D2ABC510-595F-41C1-A45C-5DA7FF371180}"/>
          </ac:picMkLst>
        </pc:picChg>
      </pc:sldChg>
      <pc:sldChg chg="addSp delSp modSp add del mod">
        <pc:chgData name="Cheng Jiacheng" userId="c6d8d37632022fb6" providerId="LiveId" clId="{AA6095E2-51B0-47CE-8E15-29BBA1E548FA}" dt="2022-03-24T19:56:47.596" v="172" actId="47"/>
        <pc:sldMkLst>
          <pc:docMk/>
          <pc:sldMk cId="94761075" sldId="257"/>
        </pc:sldMkLst>
        <pc:spChg chg="mod">
          <ac:chgData name="Cheng Jiacheng" userId="c6d8d37632022fb6" providerId="LiveId" clId="{AA6095E2-51B0-47CE-8E15-29BBA1E548FA}" dt="2022-03-24T19:52:30.570" v="167" actId="20577"/>
          <ac:spMkLst>
            <pc:docMk/>
            <pc:sldMk cId="94761075" sldId="257"/>
            <ac:spMk id="8" creationId="{B71529EB-F4AE-4149-82C9-8AAA48BF7933}"/>
          </ac:spMkLst>
        </pc:spChg>
        <pc:spChg chg="add del">
          <ac:chgData name="Cheng Jiacheng" userId="c6d8d37632022fb6" providerId="LiveId" clId="{AA6095E2-51B0-47CE-8E15-29BBA1E548FA}" dt="2022-03-24T19:56:23.954" v="169" actId="22"/>
          <ac:spMkLst>
            <pc:docMk/>
            <pc:sldMk cId="94761075" sldId="257"/>
            <ac:spMk id="15" creationId="{EB68F9CC-0C81-420B-8A1C-11D7DA1A166E}"/>
          </ac:spMkLst>
        </pc:spChg>
      </pc:sldChg>
      <pc:sldChg chg="addSp delSp modSp add mod">
        <pc:chgData name="Cheng Jiacheng" userId="c6d8d37632022fb6" providerId="LiveId" clId="{AA6095E2-51B0-47CE-8E15-29BBA1E548FA}" dt="2022-03-26T21:34:18.674" v="483" actId="478"/>
        <pc:sldMkLst>
          <pc:docMk/>
          <pc:sldMk cId="3674012775" sldId="259"/>
        </pc:sldMkLst>
        <pc:spChg chg="mod">
          <ac:chgData name="Cheng Jiacheng" userId="c6d8d37632022fb6" providerId="LiveId" clId="{AA6095E2-51B0-47CE-8E15-29BBA1E548FA}" dt="2022-03-24T21:58:26.825" v="315" actId="255"/>
          <ac:spMkLst>
            <pc:docMk/>
            <pc:sldMk cId="3674012775" sldId="259"/>
            <ac:spMk id="2" creationId="{00000000-0000-0000-0000-000000000000}"/>
          </ac:spMkLst>
        </pc:spChg>
        <pc:spChg chg="del">
          <ac:chgData name="Cheng Jiacheng" userId="c6d8d37632022fb6" providerId="LiveId" clId="{AA6095E2-51B0-47CE-8E15-29BBA1E548FA}" dt="2022-03-24T21:28:01.748" v="285" actId="478"/>
          <ac:spMkLst>
            <pc:docMk/>
            <pc:sldMk cId="3674012775" sldId="259"/>
            <ac:spMk id="5" creationId="{8524919E-B960-40A4-83FF-D870A3CD996E}"/>
          </ac:spMkLst>
        </pc:spChg>
        <pc:spChg chg="del mod">
          <ac:chgData name="Cheng Jiacheng" userId="c6d8d37632022fb6" providerId="LiveId" clId="{AA6095E2-51B0-47CE-8E15-29BBA1E548FA}" dt="2022-03-24T20:00:07.094" v="190" actId="478"/>
          <ac:spMkLst>
            <pc:docMk/>
            <pc:sldMk cId="3674012775" sldId="259"/>
            <ac:spMk id="7" creationId="{00000000-0000-0000-0000-000000000000}"/>
          </ac:spMkLst>
        </pc:spChg>
        <pc:spChg chg="add del mod">
          <ac:chgData name="Cheng Jiacheng" userId="c6d8d37632022fb6" providerId="LiveId" clId="{AA6095E2-51B0-47CE-8E15-29BBA1E548FA}" dt="2022-03-24T20:09:40.984" v="214" actId="478"/>
          <ac:spMkLst>
            <pc:docMk/>
            <pc:sldMk cId="3674012775" sldId="259"/>
            <ac:spMk id="9" creationId="{098D9ABD-A136-4DE9-B9A8-535CA3D78E98}"/>
          </ac:spMkLst>
        </pc:spChg>
        <pc:spChg chg="del">
          <ac:chgData name="Cheng Jiacheng" userId="c6d8d37632022fb6" providerId="LiveId" clId="{AA6095E2-51B0-47CE-8E15-29BBA1E548FA}" dt="2022-03-24T20:00:13.524" v="194" actId="478"/>
          <ac:spMkLst>
            <pc:docMk/>
            <pc:sldMk cId="3674012775" sldId="259"/>
            <ac:spMk id="10" creationId="{00000000-0000-0000-0000-000000000000}"/>
          </ac:spMkLst>
        </pc:spChg>
        <pc:spChg chg="del mod">
          <ac:chgData name="Cheng Jiacheng" userId="c6d8d37632022fb6" providerId="LiveId" clId="{AA6095E2-51B0-47CE-8E15-29BBA1E548FA}" dt="2022-03-24T20:00:06.314" v="189" actId="478"/>
          <ac:spMkLst>
            <pc:docMk/>
            <pc:sldMk cId="3674012775" sldId="259"/>
            <ac:spMk id="11" creationId="{00000000-0000-0000-0000-000000000000}"/>
          </ac:spMkLst>
        </pc:spChg>
        <pc:spChg chg="del mod">
          <ac:chgData name="Cheng Jiacheng" userId="c6d8d37632022fb6" providerId="LiveId" clId="{AA6095E2-51B0-47CE-8E15-29BBA1E548FA}" dt="2022-03-24T19:59:49.295" v="180" actId="478"/>
          <ac:spMkLst>
            <pc:docMk/>
            <pc:sldMk cId="3674012775" sldId="259"/>
            <ac:spMk id="13" creationId="{00000000-0000-0000-0000-000000000000}"/>
          </ac:spMkLst>
        </pc:spChg>
        <pc:spChg chg="add mod">
          <ac:chgData name="Cheng Jiacheng" userId="c6d8d37632022fb6" providerId="LiveId" clId="{AA6095E2-51B0-47CE-8E15-29BBA1E548FA}" dt="2022-03-26T21:34:04.234" v="481" actId="1076"/>
          <ac:spMkLst>
            <pc:docMk/>
            <pc:sldMk cId="3674012775" sldId="259"/>
            <ac:spMk id="13" creationId="{CFD29AFE-D344-498E-8748-6DCFC0689EED}"/>
          </ac:spMkLst>
        </pc:spChg>
        <pc:spChg chg="del mod">
          <ac:chgData name="Cheng Jiacheng" userId="c6d8d37632022fb6" providerId="LiveId" clId="{AA6095E2-51B0-47CE-8E15-29BBA1E548FA}" dt="2022-03-24T19:59:39.827" v="178" actId="478"/>
          <ac:spMkLst>
            <pc:docMk/>
            <pc:sldMk cId="3674012775" sldId="259"/>
            <ac:spMk id="14" creationId="{41581ABC-9A03-424E-A00E-2E07DC558A26}"/>
          </ac:spMkLst>
        </pc:spChg>
        <pc:spChg chg="add del mod">
          <ac:chgData name="Cheng Jiacheng" userId="c6d8d37632022fb6" providerId="LiveId" clId="{AA6095E2-51B0-47CE-8E15-29BBA1E548FA}" dt="2022-03-24T20:09:43.072" v="215" actId="478"/>
          <ac:spMkLst>
            <pc:docMk/>
            <pc:sldMk cId="3674012775" sldId="259"/>
            <ac:spMk id="16" creationId="{3B69FFA1-044F-452A-AB52-F37ED31CDDEE}"/>
          </ac:spMkLst>
        </pc:spChg>
        <pc:spChg chg="del">
          <ac:chgData name="Cheng Jiacheng" userId="c6d8d37632022fb6" providerId="LiveId" clId="{AA6095E2-51B0-47CE-8E15-29BBA1E548FA}" dt="2022-03-24T20:00:00.899" v="186" actId="478"/>
          <ac:spMkLst>
            <pc:docMk/>
            <pc:sldMk cId="3674012775" sldId="259"/>
            <ac:spMk id="18" creationId="{DC6B2EBC-5BE7-4EE5-842E-77C762AF02A2}"/>
          </ac:spMkLst>
        </pc:spChg>
        <pc:spChg chg="del mod">
          <ac:chgData name="Cheng Jiacheng" userId="c6d8d37632022fb6" providerId="LiveId" clId="{AA6095E2-51B0-47CE-8E15-29BBA1E548FA}" dt="2022-03-24T20:00:10.977" v="192" actId="478"/>
          <ac:spMkLst>
            <pc:docMk/>
            <pc:sldMk cId="3674012775" sldId="259"/>
            <ac:spMk id="19" creationId="{F78C3633-E314-44A9-AB54-20C1CF344A15}"/>
          </ac:spMkLst>
        </pc:spChg>
        <pc:spChg chg="add mod">
          <ac:chgData name="Cheng Jiacheng" userId="c6d8d37632022fb6" providerId="LiveId" clId="{AA6095E2-51B0-47CE-8E15-29BBA1E548FA}" dt="2022-03-24T19:59:57.984" v="185"/>
          <ac:spMkLst>
            <pc:docMk/>
            <pc:sldMk cId="3674012775" sldId="259"/>
            <ac:spMk id="20" creationId="{CBABC244-72DA-4A07-81B8-5A92FB8E17F4}"/>
          </ac:spMkLst>
        </pc:spChg>
        <pc:spChg chg="add del mod">
          <ac:chgData name="Cheng Jiacheng" userId="c6d8d37632022fb6" providerId="LiveId" clId="{AA6095E2-51B0-47CE-8E15-29BBA1E548FA}" dt="2022-03-24T20:10:23.328" v="222" actId="478"/>
          <ac:spMkLst>
            <pc:docMk/>
            <pc:sldMk cId="3674012775" sldId="259"/>
            <ac:spMk id="23" creationId="{0AC81315-4DB4-4F51-964C-82900E5B918A}"/>
          </ac:spMkLst>
        </pc:spChg>
        <pc:spChg chg="add mod">
          <ac:chgData name="Cheng Jiacheng" userId="c6d8d37632022fb6" providerId="LiveId" clId="{AA6095E2-51B0-47CE-8E15-29BBA1E548FA}" dt="2022-03-26T21:32:12.431" v="452" actId="1076"/>
          <ac:spMkLst>
            <pc:docMk/>
            <pc:sldMk cId="3674012775" sldId="259"/>
            <ac:spMk id="25" creationId="{9FF34669-010F-418D-B922-BD699DE38D9D}"/>
          </ac:spMkLst>
        </pc:spChg>
        <pc:spChg chg="add del mod">
          <ac:chgData name="Cheng Jiacheng" userId="c6d8d37632022fb6" providerId="LiveId" clId="{AA6095E2-51B0-47CE-8E15-29BBA1E548FA}" dt="2022-03-24T20:12:03.963" v="225"/>
          <ac:spMkLst>
            <pc:docMk/>
            <pc:sldMk cId="3674012775" sldId="259"/>
            <ac:spMk id="26" creationId="{E8AA7DDB-30F7-4F17-ABE2-5A0B0A3767F4}"/>
          </ac:spMkLst>
        </pc:spChg>
        <pc:spChg chg="add del mod">
          <ac:chgData name="Cheng Jiacheng" userId="c6d8d37632022fb6" providerId="LiveId" clId="{AA6095E2-51B0-47CE-8E15-29BBA1E548FA}" dt="2022-03-24T21:53:09.359" v="302" actId="478"/>
          <ac:spMkLst>
            <pc:docMk/>
            <pc:sldMk cId="3674012775" sldId="259"/>
            <ac:spMk id="27" creationId="{DE2B70FC-CEBA-47DE-A70D-AABC202D6362}"/>
          </ac:spMkLst>
        </pc:spChg>
        <pc:spChg chg="add del mod">
          <ac:chgData name="Cheng Jiacheng" userId="c6d8d37632022fb6" providerId="LiveId" clId="{AA6095E2-51B0-47CE-8E15-29BBA1E548FA}" dt="2022-03-24T21:53:07.943" v="300" actId="478"/>
          <ac:spMkLst>
            <pc:docMk/>
            <pc:sldMk cId="3674012775" sldId="259"/>
            <ac:spMk id="29" creationId="{DDA74532-5265-4982-AB91-9CAD4EECC47A}"/>
          </ac:spMkLst>
        </pc:spChg>
        <pc:spChg chg="del">
          <ac:chgData name="Cheng Jiacheng" userId="c6d8d37632022fb6" providerId="LiveId" clId="{AA6095E2-51B0-47CE-8E15-29BBA1E548FA}" dt="2022-03-24T20:00:12.133" v="193" actId="478"/>
          <ac:spMkLst>
            <pc:docMk/>
            <pc:sldMk cId="3674012775" sldId="259"/>
            <ac:spMk id="30" creationId="{E31E828D-9D1C-4BA1-87A6-ABE773915207}"/>
          </ac:spMkLst>
        </pc:spChg>
        <pc:spChg chg="add del mod">
          <ac:chgData name="Cheng Jiacheng" userId="c6d8d37632022fb6" providerId="LiveId" clId="{AA6095E2-51B0-47CE-8E15-29BBA1E548FA}" dt="2022-03-24T21:59:13.715" v="318" actId="478"/>
          <ac:spMkLst>
            <pc:docMk/>
            <pc:sldMk cId="3674012775" sldId="259"/>
            <ac:spMk id="31" creationId="{2768738E-655D-4298-854C-C7F4FCF13C90}"/>
          </ac:spMkLst>
        </pc:spChg>
        <pc:picChg chg="add del mod ord">
          <ac:chgData name="Cheng Jiacheng" userId="c6d8d37632022fb6" providerId="LiveId" clId="{AA6095E2-51B0-47CE-8E15-29BBA1E548FA}" dt="2022-03-26T21:34:18.674" v="483" actId="478"/>
          <ac:picMkLst>
            <pc:docMk/>
            <pc:sldMk cId="3674012775" sldId="259"/>
            <ac:picMk id="6" creationId="{36D95212-DED6-44B7-AB50-E4E7190C2678}"/>
          </ac:picMkLst>
        </pc:picChg>
        <pc:picChg chg="del">
          <ac:chgData name="Cheng Jiacheng" userId="c6d8d37632022fb6" providerId="LiveId" clId="{AA6095E2-51B0-47CE-8E15-29BBA1E548FA}" dt="2022-03-24T20:00:17.434" v="196" actId="478"/>
          <ac:picMkLst>
            <pc:docMk/>
            <pc:sldMk cId="3674012775" sldId="259"/>
            <ac:picMk id="17" creationId="{28FC37EE-210D-4712-B7EB-F720CA310A15}"/>
          </ac:picMkLst>
        </pc:picChg>
        <pc:picChg chg="del">
          <ac:chgData name="Cheng Jiacheng" userId="c6d8d37632022fb6" providerId="LiveId" clId="{AA6095E2-51B0-47CE-8E15-29BBA1E548FA}" dt="2022-03-24T20:00:14.375" v="195" actId="478"/>
          <ac:picMkLst>
            <pc:docMk/>
            <pc:sldMk cId="3674012775" sldId="259"/>
            <ac:picMk id="21" creationId="{24C935F7-CD6F-4321-8F0B-131EE54BFAA5}"/>
          </ac:picMkLst>
        </pc:picChg>
        <pc:picChg chg="add del mod">
          <ac:chgData name="Cheng Jiacheng" userId="c6d8d37632022fb6" providerId="LiveId" clId="{AA6095E2-51B0-47CE-8E15-29BBA1E548FA}" dt="2022-03-24T21:53:08.827" v="301" actId="478"/>
          <ac:picMkLst>
            <pc:docMk/>
            <pc:sldMk cId="3674012775" sldId="259"/>
            <ac:picMk id="28" creationId="{C46C8899-9194-4D07-B2B6-2ABF3B623E40}"/>
          </ac:picMkLst>
        </pc:picChg>
        <pc:picChg chg="add mod ord">
          <ac:chgData name="Cheng Jiacheng" userId="c6d8d37632022fb6" providerId="LiveId" clId="{AA6095E2-51B0-47CE-8E15-29BBA1E548FA}" dt="2022-03-26T21:34:15.349" v="482" actId="1076"/>
          <ac:picMkLst>
            <pc:docMk/>
            <pc:sldMk cId="3674012775" sldId="259"/>
            <ac:picMk id="32" creationId="{9C62D947-DB3D-4DD3-AC74-DAD647A341C9}"/>
          </ac:picMkLst>
        </pc:picChg>
      </pc:sldChg>
      <pc:sldChg chg="modSp add del mod">
        <pc:chgData name="Cheng Jiacheng" userId="c6d8d37632022fb6" providerId="LiveId" clId="{AA6095E2-51B0-47CE-8E15-29BBA1E548FA}" dt="2022-03-24T19:59:52.550" v="184"/>
        <pc:sldMkLst>
          <pc:docMk/>
          <pc:sldMk cId="759035932" sldId="260"/>
        </pc:sldMkLst>
        <pc:spChg chg="mod">
          <ac:chgData name="Cheng Jiacheng" userId="c6d8d37632022fb6" providerId="LiveId" clId="{AA6095E2-51B0-47CE-8E15-29BBA1E548FA}" dt="2022-03-24T19:59:52.550" v="184"/>
          <ac:spMkLst>
            <pc:docMk/>
            <pc:sldMk cId="759035932" sldId="260"/>
            <ac:spMk id="7" creationId="{00000000-0000-0000-0000-000000000000}"/>
          </ac:spMkLst>
        </pc:spChg>
      </pc:sldChg>
      <pc:sldChg chg="addSp delSp modSp add mod">
        <pc:chgData name="Cheng Jiacheng" userId="c6d8d37632022fb6" providerId="LiveId" clId="{AA6095E2-51B0-47CE-8E15-29BBA1E548FA}" dt="2022-03-26T21:34:44.626" v="484" actId="255"/>
        <pc:sldMkLst>
          <pc:docMk/>
          <pc:sldMk cId="3457550319" sldId="260"/>
        </pc:sldMkLst>
        <pc:spChg chg="mod">
          <ac:chgData name="Cheng Jiacheng" userId="c6d8d37632022fb6" providerId="LiveId" clId="{AA6095E2-51B0-47CE-8E15-29BBA1E548FA}" dt="2022-03-26T21:34:44.626" v="484" actId="255"/>
          <ac:spMkLst>
            <pc:docMk/>
            <pc:sldMk cId="3457550319" sldId="260"/>
            <ac:spMk id="2" creationId="{00000000-0000-0000-0000-000000000000}"/>
          </ac:spMkLst>
        </pc:spChg>
        <pc:spChg chg="del">
          <ac:chgData name="Cheng Jiacheng" userId="c6d8d37632022fb6" providerId="LiveId" clId="{AA6095E2-51B0-47CE-8E15-29BBA1E548FA}" dt="2022-03-24T21:27:56.246" v="284" actId="478"/>
          <ac:spMkLst>
            <pc:docMk/>
            <pc:sldMk cId="3457550319" sldId="260"/>
            <ac:spMk id="5" creationId="{8524919E-B960-40A4-83FF-D870A3CD996E}"/>
          </ac:spMkLst>
        </pc:spChg>
        <pc:spChg chg="add del mod">
          <ac:chgData name="Cheng Jiacheng" userId="c6d8d37632022fb6" providerId="LiveId" clId="{AA6095E2-51B0-47CE-8E15-29BBA1E548FA}" dt="2022-03-24T22:06:11.590" v="351" actId="478"/>
          <ac:spMkLst>
            <pc:docMk/>
            <pc:sldMk cId="3457550319" sldId="260"/>
            <ac:spMk id="13" creationId="{C09A1AD3-483B-450D-A8D4-3470FF8CE944}"/>
          </ac:spMkLst>
        </pc:spChg>
        <pc:spChg chg="add mod">
          <ac:chgData name="Cheng Jiacheng" userId="c6d8d37632022fb6" providerId="LiveId" clId="{AA6095E2-51B0-47CE-8E15-29BBA1E548FA}" dt="2022-03-24T22:10:54.039" v="400" actId="1076"/>
          <ac:spMkLst>
            <pc:docMk/>
            <pc:sldMk cId="3457550319" sldId="260"/>
            <ac:spMk id="15" creationId="{C0509ED7-F7D6-4F23-BE1D-6197E183F3AA}"/>
          </ac:spMkLst>
        </pc:spChg>
        <pc:spChg chg="add mod">
          <ac:chgData name="Cheng Jiacheng" userId="c6d8d37632022fb6" providerId="LiveId" clId="{AA6095E2-51B0-47CE-8E15-29BBA1E548FA}" dt="2022-03-24T22:10:36.777" v="397" actId="1076"/>
          <ac:spMkLst>
            <pc:docMk/>
            <pc:sldMk cId="3457550319" sldId="260"/>
            <ac:spMk id="18" creationId="{DC4C869A-75F4-4DC8-9E44-A984199C8834}"/>
          </ac:spMkLst>
        </pc:spChg>
        <pc:spChg chg="del mod">
          <ac:chgData name="Cheng Jiacheng" userId="c6d8d37632022fb6" providerId="LiveId" clId="{AA6095E2-51B0-47CE-8E15-29BBA1E548FA}" dt="2022-03-24T21:00:48.109" v="272" actId="478"/>
          <ac:spMkLst>
            <pc:docMk/>
            <pc:sldMk cId="3457550319" sldId="260"/>
            <ac:spMk id="25" creationId="{9FF34669-010F-418D-B922-BD699DE38D9D}"/>
          </ac:spMkLst>
        </pc:spChg>
        <pc:spChg chg="del">
          <ac:chgData name="Cheng Jiacheng" userId="c6d8d37632022fb6" providerId="LiveId" clId="{AA6095E2-51B0-47CE-8E15-29BBA1E548FA}" dt="2022-03-24T21:00:49.772" v="274" actId="478"/>
          <ac:spMkLst>
            <pc:docMk/>
            <pc:sldMk cId="3457550319" sldId="260"/>
            <ac:spMk id="27" creationId="{DE2B70FC-CEBA-47DE-A70D-AABC202D6362}"/>
          </ac:spMkLst>
        </pc:spChg>
        <pc:spChg chg="del">
          <ac:chgData name="Cheng Jiacheng" userId="c6d8d37632022fb6" providerId="LiveId" clId="{AA6095E2-51B0-47CE-8E15-29BBA1E548FA}" dt="2022-03-24T21:00:48.831" v="273" actId="478"/>
          <ac:spMkLst>
            <pc:docMk/>
            <pc:sldMk cId="3457550319" sldId="260"/>
            <ac:spMk id="29" creationId="{DDA74532-5265-4982-AB91-9CAD4EECC47A}"/>
          </ac:spMkLst>
        </pc:spChg>
        <pc:picChg chg="add mod">
          <ac:chgData name="Cheng Jiacheng" userId="c6d8d37632022fb6" providerId="LiveId" clId="{AA6095E2-51B0-47CE-8E15-29BBA1E548FA}" dt="2022-03-24T22:10:43.107" v="399" actId="1076"/>
          <ac:picMkLst>
            <pc:docMk/>
            <pc:sldMk cId="3457550319" sldId="260"/>
            <ac:picMk id="7" creationId="{409C97FE-EF41-415B-B872-DD47CBDF1973}"/>
          </ac:picMkLst>
        </pc:picChg>
        <pc:picChg chg="add mod">
          <ac:chgData name="Cheng Jiacheng" userId="c6d8d37632022fb6" providerId="LiveId" clId="{AA6095E2-51B0-47CE-8E15-29BBA1E548FA}" dt="2022-03-24T22:10:41.107" v="398" actId="1076"/>
          <ac:picMkLst>
            <pc:docMk/>
            <pc:sldMk cId="3457550319" sldId="260"/>
            <ac:picMk id="14" creationId="{783173F2-4762-4513-87D8-68CADCA74E09}"/>
          </ac:picMkLst>
        </pc:picChg>
        <pc:picChg chg="del">
          <ac:chgData name="Cheng Jiacheng" userId="c6d8d37632022fb6" providerId="LiveId" clId="{AA6095E2-51B0-47CE-8E15-29BBA1E548FA}" dt="2022-03-24T21:00:50.234" v="275" actId="478"/>
          <ac:picMkLst>
            <pc:docMk/>
            <pc:sldMk cId="3457550319" sldId="260"/>
            <ac:picMk id="28" creationId="{C46C8899-9194-4D07-B2B6-2ABF3B623E40}"/>
          </ac:picMkLst>
        </pc:picChg>
      </pc:sldChg>
      <pc:sldChg chg="addSp delSp modSp add mod">
        <pc:chgData name="Cheng Jiacheng" userId="c6d8d37632022fb6" providerId="LiveId" clId="{AA6095E2-51B0-47CE-8E15-29BBA1E548FA}" dt="2022-03-24T22:09:50.406" v="394" actId="255"/>
        <pc:sldMkLst>
          <pc:docMk/>
          <pc:sldMk cId="3093088175" sldId="261"/>
        </pc:sldMkLst>
        <pc:spChg chg="mod">
          <ac:chgData name="Cheng Jiacheng" userId="c6d8d37632022fb6" providerId="LiveId" clId="{AA6095E2-51B0-47CE-8E15-29BBA1E548FA}" dt="2022-03-24T22:05:41.349" v="350" actId="255"/>
          <ac:spMkLst>
            <pc:docMk/>
            <pc:sldMk cId="3093088175" sldId="261"/>
            <ac:spMk id="2" creationId="{00000000-0000-0000-0000-000000000000}"/>
          </ac:spMkLst>
        </pc:spChg>
        <pc:spChg chg="add mod">
          <ac:chgData name="Cheng Jiacheng" userId="c6d8d37632022fb6" providerId="LiveId" clId="{AA6095E2-51B0-47CE-8E15-29BBA1E548FA}" dt="2022-03-24T22:09:50.406" v="394" actId="255"/>
          <ac:spMkLst>
            <pc:docMk/>
            <pc:sldMk cId="3093088175" sldId="261"/>
            <ac:spMk id="13" creationId="{D2A0B6A1-DC2E-44BC-AFDC-29E6C909C224}"/>
          </ac:spMkLst>
        </pc:spChg>
        <pc:spChg chg="del">
          <ac:chgData name="Cheng Jiacheng" userId="c6d8d37632022fb6" providerId="LiveId" clId="{AA6095E2-51B0-47CE-8E15-29BBA1E548FA}" dt="2022-03-24T22:01:00.330" v="328" actId="478"/>
          <ac:spMkLst>
            <pc:docMk/>
            <pc:sldMk cId="3093088175" sldId="261"/>
            <ac:spMk id="25" creationId="{9FF34669-010F-418D-B922-BD699DE38D9D}"/>
          </ac:spMkLst>
        </pc:spChg>
        <pc:spChg chg="mod">
          <ac:chgData name="Cheng Jiacheng" userId="c6d8d37632022fb6" providerId="LiveId" clId="{AA6095E2-51B0-47CE-8E15-29BBA1E548FA}" dt="2022-03-24T22:04:51.531" v="348" actId="14100"/>
          <ac:spMkLst>
            <pc:docMk/>
            <pc:sldMk cId="3093088175" sldId="261"/>
            <ac:spMk id="27" creationId="{DE2B70FC-CEBA-47DE-A70D-AABC202D6362}"/>
          </ac:spMkLst>
        </pc:spChg>
        <pc:spChg chg="mod">
          <ac:chgData name="Cheng Jiacheng" userId="c6d8d37632022fb6" providerId="LiveId" clId="{AA6095E2-51B0-47CE-8E15-29BBA1E548FA}" dt="2022-03-24T22:09:44.995" v="393" actId="255"/>
          <ac:spMkLst>
            <pc:docMk/>
            <pc:sldMk cId="3093088175" sldId="261"/>
            <ac:spMk id="29" creationId="{DDA74532-5265-4982-AB91-9CAD4EECC47A}"/>
          </ac:spMkLst>
        </pc:spChg>
        <pc:picChg chg="mod">
          <ac:chgData name="Cheng Jiacheng" userId="c6d8d37632022fb6" providerId="LiveId" clId="{AA6095E2-51B0-47CE-8E15-29BBA1E548FA}" dt="2022-03-24T22:04:57.672" v="349" actId="1076"/>
          <ac:picMkLst>
            <pc:docMk/>
            <pc:sldMk cId="3093088175" sldId="261"/>
            <ac:picMk id="28" creationId="{C46C8899-9194-4D07-B2B6-2ABF3B623E4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E5959-0AC9-1E47-A7E7-78DB15622085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A3374-B546-404F-8119-70EE0E7E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A3374-B546-404F-8119-70EE0E7EB0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8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6A597-C87A-0F41-B431-61A486D4A1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8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" y="18255"/>
            <a:ext cx="10292239" cy="1139985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5600" y="2171699"/>
            <a:ext cx="4114801" cy="1907637"/>
          </a:xfrm>
        </p:spPr>
        <p:txBody>
          <a:bodyPr/>
          <a:lstStyle/>
          <a:p>
            <a:pPr lvl="0"/>
            <a:r>
              <a:rPr lang="en-US" dirty="0"/>
              <a:t>Challenge</a:t>
            </a:r>
          </a:p>
          <a:p>
            <a:pPr lvl="1"/>
            <a:r>
              <a:rPr lang="en-US" dirty="0"/>
              <a:t>Key problem(s) to be addressed and their significance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82630" y="4079338"/>
            <a:ext cx="3026740" cy="2029630"/>
          </a:xfrm>
        </p:spPr>
        <p:txBody>
          <a:bodyPr/>
          <a:lstStyle/>
          <a:p>
            <a:pPr lvl="0"/>
            <a:r>
              <a:rPr lang="en-US" dirty="0"/>
              <a:t>Scientific Impact</a:t>
            </a:r>
          </a:p>
          <a:p>
            <a:pPr lvl="1"/>
            <a:r>
              <a:rPr lang="en-US" dirty="0"/>
              <a:t>How might project contributions generalize to other CPS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493E0-F735-6C46-8BED-D993EB0D1205}"/>
              </a:ext>
            </a:extLst>
          </p:cNvPr>
          <p:cNvSpPr txBox="1"/>
          <p:nvPr userDrawn="1"/>
        </p:nvSpPr>
        <p:spPr>
          <a:xfrm>
            <a:off x="355600" y="1290320"/>
            <a:ext cx="1145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Please add: Project Title/Award #/Award Date/Name and Institution per </a:t>
            </a:r>
            <a:r>
              <a:rPr lang="en-US" sz="2400" dirty="0" err="1"/>
              <a:t>Pis</a:t>
            </a:r>
            <a:r>
              <a:rPr lang="en-US" sz="2400" dirty="0"/>
              <a:t>/Co-</a:t>
            </a:r>
            <a:r>
              <a:rPr lang="en-US" sz="2400" dirty="0" err="1"/>
              <a:t>Pis</a:t>
            </a:r>
            <a:endParaRPr lang="en-US" sz="2400" dirty="0"/>
          </a:p>
          <a:p>
            <a:pPr algn="ctr"/>
            <a:r>
              <a:rPr lang="en-US" i="1" dirty="0"/>
              <a:t>(a concise and visual description of your project with limited jargon)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6C2C84D-B2F1-DE46-8726-1C821557924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7188" y="4079340"/>
            <a:ext cx="4114801" cy="2029630"/>
          </a:xfrm>
        </p:spPr>
        <p:txBody>
          <a:bodyPr/>
          <a:lstStyle/>
          <a:p>
            <a:pPr lvl="0"/>
            <a:r>
              <a:rPr lang="en-US" dirty="0"/>
              <a:t>Solution</a:t>
            </a:r>
          </a:p>
          <a:p>
            <a:pPr lvl="1"/>
            <a:r>
              <a:rPr lang="en-US" dirty="0"/>
              <a:t>Technical Approach in brief</a:t>
            </a:r>
          </a:p>
          <a:p>
            <a:pPr lvl="1"/>
            <a:r>
              <a:rPr lang="en-US" dirty="0"/>
              <a:t>Highlight Key Innovations (new contributions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7A0FB33-8EB2-4649-9081-6685E306E4E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71594" y="2184031"/>
            <a:ext cx="4114801" cy="3924937"/>
          </a:xfrm>
        </p:spPr>
        <p:txBody>
          <a:bodyPr/>
          <a:lstStyle>
            <a:lvl2pPr>
              <a:defRPr i="0">
                <a:latin typeface="+mn-lt"/>
              </a:defRPr>
            </a:lvl2pPr>
          </a:lstStyle>
          <a:p>
            <a:pPr lvl="0"/>
            <a:r>
              <a:rPr lang="en-US" dirty="0"/>
              <a:t>Broader Impact</a:t>
            </a:r>
          </a:p>
          <a:p>
            <a:pPr lvl="1"/>
            <a:r>
              <a:rPr lang="en-US" dirty="0"/>
              <a:t>What is the impact on society?</a:t>
            </a:r>
          </a:p>
          <a:p>
            <a:pPr lvl="1"/>
            <a:r>
              <a:rPr lang="en-US" dirty="0"/>
              <a:t>Who will care?</a:t>
            </a:r>
          </a:p>
          <a:p>
            <a:pPr lvl="1"/>
            <a:r>
              <a:rPr lang="en-US" dirty="0"/>
              <a:t>Education and Outreach</a:t>
            </a:r>
          </a:p>
          <a:p>
            <a:pPr lvl="1"/>
            <a:r>
              <a:rPr lang="en-US" dirty="0"/>
              <a:t>Quantify potential impacts</a:t>
            </a:r>
            <a:br>
              <a:rPr lang="en-US" dirty="0"/>
            </a:br>
            <a:r>
              <a:rPr lang="en-US" dirty="0"/>
              <a:t>If possible. How much better? Not just improved.</a:t>
            </a:r>
          </a:p>
          <a:p>
            <a:pPr lvl="1"/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851FE7D-75F8-2D44-A13D-F0996491023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555034" y="2171701"/>
            <a:ext cx="3054336" cy="19076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1395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04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581931" y="207049"/>
            <a:ext cx="11111149" cy="630094"/>
          </a:xfrm>
          <a:prstGeom prst="rect">
            <a:avLst/>
          </a:prstGeom>
          <a:noFill/>
        </p:spPr>
        <p:txBody>
          <a:bodyPr lIns="91428" tIns="45714" rIns="91428" bIns="45714">
            <a:normAutofit/>
          </a:bodyPr>
          <a:lstStyle>
            <a:lvl1pPr algn="l">
              <a:defRPr sz="17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581931" y="1021073"/>
            <a:ext cx="11111149" cy="202406"/>
          </a:xfrm>
          <a:prstGeom prst="rect">
            <a:avLst/>
          </a:prstGeom>
          <a:noFill/>
        </p:spPr>
        <p:txBody>
          <a:bodyPr lIns="91428" tIns="45714" rIns="91428" bIns="45714">
            <a:noAutofit/>
          </a:bodyPr>
          <a:lstStyle>
            <a:lvl1pPr algn="l">
              <a:buNone/>
              <a:defRPr sz="104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581931" y="837143"/>
            <a:ext cx="11111149" cy="183931"/>
          </a:xfrm>
          <a:prstGeom prst="rect">
            <a:avLst/>
          </a:prstGeom>
          <a:noFill/>
        </p:spPr>
        <p:txBody>
          <a:bodyPr lIns="91428" tIns="45714" rIns="91428" bIns="45714" anchor="ctr">
            <a:noAutofit/>
          </a:bodyPr>
          <a:lstStyle>
            <a:lvl1pPr algn="l">
              <a:buNone/>
              <a:defRPr sz="1292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581931" y="3717584"/>
            <a:ext cx="11111149" cy="952500"/>
          </a:xfrm>
          <a:prstGeom prst="rect">
            <a:avLst/>
          </a:prstGeom>
          <a:noFill/>
        </p:spPr>
        <p:txBody>
          <a:bodyPr lIns="91428" tIns="45714" rIns="91428" bIns="45714" numCol="2">
            <a:normAutofit/>
          </a:bodyPr>
          <a:lstStyle>
            <a:lvl1pPr marL="56552" indent="0" algn="l">
              <a:buNone/>
              <a:tabLst/>
              <a:defRPr sz="1250">
                <a:solidFill>
                  <a:schemeClr val="tx1"/>
                </a:solidFill>
                <a:latin typeface="+mj-lt"/>
              </a:defRPr>
            </a:lvl1pPr>
            <a:lvl2pPr marL="323798" indent="-152376" algn="l">
              <a:defRPr sz="1042">
                <a:solidFill>
                  <a:schemeClr val="tx1"/>
                </a:solidFill>
                <a:latin typeface="+mj-lt"/>
              </a:defRPr>
            </a:lvl2pPr>
            <a:lvl3pPr marL="438080" indent="-95235" algn="l">
              <a:defRPr sz="896">
                <a:solidFill>
                  <a:schemeClr val="tx1"/>
                </a:solidFill>
                <a:latin typeface="+mj-lt"/>
              </a:defRPr>
            </a:lvl3pPr>
            <a:lvl4pPr marL="590456" indent="-133328" algn="l">
              <a:defRPr sz="854">
                <a:solidFill>
                  <a:schemeClr val="tx1"/>
                </a:solidFill>
                <a:latin typeface="+mj-lt"/>
              </a:defRPr>
            </a:lvl4pPr>
            <a:lvl5pPr marL="704738" indent="-95235" algn="l">
              <a:defRPr sz="75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Add Solution (technical approach , key innovations, new contributions)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585831" y="4771374"/>
            <a:ext cx="3583298" cy="1433311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56553" indent="0">
              <a:buNone/>
              <a:tabLst/>
              <a:defRPr sz="1250">
                <a:solidFill>
                  <a:schemeClr val="tx1"/>
                </a:solidFill>
              </a:defRPr>
            </a:lvl1pPr>
            <a:lvl2pPr marL="533315" indent="-152376">
              <a:defRPr sz="1000">
                <a:solidFill>
                  <a:schemeClr val="tx1"/>
                </a:solidFill>
              </a:defRPr>
            </a:lvl2pPr>
            <a:lvl3pPr marL="647597" indent="-95235">
              <a:defRPr sz="896">
                <a:solidFill>
                  <a:schemeClr val="tx1"/>
                </a:solidFill>
              </a:defRPr>
            </a:lvl3pPr>
            <a:lvl4pPr marL="819019" indent="-95235">
              <a:defRPr sz="750">
                <a:solidFill>
                  <a:schemeClr val="tx1"/>
                </a:solidFill>
              </a:defRPr>
            </a:lvl4pPr>
            <a:lvl5pPr marL="914254" indent="-95235">
              <a:defRPr sz="750">
                <a:solidFill>
                  <a:schemeClr val="tx1"/>
                </a:solidFill>
              </a:defRPr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n-US" dirty="0"/>
              <a:t>Broader Impact (impact on society </a:t>
            </a:r>
            <a:r>
              <a:rPr lang="mr-IN" dirty="0"/>
              <a:t>–</a:t>
            </a:r>
            <a:r>
              <a:rPr lang="en-US" dirty="0"/>
              <a:t> who will care)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581931" y="2188259"/>
            <a:ext cx="5384369" cy="145157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37702" indent="0">
              <a:buNone/>
              <a:tabLst/>
              <a:defRPr sz="1250">
                <a:solidFill>
                  <a:schemeClr val="tx1"/>
                </a:solidFill>
              </a:defRPr>
            </a:lvl1pPr>
            <a:lvl2pPr marL="342845" indent="-152376">
              <a:defRPr sz="1000">
                <a:solidFill>
                  <a:schemeClr val="tx1"/>
                </a:solidFill>
              </a:defRPr>
            </a:lvl2pPr>
            <a:lvl3pPr marL="457127" indent="-95235">
              <a:defRPr sz="896">
                <a:solidFill>
                  <a:schemeClr val="tx1"/>
                </a:solidFill>
              </a:defRPr>
            </a:lvl3pPr>
            <a:lvl4pPr marL="590456" indent="-95235">
              <a:defRPr sz="750">
                <a:solidFill>
                  <a:schemeClr val="tx1"/>
                </a:solidFill>
              </a:defRPr>
            </a:lvl4pPr>
            <a:lvl5pPr marL="685690" indent="-95235">
              <a:defRPr sz="750">
                <a:solidFill>
                  <a:schemeClr val="tx1"/>
                </a:solidFill>
              </a:defRPr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n-US" dirty="0"/>
              <a:t>Add Challenge Content (Key problem(s) to be addressed and their significance)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308711" y="2188259"/>
            <a:ext cx="5384369" cy="1451576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56552" indent="0">
              <a:buNone/>
              <a:tabLst/>
              <a:defRPr sz="1250">
                <a:solidFill>
                  <a:schemeClr val="tx1"/>
                </a:solidFill>
              </a:defRPr>
            </a:lvl1pPr>
            <a:lvl2pPr marL="342845" indent="-152376">
              <a:defRPr sz="1000">
                <a:solidFill>
                  <a:schemeClr val="tx1"/>
                </a:solidFill>
              </a:defRPr>
            </a:lvl2pPr>
            <a:lvl3pPr marL="457127" indent="-95235">
              <a:defRPr sz="896">
                <a:solidFill>
                  <a:schemeClr val="tx1"/>
                </a:solidFill>
              </a:defRPr>
            </a:lvl3pPr>
            <a:lvl4pPr marL="590456" indent="-95235">
              <a:defRPr sz="750">
                <a:solidFill>
                  <a:schemeClr val="tx1"/>
                </a:solidFill>
              </a:defRPr>
            </a:lvl4pPr>
            <a:lvl5pPr marL="685690" indent="-95235">
              <a:defRPr sz="750">
                <a:solidFill>
                  <a:schemeClr val="tx1"/>
                </a:solidFill>
              </a:defRPr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n-US" dirty="0"/>
              <a:t>Add Scientific Impact (How project contributions might generalize to other CPS research)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4351044" y="4778948"/>
            <a:ext cx="3583298" cy="1425737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56553" indent="0">
              <a:buNone/>
              <a:tabLst/>
              <a:defRPr sz="1250">
                <a:solidFill>
                  <a:schemeClr val="tx1"/>
                </a:solidFill>
              </a:defRPr>
            </a:lvl1pPr>
            <a:lvl2pPr marL="533315" indent="-152376">
              <a:defRPr sz="1000">
                <a:solidFill>
                  <a:schemeClr val="tx1"/>
                </a:solidFill>
              </a:defRPr>
            </a:lvl2pPr>
            <a:lvl3pPr marL="647597" indent="-95235">
              <a:defRPr sz="896">
                <a:solidFill>
                  <a:schemeClr val="tx1"/>
                </a:solidFill>
              </a:defRPr>
            </a:lvl3pPr>
            <a:lvl4pPr marL="819019" indent="-95235">
              <a:defRPr sz="750">
                <a:solidFill>
                  <a:schemeClr val="tx1"/>
                </a:solidFill>
              </a:defRPr>
            </a:lvl4pPr>
            <a:lvl5pPr marL="914254" indent="-95235">
              <a:defRPr sz="750">
                <a:solidFill>
                  <a:schemeClr val="tx1"/>
                </a:solidFill>
              </a:defRPr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n-US" dirty="0"/>
              <a:t>Broader Impact (education and outreach)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8109781" y="4778948"/>
            <a:ext cx="3583298" cy="1425737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18851" indent="0">
              <a:buNone/>
              <a:tabLst/>
              <a:defRPr sz="1250">
                <a:solidFill>
                  <a:schemeClr val="tx1"/>
                </a:solidFill>
              </a:defRPr>
            </a:lvl1pPr>
            <a:lvl2pPr marL="533315" indent="-152376">
              <a:defRPr sz="1000">
                <a:solidFill>
                  <a:schemeClr val="tx1"/>
                </a:solidFill>
              </a:defRPr>
            </a:lvl2pPr>
            <a:lvl3pPr marL="647597" indent="-95235">
              <a:defRPr sz="896">
                <a:solidFill>
                  <a:schemeClr val="tx1"/>
                </a:solidFill>
              </a:defRPr>
            </a:lvl3pPr>
            <a:lvl4pPr marL="819019" indent="-95235">
              <a:defRPr sz="750">
                <a:solidFill>
                  <a:schemeClr val="tx1"/>
                </a:solidFill>
              </a:defRPr>
            </a:lvl4pPr>
            <a:lvl5pPr marL="914254" indent="-95235">
              <a:defRPr sz="750">
                <a:solidFill>
                  <a:schemeClr val="tx1"/>
                </a:solidFill>
              </a:defRPr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n-US" dirty="0"/>
              <a:t>Broader Impact (quantify potential impact)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581931" y="1506340"/>
            <a:ext cx="11111149" cy="579270"/>
          </a:xfrm>
          <a:prstGeom prst="rect">
            <a:avLst/>
          </a:prstGeom>
          <a:noFill/>
        </p:spPr>
        <p:txBody>
          <a:bodyPr lIns="91428" tIns="45714" rIns="91428" bIns="45714"/>
          <a:lstStyle>
            <a:lvl1pPr marL="0" indent="0">
              <a:buNone/>
              <a:defRPr sz="1250">
                <a:solidFill>
                  <a:schemeClr val="tx1"/>
                </a:solidFill>
              </a:defRPr>
            </a:lvl1pPr>
            <a:lvl2pPr marL="342845" indent="-152376">
              <a:defRPr sz="1000">
                <a:solidFill>
                  <a:srgbClr val="FFFFFF"/>
                </a:solidFill>
              </a:defRPr>
            </a:lvl2pPr>
            <a:lvl3pPr marL="457127" indent="-95235">
              <a:defRPr sz="896">
                <a:solidFill>
                  <a:srgbClr val="FFFFFF"/>
                </a:solidFill>
              </a:defRPr>
            </a:lvl3pPr>
            <a:lvl4pPr marL="590456" indent="-95235">
              <a:defRPr sz="750">
                <a:solidFill>
                  <a:srgbClr val="FFFFFF"/>
                </a:solidFill>
              </a:defRPr>
            </a:lvl4pPr>
            <a:lvl5pPr marL="685690" indent="-95235">
              <a:defRPr sz="750">
                <a:solidFill>
                  <a:srgbClr val="FFFFFF"/>
                </a:solidFill>
              </a:defRPr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n-US" dirty="0"/>
              <a:t>Use this space as you wish, but consider this structure.</a:t>
            </a:r>
          </a:p>
        </p:txBody>
      </p:sp>
    </p:spTree>
    <p:extLst>
      <p:ext uri="{BB962C8B-B14F-4D97-AF65-F5344CB8AC3E}">
        <p14:creationId xmlns:p14="http://schemas.microsoft.com/office/powerpoint/2010/main" val="124975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FCCD8-DE09-C34E-A02A-0371595C3FF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6F97-749F-B546-B03C-782E358BD1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98224-B8EB-6B40-AA09-3BBAEF7397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5426" b="42902"/>
          <a:stretch/>
        </p:blipFill>
        <p:spPr>
          <a:xfrm>
            <a:off x="-2" y="1"/>
            <a:ext cx="12233313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1C68EE-0408-0447-80FA-E5AE94106BC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25032" b="25032"/>
          <a:stretch/>
        </p:blipFill>
        <p:spPr>
          <a:xfrm>
            <a:off x="-1" y="6258717"/>
            <a:ext cx="12192001" cy="5905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2F4B2C1-A1AD-AF42-B77B-2077F543A753}"/>
              </a:ext>
            </a:extLst>
          </p:cNvPr>
          <p:cNvSpPr txBox="1">
            <a:spLocks/>
          </p:cNvSpPr>
          <p:nvPr userDrawn="1"/>
        </p:nvSpPr>
        <p:spPr>
          <a:xfrm>
            <a:off x="83748" y="6325080"/>
            <a:ext cx="7650956" cy="228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aseline="0" dirty="0">
                <a:solidFill>
                  <a:schemeClr val="bg1"/>
                </a:solidFill>
                <a:latin typeface="+mn-lt"/>
              </a:rPr>
              <a:t>2022 NRI &amp; FRR Principal Investigators' Meeting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1595AE3-DE84-B34F-9F38-330464B33119}"/>
              </a:ext>
            </a:extLst>
          </p:cNvPr>
          <p:cNvSpPr txBox="1">
            <a:spLocks/>
          </p:cNvSpPr>
          <p:nvPr userDrawn="1"/>
        </p:nvSpPr>
        <p:spPr>
          <a:xfrm>
            <a:off x="83748" y="6525731"/>
            <a:ext cx="8825658" cy="294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April 19-22, 2022</a:t>
            </a:r>
          </a:p>
        </p:txBody>
      </p:sp>
    </p:spTree>
    <p:extLst>
      <p:ext uri="{BB962C8B-B14F-4D97-AF65-F5344CB8AC3E}">
        <p14:creationId xmlns:p14="http://schemas.microsoft.com/office/powerpoint/2010/main" val="334408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9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csd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181" y="1378601"/>
            <a:ext cx="8825658" cy="86142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February 27-28, 2020  |  ARLINGTON, VIRGINIA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1529EB-F4AE-4149-82C9-8AAA48BF7933}"/>
              </a:ext>
            </a:extLst>
          </p:cNvPr>
          <p:cNvSpPr txBox="1">
            <a:spLocks/>
          </p:cNvSpPr>
          <p:nvPr/>
        </p:nvSpPr>
        <p:spPr>
          <a:xfrm>
            <a:off x="773430" y="2548113"/>
            <a:ext cx="10515600" cy="8614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7100" b="1" dirty="0"/>
              <a:t>Learning Deep Classifiers Consistent with Fine-Grained Novelty Detection </a:t>
            </a:r>
            <a:br>
              <a:rPr lang="en-US" altLang="zh-CN" dirty="0"/>
            </a:br>
            <a:r>
              <a:rPr lang="en-US" altLang="zh-CN" sz="5000" b="0" dirty="0"/>
              <a:t>NRI: FND: Towards Scalable and Self-Aware Robotic Perception</a:t>
            </a:r>
          </a:p>
          <a:p>
            <a:pPr algn="l"/>
            <a:endParaRPr lang="en-US" sz="5000" i="1" dirty="0"/>
          </a:p>
          <a:p>
            <a:pPr algn="l"/>
            <a:endParaRPr lang="en-US" sz="50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D69B1A-8BE9-4745-B399-2CAC97EEF099}"/>
              </a:ext>
            </a:extLst>
          </p:cNvPr>
          <p:cNvSpPr txBox="1"/>
          <p:nvPr/>
        </p:nvSpPr>
        <p:spPr>
          <a:xfrm>
            <a:off x="370840" y="1809311"/>
            <a:ext cx="1145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0" dirty="0"/>
              <a:t>NRI: FND: Towards Scalable and Self-Aware Robotic Perception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</a:t>
            </a:r>
            <a:r>
              <a:rPr lang="en-US" altLang="zh-CN" sz="2400" dirty="0"/>
              <a:t>uno Vasconcelos (PI)</a:t>
            </a:r>
          </a:p>
          <a:p>
            <a:pPr algn="ctr"/>
            <a:endParaRPr lang="en-US" altLang="zh-CN" sz="2400" dirty="0"/>
          </a:p>
          <a:p>
            <a:pPr algn="ctr"/>
            <a:r>
              <a:rPr lang="en-US" altLang="zh-CN" sz="2000" dirty="0"/>
              <a:t>Statistical Visual Computing Laboratory</a:t>
            </a:r>
          </a:p>
          <a:p>
            <a:pPr algn="ctr"/>
            <a:r>
              <a:rPr lang="en-US" altLang="zh-CN" sz="2000" dirty="0"/>
              <a:t>University of California San Diego</a:t>
            </a:r>
            <a:endParaRPr lang="en-US" altLang="zh-CN" sz="2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br>
              <a:rPr lang="en-US" altLang="zh-CN" dirty="0"/>
            </a:br>
            <a:endParaRPr lang="en-US" altLang="zh-CN" i="1" dirty="0"/>
          </a:p>
          <a:p>
            <a:pPr algn="ctr"/>
            <a:endParaRPr lang="en-US" i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8C2B40E-B8E7-43F9-AADC-358F80753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17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A6C188-FC59-4AB9-B012-63CB08524DF1}"/>
              </a:ext>
            </a:extLst>
          </p:cNvPr>
          <p:cNvSpPr txBox="1">
            <a:spLocks/>
          </p:cNvSpPr>
          <p:nvPr/>
        </p:nvSpPr>
        <p:spPr>
          <a:xfrm>
            <a:off x="8792210" y="6226149"/>
            <a:ext cx="2341629" cy="548216"/>
          </a:xfrm>
          <a:prstGeom prst="rect">
            <a:avLst/>
          </a:prstGeom>
          <a:noFill/>
        </p:spPr>
        <p:txBody>
          <a:bodyPr lIns="73142" tIns="36571" rIns="73142" bIns="36571"/>
          <a:lstStyle>
            <a:defPPr>
              <a:defRPr lang="en-US"/>
            </a:defPPr>
            <a:lvl1pPr marL="126995" indent="0" defTabSz="1828508">
              <a:spcBef>
                <a:spcPct val="20000"/>
              </a:spcBef>
              <a:buFont typeface="Arial"/>
              <a:buNone/>
              <a:tabLst/>
              <a:defRPr sz="1600">
                <a:solidFill>
                  <a:srgbClr val="FFFFFF"/>
                </a:solidFill>
              </a:defRPr>
            </a:lvl1pPr>
            <a:lvl2pPr marL="2133259" indent="-609503" defTabSz="1828508">
              <a:spcBef>
                <a:spcPct val="20000"/>
              </a:spcBef>
              <a:buFont typeface="Arial"/>
              <a:buChar char="–"/>
              <a:defRPr sz="4000">
                <a:solidFill>
                  <a:srgbClr val="FFFFFF"/>
                </a:solidFill>
              </a:defRPr>
            </a:lvl2pPr>
            <a:lvl3pPr marL="2590386" indent="-380939" defTabSz="1828508">
              <a:spcBef>
                <a:spcPct val="20000"/>
              </a:spcBef>
              <a:buFont typeface="Arial"/>
              <a:buChar char="•"/>
              <a:defRPr sz="3583">
                <a:solidFill>
                  <a:srgbClr val="FFFFFF"/>
                </a:solidFill>
              </a:defRPr>
            </a:lvl3pPr>
            <a:lvl4pPr marL="3276076" indent="-380939" defTabSz="1828508">
              <a:spcBef>
                <a:spcPct val="20000"/>
              </a:spcBef>
              <a:buFont typeface="Arial"/>
              <a:buChar char="–"/>
              <a:defRPr sz="3000">
                <a:solidFill>
                  <a:srgbClr val="FFFFFF"/>
                </a:solidFill>
              </a:defRPr>
            </a:lvl4pPr>
            <a:lvl5pPr marL="3657015" indent="-380939" defTabSz="1828508">
              <a:spcBef>
                <a:spcPct val="20000"/>
              </a:spcBef>
              <a:buFont typeface="Arial"/>
              <a:buChar char="»"/>
              <a:defRPr sz="3000">
                <a:solidFill>
                  <a:srgbClr val="FFFFFF"/>
                </a:solidFill>
              </a:defRPr>
            </a:lvl5pPr>
            <a:lvl6pPr marL="10056790" indent="-914253" defTabSz="1828508">
              <a:spcBef>
                <a:spcPct val="20000"/>
              </a:spcBef>
              <a:buFont typeface="Arial"/>
              <a:buChar char="•"/>
              <a:defRPr sz="7083"/>
            </a:lvl6pPr>
            <a:lvl7pPr marL="11885298" indent="-914253" defTabSz="1828508">
              <a:spcBef>
                <a:spcPct val="20000"/>
              </a:spcBef>
              <a:buFont typeface="Arial"/>
              <a:buChar char="•"/>
              <a:defRPr sz="7083"/>
            </a:lvl7pPr>
            <a:lvl8pPr marL="13713806" indent="-914253" defTabSz="1828508">
              <a:spcBef>
                <a:spcPct val="20000"/>
              </a:spcBef>
              <a:buFont typeface="Arial"/>
              <a:buChar char="•"/>
              <a:defRPr sz="7083"/>
            </a:lvl8pPr>
            <a:lvl9pPr marL="15542312" indent="-914253" defTabSz="1828508">
              <a:spcBef>
                <a:spcPct val="20000"/>
              </a:spcBef>
              <a:buFont typeface="Arial"/>
              <a:buChar char="•"/>
              <a:defRPr sz="7083"/>
            </a:lvl9pPr>
          </a:lstStyle>
          <a:p>
            <a:r>
              <a:rPr lang="en-US" sz="1400" dirty="0"/>
              <a:t>Award #: </a:t>
            </a:r>
            <a:r>
              <a:rPr lang="en-US" altLang="zh-CN" sz="1400" dirty="0"/>
              <a:t>1924937</a:t>
            </a:r>
          </a:p>
          <a:p>
            <a:r>
              <a:rPr lang="en-US" altLang="zh-CN" sz="1400" dirty="0"/>
              <a:t>09/01/2019 – 08/31/2022</a:t>
            </a:r>
          </a:p>
          <a:p>
            <a:endParaRPr 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0A75EBD-DD58-4CB0-A8DD-8C8CFAC5225A}"/>
              </a:ext>
            </a:extLst>
          </p:cNvPr>
          <p:cNvGrpSpPr/>
          <p:nvPr/>
        </p:nvGrpSpPr>
        <p:grpSpPr>
          <a:xfrm>
            <a:off x="3735917" y="4353501"/>
            <a:ext cx="4718560" cy="1620000"/>
            <a:chOff x="3735917" y="3769300"/>
            <a:chExt cx="4718560" cy="1620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DEB9DCF-AA71-4A86-BD2A-7835BF9C4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6085" y="3769300"/>
              <a:ext cx="1618392" cy="1618392"/>
            </a:xfrm>
            <a:prstGeom prst="rect">
              <a:avLst/>
            </a:prstGeom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D2ABC510-595F-41C1-A45C-5DA7FF371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35917" y="3769300"/>
              <a:ext cx="162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87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9C62D947-DB3D-4DD3-AC74-DAD647A34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11" t="8843" r="51294" b="22351"/>
          <a:stretch/>
        </p:blipFill>
        <p:spPr>
          <a:xfrm>
            <a:off x="8792210" y="1812005"/>
            <a:ext cx="2564965" cy="1925379"/>
          </a:xfrm>
          <a:prstGeom prst="rect">
            <a:avLst/>
          </a:prstGeom>
        </p:spPr>
      </p:pic>
      <p:pic>
        <p:nvPicPr>
          <p:cNvPr id="1026" name="Picture 2" descr="Confused Robot Stock Illustrations – 242 Confused Robot Stock  Illustrations, Vectors &amp; Clipart - Dreamstime">
            <a:extLst>
              <a:ext uri="{FF2B5EF4-FFF2-40B4-BE49-F238E27FC236}">
                <a16:creationId xmlns:a16="http://schemas.microsoft.com/office/drawing/2014/main" id="{C53BB09B-29DF-4E94-B009-66C2D9C9F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0049" y="1604707"/>
            <a:ext cx="2780514" cy="43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2BB7623-B59B-429E-AD58-C51B43970F9D}"/>
              </a:ext>
            </a:extLst>
          </p:cNvPr>
          <p:cNvSpPr/>
          <p:nvPr/>
        </p:nvSpPr>
        <p:spPr>
          <a:xfrm>
            <a:off x="7632441" y="4394012"/>
            <a:ext cx="1710611" cy="1754920"/>
          </a:xfrm>
          <a:prstGeom prst="wedgeRectCallout">
            <a:avLst>
              <a:gd name="adj1" fmla="val -95068"/>
              <a:gd name="adj2" fmla="val -14591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91" y="97429"/>
            <a:ext cx="9375032" cy="63009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/>
              <a:t>Learning Deep Classifiers Consistent with Fine-Grained Novelty Detection </a:t>
            </a:r>
            <a:br>
              <a:rPr lang="en-US" altLang="zh-CN" sz="2400" dirty="0"/>
            </a:br>
            <a:r>
              <a:rPr lang="en-US" altLang="zh-CN" sz="2400" b="0" dirty="0"/>
              <a:t>NRI: FND: Towards Scalable and Self-Aware Robotic Perception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https://ieeexplore.ieee.org/document/9578373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Nuno Vasconcelos (PI, UC San Diego), Jiacheng Cheng (PhD student, UC San Diego)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3BC9D43A-7B69-4B11-9F6A-E0E5AF261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71000" y="686023"/>
            <a:ext cx="608490" cy="60849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EF1FD2E-2D63-4158-A6BD-D305074A44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6956" y="686023"/>
            <a:ext cx="608490" cy="60849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BABC244-72DA-4A07-81B8-5A92FB8E17F4}"/>
              </a:ext>
            </a:extLst>
          </p:cNvPr>
          <p:cNvSpPr txBox="1">
            <a:spLocks/>
          </p:cNvSpPr>
          <p:nvPr/>
        </p:nvSpPr>
        <p:spPr>
          <a:xfrm>
            <a:off x="8792210" y="6226149"/>
            <a:ext cx="2341629" cy="548216"/>
          </a:xfrm>
          <a:prstGeom prst="rect">
            <a:avLst/>
          </a:prstGeom>
          <a:noFill/>
        </p:spPr>
        <p:txBody>
          <a:bodyPr lIns="73142" tIns="36571" rIns="73142" bIns="36571"/>
          <a:lstStyle>
            <a:defPPr>
              <a:defRPr lang="en-US"/>
            </a:defPPr>
            <a:lvl1pPr marL="126995" indent="0" defTabSz="1828508">
              <a:spcBef>
                <a:spcPct val="20000"/>
              </a:spcBef>
              <a:buFont typeface="Arial"/>
              <a:buNone/>
              <a:tabLst/>
              <a:defRPr sz="1600">
                <a:solidFill>
                  <a:srgbClr val="FFFFFF"/>
                </a:solidFill>
              </a:defRPr>
            </a:lvl1pPr>
            <a:lvl2pPr marL="2133259" indent="-609503" defTabSz="1828508">
              <a:spcBef>
                <a:spcPct val="20000"/>
              </a:spcBef>
              <a:buFont typeface="Arial"/>
              <a:buChar char="–"/>
              <a:defRPr sz="4000">
                <a:solidFill>
                  <a:srgbClr val="FFFFFF"/>
                </a:solidFill>
              </a:defRPr>
            </a:lvl2pPr>
            <a:lvl3pPr marL="2590386" indent="-380939" defTabSz="1828508">
              <a:spcBef>
                <a:spcPct val="20000"/>
              </a:spcBef>
              <a:buFont typeface="Arial"/>
              <a:buChar char="•"/>
              <a:defRPr sz="3583">
                <a:solidFill>
                  <a:srgbClr val="FFFFFF"/>
                </a:solidFill>
              </a:defRPr>
            </a:lvl3pPr>
            <a:lvl4pPr marL="3276076" indent="-380939" defTabSz="1828508">
              <a:spcBef>
                <a:spcPct val="20000"/>
              </a:spcBef>
              <a:buFont typeface="Arial"/>
              <a:buChar char="–"/>
              <a:defRPr sz="3000">
                <a:solidFill>
                  <a:srgbClr val="FFFFFF"/>
                </a:solidFill>
              </a:defRPr>
            </a:lvl4pPr>
            <a:lvl5pPr marL="3657015" indent="-380939" defTabSz="1828508">
              <a:spcBef>
                <a:spcPct val="20000"/>
              </a:spcBef>
              <a:buFont typeface="Arial"/>
              <a:buChar char="»"/>
              <a:defRPr sz="3000">
                <a:solidFill>
                  <a:srgbClr val="FFFFFF"/>
                </a:solidFill>
              </a:defRPr>
            </a:lvl5pPr>
            <a:lvl6pPr marL="10056790" indent="-914253" defTabSz="1828508">
              <a:spcBef>
                <a:spcPct val="20000"/>
              </a:spcBef>
              <a:buFont typeface="Arial"/>
              <a:buChar char="•"/>
              <a:defRPr sz="7083"/>
            </a:lvl6pPr>
            <a:lvl7pPr marL="11885298" indent="-914253" defTabSz="1828508">
              <a:spcBef>
                <a:spcPct val="20000"/>
              </a:spcBef>
              <a:buFont typeface="Arial"/>
              <a:buChar char="•"/>
              <a:defRPr sz="7083"/>
            </a:lvl7pPr>
            <a:lvl8pPr marL="13713806" indent="-914253" defTabSz="1828508">
              <a:spcBef>
                <a:spcPct val="20000"/>
              </a:spcBef>
              <a:buFont typeface="Arial"/>
              <a:buChar char="•"/>
              <a:defRPr sz="7083"/>
            </a:lvl8pPr>
            <a:lvl9pPr marL="15542312" indent="-914253" defTabSz="1828508">
              <a:spcBef>
                <a:spcPct val="20000"/>
              </a:spcBef>
              <a:buFont typeface="Arial"/>
              <a:buChar char="•"/>
              <a:defRPr sz="7083"/>
            </a:lvl9pPr>
          </a:lstStyle>
          <a:p>
            <a:r>
              <a:rPr lang="en-US" sz="1400" dirty="0"/>
              <a:t>Award #: </a:t>
            </a:r>
            <a:r>
              <a:rPr lang="en-US" altLang="zh-CN" sz="1400" dirty="0"/>
              <a:t>1924937</a:t>
            </a:r>
          </a:p>
          <a:p>
            <a:r>
              <a:rPr lang="en-US" altLang="zh-CN" sz="1400" dirty="0"/>
              <a:t>09/01/2019 – 08/31/2022</a:t>
            </a:r>
          </a:p>
          <a:p>
            <a:endParaRPr lang="en-US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9FF34669-010F-418D-B922-BD699DE38D9D}"/>
              </a:ext>
            </a:extLst>
          </p:cNvPr>
          <p:cNvSpPr txBox="1">
            <a:spLocks/>
          </p:cNvSpPr>
          <p:nvPr/>
        </p:nvSpPr>
        <p:spPr>
          <a:xfrm>
            <a:off x="581931" y="1718931"/>
            <a:ext cx="4437239" cy="397951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cap="rnd" cmpd="tri">
            <a:solidFill>
              <a:schemeClr val="accent1"/>
            </a:solidFill>
          </a:ln>
        </p:spPr>
        <p:txBody>
          <a:bodyPr vert="horz" wrap="square" lIns="91428" tIns="45714" rIns="91428" bIns="45714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45" indent="-15237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457127" indent="-9523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896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590456" indent="-9523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7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85690" indent="-9523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7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7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800" dirty="0"/>
              <a:t>Vision systems, typically deep neural networks (DNNs), are trained under the </a:t>
            </a:r>
            <a:r>
              <a:rPr lang="en-US" altLang="zh-CN" sz="1800" i="1" dirty="0">
                <a:solidFill>
                  <a:srgbClr val="C00000"/>
                </a:solidFill>
              </a:rPr>
              <a:t>closed-world assumption</a:t>
            </a:r>
          </a:p>
          <a:p>
            <a:pPr algn="just"/>
            <a:r>
              <a:rPr lang="en-US" altLang="zh-CN" sz="1800" dirty="0"/>
              <a:t>This is </a:t>
            </a:r>
            <a:r>
              <a:rPr lang="en-US" altLang="zh-CN" sz="1800" dirty="0">
                <a:solidFill>
                  <a:srgbClr val="C00000"/>
                </a:solidFill>
              </a:rPr>
              <a:t>unrealistic for robots </a:t>
            </a:r>
            <a:r>
              <a:rPr lang="en-US" altLang="zh-CN" sz="1800" dirty="0"/>
              <a:t>deployed in environments like the home</a:t>
            </a:r>
          </a:p>
          <a:p>
            <a:pPr algn="just"/>
            <a:r>
              <a:rPr lang="en-US" altLang="zh-CN" sz="1800" dirty="0">
                <a:solidFill>
                  <a:srgbClr val="C00000"/>
                </a:solidFill>
              </a:rPr>
              <a:t>DNNs tend to assign examples from </a:t>
            </a:r>
            <a:r>
              <a:rPr lang="en-US" altLang="zh-CN" sz="1800" i="1" dirty="0">
                <a:solidFill>
                  <a:srgbClr val="C00000"/>
                </a:solidFill>
              </a:rPr>
              <a:t>unseen </a:t>
            </a:r>
            <a:r>
              <a:rPr lang="en-US" altLang="zh-CN" sz="1800" dirty="0">
                <a:solidFill>
                  <a:srgbClr val="C00000"/>
                </a:solidFill>
              </a:rPr>
              <a:t>classes to one of </a:t>
            </a:r>
            <a:r>
              <a:rPr lang="en-US" altLang="zh-CN" sz="1800">
                <a:solidFill>
                  <a:srgbClr val="C00000"/>
                </a:solidFill>
              </a:rPr>
              <a:t>their </a:t>
            </a:r>
            <a:r>
              <a:rPr lang="en-US" altLang="zh-CN" sz="1800" i="1">
                <a:solidFill>
                  <a:srgbClr val="C00000"/>
                </a:solidFill>
              </a:rPr>
              <a:t>training </a:t>
            </a:r>
            <a:r>
              <a:rPr lang="en-US" altLang="zh-CN" sz="1800">
                <a:solidFill>
                  <a:srgbClr val="C00000"/>
                </a:solidFill>
              </a:rPr>
              <a:t>classes</a:t>
            </a:r>
            <a:endParaRPr lang="en-US" altLang="zh-CN" sz="1800" dirty="0">
              <a:solidFill>
                <a:srgbClr val="C00000"/>
              </a:solidFill>
            </a:endParaRPr>
          </a:p>
          <a:p>
            <a:pPr algn="just"/>
            <a:r>
              <a:rPr lang="en-US" altLang="zh-CN" sz="1800" dirty="0"/>
              <a:t>This can lead to </a:t>
            </a:r>
            <a:r>
              <a:rPr lang="en-US" altLang="zh-CN" sz="1800" dirty="0">
                <a:solidFill>
                  <a:srgbClr val="C00000"/>
                </a:solidFill>
              </a:rPr>
              <a:t>incorrect decisions </a:t>
            </a:r>
            <a:r>
              <a:rPr lang="en-US" altLang="zh-CN" sz="1800" dirty="0"/>
              <a:t>and even </a:t>
            </a:r>
            <a:r>
              <a:rPr lang="en-US" altLang="zh-CN" sz="1800" dirty="0">
                <a:solidFill>
                  <a:srgbClr val="C00000"/>
                </a:solidFill>
              </a:rPr>
              <a:t>dangerous robot behavior</a:t>
            </a:r>
            <a:r>
              <a:rPr lang="en-US" altLang="zh-CN" sz="1800" dirty="0"/>
              <a:t>.</a:t>
            </a:r>
          </a:p>
          <a:p>
            <a:pPr algn="just"/>
            <a:r>
              <a:rPr lang="en-US" altLang="zh-CN" sz="1800" dirty="0"/>
              <a:t>Instead, robots should perform </a:t>
            </a:r>
            <a:r>
              <a:rPr lang="en-US" altLang="zh-CN" sz="1800" i="1" dirty="0">
                <a:solidFill>
                  <a:srgbClr val="C00000"/>
                </a:solidFill>
              </a:rPr>
              <a:t>novelty detection </a:t>
            </a:r>
            <a:r>
              <a:rPr lang="en-US" altLang="zh-CN" sz="1800" dirty="0">
                <a:solidFill>
                  <a:srgbClr val="C00000"/>
                </a:solidFill>
              </a:rPr>
              <a:t>(ND).</a:t>
            </a:r>
            <a:endParaRPr lang="en-US" altLang="zh-CN" sz="14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Wiener Dog's Repeated Attempts at Climbing Up on Couch End in Disaster in  Hilarious Video">
            <a:extLst>
              <a:ext uri="{FF2B5EF4-FFF2-40B4-BE49-F238E27FC236}">
                <a16:creationId xmlns:a16="http://schemas.microsoft.com/office/drawing/2014/main" id="{0C21F28B-A802-40E3-9CEC-6FD077995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8" t="18875" b="8391"/>
          <a:stretch/>
        </p:blipFill>
        <p:spPr bwMode="auto">
          <a:xfrm>
            <a:off x="7730242" y="4513329"/>
            <a:ext cx="1515008" cy="149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78E6B4ED-0FB4-4B40-B4E1-1C3CEC379EA3}"/>
              </a:ext>
            </a:extLst>
          </p:cNvPr>
          <p:cNvSpPr/>
          <p:nvPr/>
        </p:nvSpPr>
        <p:spPr>
          <a:xfrm>
            <a:off x="8242042" y="1515755"/>
            <a:ext cx="3794448" cy="2656212"/>
          </a:xfrm>
          <a:prstGeom prst="cloudCallout">
            <a:avLst>
              <a:gd name="adj1" fmla="val -85999"/>
              <a:gd name="adj2" fmla="val -428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94BAC0-334F-4763-BC5E-99E9C92D2838}"/>
              </a:ext>
            </a:extLst>
          </p:cNvPr>
          <p:cNvGrpSpPr/>
          <p:nvPr/>
        </p:nvGrpSpPr>
        <p:grpSpPr>
          <a:xfrm>
            <a:off x="9440853" y="4852725"/>
            <a:ext cx="535904" cy="706398"/>
            <a:chOff x="9438484" y="5005179"/>
            <a:chExt cx="535904" cy="7063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BF63BC-B08C-4727-9F82-529B78DE8C76}"/>
                </a:ext>
              </a:extLst>
            </p:cNvPr>
            <p:cNvSpPr txBox="1"/>
            <p:nvPr/>
          </p:nvSpPr>
          <p:spPr>
            <a:xfrm>
              <a:off x="9529920" y="5005179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C8C1D6-E97A-4A10-99AB-BC83EC44DC9C}"/>
                </a:ext>
              </a:extLst>
            </p:cNvPr>
            <p:cNvSpPr txBox="1"/>
            <p:nvPr/>
          </p:nvSpPr>
          <p:spPr>
            <a:xfrm>
              <a:off x="9682320" y="5157579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14F9D1-E9FE-421B-A30F-585E5A82D41F}"/>
                </a:ext>
              </a:extLst>
            </p:cNvPr>
            <p:cNvSpPr txBox="1"/>
            <p:nvPr/>
          </p:nvSpPr>
          <p:spPr>
            <a:xfrm>
              <a:off x="9438484" y="5342245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40127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83116E"/>
      </a:accent4>
      <a:accent5>
        <a:srgbClr val="185994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3053</TotalTime>
  <Words>182</Words>
  <Application>Microsoft Office PowerPoint</Application>
  <PresentationFormat>Widescreen</PresentationFormat>
  <Paragraphs>27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Default Theme</vt:lpstr>
      <vt:lpstr>PowerPoint Presentation</vt:lpstr>
      <vt:lpstr>Learning Deep Classifiers Consistent with Fine-Grained Novelty Detection  NRI: FND: Towards Scalable and Self-Aware Robotic Perception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National Robotics Initiative (NRI)  Principal Investigators' Meeting</dc:title>
  <dc:creator>Microsoft Office User</dc:creator>
  <cp:lastModifiedBy>Vasconcelos, Nuno</cp:lastModifiedBy>
  <cp:revision>36</cp:revision>
  <dcterms:created xsi:type="dcterms:W3CDTF">2018-10-29T01:51:13Z</dcterms:created>
  <dcterms:modified xsi:type="dcterms:W3CDTF">2022-03-29T04:29:39Z</dcterms:modified>
</cp:coreProperties>
</file>