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sldIdLst>
    <p:sldId id="287" r:id="rId2"/>
  </p:sldIdLst>
  <p:sldSz cx="43891200" cy="32918400"/>
  <p:notesSz cx="6858000" cy="9144000"/>
  <p:defaultTextStyle>
    <a:defPPr>
      <a:defRPr lang="en-US"/>
    </a:defPPr>
    <a:lvl1pPr algn="l" defTabSz="4387850" rtl="0" fontAlgn="base">
      <a:spcBef>
        <a:spcPct val="0"/>
      </a:spcBef>
      <a:spcAft>
        <a:spcPct val="0"/>
      </a:spcAft>
      <a:defRPr sz="8500" kern="1200">
        <a:solidFill>
          <a:schemeClr val="tx1"/>
        </a:solidFill>
        <a:latin typeface="Arial" charset="0"/>
        <a:ea typeface="+mn-ea"/>
        <a:cs typeface="Arial" charset="0"/>
      </a:defRPr>
    </a:lvl1pPr>
    <a:lvl2pPr marL="2193925" indent="-1736725" algn="l" defTabSz="4387850" rtl="0" fontAlgn="base">
      <a:spcBef>
        <a:spcPct val="0"/>
      </a:spcBef>
      <a:spcAft>
        <a:spcPct val="0"/>
      </a:spcAft>
      <a:defRPr sz="8500" kern="1200">
        <a:solidFill>
          <a:schemeClr val="tx1"/>
        </a:solidFill>
        <a:latin typeface="Arial" charset="0"/>
        <a:ea typeface="+mn-ea"/>
        <a:cs typeface="Arial" charset="0"/>
      </a:defRPr>
    </a:lvl2pPr>
    <a:lvl3pPr marL="4387850" indent="-3473450" algn="l" defTabSz="4387850" rtl="0" fontAlgn="base">
      <a:spcBef>
        <a:spcPct val="0"/>
      </a:spcBef>
      <a:spcAft>
        <a:spcPct val="0"/>
      </a:spcAft>
      <a:defRPr sz="8500" kern="1200">
        <a:solidFill>
          <a:schemeClr val="tx1"/>
        </a:solidFill>
        <a:latin typeface="Arial" charset="0"/>
        <a:ea typeface="+mn-ea"/>
        <a:cs typeface="Arial" charset="0"/>
      </a:defRPr>
    </a:lvl3pPr>
    <a:lvl4pPr marL="6581775" indent="-5210175" algn="l" defTabSz="4387850" rtl="0" fontAlgn="base">
      <a:spcBef>
        <a:spcPct val="0"/>
      </a:spcBef>
      <a:spcAft>
        <a:spcPct val="0"/>
      </a:spcAft>
      <a:defRPr sz="8500" kern="1200">
        <a:solidFill>
          <a:schemeClr val="tx1"/>
        </a:solidFill>
        <a:latin typeface="Arial" charset="0"/>
        <a:ea typeface="+mn-ea"/>
        <a:cs typeface="Arial" charset="0"/>
      </a:defRPr>
    </a:lvl4pPr>
    <a:lvl5pPr marL="8775700" indent="-6946900" algn="l" defTabSz="4387850" rtl="0" fontAlgn="base">
      <a:spcBef>
        <a:spcPct val="0"/>
      </a:spcBef>
      <a:spcAft>
        <a:spcPct val="0"/>
      </a:spcAft>
      <a:defRPr sz="8500" kern="1200">
        <a:solidFill>
          <a:schemeClr val="tx1"/>
        </a:solidFill>
        <a:latin typeface="Arial" charset="0"/>
        <a:ea typeface="+mn-ea"/>
        <a:cs typeface="Arial" charset="0"/>
      </a:defRPr>
    </a:lvl5pPr>
    <a:lvl6pPr marL="2286000" algn="l" defTabSz="914400" rtl="0" eaLnBrk="1" latinLnBrk="0" hangingPunct="1">
      <a:defRPr sz="8500" kern="1200">
        <a:solidFill>
          <a:schemeClr val="tx1"/>
        </a:solidFill>
        <a:latin typeface="Arial" charset="0"/>
        <a:ea typeface="+mn-ea"/>
        <a:cs typeface="Arial" charset="0"/>
      </a:defRPr>
    </a:lvl6pPr>
    <a:lvl7pPr marL="2743200" algn="l" defTabSz="914400" rtl="0" eaLnBrk="1" latinLnBrk="0" hangingPunct="1">
      <a:defRPr sz="8500" kern="1200">
        <a:solidFill>
          <a:schemeClr val="tx1"/>
        </a:solidFill>
        <a:latin typeface="Arial" charset="0"/>
        <a:ea typeface="+mn-ea"/>
        <a:cs typeface="Arial" charset="0"/>
      </a:defRPr>
    </a:lvl7pPr>
    <a:lvl8pPr marL="3200400" algn="l" defTabSz="914400" rtl="0" eaLnBrk="1" latinLnBrk="0" hangingPunct="1">
      <a:defRPr sz="8500" kern="1200">
        <a:solidFill>
          <a:schemeClr val="tx1"/>
        </a:solidFill>
        <a:latin typeface="Arial" charset="0"/>
        <a:ea typeface="+mn-ea"/>
        <a:cs typeface="Arial" charset="0"/>
      </a:defRPr>
    </a:lvl8pPr>
    <a:lvl9pPr marL="3657600" algn="l" defTabSz="914400" rtl="0" eaLnBrk="1" latinLnBrk="0" hangingPunct="1">
      <a:defRPr sz="85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0516"/>
    <a:srgbClr val="0A1329"/>
    <a:srgbClr val="060B17"/>
    <a:srgbClr val="1A3162"/>
    <a:srgbClr val="213E7D"/>
    <a:srgbClr val="5B3A7F"/>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6" autoAdjust="0"/>
    <p:restoredTop sz="96381" autoAdjust="0"/>
  </p:normalViewPr>
  <p:slideViewPr>
    <p:cSldViewPr snapToGrid="0">
      <p:cViewPr varScale="1">
        <p:scale>
          <a:sx n="35" d="100"/>
          <a:sy n="35" d="100"/>
        </p:scale>
        <p:origin x="-1640" y="-120"/>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0" d="100"/>
          <a:sy n="100" d="100"/>
        </p:scale>
        <p:origin x="-360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Qty</c:v>
                </c:pt>
              </c:strCache>
            </c:strRef>
          </c:tx>
          <c:dLbls>
            <c:dLbl>
              <c:idx val="0"/>
              <c:layout>
                <c:manualLayout>
                  <c:x val="0.0956169099995426"/>
                  <c:y val="0.0165926511147789"/>
                </c:manualLayout>
              </c:layout>
              <c:showLegendKey val="0"/>
              <c:showVal val="0"/>
              <c:showCatName val="1"/>
              <c:showSerName val="0"/>
              <c:showPercent val="1"/>
              <c:showBubbleSize val="0"/>
            </c:dLbl>
            <c:dLbl>
              <c:idx val="3"/>
              <c:layout>
                <c:manualLayout>
                  <c:x val="-0.135318565954407"/>
                  <c:y val="0.00265077046788808"/>
                </c:manualLayout>
              </c:layout>
              <c:tx>
                <c:rich>
                  <a:bodyPr/>
                  <a:lstStyle/>
                  <a:p>
                    <a:pPr>
                      <a:defRPr sz="2400">
                        <a:solidFill>
                          <a:schemeClr val="bg1"/>
                        </a:solidFill>
                      </a:defRPr>
                    </a:pPr>
                    <a:r>
                      <a:rPr lang="en-US" smtClean="0"/>
                      <a:t>Event</a:t>
                    </a:r>
                  </a:p>
                  <a:p>
                    <a:pPr>
                      <a:defRPr sz="2400">
                        <a:solidFill>
                          <a:schemeClr val="bg1"/>
                        </a:solidFill>
                      </a:defRPr>
                    </a:pPr>
                    <a:r>
                      <a:rPr lang="en-US" smtClean="0"/>
                      <a:t>Planning</a:t>
                    </a:r>
                    <a:r>
                      <a:rPr lang="en-US"/>
                      <a:t>
20%</a:t>
                    </a:r>
                  </a:p>
                </c:rich>
              </c:tx>
              <c:spPr/>
              <c:showLegendKey val="0"/>
              <c:showVal val="0"/>
              <c:showCatName val="1"/>
              <c:showSerName val="0"/>
              <c:showPercent val="1"/>
              <c:showBubbleSize val="0"/>
            </c:dLbl>
            <c:dLbl>
              <c:idx val="4"/>
              <c:layout>
                <c:manualLayout>
                  <c:x val="-0.107135384148997"/>
                  <c:y val="-0.147852389984587"/>
                </c:manualLayout>
              </c:layout>
              <c:tx>
                <c:rich>
                  <a:bodyPr/>
                  <a:lstStyle/>
                  <a:p>
                    <a:pPr>
                      <a:defRPr sz="2400">
                        <a:solidFill>
                          <a:schemeClr val="bg1"/>
                        </a:solidFill>
                      </a:defRPr>
                    </a:pPr>
                    <a:r>
                      <a:rPr lang="en-US" dirty="0"/>
                      <a:t>Research </a:t>
                    </a:r>
                    <a:r>
                      <a:rPr lang="en-US" dirty="0" smtClean="0"/>
                      <a:t>Program </a:t>
                    </a:r>
                  </a:p>
                  <a:p>
                    <a:pPr>
                      <a:defRPr sz="2400">
                        <a:solidFill>
                          <a:schemeClr val="bg1"/>
                        </a:solidFill>
                      </a:defRPr>
                    </a:pPr>
                    <a:r>
                      <a:rPr lang="en-US" dirty="0" smtClean="0"/>
                      <a:t>Management</a:t>
                    </a:r>
                    <a:r>
                      <a:rPr lang="en-US" dirty="0"/>
                      <a:t>
13%</a:t>
                    </a:r>
                  </a:p>
                </c:rich>
              </c:tx>
              <c:spPr/>
              <c:showLegendKey val="0"/>
              <c:showVal val="0"/>
              <c:showCatName val="1"/>
              <c:showSerName val="0"/>
              <c:showPercent val="1"/>
              <c:showBubbleSize val="0"/>
            </c:dLbl>
            <c:dLbl>
              <c:idx val="5"/>
              <c:layout>
                <c:manualLayout>
                  <c:x val="0.0566628441929523"/>
                  <c:y val="-0.15517629145873"/>
                </c:manualLayout>
              </c:layout>
              <c:tx>
                <c:rich>
                  <a:bodyPr/>
                  <a:lstStyle/>
                  <a:p>
                    <a:pPr>
                      <a:defRPr sz="2400">
                        <a:solidFill>
                          <a:srgbClr val="FFFFFF"/>
                        </a:solidFill>
                      </a:defRPr>
                    </a:pPr>
                    <a:r>
                      <a:rPr lang="en-US"/>
                      <a:t>Research </a:t>
                    </a:r>
                    <a:endParaRPr lang="en-US" smtClean="0"/>
                  </a:p>
                  <a:p>
                    <a:pPr>
                      <a:defRPr sz="2400">
                        <a:solidFill>
                          <a:srgbClr val="FFFFFF"/>
                        </a:solidFill>
                      </a:defRPr>
                    </a:pPr>
                    <a:r>
                      <a:rPr lang="en-US" smtClean="0"/>
                      <a:t>Project</a:t>
                    </a:r>
                    <a:r>
                      <a:rPr lang="en-US"/>
                      <a:t>
13%</a:t>
                    </a:r>
                  </a:p>
                </c:rich>
              </c:tx>
              <c:spPr/>
              <c:showLegendKey val="0"/>
              <c:showVal val="0"/>
              <c:showCatName val="1"/>
              <c:showSerName val="0"/>
              <c:showPercent val="1"/>
              <c:showBubbleSize val="0"/>
            </c:dLbl>
            <c:dLbl>
              <c:idx val="6"/>
              <c:layout>
                <c:manualLayout>
                  <c:x val="0.146877407597309"/>
                  <c:y val="-0.0776230432578399"/>
                </c:manualLayout>
              </c:layout>
              <c:tx>
                <c:rich>
                  <a:bodyPr/>
                  <a:lstStyle/>
                  <a:p>
                    <a:r>
                      <a:rPr lang="en-US"/>
                      <a:t>Workshop </a:t>
                    </a:r>
                    <a:endParaRPr lang="en-US" smtClean="0"/>
                  </a:p>
                  <a:p>
                    <a:r>
                      <a:rPr lang="en-US" smtClean="0"/>
                      <a:t>Proceedings</a:t>
                    </a:r>
                    <a:r>
                      <a:rPr lang="en-US"/>
                      <a:t>
16%</a:t>
                    </a:r>
                  </a:p>
                </c:rich>
              </c:tx>
              <c:showLegendKey val="0"/>
              <c:showVal val="0"/>
              <c:showCatName val="1"/>
              <c:showSerName val="0"/>
              <c:showPercent val="1"/>
              <c:showBubbleSize val="0"/>
            </c:dLbl>
            <c:dLbl>
              <c:idx val="7"/>
              <c:layout>
                <c:manualLayout>
                  <c:x val="0.117159526058489"/>
                  <c:y val="0.151403202906188"/>
                </c:manualLayout>
              </c:layout>
              <c:tx>
                <c:rich>
                  <a:bodyPr/>
                  <a:lstStyle/>
                  <a:p>
                    <a:r>
                      <a:rPr lang="en-US"/>
                      <a:t>Special </a:t>
                    </a:r>
                    <a:endParaRPr lang="en-US" smtClean="0"/>
                  </a:p>
                  <a:p>
                    <a:r>
                      <a:rPr lang="en-US" smtClean="0"/>
                      <a:t>Interests </a:t>
                    </a:r>
                  </a:p>
                  <a:p>
                    <a:r>
                      <a:rPr lang="en-US" smtClean="0"/>
                      <a:t>Group</a:t>
                    </a:r>
                    <a:r>
                      <a:rPr lang="en-US" dirty="0"/>
                      <a:t>
18%</a:t>
                    </a:r>
                  </a:p>
                </c:rich>
              </c:tx>
              <c:showLegendKey val="0"/>
              <c:showVal val="0"/>
              <c:showCatName val="1"/>
              <c:showSerName val="0"/>
              <c:showPercent val="1"/>
              <c:showBubbleSize val="0"/>
            </c:dLbl>
            <c:dLbl>
              <c:idx val="8"/>
              <c:layout>
                <c:manualLayout>
                  <c:x val="0.0317641895413909"/>
                  <c:y val="0.112414800286237"/>
                </c:manualLayout>
              </c:layout>
              <c:tx>
                <c:rich>
                  <a:bodyPr/>
                  <a:lstStyle/>
                  <a:p>
                    <a:r>
                      <a:rPr lang="en-US" smtClean="0"/>
                      <a:t>Technology</a:t>
                    </a:r>
                  </a:p>
                  <a:p>
                    <a:r>
                      <a:rPr lang="en-US" smtClean="0"/>
                      <a:t>Transition</a:t>
                    </a:r>
                    <a:r>
                      <a:rPr lang="en-US"/>
                      <a:t>
5%</a:t>
                    </a:r>
                  </a:p>
                </c:rich>
              </c:tx>
              <c:showLegendKey val="0"/>
              <c:showVal val="0"/>
              <c:showCatName val="1"/>
              <c:showSerName val="0"/>
              <c:showPercent val="1"/>
              <c:showBubbleSize val="0"/>
            </c:dLbl>
            <c:txPr>
              <a:bodyPr/>
              <a:lstStyle/>
              <a:p>
                <a:pPr>
                  <a:defRPr sz="2400"/>
                </a:pPr>
                <a:endParaRPr lang="en-US"/>
              </a:p>
            </c:txPr>
            <c:showLegendKey val="0"/>
            <c:showVal val="0"/>
            <c:showCatName val="1"/>
            <c:showSerName val="0"/>
            <c:showPercent val="1"/>
            <c:showBubbleSize val="0"/>
            <c:showLeaderLines val="1"/>
          </c:dLbls>
          <c:cat>
            <c:strRef>
              <c:f>Sheet1!$A$2:$A$10</c:f>
              <c:strCache>
                <c:ptCount val="9"/>
                <c:pt idx="0">
                  <c:v>Challenge/Competition</c:v>
                </c:pt>
                <c:pt idx="1">
                  <c:v>Conference Proceedings</c:v>
                </c:pt>
                <c:pt idx="2">
                  <c:v>Education</c:v>
                </c:pt>
                <c:pt idx="3">
                  <c:v>Event Planning</c:v>
                </c:pt>
                <c:pt idx="4">
                  <c:v>Research Program Mgmnt</c:v>
                </c:pt>
                <c:pt idx="5">
                  <c:v>Research Project</c:v>
                </c:pt>
                <c:pt idx="6">
                  <c:v>Workshop Proceedings</c:v>
                </c:pt>
                <c:pt idx="7">
                  <c:v>Special Interests Group</c:v>
                </c:pt>
                <c:pt idx="8">
                  <c:v>Technology Transition</c:v>
                </c:pt>
              </c:strCache>
            </c:strRef>
          </c:cat>
          <c:val>
            <c:numRef>
              <c:f>Sheet1!$B$2:$B$10</c:f>
              <c:numCache>
                <c:formatCode>General</c:formatCode>
                <c:ptCount val="9"/>
                <c:pt idx="0">
                  <c:v>2.0</c:v>
                </c:pt>
                <c:pt idx="1">
                  <c:v>9.0</c:v>
                </c:pt>
                <c:pt idx="2">
                  <c:v>8.0</c:v>
                </c:pt>
                <c:pt idx="3">
                  <c:v>26.0</c:v>
                </c:pt>
                <c:pt idx="4">
                  <c:v>16.0</c:v>
                </c:pt>
                <c:pt idx="5">
                  <c:v>16.0</c:v>
                </c:pt>
                <c:pt idx="6">
                  <c:v>21.0</c:v>
                </c:pt>
                <c:pt idx="7">
                  <c:v>23.0</c:v>
                </c:pt>
                <c:pt idx="8">
                  <c:v>7.0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38837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4388373" fontAlgn="auto">
              <a:spcBef>
                <a:spcPts val="0"/>
              </a:spcBef>
              <a:spcAft>
                <a:spcPts val="0"/>
              </a:spcAft>
              <a:defRPr sz="1200">
                <a:latin typeface="+mn-lt"/>
                <a:cs typeface="+mn-cs"/>
              </a:defRPr>
            </a:lvl1pPr>
          </a:lstStyle>
          <a:p>
            <a:pPr>
              <a:defRPr/>
            </a:pPr>
            <a:fld id="{237A9616-3EB4-49AE-9EC6-CD5DE3EED5E0}" type="datetimeFigureOut">
              <a:rPr lang="en-US"/>
              <a:pPr>
                <a:defRPr/>
              </a:pPr>
              <a:t>10/21/14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388373"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4388373" fontAlgn="auto">
              <a:spcBef>
                <a:spcPts val="0"/>
              </a:spcBef>
              <a:spcAft>
                <a:spcPts val="0"/>
              </a:spcAft>
              <a:defRPr sz="1200">
                <a:latin typeface="+mn-lt"/>
                <a:cs typeface="+mn-cs"/>
              </a:defRPr>
            </a:lvl1pPr>
          </a:lstStyle>
          <a:p>
            <a:pPr>
              <a:defRPr/>
            </a:pPr>
            <a:fld id="{C0E51747-CC05-4925-9F99-DDA7B1C5C147}" type="slidenum">
              <a:rPr lang="en-US"/>
              <a:pPr>
                <a:defRPr/>
              </a:pPr>
              <a:t>‹#›</a:t>
            </a:fld>
            <a:endParaRPr lang="en-US" dirty="0"/>
          </a:p>
        </p:txBody>
      </p:sp>
    </p:spTree>
    <p:extLst>
      <p:ext uri="{BB962C8B-B14F-4D97-AF65-F5344CB8AC3E}">
        <p14:creationId xmlns:p14="http://schemas.microsoft.com/office/powerpoint/2010/main" val="3287895293"/>
      </p:ext>
    </p:extLst>
  </p:cSld>
  <p:clrMap bg1="lt1" tx1="dk1" bg2="lt2" tx2="dk2" accent1="accent1" accent2="accent2" accent3="accent3" accent4="accent4" accent5="accent5" accent6="accent6" hlink="hlink" folHlink="folHlink"/>
  <p:notesStyle>
    <a:lvl1pPr algn="l" defTabSz="4387850" rtl="0" eaLnBrk="0" fontAlgn="base" hangingPunct="0">
      <a:spcBef>
        <a:spcPct val="30000"/>
      </a:spcBef>
      <a:spcAft>
        <a:spcPct val="0"/>
      </a:spcAft>
      <a:defRPr sz="5700" kern="1200">
        <a:solidFill>
          <a:schemeClr val="tx1"/>
        </a:solidFill>
        <a:latin typeface="+mn-lt"/>
        <a:ea typeface="+mn-ea"/>
        <a:cs typeface="+mn-cs"/>
      </a:defRPr>
    </a:lvl1pPr>
    <a:lvl2pPr marL="2193925" algn="l" defTabSz="4387850" rtl="0" eaLnBrk="0" fontAlgn="base" hangingPunct="0">
      <a:spcBef>
        <a:spcPct val="30000"/>
      </a:spcBef>
      <a:spcAft>
        <a:spcPct val="0"/>
      </a:spcAft>
      <a:defRPr sz="5700" kern="1200">
        <a:solidFill>
          <a:schemeClr val="tx1"/>
        </a:solidFill>
        <a:latin typeface="+mn-lt"/>
        <a:ea typeface="+mn-ea"/>
        <a:cs typeface="+mn-cs"/>
      </a:defRPr>
    </a:lvl2pPr>
    <a:lvl3pPr marL="4387850" algn="l" defTabSz="4387850" rtl="0" eaLnBrk="0" fontAlgn="base" hangingPunct="0">
      <a:spcBef>
        <a:spcPct val="30000"/>
      </a:spcBef>
      <a:spcAft>
        <a:spcPct val="0"/>
      </a:spcAft>
      <a:defRPr sz="5700" kern="1200">
        <a:solidFill>
          <a:schemeClr val="tx1"/>
        </a:solidFill>
        <a:latin typeface="+mn-lt"/>
        <a:ea typeface="+mn-ea"/>
        <a:cs typeface="+mn-cs"/>
      </a:defRPr>
    </a:lvl3pPr>
    <a:lvl4pPr marL="6581775" algn="l" defTabSz="4387850" rtl="0" eaLnBrk="0" fontAlgn="base" hangingPunct="0">
      <a:spcBef>
        <a:spcPct val="30000"/>
      </a:spcBef>
      <a:spcAft>
        <a:spcPct val="0"/>
      </a:spcAft>
      <a:defRPr sz="5700" kern="1200">
        <a:solidFill>
          <a:schemeClr val="tx1"/>
        </a:solidFill>
        <a:latin typeface="+mn-lt"/>
        <a:ea typeface="+mn-ea"/>
        <a:cs typeface="+mn-cs"/>
      </a:defRPr>
    </a:lvl4pPr>
    <a:lvl5pPr marL="8775700" algn="l" defTabSz="4387850" rtl="0" eaLnBrk="0" fontAlgn="base" hangingPunct="0">
      <a:spcBef>
        <a:spcPct val="30000"/>
      </a:spcBef>
      <a:spcAft>
        <a:spcPct val="0"/>
      </a:spcAft>
      <a:defRPr sz="5700" kern="1200">
        <a:solidFill>
          <a:schemeClr val="tx1"/>
        </a:solidFill>
        <a:latin typeface="+mn-lt"/>
        <a:ea typeface="+mn-ea"/>
        <a:cs typeface="+mn-cs"/>
      </a:defRPr>
    </a:lvl5pPr>
    <a:lvl6pPr marL="10970935" algn="l" defTabSz="4388373" rtl="0" eaLnBrk="1" latinLnBrk="0" hangingPunct="1">
      <a:defRPr sz="5700" kern="1200">
        <a:solidFill>
          <a:schemeClr val="tx1"/>
        </a:solidFill>
        <a:latin typeface="+mn-lt"/>
        <a:ea typeface="+mn-ea"/>
        <a:cs typeface="+mn-cs"/>
      </a:defRPr>
    </a:lvl6pPr>
    <a:lvl7pPr marL="13165123" algn="l" defTabSz="4388373" rtl="0" eaLnBrk="1" latinLnBrk="0" hangingPunct="1">
      <a:defRPr sz="5700" kern="1200">
        <a:solidFill>
          <a:schemeClr val="tx1"/>
        </a:solidFill>
        <a:latin typeface="+mn-lt"/>
        <a:ea typeface="+mn-ea"/>
        <a:cs typeface="+mn-cs"/>
      </a:defRPr>
    </a:lvl7pPr>
    <a:lvl8pPr marL="15359309" algn="l" defTabSz="4388373" rtl="0" eaLnBrk="1" latinLnBrk="0" hangingPunct="1">
      <a:defRPr sz="5700" kern="1200">
        <a:solidFill>
          <a:schemeClr val="tx1"/>
        </a:solidFill>
        <a:latin typeface="+mn-lt"/>
        <a:ea typeface="+mn-ea"/>
        <a:cs typeface="+mn-cs"/>
      </a:defRPr>
    </a:lvl8pPr>
    <a:lvl9pPr marL="17553497" algn="l" defTabSz="4388373"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500">
                <a:solidFill>
                  <a:schemeClr val="tx1"/>
                </a:solidFill>
                <a:latin typeface="Calibri" pitchFamily="34" charset="0"/>
              </a:defRPr>
            </a:lvl1pPr>
            <a:lvl2pPr marL="742950" indent="-285750">
              <a:defRPr sz="8500">
                <a:solidFill>
                  <a:schemeClr val="tx1"/>
                </a:solidFill>
                <a:latin typeface="Calibri" pitchFamily="34" charset="0"/>
              </a:defRPr>
            </a:lvl2pPr>
            <a:lvl3pPr marL="1143000" indent="-228600">
              <a:defRPr sz="8500">
                <a:solidFill>
                  <a:schemeClr val="tx1"/>
                </a:solidFill>
                <a:latin typeface="Calibri" pitchFamily="34" charset="0"/>
              </a:defRPr>
            </a:lvl3pPr>
            <a:lvl4pPr marL="1600200" indent="-228600">
              <a:defRPr sz="8500">
                <a:solidFill>
                  <a:schemeClr val="tx1"/>
                </a:solidFill>
                <a:latin typeface="Calibri" pitchFamily="34" charset="0"/>
              </a:defRPr>
            </a:lvl4pPr>
            <a:lvl5pPr marL="2057400" indent="-228600">
              <a:defRPr sz="8500">
                <a:solidFill>
                  <a:schemeClr val="tx1"/>
                </a:solidFill>
                <a:latin typeface="Calibri" pitchFamily="34" charset="0"/>
              </a:defRPr>
            </a:lvl5pPr>
            <a:lvl6pPr marL="2514600" indent="-228600" defTabSz="4387850" fontAlgn="base">
              <a:spcBef>
                <a:spcPct val="0"/>
              </a:spcBef>
              <a:spcAft>
                <a:spcPct val="0"/>
              </a:spcAft>
              <a:defRPr sz="8500">
                <a:solidFill>
                  <a:schemeClr val="tx1"/>
                </a:solidFill>
                <a:latin typeface="Calibri" pitchFamily="34" charset="0"/>
              </a:defRPr>
            </a:lvl6pPr>
            <a:lvl7pPr marL="2971800" indent="-228600" defTabSz="4387850" fontAlgn="base">
              <a:spcBef>
                <a:spcPct val="0"/>
              </a:spcBef>
              <a:spcAft>
                <a:spcPct val="0"/>
              </a:spcAft>
              <a:defRPr sz="8500">
                <a:solidFill>
                  <a:schemeClr val="tx1"/>
                </a:solidFill>
                <a:latin typeface="Calibri" pitchFamily="34" charset="0"/>
              </a:defRPr>
            </a:lvl7pPr>
            <a:lvl8pPr marL="3429000" indent="-228600" defTabSz="4387850" fontAlgn="base">
              <a:spcBef>
                <a:spcPct val="0"/>
              </a:spcBef>
              <a:spcAft>
                <a:spcPct val="0"/>
              </a:spcAft>
              <a:defRPr sz="8500">
                <a:solidFill>
                  <a:schemeClr val="tx1"/>
                </a:solidFill>
                <a:latin typeface="Calibri" pitchFamily="34" charset="0"/>
              </a:defRPr>
            </a:lvl8pPr>
            <a:lvl9pPr marL="3886200" indent="-228600" defTabSz="4387850" fontAlgn="base">
              <a:spcBef>
                <a:spcPct val="0"/>
              </a:spcBef>
              <a:spcAft>
                <a:spcPct val="0"/>
              </a:spcAft>
              <a:defRPr sz="8500">
                <a:solidFill>
                  <a:schemeClr val="tx1"/>
                </a:solidFill>
                <a:latin typeface="Calibri" pitchFamily="34" charset="0"/>
              </a:defRPr>
            </a:lvl9pPr>
          </a:lstStyle>
          <a:p>
            <a:pPr defTabSz="4387850" fontAlgn="base">
              <a:spcBef>
                <a:spcPct val="0"/>
              </a:spcBef>
              <a:spcAft>
                <a:spcPct val="0"/>
              </a:spcAft>
              <a:defRPr/>
            </a:pPr>
            <a:fld id="{A64752F6-36C2-423A-9FE8-D6A2F06F671F}" type="slidenum">
              <a:rPr lang="en-US" altLang="en-US" sz="1200" smtClean="0"/>
              <a:pPr defTabSz="4387850" fontAlgn="base">
                <a:spcBef>
                  <a:spcPct val="0"/>
                </a:spcBef>
                <a:spcAft>
                  <a:spcPct val="0"/>
                </a:spcAft>
                <a:defRPr/>
              </a:pPr>
              <a:t>1</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2" name="Title 1"/>
          <p:cNvSpPr>
            <a:spLocks noGrp="1"/>
          </p:cNvSpPr>
          <p:nvPr>
            <p:ph type="title"/>
          </p:nvPr>
        </p:nvSpPr>
        <p:spPr>
          <a:xfrm>
            <a:off x="5932593" y="457202"/>
            <a:ext cx="32009976" cy="1447800"/>
          </a:xfrm>
          <a:prstGeom prst="rect">
            <a:avLst/>
          </a:prstGeom>
        </p:spPr>
        <p:txBody>
          <a:bodyPr lIns="91426" tIns="45711" rIns="91426" bIns="45711" anchor="ctr" anchorCtr="0"/>
          <a:lstStyle>
            <a:lvl1pPr>
              <a:defRPr b="1"/>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904188" y="6004406"/>
            <a:ext cx="10056813" cy="846307"/>
          </a:xfrm>
          <a:prstGeom prst="rect">
            <a:avLst/>
          </a:prstGeom>
        </p:spPr>
        <p:txBody>
          <a:bodyPr wrap="square" lIns="228561" tIns="228561" rIns="228561" bIns="228561">
            <a:spAutoFit/>
          </a:bodyPr>
          <a:lstStyle>
            <a:lvl1pPr marL="0" indent="0">
              <a:buNone/>
              <a:defRPr sz="2500">
                <a:latin typeface="Trebuchet MS" pitchFamily="34" charset="0"/>
              </a:defRPr>
            </a:lvl1pPr>
            <a:lvl2pPr marL="1485646" indent="-571403">
              <a:defRPr sz="2500">
                <a:latin typeface="Trebuchet MS" pitchFamily="34" charset="0"/>
              </a:defRPr>
            </a:lvl2pPr>
            <a:lvl3pPr marL="2057051" indent="-571403">
              <a:defRPr sz="2500">
                <a:latin typeface="Trebuchet MS" pitchFamily="34" charset="0"/>
              </a:defRPr>
            </a:lvl3pPr>
            <a:lvl4pPr marL="2685593" indent="-628544">
              <a:defRPr sz="2500">
                <a:latin typeface="Trebuchet MS" pitchFamily="34" charset="0"/>
              </a:defRPr>
            </a:lvl4pPr>
            <a:lvl5pPr marL="3142716" indent="-457122">
              <a:defRPr sz="2500">
                <a:latin typeface="Trebuchet MS" pitchFamily="34" charset="0"/>
              </a:defRPr>
            </a:lvl5pPr>
          </a:lstStyle>
          <a:p>
            <a:pPr lvl="0"/>
            <a:r>
              <a:rPr lang="en-US" smtClean="0"/>
              <a:t>Click to edit Master text styles</a:t>
            </a:r>
          </a:p>
        </p:txBody>
      </p:sp>
      <p:sp>
        <p:nvSpPr>
          <p:cNvPr id="6" name="Text Placeholder 5"/>
          <p:cNvSpPr>
            <a:spLocks noGrp="1"/>
          </p:cNvSpPr>
          <p:nvPr>
            <p:ph type="body" sz="quarter" idx="11"/>
          </p:nvPr>
        </p:nvSpPr>
        <p:spPr>
          <a:xfrm>
            <a:off x="922341" y="5295417"/>
            <a:ext cx="10048875" cy="738635"/>
          </a:xfrm>
          <a:prstGeom prst="rect">
            <a:avLst/>
          </a:prstGeom>
          <a:solidFill>
            <a:schemeClr val="accent3">
              <a:lumMod val="50000"/>
            </a:schemeClr>
          </a:solidFill>
        </p:spPr>
        <p:txBody>
          <a:bodyPr lIns="91426" tIns="91426" rIns="91426" bIns="91426" anchor="ctr" anchorCtr="0">
            <a:spAutoFit/>
          </a:bodyPr>
          <a:lstStyle>
            <a:lvl1pPr algn="ctr">
              <a:buNone/>
              <a:defRPr sz="3600" b="1" baseline="0">
                <a:solidFill>
                  <a:schemeClr val="bg1"/>
                </a:solidFill>
              </a:defRPr>
            </a:lvl1pPr>
          </a:lstStyle>
          <a:p>
            <a:pPr lvl="0"/>
            <a:r>
              <a:rPr lang="en-US" smtClean="0"/>
              <a:t>Click to edit Master text styles</a:t>
            </a:r>
          </a:p>
        </p:txBody>
      </p:sp>
      <p:sp>
        <p:nvSpPr>
          <p:cNvPr id="14" name="Picture Placeholder 13"/>
          <p:cNvSpPr>
            <a:spLocks noGrp="1"/>
          </p:cNvSpPr>
          <p:nvPr>
            <p:ph type="pic" sz="quarter" idx="15"/>
          </p:nvPr>
        </p:nvSpPr>
        <p:spPr>
          <a:xfrm>
            <a:off x="914400" y="1143000"/>
            <a:ext cx="4419600" cy="2514600"/>
          </a:xfrm>
          <a:prstGeom prst="rect">
            <a:avLst/>
          </a:prstGeom>
        </p:spPr>
        <p:txBody>
          <a:bodyPr lIns="91426" tIns="45711" rIns="91426" bIns="45711" anchor="ctr"/>
          <a:lstStyle>
            <a:lvl1pPr algn="ctr">
              <a:buNone/>
              <a:defRPr sz="4100">
                <a:solidFill>
                  <a:schemeClr val="bg1"/>
                </a:solidFill>
              </a:defRPr>
            </a:lvl1pPr>
          </a:lstStyle>
          <a:p>
            <a:pPr lvl="0"/>
            <a:r>
              <a:rPr lang="en-US" noProof="0" smtClean="0"/>
              <a:t>Click icon to add picture</a:t>
            </a:r>
            <a:endParaRPr lang="en-US" noProof="0" dirty="0"/>
          </a:p>
        </p:txBody>
      </p:sp>
      <p:sp>
        <p:nvSpPr>
          <p:cNvPr id="18" name="Picture Placeholder 13"/>
          <p:cNvSpPr>
            <a:spLocks noGrp="1"/>
          </p:cNvSpPr>
          <p:nvPr>
            <p:ph type="pic" sz="quarter" idx="18"/>
          </p:nvPr>
        </p:nvSpPr>
        <p:spPr>
          <a:xfrm>
            <a:off x="38557200" y="1219200"/>
            <a:ext cx="4419600" cy="2514600"/>
          </a:xfrm>
          <a:prstGeom prst="rect">
            <a:avLst/>
          </a:prstGeom>
        </p:spPr>
        <p:txBody>
          <a:bodyPr lIns="91426" tIns="45711" rIns="91426" bIns="45711" anchor="ctr"/>
          <a:lstStyle>
            <a:lvl1pPr algn="ctr">
              <a:buNone/>
              <a:defRPr sz="4100">
                <a:solidFill>
                  <a:schemeClr val="bg1"/>
                </a:solidFill>
              </a:defRPr>
            </a:lvl1pPr>
          </a:lstStyle>
          <a:p>
            <a:pPr lvl="0"/>
            <a:r>
              <a:rPr lang="en-US" noProof="0" smtClean="0"/>
              <a:t>Click icon to add picture</a:t>
            </a:r>
            <a:endParaRPr lang="en-US" noProof="0" dirty="0"/>
          </a:p>
        </p:txBody>
      </p:sp>
      <p:sp>
        <p:nvSpPr>
          <p:cNvPr id="22" name="Text Placeholder 5"/>
          <p:cNvSpPr>
            <a:spLocks noGrp="1"/>
          </p:cNvSpPr>
          <p:nvPr>
            <p:ph type="body" sz="quarter" idx="22"/>
          </p:nvPr>
        </p:nvSpPr>
        <p:spPr>
          <a:xfrm>
            <a:off x="11587166" y="5265758"/>
            <a:ext cx="20720047" cy="738635"/>
          </a:xfrm>
          <a:prstGeom prst="rect">
            <a:avLst/>
          </a:prstGeom>
          <a:solidFill>
            <a:schemeClr val="accent3">
              <a:lumMod val="50000"/>
            </a:schemeClr>
          </a:solidFill>
        </p:spPr>
        <p:txBody>
          <a:bodyPr wrap="square" lIns="91426" tIns="91426" rIns="91426" bIns="91426" anchor="ctr" anchorCtr="0">
            <a:spAutoFit/>
          </a:bodyPr>
          <a:lstStyle>
            <a:lvl1pPr algn="ctr">
              <a:buNone/>
              <a:defRPr sz="3600" b="1" baseline="0">
                <a:solidFill>
                  <a:schemeClr val="bg1"/>
                </a:solidFill>
              </a:defRPr>
            </a:lvl1pPr>
          </a:lstStyle>
          <a:p>
            <a:pPr lvl="0"/>
            <a:r>
              <a:rPr lang="en-US" smtClean="0"/>
              <a:t>Click to edit Master text styles</a:t>
            </a:r>
          </a:p>
        </p:txBody>
      </p:sp>
      <p:sp>
        <p:nvSpPr>
          <p:cNvPr id="23" name="Text Placeholder 3"/>
          <p:cNvSpPr>
            <a:spLocks noGrp="1"/>
          </p:cNvSpPr>
          <p:nvPr>
            <p:ph type="body" sz="quarter" idx="23"/>
          </p:nvPr>
        </p:nvSpPr>
        <p:spPr>
          <a:xfrm>
            <a:off x="11587167" y="6004406"/>
            <a:ext cx="20720047" cy="846307"/>
          </a:xfrm>
          <a:prstGeom prst="rect">
            <a:avLst/>
          </a:prstGeom>
        </p:spPr>
        <p:txBody>
          <a:bodyPr wrap="square" lIns="228561" tIns="228561" rIns="228561" bIns="228561">
            <a:spAutoFit/>
          </a:bodyPr>
          <a:lstStyle>
            <a:lvl1pPr marL="0" indent="0">
              <a:buNone/>
              <a:defRPr sz="2500">
                <a:latin typeface="Trebuchet MS" pitchFamily="34" charset="0"/>
              </a:defRPr>
            </a:lvl1pPr>
            <a:lvl2pPr marL="1485646" indent="-571403">
              <a:defRPr sz="2500">
                <a:latin typeface="Trebuchet MS" pitchFamily="34" charset="0"/>
              </a:defRPr>
            </a:lvl2pPr>
            <a:lvl3pPr marL="2057051" indent="-571403">
              <a:defRPr sz="2500">
                <a:latin typeface="Trebuchet MS" pitchFamily="34" charset="0"/>
              </a:defRPr>
            </a:lvl3pPr>
            <a:lvl4pPr marL="2685593" indent="-628544">
              <a:defRPr sz="2500">
                <a:latin typeface="Trebuchet MS" pitchFamily="34" charset="0"/>
              </a:defRPr>
            </a:lvl4pPr>
            <a:lvl5pPr marL="3142716" indent="-457122">
              <a:defRPr sz="2500">
                <a:latin typeface="Trebuchet MS" pitchFamily="34" charset="0"/>
              </a:defRPr>
            </a:lvl5pPr>
          </a:lstStyle>
          <a:p>
            <a:pPr lvl="0"/>
            <a:r>
              <a:rPr lang="en-US" smtClean="0"/>
              <a:t>Click to edit Master text styles</a:t>
            </a:r>
          </a:p>
        </p:txBody>
      </p:sp>
      <p:sp>
        <p:nvSpPr>
          <p:cNvPr id="25" name="Text Placeholder 5"/>
          <p:cNvSpPr>
            <a:spLocks noGrp="1"/>
          </p:cNvSpPr>
          <p:nvPr>
            <p:ph type="body" sz="quarter" idx="25"/>
          </p:nvPr>
        </p:nvSpPr>
        <p:spPr>
          <a:xfrm>
            <a:off x="32924749" y="5295417"/>
            <a:ext cx="10047019" cy="738635"/>
          </a:xfrm>
          <a:prstGeom prst="rect">
            <a:avLst/>
          </a:prstGeom>
          <a:solidFill>
            <a:schemeClr val="accent3">
              <a:lumMod val="50000"/>
            </a:schemeClr>
          </a:solidFill>
        </p:spPr>
        <p:txBody>
          <a:bodyPr wrap="square" lIns="91426" tIns="91426" rIns="91426" bIns="91426" anchor="ctr" anchorCtr="0">
            <a:spAutoFit/>
          </a:bodyPr>
          <a:lstStyle>
            <a:lvl1pPr algn="ctr">
              <a:buNone/>
              <a:defRPr sz="3600" b="1" baseline="0">
                <a:solidFill>
                  <a:schemeClr val="bg1"/>
                </a:solidFill>
              </a:defRPr>
            </a:lvl1pPr>
          </a:lstStyle>
          <a:p>
            <a:pPr lvl="0"/>
            <a:r>
              <a:rPr lang="en-US" smtClean="0"/>
              <a:t>Click to edit Master text styles</a:t>
            </a:r>
          </a:p>
        </p:txBody>
      </p:sp>
      <p:sp>
        <p:nvSpPr>
          <p:cNvPr id="26" name="Text Placeholder 3"/>
          <p:cNvSpPr>
            <a:spLocks noGrp="1"/>
          </p:cNvSpPr>
          <p:nvPr>
            <p:ph type="body" sz="quarter" idx="26"/>
          </p:nvPr>
        </p:nvSpPr>
        <p:spPr>
          <a:xfrm>
            <a:off x="32924749" y="6004406"/>
            <a:ext cx="10047019" cy="846307"/>
          </a:xfrm>
          <a:prstGeom prst="rect">
            <a:avLst/>
          </a:prstGeom>
        </p:spPr>
        <p:txBody>
          <a:bodyPr wrap="square" lIns="228561" tIns="228561" rIns="228561" bIns="228561">
            <a:spAutoFit/>
          </a:bodyPr>
          <a:lstStyle>
            <a:lvl1pPr marL="0" indent="0">
              <a:buNone/>
              <a:defRPr sz="2500">
                <a:latin typeface="Trebuchet MS" pitchFamily="34" charset="0"/>
              </a:defRPr>
            </a:lvl1pPr>
            <a:lvl2pPr marL="1485646" indent="-571403">
              <a:defRPr sz="2500">
                <a:latin typeface="Trebuchet MS" pitchFamily="34" charset="0"/>
              </a:defRPr>
            </a:lvl2pPr>
            <a:lvl3pPr marL="2057051" indent="-571403">
              <a:defRPr sz="2500">
                <a:latin typeface="Trebuchet MS" pitchFamily="34" charset="0"/>
              </a:defRPr>
            </a:lvl3pPr>
            <a:lvl4pPr marL="2685593" indent="-628544">
              <a:defRPr sz="2500">
                <a:latin typeface="Trebuchet MS" pitchFamily="34" charset="0"/>
              </a:defRPr>
            </a:lvl4pPr>
            <a:lvl5pPr marL="3142716" indent="-457122">
              <a:defRPr sz="2500">
                <a:latin typeface="Trebuchet MS" pitchFamily="34" charset="0"/>
              </a:defRPr>
            </a:lvl5pPr>
          </a:lstStyle>
          <a:p>
            <a:pPr lvl="0"/>
            <a:r>
              <a:rPr lang="en-US" smtClean="0"/>
              <a:t>Click to edit Master text styles</a:t>
            </a:r>
          </a:p>
        </p:txBody>
      </p:sp>
      <p:sp>
        <p:nvSpPr>
          <p:cNvPr id="27" name="Text Placeholder 5"/>
          <p:cNvSpPr>
            <a:spLocks noGrp="1"/>
          </p:cNvSpPr>
          <p:nvPr>
            <p:ph type="body" sz="quarter" idx="27"/>
          </p:nvPr>
        </p:nvSpPr>
        <p:spPr>
          <a:xfrm>
            <a:off x="32919059" y="14302416"/>
            <a:ext cx="10047019" cy="738635"/>
          </a:xfrm>
          <a:prstGeom prst="rect">
            <a:avLst/>
          </a:prstGeom>
          <a:solidFill>
            <a:schemeClr val="accent3">
              <a:lumMod val="50000"/>
            </a:schemeClr>
          </a:solidFill>
        </p:spPr>
        <p:txBody>
          <a:bodyPr wrap="square" lIns="91426" tIns="91426" rIns="91426" bIns="91426" anchor="ctr" anchorCtr="0">
            <a:spAutoFit/>
          </a:bodyPr>
          <a:lstStyle>
            <a:lvl1pPr algn="ctr">
              <a:buNone/>
              <a:defRPr sz="3600" b="1" baseline="0">
                <a:solidFill>
                  <a:schemeClr val="bg1"/>
                </a:solidFill>
              </a:defRPr>
            </a:lvl1pPr>
          </a:lstStyle>
          <a:p>
            <a:pPr lvl="0"/>
            <a:r>
              <a:rPr lang="en-US" smtClean="0"/>
              <a:t>Click to edit Master text styles</a:t>
            </a:r>
          </a:p>
        </p:txBody>
      </p:sp>
      <p:sp>
        <p:nvSpPr>
          <p:cNvPr id="28" name="Text Placeholder 3"/>
          <p:cNvSpPr>
            <a:spLocks noGrp="1"/>
          </p:cNvSpPr>
          <p:nvPr>
            <p:ph type="body" sz="quarter" idx="28"/>
          </p:nvPr>
        </p:nvSpPr>
        <p:spPr>
          <a:xfrm>
            <a:off x="32997777" y="15011403"/>
            <a:ext cx="10052051" cy="846307"/>
          </a:xfrm>
          <a:prstGeom prst="rect">
            <a:avLst/>
          </a:prstGeom>
        </p:spPr>
        <p:txBody>
          <a:bodyPr wrap="square" lIns="228561" tIns="228561" rIns="228561" bIns="228561">
            <a:spAutoFit/>
          </a:bodyPr>
          <a:lstStyle>
            <a:lvl1pPr marL="0" indent="0">
              <a:buNone/>
              <a:defRPr sz="2500">
                <a:latin typeface="Trebuchet MS" pitchFamily="34" charset="0"/>
              </a:defRPr>
            </a:lvl1pPr>
            <a:lvl2pPr marL="1485646" indent="-571403">
              <a:defRPr sz="2500">
                <a:latin typeface="Trebuchet MS" pitchFamily="34" charset="0"/>
              </a:defRPr>
            </a:lvl2pPr>
            <a:lvl3pPr marL="2057051" indent="-571403">
              <a:defRPr sz="2500">
                <a:latin typeface="Trebuchet MS" pitchFamily="34" charset="0"/>
              </a:defRPr>
            </a:lvl3pPr>
            <a:lvl4pPr marL="2685593" indent="-628544">
              <a:defRPr sz="2500">
                <a:latin typeface="Trebuchet MS" pitchFamily="34" charset="0"/>
              </a:defRPr>
            </a:lvl4pPr>
            <a:lvl5pPr marL="3142716" indent="-457122">
              <a:defRPr sz="2500">
                <a:latin typeface="Trebuchet MS" pitchFamily="34" charset="0"/>
              </a:defRPr>
            </a:lvl5pPr>
          </a:lstStyle>
          <a:p>
            <a:pPr lvl="0"/>
            <a:r>
              <a:rPr lang="en-US" smtClean="0"/>
              <a:t>Click to edit Master text styles</a:t>
            </a:r>
          </a:p>
        </p:txBody>
      </p:sp>
      <p:sp>
        <p:nvSpPr>
          <p:cNvPr id="29" name="Text Placeholder 5"/>
          <p:cNvSpPr>
            <a:spLocks noGrp="1"/>
          </p:cNvSpPr>
          <p:nvPr>
            <p:ph type="body" sz="quarter" idx="29"/>
          </p:nvPr>
        </p:nvSpPr>
        <p:spPr>
          <a:xfrm>
            <a:off x="32997777" y="23421516"/>
            <a:ext cx="10047019" cy="738635"/>
          </a:xfrm>
          <a:prstGeom prst="rect">
            <a:avLst/>
          </a:prstGeom>
          <a:solidFill>
            <a:schemeClr val="accent3">
              <a:lumMod val="50000"/>
            </a:schemeClr>
          </a:solidFill>
        </p:spPr>
        <p:txBody>
          <a:bodyPr wrap="square" lIns="91426" tIns="91426" rIns="91426" bIns="91426" anchor="ctr" anchorCtr="0">
            <a:spAutoFit/>
          </a:bodyPr>
          <a:lstStyle>
            <a:lvl1pPr algn="ctr">
              <a:buNone/>
              <a:defRPr sz="3600" b="1" baseline="0">
                <a:solidFill>
                  <a:schemeClr val="bg1"/>
                </a:solidFill>
              </a:defRPr>
            </a:lvl1pPr>
          </a:lstStyle>
          <a:p>
            <a:pPr lvl="0"/>
            <a:r>
              <a:rPr lang="en-US" smtClean="0"/>
              <a:t>Click to edit Master text styles</a:t>
            </a:r>
          </a:p>
        </p:txBody>
      </p:sp>
      <p:sp>
        <p:nvSpPr>
          <p:cNvPr id="30" name="Text Placeholder 3"/>
          <p:cNvSpPr>
            <a:spLocks noGrp="1"/>
          </p:cNvSpPr>
          <p:nvPr>
            <p:ph type="body" sz="quarter" idx="30"/>
          </p:nvPr>
        </p:nvSpPr>
        <p:spPr>
          <a:xfrm>
            <a:off x="32992745" y="24189828"/>
            <a:ext cx="10052051" cy="846307"/>
          </a:xfrm>
          <a:prstGeom prst="rect">
            <a:avLst/>
          </a:prstGeom>
        </p:spPr>
        <p:txBody>
          <a:bodyPr wrap="square" lIns="228561" tIns="228561" rIns="228561" bIns="228561">
            <a:spAutoFit/>
          </a:bodyPr>
          <a:lstStyle>
            <a:lvl1pPr marL="0" indent="0">
              <a:buNone/>
              <a:defRPr sz="2500">
                <a:latin typeface="Trebuchet MS" pitchFamily="34" charset="0"/>
              </a:defRPr>
            </a:lvl1pPr>
            <a:lvl2pPr marL="1485646" indent="-571403">
              <a:defRPr sz="2500">
                <a:latin typeface="Trebuchet MS" pitchFamily="34" charset="0"/>
              </a:defRPr>
            </a:lvl2pPr>
            <a:lvl3pPr marL="2057051" indent="-571403">
              <a:defRPr sz="2500">
                <a:latin typeface="Trebuchet MS" pitchFamily="34" charset="0"/>
              </a:defRPr>
            </a:lvl3pPr>
            <a:lvl4pPr marL="2685593" indent="-628544">
              <a:defRPr sz="2500">
                <a:latin typeface="Trebuchet MS" pitchFamily="34" charset="0"/>
              </a:defRPr>
            </a:lvl4pPr>
            <a:lvl5pPr marL="3142716" indent="-457122">
              <a:defRPr sz="2500">
                <a:latin typeface="Trebuchet MS" pitchFamily="34" charset="0"/>
              </a:defRPr>
            </a:lvl5pPr>
          </a:lstStyle>
          <a:p>
            <a:pPr lvl="0"/>
            <a:r>
              <a:rPr lang="en-US" smtClean="0"/>
              <a:t>Click to edit Master text styles</a:t>
            </a:r>
          </a:p>
        </p:txBody>
      </p:sp>
      <p:sp>
        <p:nvSpPr>
          <p:cNvPr id="111" name="Text Placeholder 5"/>
          <p:cNvSpPr>
            <a:spLocks noGrp="1"/>
          </p:cNvSpPr>
          <p:nvPr>
            <p:ph type="body" sz="quarter" idx="95"/>
          </p:nvPr>
        </p:nvSpPr>
        <p:spPr>
          <a:xfrm>
            <a:off x="-10408284" y="19772402"/>
            <a:ext cx="10050463" cy="738635"/>
          </a:xfrm>
          <a:prstGeom prst="rect">
            <a:avLst/>
          </a:prstGeom>
          <a:solidFill>
            <a:schemeClr val="accent5">
              <a:lumMod val="50000"/>
            </a:schemeClr>
          </a:solidFill>
        </p:spPr>
        <p:txBody>
          <a:bodyPr wrap="square" lIns="91426" tIns="91426" rIns="91426" bIns="91426" anchor="ctr" anchorCtr="0">
            <a:spAutoFit/>
          </a:bodyPr>
          <a:lstStyle>
            <a:lvl1pPr algn="ctr">
              <a:buNone/>
              <a:defRPr sz="3600" b="1" baseline="0">
                <a:solidFill>
                  <a:schemeClr val="bg1"/>
                </a:solidFill>
              </a:defRPr>
            </a:lvl1pPr>
          </a:lstStyle>
          <a:p>
            <a:pPr lvl="0"/>
            <a:r>
              <a:rPr lang="en-US" smtClean="0"/>
              <a:t>Click to edit Master text styles</a:t>
            </a:r>
          </a:p>
        </p:txBody>
      </p:sp>
      <p:sp>
        <p:nvSpPr>
          <p:cNvPr id="103" name="Text Placeholder 3"/>
          <p:cNvSpPr>
            <a:spLocks noGrp="1"/>
          </p:cNvSpPr>
          <p:nvPr>
            <p:ph type="body" sz="quarter" idx="107"/>
          </p:nvPr>
        </p:nvSpPr>
        <p:spPr>
          <a:xfrm>
            <a:off x="-10408283" y="22880778"/>
            <a:ext cx="10056813" cy="846307"/>
          </a:xfrm>
          <a:prstGeom prst="rect">
            <a:avLst/>
          </a:prstGeom>
        </p:spPr>
        <p:txBody>
          <a:bodyPr wrap="square" lIns="228561" tIns="228561" rIns="228561" bIns="228561">
            <a:spAutoFit/>
          </a:bodyPr>
          <a:lstStyle>
            <a:lvl1pPr marL="0" indent="0">
              <a:buNone/>
              <a:defRPr sz="2500" baseline="0">
                <a:latin typeface="Trebuchet MS" pitchFamily="34" charset="0"/>
              </a:defRPr>
            </a:lvl1pPr>
            <a:lvl2pPr marL="1485646" indent="-571403">
              <a:defRPr sz="2500">
                <a:latin typeface="Trebuchet MS" pitchFamily="34" charset="0"/>
              </a:defRPr>
            </a:lvl2pPr>
            <a:lvl3pPr marL="2057051" indent="-571403">
              <a:defRPr sz="2500">
                <a:latin typeface="Trebuchet MS" pitchFamily="34" charset="0"/>
              </a:defRPr>
            </a:lvl3pPr>
            <a:lvl4pPr marL="2685593" indent="-628544">
              <a:defRPr sz="2500">
                <a:latin typeface="Trebuchet MS" pitchFamily="34" charset="0"/>
              </a:defRPr>
            </a:lvl4pPr>
            <a:lvl5pPr marL="3142716" indent="-457122">
              <a:defRPr sz="2500">
                <a:latin typeface="Trebuchet MS" pitchFamily="34" charset="0"/>
              </a:defRPr>
            </a:lvl5pPr>
          </a:lstStyle>
          <a:p>
            <a:pPr lvl="0"/>
            <a:r>
              <a:rPr lang="en-US" smtClean="0"/>
              <a:t>Click to edit Master text styles</a:t>
            </a:r>
          </a:p>
        </p:txBody>
      </p:sp>
      <p:sp>
        <p:nvSpPr>
          <p:cNvPr id="51" name="Text Placeholder 3"/>
          <p:cNvSpPr>
            <a:spLocks noGrp="1"/>
          </p:cNvSpPr>
          <p:nvPr>
            <p:ph type="body" sz="quarter" idx="116"/>
          </p:nvPr>
        </p:nvSpPr>
        <p:spPr>
          <a:xfrm>
            <a:off x="-10408283" y="22880778"/>
            <a:ext cx="10056813" cy="846307"/>
          </a:xfrm>
          <a:prstGeom prst="rect">
            <a:avLst/>
          </a:prstGeom>
        </p:spPr>
        <p:txBody>
          <a:bodyPr wrap="square" lIns="228561" tIns="228561" rIns="228561" bIns="228561">
            <a:spAutoFit/>
          </a:bodyPr>
          <a:lstStyle>
            <a:lvl1pPr marL="0" indent="0">
              <a:buNone/>
              <a:defRPr sz="2500" baseline="0">
                <a:latin typeface="Trebuchet MS" pitchFamily="34" charset="0"/>
              </a:defRPr>
            </a:lvl1pPr>
            <a:lvl2pPr marL="1485646" indent="-571403">
              <a:defRPr sz="2500">
                <a:latin typeface="Trebuchet MS" pitchFamily="34" charset="0"/>
              </a:defRPr>
            </a:lvl2pPr>
            <a:lvl3pPr marL="2057051" indent="-571403">
              <a:defRPr sz="2500">
                <a:latin typeface="Trebuchet MS" pitchFamily="34" charset="0"/>
              </a:defRPr>
            </a:lvl3pPr>
            <a:lvl4pPr marL="2685593" indent="-628544">
              <a:defRPr sz="2500">
                <a:latin typeface="Trebuchet MS" pitchFamily="34" charset="0"/>
              </a:defRPr>
            </a:lvl4pPr>
            <a:lvl5pPr marL="3142716" indent="-457122">
              <a:defRPr sz="2500">
                <a:latin typeface="Trebuchet MS" pitchFamily="34" charset="0"/>
              </a:defRPr>
            </a:lvl5pPr>
          </a:lstStyle>
          <a:p>
            <a:pPr lvl="0"/>
            <a:r>
              <a:rPr lang="en-US" smtClean="0"/>
              <a:t>Click to edit Master text styles</a:t>
            </a:r>
          </a:p>
        </p:txBody>
      </p:sp>
      <p:sp>
        <p:nvSpPr>
          <p:cNvPr id="52" name="Text Placeholder 3"/>
          <p:cNvSpPr>
            <a:spLocks noGrp="1"/>
          </p:cNvSpPr>
          <p:nvPr>
            <p:ph type="body" sz="quarter" idx="117"/>
          </p:nvPr>
        </p:nvSpPr>
        <p:spPr>
          <a:xfrm>
            <a:off x="-10408283" y="22880778"/>
            <a:ext cx="10056813" cy="846307"/>
          </a:xfrm>
          <a:prstGeom prst="rect">
            <a:avLst/>
          </a:prstGeom>
        </p:spPr>
        <p:txBody>
          <a:bodyPr wrap="square" lIns="228561" tIns="228561" rIns="228561" bIns="228561">
            <a:spAutoFit/>
          </a:bodyPr>
          <a:lstStyle>
            <a:lvl1pPr marL="0" indent="0">
              <a:buNone/>
              <a:defRPr sz="2500" baseline="0">
                <a:latin typeface="Trebuchet MS" pitchFamily="34" charset="0"/>
              </a:defRPr>
            </a:lvl1pPr>
            <a:lvl2pPr marL="1485646" indent="-571403">
              <a:defRPr sz="2500">
                <a:latin typeface="Trebuchet MS" pitchFamily="34" charset="0"/>
              </a:defRPr>
            </a:lvl2pPr>
            <a:lvl3pPr marL="2057051" indent="-571403">
              <a:defRPr sz="2500">
                <a:latin typeface="Trebuchet MS" pitchFamily="34" charset="0"/>
              </a:defRPr>
            </a:lvl3pPr>
            <a:lvl4pPr marL="2685593" indent="-628544">
              <a:defRPr sz="2500">
                <a:latin typeface="Trebuchet MS" pitchFamily="34" charset="0"/>
              </a:defRPr>
            </a:lvl4pPr>
            <a:lvl5pPr marL="3142716" indent="-457122">
              <a:defRPr sz="2500">
                <a:latin typeface="Trebuchet MS" pitchFamily="34" charset="0"/>
              </a:defRPr>
            </a:lvl5pPr>
          </a:lstStyle>
          <a:p>
            <a:pPr lvl="0"/>
            <a:r>
              <a:rPr lang="en-US" smtClean="0"/>
              <a:t>Click to edit Master text styles</a:t>
            </a:r>
          </a:p>
        </p:txBody>
      </p:sp>
      <p:sp>
        <p:nvSpPr>
          <p:cNvPr id="53" name="Text Placeholder 3"/>
          <p:cNvSpPr>
            <a:spLocks noGrp="1"/>
          </p:cNvSpPr>
          <p:nvPr>
            <p:ph type="body" sz="quarter" idx="118"/>
          </p:nvPr>
        </p:nvSpPr>
        <p:spPr>
          <a:xfrm>
            <a:off x="-10408283" y="22880778"/>
            <a:ext cx="10056813" cy="846307"/>
          </a:xfrm>
          <a:prstGeom prst="rect">
            <a:avLst/>
          </a:prstGeom>
        </p:spPr>
        <p:txBody>
          <a:bodyPr wrap="square" lIns="228561" tIns="228561" rIns="228561" bIns="228561">
            <a:spAutoFit/>
          </a:bodyPr>
          <a:lstStyle>
            <a:lvl1pPr marL="0" indent="0">
              <a:buNone/>
              <a:defRPr sz="2500" baseline="0">
                <a:latin typeface="Trebuchet MS" pitchFamily="34" charset="0"/>
              </a:defRPr>
            </a:lvl1pPr>
            <a:lvl2pPr marL="1485646" indent="-571403">
              <a:defRPr sz="2500">
                <a:latin typeface="Trebuchet MS" pitchFamily="34" charset="0"/>
              </a:defRPr>
            </a:lvl2pPr>
            <a:lvl3pPr marL="2057051" indent="-571403">
              <a:defRPr sz="2500">
                <a:latin typeface="Trebuchet MS" pitchFamily="34" charset="0"/>
              </a:defRPr>
            </a:lvl3pPr>
            <a:lvl4pPr marL="2685593" indent="-628544">
              <a:defRPr sz="2500">
                <a:latin typeface="Trebuchet MS" pitchFamily="34" charset="0"/>
              </a:defRPr>
            </a:lvl4pPr>
            <a:lvl5pPr marL="3142716" indent="-457122">
              <a:defRPr sz="2500">
                <a:latin typeface="Trebuchet MS" pitchFamily="34" charset="0"/>
              </a:defRPr>
            </a:lvl5pPr>
          </a:lstStyle>
          <a:p>
            <a:pPr lvl="0"/>
            <a:r>
              <a:rPr lang="en-US" smtClean="0"/>
              <a:t>Click to edit Master text styles</a:t>
            </a:r>
          </a:p>
        </p:txBody>
      </p:sp>
      <p:sp>
        <p:nvSpPr>
          <p:cNvPr id="54" name="Text Placeholder 3"/>
          <p:cNvSpPr>
            <a:spLocks noGrp="1"/>
          </p:cNvSpPr>
          <p:nvPr>
            <p:ph type="body" sz="quarter" idx="119"/>
          </p:nvPr>
        </p:nvSpPr>
        <p:spPr>
          <a:xfrm>
            <a:off x="-10408283" y="22880778"/>
            <a:ext cx="10056813" cy="846307"/>
          </a:xfrm>
          <a:prstGeom prst="rect">
            <a:avLst/>
          </a:prstGeom>
        </p:spPr>
        <p:txBody>
          <a:bodyPr wrap="square" lIns="228561" tIns="228561" rIns="228561" bIns="228561">
            <a:spAutoFit/>
          </a:bodyPr>
          <a:lstStyle>
            <a:lvl1pPr marL="0" indent="0">
              <a:buNone/>
              <a:defRPr sz="2500" baseline="0">
                <a:latin typeface="Trebuchet MS" pitchFamily="34" charset="0"/>
              </a:defRPr>
            </a:lvl1pPr>
            <a:lvl2pPr marL="1485646" indent="-571403">
              <a:defRPr sz="2500">
                <a:latin typeface="Trebuchet MS" pitchFamily="34" charset="0"/>
              </a:defRPr>
            </a:lvl2pPr>
            <a:lvl3pPr marL="2057051" indent="-571403">
              <a:defRPr sz="2500">
                <a:latin typeface="Trebuchet MS" pitchFamily="34" charset="0"/>
              </a:defRPr>
            </a:lvl3pPr>
            <a:lvl4pPr marL="2685593" indent="-628544">
              <a:defRPr sz="2500">
                <a:latin typeface="Trebuchet MS" pitchFamily="34" charset="0"/>
              </a:defRPr>
            </a:lvl4pPr>
            <a:lvl5pPr marL="3142716" indent="-457122">
              <a:defRPr sz="2500">
                <a:latin typeface="Trebuchet MS" pitchFamily="34" charset="0"/>
              </a:defRPr>
            </a:lvl5pPr>
          </a:lstStyle>
          <a:p>
            <a:pPr lvl="0"/>
            <a:r>
              <a:rPr lang="en-US" smtClean="0"/>
              <a:t>Click to edit Master text styles</a:t>
            </a:r>
          </a:p>
        </p:txBody>
      </p:sp>
      <p:sp>
        <p:nvSpPr>
          <p:cNvPr id="55" name="Text Placeholder 3"/>
          <p:cNvSpPr>
            <a:spLocks noGrp="1"/>
          </p:cNvSpPr>
          <p:nvPr>
            <p:ph type="body" sz="quarter" idx="120"/>
          </p:nvPr>
        </p:nvSpPr>
        <p:spPr>
          <a:xfrm>
            <a:off x="-10408283" y="22880778"/>
            <a:ext cx="10056813" cy="846307"/>
          </a:xfrm>
          <a:prstGeom prst="rect">
            <a:avLst/>
          </a:prstGeom>
        </p:spPr>
        <p:txBody>
          <a:bodyPr wrap="square" lIns="228561" tIns="228561" rIns="228561" bIns="228561">
            <a:spAutoFit/>
          </a:bodyPr>
          <a:lstStyle>
            <a:lvl1pPr marL="0" indent="0">
              <a:buNone/>
              <a:defRPr sz="2500" baseline="0">
                <a:latin typeface="Trebuchet MS" pitchFamily="34" charset="0"/>
              </a:defRPr>
            </a:lvl1pPr>
            <a:lvl2pPr marL="1485646" indent="-571403">
              <a:defRPr sz="2500">
                <a:latin typeface="Trebuchet MS" pitchFamily="34" charset="0"/>
              </a:defRPr>
            </a:lvl2pPr>
            <a:lvl3pPr marL="2057051" indent="-571403">
              <a:defRPr sz="2500">
                <a:latin typeface="Trebuchet MS" pitchFamily="34" charset="0"/>
              </a:defRPr>
            </a:lvl3pPr>
            <a:lvl4pPr marL="2685593" indent="-628544">
              <a:defRPr sz="2500">
                <a:latin typeface="Trebuchet MS" pitchFamily="34" charset="0"/>
              </a:defRPr>
            </a:lvl4pPr>
            <a:lvl5pPr marL="3142716" indent="-457122">
              <a:defRPr sz="2500">
                <a:latin typeface="Trebuchet MS" pitchFamily="34" charset="0"/>
              </a:defRPr>
            </a:lvl5pPr>
          </a:lstStyle>
          <a:p>
            <a:pPr lvl="0"/>
            <a:r>
              <a:rPr lang="en-US" smtClean="0"/>
              <a:t>Click to edit Master text styles</a:t>
            </a:r>
          </a:p>
        </p:txBody>
      </p:sp>
      <p:sp>
        <p:nvSpPr>
          <p:cNvPr id="56" name="Text Placeholder 3"/>
          <p:cNvSpPr>
            <a:spLocks noGrp="1"/>
          </p:cNvSpPr>
          <p:nvPr>
            <p:ph type="body" sz="quarter" idx="121"/>
          </p:nvPr>
        </p:nvSpPr>
        <p:spPr>
          <a:xfrm>
            <a:off x="-10408283" y="22880778"/>
            <a:ext cx="10056813" cy="846307"/>
          </a:xfrm>
          <a:prstGeom prst="rect">
            <a:avLst/>
          </a:prstGeom>
        </p:spPr>
        <p:txBody>
          <a:bodyPr wrap="square" lIns="228561" tIns="228561" rIns="228561" bIns="228561">
            <a:spAutoFit/>
          </a:bodyPr>
          <a:lstStyle>
            <a:lvl1pPr marL="0" indent="0">
              <a:buNone/>
              <a:defRPr sz="2500" baseline="0">
                <a:latin typeface="Trebuchet MS" pitchFamily="34" charset="0"/>
              </a:defRPr>
            </a:lvl1pPr>
            <a:lvl2pPr marL="1485646" indent="-571403">
              <a:defRPr sz="2500">
                <a:latin typeface="Trebuchet MS" pitchFamily="34" charset="0"/>
              </a:defRPr>
            </a:lvl2pPr>
            <a:lvl3pPr marL="2057051" indent="-571403">
              <a:defRPr sz="2500">
                <a:latin typeface="Trebuchet MS" pitchFamily="34" charset="0"/>
              </a:defRPr>
            </a:lvl3pPr>
            <a:lvl4pPr marL="2685593" indent="-628544">
              <a:defRPr sz="2500">
                <a:latin typeface="Trebuchet MS" pitchFamily="34" charset="0"/>
              </a:defRPr>
            </a:lvl4pPr>
            <a:lvl5pPr marL="3142716" indent="-457122">
              <a:defRPr sz="2500">
                <a:latin typeface="Trebuchet MS" pitchFamily="34" charset="0"/>
              </a:defRPr>
            </a:lvl5pPr>
          </a:lstStyle>
          <a:p>
            <a:pPr lvl="0"/>
            <a:r>
              <a:rPr lang="en-US" smtClean="0"/>
              <a:t>Click to edit Master text styles</a:t>
            </a:r>
          </a:p>
        </p:txBody>
      </p:sp>
      <p:sp>
        <p:nvSpPr>
          <p:cNvPr id="57" name="Text Placeholder 3"/>
          <p:cNvSpPr>
            <a:spLocks noGrp="1"/>
          </p:cNvSpPr>
          <p:nvPr>
            <p:ph type="body" sz="quarter" idx="122"/>
          </p:nvPr>
        </p:nvSpPr>
        <p:spPr>
          <a:xfrm>
            <a:off x="-10408283" y="22880778"/>
            <a:ext cx="10056813" cy="846307"/>
          </a:xfrm>
          <a:prstGeom prst="rect">
            <a:avLst/>
          </a:prstGeom>
        </p:spPr>
        <p:txBody>
          <a:bodyPr wrap="square" lIns="228561" tIns="228561" rIns="228561" bIns="228561">
            <a:spAutoFit/>
          </a:bodyPr>
          <a:lstStyle>
            <a:lvl1pPr marL="0" indent="0">
              <a:buNone/>
              <a:defRPr sz="2500" baseline="0">
                <a:latin typeface="Trebuchet MS" pitchFamily="34" charset="0"/>
              </a:defRPr>
            </a:lvl1pPr>
            <a:lvl2pPr marL="1485646" indent="-571403">
              <a:defRPr sz="2500">
                <a:latin typeface="Trebuchet MS" pitchFamily="34" charset="0"/>
              </a:defRPr>
            </a:lvl2pPr>
            <a:lvl3pPr marL="2057051" indent="-571403">
              <a:defRPr sz="2500">
                <a:latin typeface="Trebuchet MS" pitchFamily="34" charset="0"/>
              </a:defRPr>
            </a:lvl3pPr>
            <a:lvl4pPr marL="2685593" indent="-628544">
              <a:defRPr sz="2500">
                <a:latin typeface="Trebuchet MS" pitchFamily="34" charset="0"/>
              </a:defRPr>
            </a:lvl4pPr>
            <a:lvl5pPr marL="3142716" indent="-457122">
              <a:defRPr sz="2500">
                <a:latin typeface="Trebuchet MS" pitchFamily="34" charset="0"/>
              </a:defRPr>
            </a:lvl5pPr>
          </a:lstStyle>
          <a:p>
            <a:pPr lvl="0"/>
            <a:r>
              <a:rPr lang="en-US" smtClean="0"/>
              <a:t>Click to edit Master text styles</a:t>
            </a:r>
          </a:p>
        </p:txBody>
      </p:sp>
      <p:sp>
        <p:nvSpPr>
          <p:cNvPr id="58" name="Text Placeholder 3"/>
          <p:cNvSpPr>
            <a:spLocks noGrp="1"/>
          </p:cNvSpPr>
          <p:nvPr>
            <p:ph type="body" sz="quarter" idx="123"/>
          </p:nvPr>
        </p:nvSpPr>
        <p:spPr>
          <a:xfrm>
            <a:off x="-10408283" y="22880778"/>
            <a:ext cx="10056813" cy="846307"/>
          </a:xfrm>
          <a:prstGeom prst="rect">
            <a:avLst/>
          </a:prstGeom>
        </p:spPr>
        <p:txBody>
          <a:bodyPr wrap="square" lIns="228561" tIns="228561" rIns="228561" bIns="228561">
            <a:spAutoFit/>
          </a:bodyPr>
          <a:lstStyle>
            <a:lvl1pPr marL="0" indent="0">
              <a:buNone/>
              <a:defRPr sz="2500" baseline="0">
                <a:latin typeface="Trebuchet MS" pitchFamily="34" charset="0"/>
              </a:defRPr>
            </a:lvl1pPr>
            <a:lvl2pPr marL="1485646" indent="-571403">
              <a:defRPr sz="2500">
                <a:latin typeface="Trebuchet MS" pitchFamily="34" charset="0"/>
              </a:defRPr>
            </a:lvl2pPr>
            <a:lvl3pPr marL="2057051" indent="-571403">
              <a:defRPr sz="2500">
                <a:latin typeface="Trebuchet MS" pitchFamily="34" charset="0"/>
              </a:defRPr>
            </a:lvl3pPr>
            <a:lvl4pPr marL="2685593" indent="-628544">
              <a:defRPr sz="2500">
                <a:latin typeface="Trebuchet MS" pitchFamily="34" charset="0"/>
              </a:defRPr>
            </a:lvl4pPr>
            <a:lvl5pPr marL="3142716" indent="-457122">
              <a:defRPr sz="2500">
                <a:latin typeface="Trebuchet MS" pitchFamily="34" charset="0"/>
              </a:defRPr>
            </a:lvl5pPr>
          </a:lstStyle>
          <a:p>
            <a:pPr lvl="0"/>
            <a:r>
              <a:rPr lang="en-US" smtClean="0"/>
              <a:t>Click to edit Master text styles</a:t>
            </a:r>
          </a:p>
        </p:txBody>
      </p:sp>
      <p:sp>
        <p:nvSpPr>
          <p:cNvPr id="59" name="Text Placeholder 3"/>
          <p:cNvSpPr>
            <a:spLocks noGrp="1"/>
          </p:cNvSpPr>
          <p:nvPr>
            <p:ph type="body" sz="quarter" idx="124"/>
          </p:nvPr>
        </p:nvSpPr>
        <p:spPr>
          <a:xfrm>
            <a:off x="-10408283" y="22880778"/>
            <a:ext cx="10056813" cy="846307"/>
          </a:xfrm>
          <a:prstGeom prst="rect">
            <a:avLst/>
          </a:prstGeom>
        </p:spPr>
        <p:txBody>
          <a:bodyPr wrap="square" lIns="228561" tIns="228561" rIns="228561" bIns="228561">
            <a:spAutoFit/>
          </a:bodyPr>
          <a:lstStyle>
            <a:lvl1pPr marL="0" indent="0">
              <a:buNone/>
              <a:defRPr sz="2500" baseline="0">
                <a:latin typeface="Trebuchet MS" pitchFamily="34" charset="0"/>
              </a:defRPr>
            </a:lvl1pPr>
            <a:lvl2pPr marL="1485646" indent="-571403">
              <a:defRPr sz="2500">
                <a:latin typeface="Trebuchet MS" pitchFamily="34" charset="0"/>
              </a:defRPr>
            </a:lvl2pPr>
            <a:lvl3pPr marL="2057051" indent="-571403">
              <a:defRPr sz="2500">
                <a:latin typeface="Trebuchet MS" pitchFamily="34" charset="0"/>
              </a:defRPr>
            </a:lvl3pPr>
            <a:lvl4pPr marL="2685593" indent="-628544">
              <a:defRPr sz="2500">
                <a:latin typeface="Trebuchet MS" pitchFamily="34" charset="0"/>
              </a:defRPr>
            </a:lvl4pPr>
            <a:lvl5pPr marL="3142716" indent="-457122">
              <a:defRPr sz="2500">
                <a:latin typeface="Trebuchet MS" pitchFamily="34" charset="0"/>
              </a:defRPr>
            </a:lvl5pPr>
          </a:lstStyle>
          <a:p>
            <a:pPr lvl="0"/>
            <a:r>
              <a:rPr lang="en-US" smtClean="0"/>
              <a:t>Click to edit Master text styles</a:t>
            </a:r>
          </a:p>
        </p:txBody>
      </p:sp>
      <p:sp>
        <p:nvSpPr>
          <p:cNvPr id="61" name="Text Placeholder 3"/>
          <p:cNvSpPr>
            <a:spLocks noGrp="1"/>
          </p:cNvSpPr>
          <p:nvPr>
            <p:ph type="body" sz="quarter" idx="125"/>
          </p:nvPr>
        </p:nvSpPr>
        <p:spPr>
          <a:xfrm>
            <a:off x="-10408283" y="22880778"/>
            <a:ext cx="10056813" cy="846307"/>
          </a:xfrm>
          <a:prstGeom prst="rect">
            <a:avLst/>
          </a:prstGeom>
        </p:spPr>
        <p:txBody>
          <a:bodyPr wrap="square" lIns="228561" tIns="228561" rIns="228561" bIns="228561">
            <a:spAutoFit/>
          </a:bodyPr>
          <a:lstStyle>
            <a:lvl1pPr marL="0" indent="0">
              <a:buNone/>
              <a:defRPr sz="2500" baseline="0">
                <a:latin typeface="Trebuchet MS" pitchFamily="34" charset="0"/>
              </a:defRPr>
            </a:lvl1pPr>
            <a:lvl2pPr marL="1485646" indent="-571403">
              <a:defRPr sz="2500">
                <a:latin typeface="Trebuchet MS" pitchFamily="34" charset="0"/>
              </a:defRPr>
            </a:lvl2pPr>
            <a:lvl3pPr marL="2057051" indent="-571403">
              <a:defRPr sz="2500">
                <a:latin typeface="Trebuchet MS" pitchFamily="34" charset="0"/>
              </a:defRPr>
            </a:lvl3pPr>
            <a:lvl4pPr marL="2685593" indent="-628544">
              <a:defRPr sz="2500">
                <a:latin typeface="Trebuchet MS" pitchFamily="34" charset="0"/>
              </a:defRPr>
            </a:lvl4pPr>
            <a:lvl5pPr marL="3142716" indent="-457122">
              <a:defRPr sz="2500">
                <a:latin typeface="Trebuchet MS" pitchFamily="34" charset="0"/>
              </a:defRPr>
            </a:lvl5pPr>
          </a:lstStyle>
          <a:p>
            <a:pPr lvl="0"/>
            <a:r>
              <a:rPr lang="en-US" smtClean="0"/>
              <a:t>Click to edit Master text styles</a:t>
            </a:r>
          </a:p>
        </p:txBody>
      </p:sp>
      <p:sp>
        <p:nvSpPr>
          <p:cNvPr id="83" name="Picture Placeholder 13"/>
          <p:cNvSpPr>
            <a:spLocks noGrp="1"/>
          </p:cNvSpPr>
          <p:nvPr>
            <p:ph type="pic" sz="quarter" idx="115"/>
          </p:nvPr>
        </p:nvSpPr>
        <p:spPr>
          <a:xfrm>
            <a:off x="-8564879" y="26363092"/>
            <a:ext cx="6837680" cy="4777661"/>
          </a:xfrm>
          <a:prstGeom prst="rect">
            <a:avLst/>
          </a:prstGeom>
          <a:solidFill>
            <a:schemeClr val="bg2"/>
          </a:solidFill>
          <a:ln>
            <a:solidFill>
              <a:schemeClr val="tx2"/>
            </a:solidFill>
          </a:ln>
          <a:effectLst/>
        </p:spPr>
        <p:txBody>
          <a:bodyPr lIns="91426" tIns="45711" rIns="91426" bIns="45711" anchor="ctr"/>
          <a:lstStyle>
            <a:lvl1pPr marL="0" indent="0" algn="ctr">
              <a:buNone/>
              <a:defRPr sz="4100" b="0" baseline="0">
                <a:solidFill>
                  <a:schemeClr val="tx2"/>
                </a:solidFill>
              </a:defRPr>
            </a:lvl1pPr>
          </a:lstStyle>
          <a:p>
            <a:pPr lvl="0"/>
            <a:r>
              <a:rPr lang="en-US" noProof="0" smtClean="0"/>
              <a:t>Click icon to add picture</a:t>
            </a:r>
            <a:endParaRPr lang="en-US" noProof="0" dirty="0"/>
          </a:p>
        </p:txBody>
      </p:sp>
      <p:sp>
        <p:nvSpPr>
          <p:cNvPr id="84" name="Picture Placeholder 13"/>
          <p:cNvSpPr>
            <a:spLocks noGrp="1"/>
          </p:cNvSpPr>
          <p:nvPr>
            <p:ph type="pic" sz="quarter" idx="126"/>
          </p:nvPr>
        </p:nvSpPr>
        <p:spPr>
          <a:xfrm>
            <a:off x="-8564879" y="26363092"/>
            <a:ext cx="6837680" cy="4777661"/>
          </a:xfrm>
          <a:prstGeom prst="rect">
            <a:avLst/>
          </a:prstGeom>
          <a:solidFill>
            <a:schemeClr val="bg2"/>
          </a:solidFill>
          <a:ln>
            <a:solidFill>
              <a:schemeClr val="tx2"/>
            </a:solidFill>
          </a:ln>
          <a:effectLst/>
        </p:spPr>
        <p:txBody>
          <a:bodyPr lIns="91426" tIns="45711" rIns="91426" bIns="45711" anchor="ctr"/>
          <a:lstStyle>
            <a:lvl1pPr marL="0" indent="0" algn="ctr">
              <a:buNone/>
              <a:defRPr sz="4100" b="0" baseline="0">
                <a:solidFill>
                  <a:schemeClr val="tx2"/>
                </a:solidFill>
              </a:defRPr>
            </a:lvl1pPr>
          </a:lstStyle>
          <a:p>
            <a:pPr lvl="0"/>
            <a:r>
              <a:rPr lang="en-US" noProof="0" smtClean="0"/>
              <a:t>Click icon to add picture</a:t>
            </a:r>
            <a:endParaRPr lang="en-US" noProof="0" dirty="0"/>
          </a:p>
        </p:txBody>
      </p:sp>
      <p:sp>
        <p:nvSpPr>
          <p:cNvPr id="85" name="Picture Placeholder 13"/>
          <p:cNvSpPr>
            <a:spLocks noGrp="1"/>
          </p:cNvSpPr>
          <p:nvPr>
            <p:ph type="pic" sz="quarter" idx="127"/>
          </p:nvPr>
        </p:nvSpPr>
        <p:spPr>
          <a:xfrm>
            <a:off x="-8564879" y="26363092"/>
            <a:ext cx="6837680" cy="4777661"/>
          </a:xfrm>
          <a:prstGeom prst="rect">
            <a:avLst/>
          </a:prstGeom>
          <a:solidFill>
            <a:schemeClr val="bg2"/>
          </a:solidFill>
          <a:ln>
            <a:solidFill>
              <a:schemeClr val="tx2"/>
            </a:solidFill>
          </a:ln>
          <a:effectLst/>
        </p:spPr>
        <p:txBody>
          <a:bodyPr lIns="91426" tIns="45711" rIns="91426" bIns="45711" anchor="ctr"/>
          <a:lstStyle>
            <a:lvl1pPr marL="0" indent="0" algn="ctr">
              <a:buNone/>
              <a:defRPr sz="4100" b="0" baseline="0">
                <a:solidFill>
                  <a:schemeClr val="tx2"/>
                </a:solidFill>
              </a:defRPr>
            </a:lvl1pPr>
          </a:lstStyle>
          <a:p>
            <a:pPr lvl="0"/>
            <a:r>
              <a:rPr lang="en-US" noProof="0" smtClean="0"/>
              <a:t>Click icon to add picture</a:t>
            </a:r>
            <a:endParaRPr lang="en-US" noProof="0" dirty="0"/>
          </a:p>
        </p:txBody>
      </p:sp>
      <p:sp>
        <p:nvSpPr>
          <p:cNvPr id="86" name="Picture Placeholder 13"/>
          <p:cNvSpPr>
            <a:spLocks noGrp="1"/>
          </p:cNvSpPr>
          <p:nvPr>
            <p:ph type="pic" sz="quarter" idx="128"/>
          </p:nvPr>
        </p:nvSpPr>
        <p:spPr>
          <a:xfrm>
            <a:off x="-8564879" y="26363092"/>
            <a:ext cx="6837680" cy="4777661"/>
          </a:xfrm>
          <a:prstGeom prst="rect">
            <a:avLst/>
          </a:prstGeom>
          <a:solidFill>
            <a:schemeClr val="bg2"/>
          </a:solidFill>
          <a:ln>
            <a:solidFill>
              <a:schemeClr val="tx2"/>
            </a:solidFill>
          </a:ln>
          <a:effectLst/>
        </p:spPr>
        <p:txBody>
          <a:bodyPr lIns="91426" tIns="45711" rIns="91426" bIns="45711" anchor="ctr"/>
          <a:lstStyle>
            <a:lvl1pPr marL="0" indent="0" algn="ctr">
              <a:buNone/>
              <a:defRPr sz="4100" b="0" baseline="0">
                <a:solidFill>
                  <a:schemeClr val="tx2"/>
                </a:solidFill>
              </a:defRPr>
            </a:lvl1pPr>
          </a:lstStyle>
          <a:p>
            <a:pPr lvl="0"/>
            <a:r>
              <a:rPr lang="en-US" noProof="0" smtClean="0"/>
              <a:t>Click icon to add picture</a:t>
            </a:r>
            <a:endParaRPr lang="en-US" noProof="0" dirty="0"/>
          </a:p>
        </p:txBody>
      </p:sp>
      <p:sp>
        <p:nvSpPr>
          <p:cNvPr id="87" name="Picture Placeholder 13"/>
          <p:cNvSpPr>
            <a:spLocks noGrp="1"/>
          </p:cNvSpPr>
          <p:nvPr>
            <p:ph type="pic" sz="quarter" idx="129"/>
          </p:nvPr>
        </p:nvSpPr>
        <p:spPr>
          <a:xfrm>
            <a:off x="-8564879" y="26363092"/>
            <a:ext cx="6837680" cy="4777661"/>
          </a:xfrm>
          <a:prstGeom prst="rect">
            <a:avLst/>
          </a:prstGeom>
          <a:solidFill>
            <a:schemeClr val="bg2"/>
          </a:solidFill>
          <a:ln>
            <a:solidFill>
              <a:schemeClr val="tx2"/>
            </a:solidFill>
          </a:ln>
          <a:effectLst/>
        </p:spPr>
        <p:txBody>
          <a:bodyPr lIns="91426" tIns="45711" rIns="91426" bIns="45711" anchor="ctr"/>
          <a:lstStyle>
            <a:lvl1pPr marL="0" indent="0" algn="ctr">
              <a:buNone/>
              <a:defRPr sz="4100" b="0" baseline="0">
                <a:solidFill>
                  <a:schemeClr val="tx2"/>
                </a:solidFill>
              </a:defRPr>
            </a:lvl1pPr>
          </a:lstStyle>
          <a:p>
            <a:pPr lvl="0"/>
            <a:r>
              <a:rPr lang="en-US" noProof="0" smtClean="0"/>
              <a:t>Click icon to add picture</a:t>
            </a:r>
            <a:endParaRPr lang="en-US" noProof="0" dirty="0"/>
          </a:p>
        </p:txBody>
      </p:sp>
      <p:sp>
        <p:nvSpPr>
          <p:cNvPr id="89" name="Picture Placeholder 13"/>
          <p:cNvSpPr>
            <a:spLocks noGrp="1"/>
          </p:cNvSpPr>
          <p:nvPr>
            <p:ph type="pic" sz="quarter" idx="130"/>
          </p:nvPr>
        </p:nvSpPr>
        <p:spPr>
          <a:xfrm>
            <a:off x="-8564879" y="26363092"/>
            <a:ext cx="6837680" cy="4777661"/>
          </a:xfrm>
          <a:prstGeom prst="rect">
            <a:avLst/>
          </a:prstGeom>
          <a:solidFill>
            <a:schemeClr val="bg2"/>
          </a:solidFill>
          <a:ln>
            <a:solidFill>
              <a:schemeClr val="tx2"/>
            </a:solidFill>
          </a:ln>
          <a:effectLst/>
        </p:spPr>
        <p:txBody>
          <a:bodyPr lIns="91426" tIns="45711" rIns="91426" bIns="45711" anchor="ctr"/>
          <a:lstStyle>
            <a:lvl1pPr marL="0" indent="0" algn="ctr">
              <a:buNone/>
              <a:defRPr sz="4100" b="0" baseline="0">
                <a:solidFill>
                  <a:schemeClr val="tx2"/>
                </a:solidFill>
              </a:defRPr>
            </a:lvl1pPr>
          </a:lstStyle>
          <a:p>
            <a:pPr lvl="0"/>
            <a:r>
              <a:rPr lang="en-US" noProof="0" smtClean="0"/>
              <a:t>Click icon to add picture</a:t>
            </a:r>
            <a:endParaRPr lang="en-US" noProof="0" dirty="0"/>
          </a:p>
        </p:txBody>
      </p:sp>
      <p:sp>
        <p:nvSpPr>
          <p:cNvPr id="92" name="Picture Placeholder 13"/>
          <p:cNvSpPr>
            <a:spLocks noGrp="1"/>
          </p:cNvSpPr>
          <p:nvPr>
            <p:ph type="pic" sz="quarter" idx="131"/>
          </p:nvPr>
        </p:nvSpPr>
        <p:spPr>
          <a:xfrm>
            <a:off x="-8564879" y="26363092"/>
            <a:ext cx="6837680" cy="4777661"/>
          </a:xfrm>
          <a:prstGeom prst="rect">
            <a:avLst/>
          </a:prstGeom>
          <a:solidFill>
            <a:schemeClr val="bg2"/>
          </a:solidFill>
          <a:ln>
            <a:solidFill>
              <a:schemeClr val="tx2"/>
            </a:solidFill>
          </a:ln>
          <a:effectLst/>
        </p:spPr>
        <p:txBody>
          <a:bodyPr lIns="91426" tIns="45711" rIns="91426" bIns="45711" anchor="ctr"/>
          <a:lstStyle>
            <a:lvl1pPr marL="0" indent="0" algn="ctr">
              <a:buNone/>
              <a:defRPr sz="4100" b="0" baseline="0">
                <a:solidFill>
                  <a:schemeClr val="tx2"/>
                </a:solidFill>
              </a:defRPr>
            </a:lvl1pPr>
          </a:lstStyle>
          <a:p>
            <a:pPr lvl="0"/>
            <a:r>
              <a:rPr lang="en-US" noProof="0" smtClean="0"/>
              <a:t>Click icon to add picture</a:t>
            </a:r>
            <a:endParaRPr lang="en-US" noProof="0" dirty="0"/>
          </a:p>
        </p:txBody>
      </p:sp>
      <p:sp>
        <p:nvSpPr>
          <p:cNvPr id="95" name="Picture Placeholder 13"/>
          <p:cNvSpPr>
            <a:spLocks noGrp="1"/>
          </p:cNvSpPr>
          <p:nvPr>
            <p:ph type="pic" sz="quarter" idx="132"/>
          </p:nvPr>
        </p:nvSpPr>
        <p:spPr>
          <a:xfrm>
            <a:off x="-8564879" y="26363092"/>
            <a:ext cx="6837680" cy="4777661"/>
          </a:xfrm>
          <a:prstGeom prst="rect">
            <a:avLst/>
          </a:prstGeom>
          <a:solidFill>
            <a:schemeClr val="bg2"/>
          </a:solidFill>
          <a:ln>
            <a:solidFill>
              <a:schemeClr val="tx2"/>
            </a:solidFill>
          </a:ln>
          <a:effectLst/>
        </p:spPr>
        <p:txBody>
          <a:bodyPr lIns="91426" tIns="45711" rIns="91426" bIns="45711" anchor="ctr"/>
          <a:lstStyle>
            <a:lvl1pPr marL="0" indent="0" algn="ctr">
              <a:buNone/>
              <a:defRPr sz="4100" b="0" baseline="0">
                <a:solidFill>
                  <a:schemeClr val="tx2"/>
                </a:solidFill>
              </a:defRPr>
            </a:lvl1pPr>
          </a:lstStyle>
          <a:p>
            <a:pPr lvl="0"/>
            <a:r>
              <a:rPr lang="en-US" noProof="0" smtClean="0"/>
              <a:t>Click icon to add picture</a:t>
            </a:r>
            <a:endParaRPr lang="en-US" noProof="0" dirty="0"/>
          </a:p>
        </p:txBody>
      </p:sp>
      <p:sp>
        <p:nvSpPr>
          <p:cNvPr id="98" name="Picture Placeholder 13"/>
          <p:cNvSpPr>
            <a:spLocks noGrp="1"/>
          </p:cNvSpPr>
          <p:nvPr>
            <p:ph type="pic" sz="quarter" idx="133"/>
          </p:nvPr>
        </p:nvSpPr>
        <p:spPr>
          <a:xfrm>
            <a:off x="-8564879" y="26363092"/>
            <a:ext cx="6837680" cy="4777661"/>
          </a:xfrm>
          <a:prstGeom prst="rect">
            <a:avLst/>
          </a:prstGeom>
          <a:solidFill>
            <a:schemeClr val="bg2"/>
          </a:solidFill>
          <a:ln>
            <a:solidFill>
              <a:schemeClr val="tx2"/>
            </a:solidFill>
          </a:ln>
          <a:effectLst/>
        </p:spPr>
        <p:txBody>
          <a:bodyPr lIns="91426" tIns="45711" rIns="91426" bIns="45711" anchor="ctr"/>
          <a:lstStyle>
            <a:lvl1pPr marL="0" indent="0" algn="ctr">
              <a:buNone/>
              <a:defRPr sz="4100" b="0" baseline="0">
                <a:solidFill>
                  <a:schemeClr val="tx2"/>
                </a:solidFill>
              </a:defRPr>
            </a:lvl1pPr>
          </a:lstStyle>
          <a:p>
            <a:pPr lvl="0"/>
            <a:r>
              <a:rPr lang="en-US" noProof="0" smtClean="0"/>
              <a:t>Click icon to add picture</a:t>
            </a:r>
            <a:endParaRPr lang="en-US" noProof="0" dirty="0"/>
          </a:p>
        </p:txBody>
      </p:sp>
      <p:sp>
        <p:nvSpPr>
          <p:cNvPr id="112" name="Picture Placeholder 13"/>
          <p:cNvSpPr>
            <a:spLocks noGrp="1"/>
          </p:cNvSpPr>
          <p:nvPr>
            <p:ph type="pic" sz="quarter" idx="134"/>
          </p:nvPr>
        </p:nvSpPr>
        <p:spPr>
          <a:xfrm>
            <a:off x="-8564879" y="26363092"/>
            <a:ext cx="6837680" cy="4777661"/>
          </a:xfrm>
          <a:prstGeom prst="rect">
            <a:avLst/>
          </a:prstGeom>
          <a:solidFill>
            <a:schemeClr val="bg2"/>
          </a:solidFill>
          <a:ln>
            <a:solidFill>
              <a:schemeClr val="tx2"/>
            </a:solidFill>
          </a:ln>
          <a:effectLst/>
        </p:spPr>
        <p:txBody>
          <a:bodyPr lIns="91426" tIns="45711" rIns="91426" bIns="45711" anchor="ctr"/>
          <a:lstStyle>
            <a:lvl1pPr marL="0" indent="0" algn="ctr">
              <a:buNone/>
              <a:defRPr sz="4100" b="0" baseline="0">
                <a:solidFill>
                  <a:schemeClr val="tx2"/>
                </a:solidFill>
              </a:defRPr>
            </a:lvl1pPr>
          </a:lstStyle>
          <a:p>
            <a:pPr lvl="0"/>
            <a:r>
              <a:rPr lang="en-US" noProof="0" smtClean="0"/>
              <a:t>Click icon to add picture</a:t>
            </a:r>
            <a:endParaRPr lang="en-US" noProof="0" dirty="0"/>
          </a:p>
        </p:txBody>
      </p:sp>
      <p:sp>
        <p:nvSpPr>
          <p:cNvPr id="121" name="Picture Placeholder 13"/>
          <p:cNvSpPr>
            <a:spLocks noGrp="1"/>
          </p:cNvSpPr>
          <p:nvPr>
            <p:ph type="pic" sz="quarter" idx="135"/>
          </p:nvPr>
        </p:nvSpPr>
        <p:spPr>
          <a:xfrm>
            <a:off x="-8564879" y="26363092"/>
            <a:ext cx="6837680" cy="4777661"/>
          </a:xfrm>
          <a:prstGeom prst="rect">
            <a:avLst/>
          </a:prstGeom>
          <a:solidFill>
            <a:schemeClr val="bg2"/>
          </a:solidFill>
          <a:ln>
            <a:solidFill>
              <a:schemeClr val="tx2"/>
            </a:solidFill>
          </a:ln>
          <a:effectLst/>
        </p:spPr>
        <p:txBody>
          <a:bodyPr lIns="91426" tIns="45711" rIns="91426" bIns="45711" anchor="ctr"/>
          <a:lstStyle>
            <a:lvl1pPr marL="0" indent="0" algn="ctr">
              <a:buNone/>
              <a:defRPr sz="4100" b="0" baseline="0">
                <a:solidFill>
                  <a:schemeClr val="tx2"/>
                </a:solidFill>
              </a:defRPr>
            </a:lvl1pPr>
          </a:lstStyle>
          <a:p>
            <a:pPr lvl="0"/>
            <a:r>
              <a:rPr lang="en-US" noProof="0" smtClean="0"/>
              <a:t>Click icon to add picture</a:t>
            </a:r>
            <a:endParaRPr lang="en-US" noProof="0" dirty="0"/>
          </a:p>
        </p:txBody>
      </p:sp>
      <p:sp>
        <p:nvSpPr>
          <p:cNvPr id="62" name="Text Placeholder 5"/>
          <p:cNvSpPr>
            <a:spLocks noGrp="1"/>
          </p:cNvSpPr>
          <p:nvPr>
            <p:ph type="body" sz="quarter" idx="136"/>
          </p:nvPr>
        </p:nvSpPr>
        <p:spPr>
          <a:xfrm>
            <a:off x="-10408284" y="19772402"/>
            <a:ext cx="10050463" cy="738635"/>
          </a:xfrm>
          <a:prstGeom prst="rect">
            <a:avLst/>
          </a:prstGeom>
          <a:solidFill>
            <a:schemeClr val="accent5">
              <a:lumMod val="50000"/>
            </a:schemeClr>
          </a:solidFill>
        </p:spPr>
        <p:txBody>
          <a:bodyPr wrap="square" lIns="91426" tIns="91426" rIns="91426" bIns="91426" anchor="ctr" anchorCtr="0">
            <a:spAutoFit/>
          </a:bodyPr>
          <a:lstStyle>
            <a:lvl1pPr algn="ctr">
              <a:buNone/>
              <a:defRPr sz="3600" b="1" baseline="0">
                <a:solidFill>
                  <a:schemeClr val="bg1"/>
                </a:solidFill>
              </a:defRPr>
            </a:lvl1pPr>
          </a:lstStyle>
          <a:p>
            <a:pPr lvl="0"/>
            <a:r>
              <a:rPr lang="en-US" smtClean="0"/>
              <a:t>Click to edit Master text styles</a:t>
            </a:r>
          </a:p>
        </p:txBody>
      </p:sp>
      <p:sp>
        <p:nvSpPr>
          <p:cNvPr id="63" name="Text Placeholder 5"/>
          <p:cNvSpPr>
            <a:spLocks noGrp="1"/>
          </p:cNvSpPr>
          <p:nvPr>
            <p:ph type="body" sz="quarter" idx="137"/>
          </p:nvPr>
        </p:nvSpPr>
        <p:spPr>
          <a:xfrm>
            <a:off x="-10408284" y="19772402"/>
            <a:ext cx="10050463" cy="738635"/>
          </a:xfrm>
          <a:prstGeom prst="rect">
            <a:avLst/>
          </a:prstGeom>
          <a:solidFill>
            <a:schemeClr val="accent5">
              <a:lumMod val="50000"/>
            </a:schemeClr>
          </a:solidFill>
        </p:spPr>
        <p:txBody>
          <a:bodyPr wrap="square" lIns="91426" tIns="91426" rIns="91426" bIns="91426" anchor="ctr" anchorCtr="0">
            <a:spAutoFit/>
          </a:bodyPr>
          <a:lstStyle>
            <a:lvl1pPr algn="ctr">
              <a:buNone/>
              <a:defRPr sz="3600" b="1" baseline="0">
                <a:solidFill>
                  <a:schemeClr val="bg1"/>
                </a:solidFill>
              </a:defRPr>
            </a:lvl1pPr>
          </a:lstStyle>
          <a:p>
            <a:pPr lvl="0"/>
            <a:r>
              <a:rPr lang="en-US" smtClean="0"/>
              <a:t>Click to edit Master text styles</a:t>
            </a:r>
          </a:p>
        </p:txBody>
      </p:sp>
      <p:sp>
        <p:nvSpPr>
          <p:cNvPr id="64" name="Text Placeholder 5"/>
          <p:cNvSpPr>
            <a:spLocks noGrp="1"/>
          </p:cNvSpPr>
          <p:nvPr>
            <p:ph type="body" sz="quarter" idx="138"/>
          </p:nvPr>
        </p:nvSpPr>
        <p:spPr>
          <a:xfrm>
            <a:off x="-10408284" y="19772402"/>
            <a:ext cx="10050463" cy="738635"/>
          </a:xfrm>
          <a:prstGeom prst="rect">
            <a:avLst/>
          </a:prstGeom>
          <a:solidFill>
            <a:schemeClr val="accent5">
              <a:lumMod val="50000"/>
            </a:schemeClr>
          </a:solidFill>
        </p:spPr>
        <p:txBody>
          <a:bodyPr wrap="square" lIns="91426" tIns="91426" rIns="91426" bIns="91426" anchor="ctr" anchorCtr="0">
            <a:spAutoFit/>
          </a:bodyPr>
          <a:lstStyle>
            <a:lvl1pPr algn="ctr">
              <a:buNone/>
              <a:defRPr sz="3600" b="1" baseline="0">
                <a:solidFill>
                  <a:schemeClr val="bg1"/>
                </a:solidFill>
              </a:defRPr>
            </a:lvl1pPr>
          </a:lstStyle>
          <a:p>
            <a:pPr lvl="0"/>
            <a:r>
              <a:rPr lang="en-US" smtClean="0"/>
              <a:t>Click to edit Master text styles</a:t>
            </a:r>
          </a:p>
        </p:txBody>
      </p:sp>
      <p:sp>
        <p:nvSpPr>
          <p:cNvPr id="65" name="Text Placeholder 5"/>
          <p:cNvSpPr>
            <a:spLocks noGrp="1"/>
          </p:cNvSpPr>
          <p:nvPr>
            <p:ph type="body" sz="quarter" idx="139"/>
          </p:nvPr>
        </p:nvSpPr>
        <p:spPr>
          <a:xfrm>
            <a:off x="-10408284" y="19772402"/>
            <a:ext cx="10050463" cy="738635"/>
          </a:xfrm>
          <a:prstGeom prst="rect">
            <a:avLst/>
          </a:prstGeom>
          <a:solidFill>
            <a:schemeClr val="accent5">
              <a:lumMod val="50000"/>
            </a:schemeClr>
          </a:solidFill>
        </p:spPr>
        <p:txBody>
          <a:bodyPr wrap="square" lIns="91426" tIns="91426" rIns="91426" bIns="91426" anchor="ctr" anchorCtr="0">
            <a:spAutoFit/>
          </a:bodyPr>
          <a:lstStyle>
            <a:lvl1pPr algn="ctr">
              <a:buNone/>
              <a:defRPr sz="3600" b="1" baseline="0">
                <a:solidFill>
                  <a:schemeClr val="bg1"/>
                </a:solidFill>
              </a:defRPr>
            </a:lvl1pPr>
          </a:lstStyle>
          <a:p>
            <a:pPr lvl="0"/>
            <a:r>
              <a:rPr lang="en-US" smtClean="0"/>
              <a:t>Click to edit Master text styles</a:t>
            </a:r>
          </a:p>
        </p:txBody>
      </p:sp>
      <p:sp>
        <p:nvSpPr>
          <p:cNvPr id="66" name="Text Placeholder 5"/>
          <p:cNvSpPr>
            <a:spLocks noGrp="1"/>
          </p:cNvSpPr>
          <p:nvPr>
            <p:ph type="body" sz="quarter" idx="140"/>
          </p:nvPr>
        </p:nvSpPr>
        <p:spPr>
          <a:xfrm>
            <a:off x="-10408284" y="19772402"/>
            <a:ext cx="10050463" cy="738635"/>
          </a:xfrm>
          <a:prstGeom prst="rect">
            <a:avLst/>
          </a:prstGeom>
          <a:solidFill>
            <a:schemeClr val="accent5">
              <a:lumMod val="50000"/>
            </a:schemeClr>
          </a:solidFill>
        </p:spPr>
        <p:txBody>
          <a:bodyPr wrap="square" lIns="91426" tIns="91426" rIns="91426" bIns="91426" anchor="ctr" anchorCtr="0">
            <a:spAutoFit/>
          </a:bodyPr>
          <a:lstStyle>
            <a:lvl1pPr algn="ctr">
              <a:buNone/>
              <a:defRPr sz="3600" b="1" baseline="0">
                <a:solidFill>
                  <a:schemeClr val="bg1"/>
                </a:solidFill>
              </a:defRPr>
            </a:lvl1pPr>
          </a:lstStyle>
          <a:p>
            <a:pPr lvl="0"/>
            <a:r>
              <a:rPr lang="en-US" smtClean="0"/>
              <a:t>Click to edit Master text styles</a:t>
            </a:r>
          </a:p>
        </p:txBody>
      </p:sp>
      <p:sp>
        <p:nvSpPr>
          <p:cNvPr id="67" name="Text Placeholder 5"/>
          <p:cNvSpPr>
            <a:spLocks noGrp="1"/>
          </p:cNvSpPr>
          <p:nvPr>
            <p:ph type="body" sz="quarter" idx="141"/>
          </p:nvPr>
        </p:nvSpPr>
        <p:spPr>
          <a:xfrm>
            <a:off x="-10408284" y="19772402"/>
            <a:ext cx="10050463" cy="738635"/>
          </a:xfrm>
          <a:prstGeom prst="rect">
            <a:avLst/>
          </a:prstGeom>
          <a:solidFill>
            <a:schemeClr val="accent5">
              <a:lumMod val="50000"/>
            </a:schemeClr>
          </a:solidFill>
        </p:spPr>
        <p:txBody>
          <a:bodyPr wrap="square" lIns="91426" tIns="91426" rIns="91426" bIns="91426" anchor="ctr" anchorCtr="0">
            <a:spAutoFit/>
          </a:bodyPr>
          <a:lstStyle>
            <a:lvl1pPr algn="ctr">
              <a:buNone/>
              <a:defRPr sz="3600" b="1" baseline="0">
                <a:solidFill>
                  <a:schemeClr val="bg1"/>
                </a:solidFill>
              </a:defRPr>
            </a:lvl1pPr>
          </a:lstStyle>
          <a:p>
            <a:pPr lvl="0"/>
            <a:r>
              <a:rPr lang="en-US" smtClean="0"/>
              <a:t>Click to edit Master text styles</a:t>
            </a:r>
          </a:p>
        </p:txBody>
      </p:sp>
      <p:sp>
        <p:nvSpPr>
          <p:cNvPr id="68" name="Text Placeholder 5"/>
          <p:cNvSpPr>
            <a:spLocks noGrp="1"/>
          </p:cNvSpPr>
          <p:nvPr>
            <p:ph type="body" sz="quarter" idx="142"/>
          </p:nvPr>
        </p:nvSpPr>
        <p:spPr>
          <a:xfrm>
            <a:off x="-10408284" y="19772402"/>
            <a:ext cx="10050463" cy="738635"/>
          </a:xfrm>
          <a:prstGeom prst="rect">
            <a:avLst/>
          </a:prstGeom>
          <a:solidFill>
            <a:schemeClr val="accent5">
              <a:lumMod val="50000"/>
            </a:schemeClr>
          </a:solidFill>
        </p:spPr>
        <p:txBody>
          <a:bodyPr wrap="square" lIns="91426" tIns="91426" rIns="91426" bIns="91426" anchor="ctr" anchorCtr="0">
            <a:spAutoFit/>
          </a:bodyPr>
          <a:lstStyle>
            <a:lvl1pPr algn="ctr">
              <a:buNone/>
              <a:defRPr sz="3600" b="1" baseline="0">
                <a:solidFill>
                  <a:schemeClr val="bg1"/>
                </a:solidFill>
              </a:defRPr>
            </a:lvl1pPr>
          </a:lstStyle>
          <a:p>
            <a:pPr lvl="0"/>
            <a:r>
              <a:rPr lang="en-US" smtClean="0"/>
              <a:t>Click to edit Master text styles</a:t>
            </a:r>
          </a:p>
        </p:txBody>
      </p:sp>
      <p:sp>
        <p:nvSpPr>
          <p:cNvPr id="69" name="Text Placeholder 5"/>
          <p:cNvSpPr>
            <a:spLocks noGrp="1"/>
          </p:cNvSpPr>
          <p:nvPr>
            <p:ph type="body" sz="quarter" idx="143"/>
          </p:nvPr>
        </p:nvSpPr>
        <p:spPr>
          <a:xfrm>
            <a:off x="-10408284" y="19772402"/>
            <a:ext cx="10050463" cy="738635"/>
          </a:xfrm>
          <a:prstGeom prst="rect">
            <a:avLst/>
          </a:prstGeom>
          <a:solidFill>
            <a:schemeClr val="accent5">
              <a:lumMod val="50000"/>
            </a:schemeClr>
          </a:solidFill>
        </p:spPr>
        <p:txBody>
          <a:bodyPr wrap="square" lIns="91426" tIns="91426" rIns="91426" bIns="91426" anchor="ctr" anchorCtr="0">
            <a:spAutoFit/>
          </a:bodyPr>
          <a:lstStyle>
            <a:lvl1pPr algn="ctr">
              <a:buNone/>
              <a:defRPr sz="3600" b="1" baseline="0">
                <a:solidFill>
                  <a:schemeClr val="bg1"/>
                </a:solidFill>
              </a:defRPr>
            </a:lvl1pPr>
          </a:lstStyle>
          <a:p>
            <a:pPr lvl="0"/>
            <a:r>
              <a:rPr lang="en-US" smtClean="0"/>
              <a:t>Click to edit Master text styles</a:t>
            </a:r>
          </a:p>
        </p:txBody>
      </p:sp>
      <p:sp>
        <p:nvSpPr>
          <p:cNvPr id="70" name="Text Placeholder 5"/>
          <p:cNvSpPr>
            <a:spLocks noGrp="1"/>
          </p:cNvSpPr>
          <p:nvPr>
            <p:ph type="body" sz="quarter" idx="144"/>
          </p:nvPr>
        </p:nvSpPr>
        <p:spPr>
          <a:xfrm>
            <a:off x="-10408284" y="19772402"/>
            <a:ext cx="10050463" cy="738635"/>
          </a:xfrm>
          <a:prstGeom prst="rect">
            <a:avLst/>
          </a:prstGeom>
          <a:solidFill>
            <a:schemeClr val="accent5">
              <a:lumMod val="50000"/>
            </a:schemeClr>
          </a:solidFill>
        </p:spPr>
        <p:txBody>
          <a:bodyPr wrap="square" lIns="91426" tIns="91426" rIns="91426" bIns="91426" anchor="ctr" anchorCtr="0">
            <a:spAutoFit/>
          </a:bodyPr>
          <a:lstStyle>
            <a:lvl1pPr algn="ctr">
              <a:buNone/>
              <a:defRPr sz="3600" b="1" baseline="0">
                <a:solidFill>
                  <a:schemeClr val="bg1"/>
                </a:solidFill>
              </a:defRPr>
            </a:lvl1pPr>
          </a:lstStyle>
          <a:p>
            <a:pPr lvl="0"/>
            <a:r>
              <a:rPr lang="en-US" smtClean="0"/>
              <a:t>Click to edit Master text styles</a:t>
            </a:r>
          </a:p>
        </p:txBody>
      </p:sp>
      <p:sp>
        <p:nvSpPr>
          <p:cNvPr id="71" name="Text Placeholder 5"/>
          <p:cNvSpPr>
            <a:spLocks noGrp="1"/>
          </p:cNvSpPr>
          <p:nvPr>
            <p:ph type="body" sz="quarter" idx="145"/>
          </p:nvPr>
        </p:nvSpPr>
        <p:spPr>
          <a:xfrm>
            <a:off x="-10408284" y="19772402"/>
            <a:ext cx="10050463" cy="738635"/>
          </a:xfrm>
          <a:prstGeom prst="rect">
            <a:avLst/>
          </a:prstGeom>
          <a:solidFill>
            <a:schemeClr val="accent5">
              <a:lumMod val="50000"/>
            </a:schemeClr>
          </a:solidFill>
        </p:spPr>
        <p:txBody>
          <a:bodyPr wrap="square" lIns="91426" tIns="91426" rIns="91426" bIns="91426" anchor="ctr" anchorCtr="0">
            <a:spAutoFit/>
          </a:bodyPr>
          <a:lstStyle>
            <a:lvl1pPr algn="ctr">
              <a:buNone/>
              <a:defRPr sz="3600" b="1" baseline="0">
                <a:solidFill>
                  <a:schemeClr val="bg1"/>
                </a:solidFill>
              </a:defRPr>
            </a:lvl1pPr>
          </a:lstStyle>
          <a:p>
            <a:pPr lvl="0"/>
            <a:r>
              <a:rPr lang="en-US" smtClean="0"/>
              <a:t>Click to edit Master text styles</a:t>
            </a:r>
          </a:p>
        </p:txBody>
      </p:sp>
      <p:sp>
        <p:nvSpPr>
          <p:cNvPr id="72" name="Text Placeholder 5"/>
          <p:cNvSpPr>
            <a:spLocks noGrp="1"/>
          </p:cNvSpPr>
          <p:nvPr>
            <p:ph type="body" sz="quarter" idx="146"/>
          </p:nvPr>
        </p:nvSpPr>
        <p:spPr>
          <a:xfrm>
            <a:off x="-10408284" y="19772402"/>
            <a:ext cx="10050463" cy="738635"/>
          </a:xfrm>
          <a:prstGeom prst="rect">
            <a:avLst/>
          </a:prstGeom>
          <a:solidFill>
            <a:schemeClr val="accent5">
              <a:lumMod val="50000"/>
            </a:schemeClr>
          </a:solidFill>
        </p:spPr>
        <p:txBody>
          <a:bodyPr wrap="square" lIns="91426" tIns="91426" rIns="91426" bIns="91426" anchor="ctr" anchorCtr="0">
            <a:spAutoFit/>
          </a:bodyPr>
          <a:lstStyle>
            <a:lvl1pPr algn="ctr">
              <a:buNone/>
              <a:defRPr sz="3600" b="1" baseline="0">
                <a:solidFill>
                  <a:schemeClr val="bg1"/>
                </a:solidFill>
              </a:defRPr>
            </a:lvl1pPr>
          </a:lstStyle>
          <a:p>
            <a:pPr lvl="0"/>
            <a:r>
              <a:rPr lang="en-US" smtClean="0"/>
              <a:t>Click to edit Master text styles</a:t>
            </a:r>
          </a:p>
        </p:txBody>
      </p:sp>
      <p:sp>
        <p:nvSpPr>
          <p:cNvPr id="73" name="Text Placeholder 5"/>
          <p:cNvSpPr>
            <a:spLocks noGrp="1"/>
          </p:cNvSpPr>
          <p:nvPr>
            <p:ph type="body" sz="quarter" idx="147"/>
          </p:nvPr>
        </p:nvSpPr>
        <p:spPr>
          <a:xfrm>
            <a:off x="-10408284" y="19772402"/>
            <a:ext cx="10050463" cy="738635"/>
          </a:xfrm>
          <a:prstGeom prst="rect">
            <a:avLst/>
          </a:prstGeom>
          <a:solidFill>
            <a:schemeClr val="accent5">
              <a:lumMod val="50000"/>
            </a:schemeClr>
          </a:solidFill>
        </p:spPr>
        <p:txBody>
          <a:bodyPr wrap="square" lIns="91426" tIns="91426" rIns="91426" bIns="91426" anchor="ctr" anchorCtr="0">
            <a:spAutoFit/>
          </a:bodyPr>
          <a:lstStyle>
            <a:lvl1pPr algn="ctr">
              <a:buNone/>
              <a:defRPr sz="3600" b="1" baseline="0">
                <a:solidFill>
                  <a:schemeClr val="bg1"/>
                </a:solidFill>
              </a:defRPr>
            </a:lvl1pPr>
          </a:lstStyle>
          <a:p>
            <a:pPr lvl="0"/>
            <a:r>
              <a:rPr lang="en-US" smtClean="0"/>
              <a:t>Click to edit Master text styles</a:t>
            </a:r>
          </a:p>
        </p:txBody>
      </p:sp>
      <p:sp>
        <p:nvSpPr>
          <p:cNvPr id="74" name="Text Placeholder 5"/>
          <p:cNvSpPr>
            <a:spLocks noGrp="1"/>
          </p:cNvSpPr>
          <p:nvPr>
            <p:ph type="body" sz="quarter" idx="148"/>
          </p:nvPr>
        </p:nvSpPr>
        <p:spPr>
          <a:xfrm>
            <a:off x="-10408284" y="19772402"/>
            <a:ext cx="10050463" cy="738635"/>
          </a:xfrm>
          <a:prstGeom prst="rect">
            <a:avLst/>
          </a:prstGeom>
          <a:solidFill>
            <a:schemeClr val="accent5">
              <a:lumMod val="50000"/>
            </a:schemeClr>
          </a:solidFill>
        </p:spPr>
        <p:txBody>
          <a:bodyPr wrap="square" lIns="91426" tIns="91426" rIns="91426" bIns="91426" anchor="ctr" anchorCtr="0">
            <a:spAutoFit/>
          </a:bodyPr>
          <a:lstStyle>
            <a:lvl1pPr algn="ctr">
              <a:buNone/>
              <a:defRPr sz="3600" b="1" baseline="0">
                <a:solidFill>
                  <a:schemeClr val="bg1"/>
                </a:solidFill>
              </a:defRPr>
            </a:lvl1pPr>
          </a:lstStyle>
          <a:p>
            <a:pPr lvl="0"/>
            <a:r>
              <a:rPr lang="en-US" smtClean="0"/>
              <a:t>Click to edit Master text styles</a:t>
            </a:r>
          </a:p>
        </p:txBody>
      </p:sp>
      <p:sp>
        <p:nvSpPr>
          <p:cNvPr id="75" name="Text Placeholder 5"/>
          <p:cNvSpPr>
            <a:spLocks noGrp="1"/>
          </p:cNvSpPr>
          <p:nvPr>
            <p:ph type="body" sz="quarter" idx="149"/>
          </p:nvPr>
        </p:nvSpPr>
        <p:spPr>
          <a:xfrm>
            <a:off x="-10408284" y="19772402"/>
            <a:ext cx="10050463" cy="738635"/>
          </a:xfrm>
          <a:prstGeom prst="rect">
            <a:avLst/>
          </a:prstGeom>
          <a:solidFill>
            <a:schemeClr val="accent5">
              <a:lumMod val="50000"/>
            </a:schemeClr>
          </a:solidFill>
        </p:spPr>
        <p:txBody>
          <a:bodyPr wrap="square" lIns="91426" tIns="91426" rIns="91426" bIns="91426" anchor="ctr" anchorCtr="0">
            <a:spAutoFit/>
          </a:bodyPr>
          <a:lstStyle>
            <a:lvl1pPr algn="ctr">
              <a:buNone/>
              <a:defRPr sz="3600" b="1" baseline="0">
                <a:solidFill>
                  <a:schemeClr val="bg1"/>
                </a:solidFill>
              </a:defRPr>
            </a:lvl1pPr>
          </a:lstStyle>
          <a:p>
            <a:pPr lvl="0"/>
            <a:r>
              <a:rPr lang="en-US" smtClean="0"/>
              <a:t>Click to edit Master text styles</a:t>
            </a:r>
          </a:p>
        </p:txBody>
      </p:sp>
      <p:sp>
        <p:nvSpPr>
          <p:cNvPr id="77" name="Text Placeholder 76"/>
          <p:cNvSpPr>
            <a:spLocks noGrp="1"/>
          </p:cNvSpPr>
          <p:nvPr>
            <p:ph type="body" sz="quarter" idx="150"/>
          </p:nvPr>
        </p:nvSpPr>
        <p:spPr>
          <a:xfrm>
            <a:off x="5932593" y="3185162"/>
            <a:ext cx="31998968" cy="1280160"/>
          </a:xfrm>
          <a:prstGeom prst="rect">
            <a:avLst/>
          </a:prstGeom>
        </p:spPr>
        <p:txBody>
          <a:bodyPr lIns="91428" tIns="45714" rIns="91428" bIns="45714"/>
          <a:lstStyle>
            <a:lvl1pPr algn="ctr">
              <a:buFontTx/>
              <a:buNone/>
              <a:defRPr sz="55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smtClean="0"/>
              <a:t>Click to edit Master text styles</a:t>
            </a:r>
          </a:p>
        </p:txBody>
      </p:sp>
      <p:sp>
        <p:nvSpPr>
          <p:cNvPr id="78" name="Text Placeholder 76"/>
          <p:cNvSpPr>
            <a:spLocks noGrp="1"/>
          </p:cNvSpPr>
          <p:nvPr>
            <p:ph type="body" sz="quarter" idx="151"/>
          </p:nvPr>
        </p:nvSpPr>
        <p:spPr>
          <a:xfrm>
            <a:off x="5932593" y="1905002"/>
            <a:ext cx="31998968" cy="1280160"/>
          </a:xfrm>
          <a:prstGeom prst="rect">
            <a:avLst/>
          </a:prstGeom>
        </p:spPr>
        <p:txBody>
          <a:bodyPr lIns="91428" tIns="45714" rIns="91428" bIns="45714"/>
          <a:lstStyle>
            <a:lvl1pPr algn="ctr">
              <a:buFontTx/>
              <a:buNone/>
              <a:defRPr sz="71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smtClean="0"/>
              <a:t>Click to edit Master text styles</a:t>
            </a:r>
          </a:p>
        </p:txBody>
      </p:sp>
    </p:spTree>
    <p:extLst>
      <p:ext uri="{BB962C8B-B14F-4D97-AF65-F5344CB8AC3E}">
        <p14:creationId xmlns:p14="http://schemas.microsoft.com/office/powerpoint/2010/main" val="149636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9"/>
          <p:cNvSpPr>
            <a:spLocks noChangeArrowheads="1"/>
          </p:cNvSpPr>
          <p:nvPr/>
        </p:nvSpPr>
        <p:spPr bwMode="auto">
          <a:xfrm>
            <a:off x="0" y="4805363"/>
            <a:ext cx="43891200" cy="152400"/>
          </a:xfrm>
          <a:prstGeom prst="rect">
            <a:avLst/>
          </a:prstGeom>
          <a:solidFill>
            <a:schemeClr val="accent3">
              <a:lumMod val="75000"/>
            </a:schemeClr>
          </a:solidFill>
          <a:ln w="152400">
            <a:noFill/>
            <a:miter lim="800000"/>
            <a:headEnd/>
            <a:tailEnd/>
          </a:ln>
          <a:effectLst/>
        </p:spPr>
        <p:txBody>
          <a:bodyPr wrap="none" lIns="91426" tIns="45711" rIns="91426" bIns="45711" anchor="ctr"/>
          <a:lstStyle/>
          <a:p>
            <a:pPr defTabSz="4388373" fontAlgn="auto">
              <a:spcBef>
                <a:spcPts val="0"/>
              </a:spcBef>
              <a:spcAft>
                <a:spcPts val="0"/>
              </a:spcAft>
              <a:defRPr/>
            </a:pPr>
            <a:endParaRPr lang="en-US" dirty="0">
              <a:latin typeface="+mn-lt"/>
              <a:cs typeface="+mn-cs"/>
            </a:endParaRPr>
          </a:p>
        </p:txBody>
      </p:sp>
      <p:sp>
        <p:nvSpPr>
          <p:cNvPr id="1028" name="Rectangle 35"/>
          <p:cNvSpPr>
            <a:spLocks noChangeArrowheads="1"/>
          </p:cNvSpPr>
          <p:nvPr/>
        </p:nvSpPr>
        <p:spPr bwMode="auto">
          <a:xfrm>
            <a:off x="22607090" y="5257800"/>
            <a:ext cx="20369710" cy="26746200"/>
          </a:xfrm>
          <a:prstGeom prst="rect">
            <a:avLst/>
          </a:prstGeom>
          <a:solidFill>
            <a:schemeClr val="bg1"/>
          </a:solidFill>
          <a:ln w="9525">
            <a:solidFill>
              <a:schemeClr val="tx2"/>
            </a:solidFill>
            <a:miter lim="800000"/>
            <a:headEnd/>
            <a:tailEnd/>
          </a:ln>
        </p:spPr>
        <p:txBody>
          <a:bodyPr wrap="none" lIns="91426" tIns="45711" rIns="91426" bIns="45711" anchor="ctr"/>
          <a:lstStyle/>
          <a:p>
            <a:endParaRPr lang="en-US" altLang="en-US">
              <a:latin typeface="Calibri" pitchFamily="34" charset="0"/>
            </a:endParaRPr>
          </a:p>
        </p:txBody>
      </p:sp>
      <p:sp>
        <p:nvSpPr>
          <p:cNvPr id="1030" name="Rectangle 33"/>
          <p:cNvSpPr>
            <a:spLocks noChangeArrowheads="1"/>
          </p:cNvSpPr>
          <p:nvPr/>
        </p:nvSpPr>
        <p:spPr bwMode="auto">
          <a:xfrm>
            <a:off x="922337" y="5257800"/>
            <a:ext cx="20584033" cy="26746200"/>
          </a:xfrm>
          <a:prstGeom prst="rect">
            <a:avLst/>
          </a:prstGeom>
          <a:solidFill>
            <a:schemeClr val="bg1"/>
          </a:solidFill>
          <a:ln w="9525">
            <a:solidFill>
              <a:schemeClr val="tx2"/>
            </a:solidFill>
            <a:miter lim="800000"/>
            <a:headEnd/>
            <a:tailEnd/>
          </a:ln>
        </p:spPr>
        <p:txBody>
          <a:bodyPr wrap="none" lIns="91426" tIns="45711" rIns="91426" bIns="45711" anchor="ctr"/>
          <a:lstStyle/>
          <a:p>
            <a:endParaRPr lang="en-US" altLang="en-US">
              <a:latin typeface="Calibri" pitchFamily="34" charset="0"/>
            </a:endParaRPr>
          </a:p>
        </p:txBody>
      </p:sp>
      <p:pic>
        <p:nvPicPr>
          <p:cNvPr id="3" name="Picture 2" descr="cpsvobackground3.jpg"/>
          <p:cNvPicPr>
            <a:picLocks noChangeAspect="1"/>
          </p:cNvPicPr>
          <p:nvPr userDrawn="1"/>
        </p:nvPicPr>
        <p:blipFill>
          <a:blip r:embed="rId3" cstate="print">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43891200" cy="492252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4387850" rtl="0" eaLnBrk="0" fontAlgn="base" hangingPunct="0">
        <a:spcBef>
          <a:spcPct val="0"/>
        </a:spcBef>
        <a:spcAft>
          <a:spcPct val="0"/>
        </a:spcAft>
        <a:defRPr sz="8800" kern="1200">
          <a:solidFill>
            <a:schemeClr val="bg1"/>
          </a:solidFill>
          <a:latin typeface="Trebuchet MS" pitchFamily="34" charset="0"/>
          <a:ea typeface="+mj-ea"/>
          <a:cs typeface="+mj-cs"/>
        </a:defRPr>
      </a:lvl1pPr>
      <a:lvl2pPr algn="ctr" defTabSz="4387850" rtl="0" eaLnBrk="0" fontAlgn="base" hangingPunct="0">
        <a:spcBef>
          <a:spcPct val="0"/>
        </a:spcBef>
        <a:spcAft>
          <a:spcPct val="0"/>
        </a:spcAft>
        <a:defRPr sz="8800">
          <a:solidFill>
            <a:schemeClr val="bg1"/>
          </a:solidFill>
          <a:latin typeface="Trebuchet MS" pitchFamily="34" charset="0"/>
        </a:defRPr>
      </a:lvl2pPr>
      <a:lvl3pPr algn="ctr" defTabSz="4387850" rtl="0" eaLnBrk="0" fontAlgn="base" hangingPunct="0">
        <a:spcBef>
          <a:spcPct val="0"/>
        </a:spcBef>
        <a:spcAft>
          <a:spcPct val="0"/>
        </a:spcAft>
        <a:defRPr sz="8800">
          <a:solidFill>
            <a:schemeClr val="bg1"/>
          </a:solidFill>
          <a:latin typeface="Trebuchet MS" pitchFamily="34" charset="0"/>
        </a:defRPr>
      </a:lvl3pPr>
      <a:lvl4pPr algn="ctr" defTabSz="4387850" rtl="0" eaLnBrk="0" fontAlgn="base" hangingPunct="0">
        <a:spcBef>
          <a:spcPct val="0"/>
        </a:spcBef>
        <a:spcAft>
          <a:spcPct val="0"/>
        </a:spcAft>
        <a:defRPr sz="8800">
          <a:solidFill>
            <a:schemeClr val="bg1"/>
          </a:solidFill>
          <a:latin typeface="Trebuchet MS" pitchFamily="34" charset="0"/>
        </a:defRPr>
      </a:lvl4pPr>
      <a:lvl5pPr algn="ctr" defTabSz="4387850" rtl="0" eaLnBrk="0" fontAlgn="base" hangingPunct="0">
        <a:spcBef>
          <a:spcPct val="0"/>
        </a:spcBef>
        <a:spcAft>
          <a:spcPct val="0"/>
        </a:spcAft>
        <a:defRPr sz="8800">
          <a:solidFill>
            <a:schemeClr val="bg1"/>
          </a:solidFill>
          <a:latin typeface="Trebuchet MS" pitchFamily="34" charset="0"/>
        </a:defRPr>
      </a:lvl5pPr>
      <a:lvl6pPr marL="457200" algn="ctr" defTabSz="4387850" rtl="0" fontAlgn="base">
        <a:spcBef>
          <a:spcPct val="0"/>
        </a:spcBef>
        <a:spcAft>
          <a:spcPct val="0"/>
        </a:spcAft>
        <a:defRPr sz="8800">
          <a:solidFill>
            <a:schemeClr val="bg1"/>
          </a:solidFill>
          <a:latin typeface="Trebuchet MS" pitchFamily="34" charset="0"/>
        </a:defRPr>
      </a:lvl6pPr>
      <a:lvl7pPr marL="914400" algn="ctr" defTabSz="4387850" rtl="0" fontAlgn="base">
        <a:spcBef>
          <a:spcPct val="0"/>
        </a:spcBef>
        <a:spcAft>
          <a:spcPct val="0"/>
        </a:spcAft>
        <a:defRPr sz="8800">
          <a:solidFill>
            <a:schemeClr val="bg1"/>
          </a:solidFill>
          <a:latin typeface="Trebuchet MS" pitchFamily="34" charset="0"/>
        </a:defRPr>
      </a:lvl7pPr>
      <a:lvl8pPr marL="1371600" algn="ctr" defTabSz="4387850" rtl="0" fontAlgn="base">
        <a:spcBef>
          <a:spcPct val="0"/>
        </a:spcBef>
        <a:spcAft>
          <a:spcPct val="0"/>
        </a:spcAft>
        <a:defRPr sz="8800">
          <a:solidFill>
            <a:schemeClr val="bg1"/>
          </a:solidFill>
          <a:latin typeface="Trebuchet MS" pitchFamily="34" charset="0"/>
        </a:defRPr>
      </a:lvl8pPr>
      <a:lvl9pPr marL="1828800" algn="ctr" defTabSz="4387850" rtl="0" fontAlgn="base">
        <a:spcBef>
          <a:spcPct val="0"/>
        </a:spcBef>
        <a:spcAft>
          <a:spcPct val="0"/>
        </a:spcAft>
        <a:defRPr sz="8800">
          <a:solidFill>
            <a:schemeClr val="bg1"/>
          </a:solidFill>
          <a:latin typeface="Trebuchet MS" pitchFamily="34" charset="0"/>
        </a:defRPr>
      </a:lvl9pPr>
    </p:titleStyle>
    <p:bodyStyle>
      <a:lvl1pPr marL="1644650" indent="-1644650" algn="l" defTabSz="4387850" rtl="0" eaLnBrk="0" fontAlgn="base" hangingPunct="0">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eaLnBrk="0" fontAlgn="base" hangingPunct="0">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eaLnBrk="0" fontAlgn="base" hangingPunct="0">
        <a:spcBef>
          <a:spcPct val="20000"/>
        </a:spcBef>
        <a:spcAft>
          <a:spcPct val="0"/>
        </a:spcAft>
        <a:buFont typeface="Arial" charset="0"/>
        <a:buChar char="•"/>
        <a:defRPr sz="11600" kern="1200">
          <a:solidFill>
            <a:schemeClr val="tx1"/>
          </a:solidFill>
          <a:latin typeface="+mn-lt"/>
          <a:ea typeface="+mn-ea"/>
          <a:cs typeface="+mn-cs"/>
        </a:defRPr>
      </a:lvl3pPr>
      <a:lvl4pPr marL="7678738" indent="-1096963" algn="l" defTabSz="4387850" rtl="0" eaLnBrk="0" fontAlgn="base" hangingPunct="0">
        <a:spcBef>
          <a:spcPct val="20000"/>
        </a:spcBef>
        <a:spcAft>
          <a:spcPct val="0"/>
        </a:spcAft>
        <a:buFont typeface="Arial" charset="0"/>
        <a:buChar char="–"/>
        <a:defRPr sz="9700" kern="1200">
          <a:solidFill>
            <a:schemeClr val="tx1"/>
          </a:solidFill>
          <a:latin typeface="+mn-lt"/>
          <a:ea typeface="+mn-ea"/>
          <a:cs typeface="+mn-cs"/>
        </a:defRPr>
      </a:lvl4pPr>
      <a:lvl5pPr marL="9872663" indent="-1096963" algn="l" defTabSz="4387850" rtl="0" eaLnBrk="0" fontAlgn="base" hangingPunct="0">
        <a:spcBef>
          <a:spcPct val="20000"/>
        </a:spcBef>
        <a:spcAft>
          <a:spcPct val="0"/>
        </a:spcAft>
        <a:buFont typeface="Arial" charset="0"/>
        <a:buChar char="»"/>
        <a:defRPr sz="9700" kern="1200">
          <a:solidFill>
            <a:schemeClr val="tx1"/>
          </a:solidFill>
          <a:latin typeface="+mn-lt"/>
          <a:ea typeface="+mn-ea"/>
          <a:cs typeface="+mn-cs"/>
        </a:defRPr>
      </a:lvl5pPr>
      <a:lvl6pPr marL="12068028" indent="-1097095" algn="l" defTabSz="4388373"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2214" indent="-1097095" algn="l" defTabSz="4388373"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6402" indent="-1097095" algn="l" defTabSz="4388373"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0589" indent="-1097095" algn="l" defTabSz="4388373"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8373" rtl="0" eaLnBrk="1" latinLnBrk="0" hangingPunct="1">
        <a:defRPr sz="8500" kern="1200">
          <a:solidFill>
            <a:schemeClr val="tx1"/>
          </a:solidFill>
          <a:latin typeface="+mn-lt"/>
          <a:ea typeface="+mn-ea"/>
          <a:cs typeface="+mn-cs"/>
        </a:defRPr>
      </a:lvl1pPr>
      <a:lvl2pPr marL="2194188" algn="l" defTabSz="4388373" rtl="0" eaLnBrk="1" latinLnBrk="0" hangingPunct="1">
        <a:defRPr sz="8500" kern="1200">
          <a:solidFill>
            <a:schemeClr val="tx1"/>
          </a:solidFill>
          <a:latin typeface="+mn-lt"/>
          <a:ea typeface="+mn-ea"/>
          <a:cs typeface="+mn-cs"/>
        </a:defRPr>
      </a:lvl2pPr>
      <a:lvl3pPr marL="4388373" algn="l" defTabSz="4388373" rtl="0" eaLnBrk="1" latinLnBrk="0" hangingPunct="1">
        <a:defRPr sz="8500" kern="1200">
          <a:solidFill>
            <a:schemeClr val="tx1"/>
          </a:solidFill>
          <a:latin typeface="+mn-lt"/>
          <a:ea typeface="+mn-ea"/>
          <a:cs typeface="+mn-cs"/>
        </a:defRPr>
      </a:lvl3pPr>
      <a:lvl4pPr marL="6582561" algn="l" defTabSz="4388373" rtl="0" eaLnBrk="1" latinLnBrk="0" hangingPunct="1">
        <a:defRPr sz="8500" kern="1200">
          <a:solidFill>
            <a:schemeClr val="tx1"/>
          </a:solidFill>
          <a:latin typeface="+mn-lt"/>
          <a:ea typeface="+mn-ea"/>
          <a:cs typeface="+mn-cs"/>
        </a:defRPr>
      </a:lvl4pPr>
      <a:lvl5pPr marL="8776747" algn="l" defTabSz="4388373" rtl="0" eaLnBrk="1" latinLnBrk="0" hangingPunct="1">
        <a:defRPr sz="8500" kern="1200">
          <a:solidFill>
            <a:schemeClr val="tx1"/>
          </a:solidFill>
          <a:latin typeface="+mn-lt"/>
          <a:ea typeface="+mn-ea"/>
          <a:cs typeface="+mn-cs"/>
        </a:defRPr>
      </a:lvl5pPr>
      <a:lvl6pPr marL="10970935" algn="l" defTabSz="4388373" rtl="0" eaLnBrk="1" latinLnBrk="0" hangingPunct="1">
        <a:defRPr sz="8500" kern="1200">
          <a:solidFill>
            <a:schemeClr val="tx1"/>
          </a:solidFill>
          <a:latin typeface="+mn-lt"/>
          <a:ea typeface="+mn-ea"/>
          <a:cs typeface="+mn-cs"/>
        </a:defRPr>
      </a:lvl6pPr>
      <a:lvl7pPr marL="13165123" algn="l" defTabSz="4388373" rtl="0" eaLnBrk="1" latinLnBrk="0" hangingPunct="1">
        <a:defRPr sz="8500" kern="1200">
          <a:solidFill>
            <a:schemeClr val="tx1"/>
          </a:solidFill>
          <a:latin typeface="+mn-lt"/>
          <a:ea typeface="+mn-ea"/>
          <a:cs typeface="+mn-cs"/>
        </a:defRPr>
      </a:lvl7pPr>
      <a:lvl8pPr marL="15359309" algn="l" defTabSz="4388373" rtl="0" eaLnBrk="1" latinLnBrk="0" hangingPunct="1">
        <a:defRPr sz="8500" kern="1200">
          <a:solidFill>
            <a:schemeClr val="tx1"/>
          </a:solidFill>
          <a:latin typeface="+mn-lt"/>
          <a:ea typeface="+mn-ea"/>
          <a:cs typeface="+mn-cs"/>
        </a:defRPr>
      </a:lvl8pPr>
      <a:lvl9pPr marL="17553497" algn="l" defTabSz="4388373"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7592" y="6632181"/>
            <a:ext cx="13918198" cy="14442315"/>
          </a:xfrm>
          <a:prstGeom prst="rect">
            <a:avLst/>
          </a:prstGeom>
          <a:effectLst>
            <a:outerShdw blurRad="304800" dist="114300" dir="180000" algn="l" rotWithShape="0">
              <a:prstClr val="black">
                <a:alpha val="40000"/>
              </a:prstClr>
            </a:outerShdw>
          </a:effectLst>
        </p:spPr>
      </p:pic>
      <p:sp>
        <p:nvSpPr>
          <p:cNvPr id="106" name="Text Placeholder 105"/>
          <p:cNvSpPr>
            <a:spLocks noGrp="1"/>
          </p:cNvSpPr>
          <p:nvPr>
            <p:ph type="body" sz="quarter" idx="25"/>
          </p:nvPr>
        </p:nvSpPr>
        <p:spPr>
          <a:xfrm>
            <a:off x="914400" y="19675446"/>
            <a:ext cx="20574000" cy="1015634"/>
          </a:xfrm>
          <a:gradFill>
            <a:gsLst>
              <a:gs pos="0">
                <a:schemeClr val="accent4">
                  <a:lumMod val="50000"/>
                </a:schemeClr>
              </a:gs>
              <a:gs pos="80000">
                <a:schemeClr val="accent4">
                  <a:lumMod val="75000"/>
                </a:schemeClr>
              </a:gs>
              <a:gs pos="100000">
                <a:schemeClr val="accent4">
                  <a:lumMod val="75000"/>
                </a:schemeClr>
              </a:gs>
            </a:gsLst>
          </a:gradFill>
          <a:ln>
            <a:solidFill>
              <a:schemeClr val="accent4">
                <a:lumMod val="50000"/>
              </a:schemeClr>
            </a:solidFill>
          </a:ln>
        </p:spPr>
        <p:style>
          <a:lnRef idx="1">
            <a:schemeClr val="accent5"/>
          </a:lnRef>
          <a:fillRef idx="3">
            <a:schemeClr val="accent5"/>
          </a:fillRef>
          <a:effectRef idx="2">
            <a:schemeClr val="accent5"/>
          </a:effectRef>
          <a:fontRef idx="minor">
            <a:schemeClr val="lt1"/>
          </a:fontRef>
        </p:style>
        <p:txBody>
          <a:bodyPr/>
          <a:lstStyle/>
          <a:p>
            <a:r>
              <a:rPr lang="en-US" sz="5400" dirty="0"/>
              <a:t>FEATURES OF THE CPS-VO</a:t>
            </a:r>
          </a:p>
        </p:txBody>
      </p:sp>
      <p:sp>
        <p:nvSpPr>
          <p:cNvPr id="2058" name="Text Placeholder 149"/>
          <p:cNvSpPr>
            <a:spLocks noGrp="1"/>
          </p:cNvSpPr>
          <p:nvPr>
            <p:ph type="body" sz="quarter" idx="150"/>
          </p:nvPr>
        </p:nvSpPr>
        <p:spPr bwMode="auto">
          <a:xfrm>
            <a:off x="5943600" y="4002353"/>
            <a:ext cx="31999238" cy="8863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917416">
              <a:lnSpc>
                <a:spcPct val="80000"/>
              </a:lnSpc>
            </a:pPr>
            <a:r>
              <a:rPr lang="en-US" sz="3200" dirty="0" smtClean="0">
                <a:latin typeface="Verdana" pitchFamily="34" charset="0"/>
                <a:ea typeface="Verdana" pitchFamily="34" charset="0"/>
                <a:cs typeface="Verdana" pitchFamily="34" charset="0"/>
              </a:rPr>
              <a:t>Institute </a:t>
            </a:r>
            <a:r>
              <a:rPr lang="en-US" sz="3200" dirty="0">
                <a:latin typeface="Verdana" pitchFamily="34" charset="0"/>
                <a:ea typeface="Verdana" pitchFamily="34" charset="0"/>
                <a:cs typeface="Verdana" pitchFamily="34" charset="0"/>
              </a:rPr>
              <a:t>for Software Integrated Systems, Vanderbilt </a:t>
            </a:r>
            <a:r>
              <a:rPr lang="en-US" sz="3200" dirty="0" smtClean="0">
                <a:latin typeface="Verdana" pitchFamily="34" charset="0"/>
                <a:ea typeface="Verdana" pitchFamily="34" charset="0"/>
                <a:cs typeface="Verdana" pitchFamily="34" charset="0"/>
              </a:rPr>
              <a:t>University</a:t>
            </a:r>
            <a:endParaRPr lang="en-US" sz="3200" dirty="0">
              <a:latin typeface="Verdana" pitchFamily="34" charset="0"/>
              <a:ea typeface="Verdana" pitchFamily="34" charset="0"/>
              <a:cs typeface="Verdana" pitchFamily="34" charset="0"/>
            </a:endParaRPr>
          </a:p>
        </p:txBody>
      </p:sp>
      <p:sp>
        <p:nvSpPr>
          <p:cNvPr id="37" name="Text Placeholder 97"/>
          <p:cNvSpPr>
            <a:spLocks noGrp="1"/>
          </p:cNvSpPr>
          <p:nvPr>
            <p:ph type="body" sz="quarter" idx="11"/>
          </p:nvPr>
        </p:nvSpPr>
        <p:spPr>
          <a:xfrm>
            <a:off x="919163" y="5134953"/>
            <a:ext cx="20581937" cy="1015634"/>
          </a:xfrm>
          <a:gradFill>
            <a:gsLst>
              <a:gs pos="0">
                <a:schemeClr val="accent4">
                  <a:lumMod val="50000"/>
                </a:schemeClr>
              </a:gs>
              <a:gs pos="80000">
                <a:schemeClr val="accent4">
                  <a:lumMod val="75000"/>
                </a:schemeClr>
              </a:gs>
              <a:gs pos="100000">
                <a:schemeClr val="accent4">
                  <a:lumMod val="75000"/>
                </a:schemeClr>
              </a:gs>
            </a:gsLst>
          </a:gradFill>
          <a:ln>
            <a:solidFill>
              <a:schemeClr val="accent4">
                <a:lumMod val="50000"/>
              </a:schemeClr>
            </a:solidFill>
          </a:ln>
        </p:spPr>
        <p:style>
          <a:lnRef idx="1">
            <a:schemeClr val="accent5"/>
          </a:lnRef>
          <a:fillRef idx="3">
            <a:schemeClr val="accent5"/>
          </a:fillRef>
          <a:effectRef idx="2">
            <a:schemeClr val="accent5"/>
          </a:effectRef>
          <a:fontRef idx="minor">
            <a:schemeClr val="lt1"/>
          </a:fontRef>
        </p:style>
        <p:txBody>
          <a:bodyPr/>
          <a:lstStyle/>
          <a:p>
            <a:r>
              <a:rPr lang="en-US" sz="5400" dirty="0"/>
              <a:t>GOALS OF THE CPS-VO</a:t>
            </a:r>
          </a:p>
        </p:txBody>
      </p:sp>
      <p:sp>
        <p:nvSpPr>
          <p:cNvPr id="2" name="Text Placeholder 1"/>
          <p:cNvSpPr>
            <a:spLocks noGrp="1"/>
          </p:cNvSpPr>
          <p:nvPr>
            <p:ph type="body" sz="quarter" idx="151"/>
          </p:nvPr>
        </p:nvSpPr>
        <p:spPr>
          <a:xfrm>
            <a:off x="5932593" y="1789549"/>
            <a:ext cx="31998968" cy="1882493"/>
          </a:xfrm>
        </p:spPr>
        <p:txBody>
          <a:bodyPr/>
          <a:lstStyle/>
          <a:p>
            <a:pPr>
              <a:lnSpc>
                <a:spcPct val="80000"/>
              </a:lnSpc>
            </a:pPr>
            <a:r>
              <a:rPr lang="en-US" sz="7200" i="1" dirty="0" smtClean="0"/>
              <a:t>http://cps-</a:t>
            </a:r>
            <a:r>
              <a:rPr lang="en-US" sz="7200" i="1" dirty="0" err="1" smtClean="0"/>
              <a:t>vo.org</a:t>
            </a:r>
            <a:endParaRPr lang="en-US" sz="7200" dirty="0" smtClean="0"/>
          </a:p>
          <a:p>
            <a:pPr>
              <a:lnSpc>
                <a:spcPct val="80000"/>
              </a:lnSpc>
            </a:pPr>
            <a:r>
              <a:rPr lang="en-US" sz="7200" dirty="0" smtClean="0"/>
              <a:t>Chris </a:t>
            </a:r>
            <a:r>
              <a:rPr lang="en-US" sz="7200" dirty="0" err="1" smtClean="0"/>
              <a:t>vanBuskirk</a:t>
            </a:r>
            <a:endParaRPr lang="en-US" sz="7200" dirty="0"/>
          </a:p>
        </p:txBody>
      </p:sp>
      <p:sp>
        <p:nvSpPr>
          <p:cNvPr id="4" name="Title 3"/>
          <p:cNvSpPr>
            <a:spLocks noGrp="1"/>
          </p:cNvSpPr>
          <p:nvPr>
            <p:ph type="title"/>
          </p:nvPr>
        </p:nvSpPr>
        <p:spPr>
          <a:xfrm>
            <a:off x="5932593" y="264782"/>
            <a:ext cx="32009976" cy="1447800"/>
          </a:xfrm>
        </p:spPr>
        <p:txBody>
          <a:bodyPr/>
          <a:lstStyle/>
          <a:p>
            <a:r>
              <a:rPr lang="en-US" dirty="0" smtClean="0"/>
              <a:t>Cyber-Physical Systems Virtual Organization</a:t>
            </a:r>
            <a:endParaRPr lang="en-US" dirty="0"/>
          </a:p>
        </p:txBody>
      </p:sp>
      <p:sp>
        <p:nvSpPr>
          <p:cNvPr id="14" name="Content Placeholder 23"/>
          <p:cNvSpPr txBox="1">
            <a:spLocks/>
          </p:cNvSpPr>
          <p:nvPr/>
        </p:nvSpPr>
        <p:spPr>
          <a:xfrm>
            <a:off x="12938126" y="6705288"/>
            <a:ext cx="8023108" cy="6629712"/>
          </a:xfrm>
          <a:prstGeom prst="rect">
            <a:avLst/>
          </a:prstGeom>
        </p:spPr>
        <p:txBody>
          <a:bodyPr lIns="0" tIns="0" rIns="0" bIns="0">
            <a:noAutofit/>
          </a:bodyPr>
          <a:lstStyle>
            <a:lvl1pPr marL="1644650" indent="-1644650" algn="l" defTabSz="4387850" rtl="0" eaLnBrk="0" fontAlgn="base" hangingPunct="0">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eaLnBrk="0" fontAlgn="base" hangingPunct="0">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eaLnBrk="0" fontAlgn="base" hangingPunct="0">
              <a:spcBef>
                <a:spcPct val="20000"/>
              </a:spcBef>
              <a:spcAft>
                <a:spcPct val="0"/>
              </a:spcAft>
              <a:buFont typeface="Arial" charset="0"/>
              <a:buChar char="•"/>
              <a:defRPr sz="11600" kern="1200">
                <a:solidFill>
                  <a:schemeClr val="tx1"/>
                </a:solidFill>
                <a:latin typeface="+mn-lt"/>
                <a:ea typeface="+mn-ea"/>
                <a:cs typeface="+mn-cs"/>
              </a:defRPr>
            </a:lvl3pPr>
            <a:lvl4pPr marL="7678738" indent="-1096963" algn="l" defTabSz="4387850" rtl="0" eaLnBrk="0" fontAlgn="base" hangingPunct="0">
              <a:spcBef>
                <a:spcPct val="20000"/>
              </a:spcBef>
              <a:spcAft>
                <a:spcPct val="0"/>
              </a:spcAft>
              <a:buFont typeface="Arial" charset="0"/>
              <a:buChar char="–"/>
              <a:defRPr sz="9700" kern="1200">
                <a:solidFill>
                  <a:schemeClr val="tx1"/>
                </a:solidFill>
                <a:latin typeface="+mn-lt"/>
                <a:ea typeface="+mn-ea"/>
                <a:cs typeface="+mn-cs"/>
              </a:defRPr>
            </a:lvl4pPr>
            <a:lvl5pPr marL="9872663" indent="-1096963" algn="l" defTabSz="4387850" rtl="0" eaLnBrk="0" fontAlgn="base" hangingPunct="0">
              <a:spcBef>
                <a:spcPct val="20000"/>
              </a:spcBef>
              <a:spcAft>
                <a:spcPct val="0"/>
              </a:spcAft>
              <a:buFont typeface="Arial" charset="0"/>
              <a:buChar char="»"/>
              <a:defRPr sz="9700" kern="1200">
                <a:solidFill>
                  <a:schemeClr val="tx1"/>
                </a:solidFill>
                <a:latin typeface="+mn-lt"/>
                <a:ea typeface="+mn-ea"/>
                <a:cs typeface="+mn-cs"/>
              </a:defRPr>
            </a:lvl5pPr>
            <a:lvl6pPr marL="12068028" indent="-1097095" algn="l" defTabSz="4388373"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2214" indent="-1097095" algn="l" defTabSz="4388373"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6402" indent="-1097095" algn="l" defTabSz="4388373"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0589" indent="-1097095" algn="l" defTabSz="4388373"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marL="120650" indent="0">
              <a:buFont typeface="Arial" charset="0"/>
              <a:buNone/>
            </a:pPr>
            <a:r>
              <a:rPr lang="en-US" sz="3600" dirty="0" smtClean="0"/>
              <a:t>The Cyber-Physical Systems Virtual Organization (CPS-VO) facilitates quickly bootstrapping multi-disciplinary research communities for the developing field of cyber-physical systems.  A still formidable impediment to progress in this growing field is the lack of integration and cross-fertilization of several traditionally isolated disciplines.  </a:t>
            </a:r>
            <a:endParaRPr lang="en-US" sz="3600" dirty="0"/>
          </a:p>
        </p:txBody>
      </p:sp>
      <p:sp>
        <p:nvSpPr>
          <p:cNvPr id="15" name="Content Placeholder 21"/>
          <p:cNvSpPr txBox="1">
            <a:spLocks/>
          </p:cNvSpPr>
          <p:nvPr/>
        </p:nvSpPr>
        <p:spPr>
          <a:xfrm>
            <a:off x="1612538" y="21245781"/>
            <a:ext cx="10325676" cy="10870460"/>
          </a:xfrm>
          <a:prstGeom prst="rect">
            <a:avLst/>
          </a:prstGeom>
        </p:spPr>
        <p:txBody>
          <a:bodyPr>
            <a:noAutofit/>
          </a:bodyPr>
          <a:lstStyle>
            <a:lvl1pPr marL="1644650" indent="-1644650" algn="l" defTabSz="4387850" rtl="0" eaLnBrk="0" fontAlgn="base" hangingPunct="0">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eaLnBrk="0" fontAlgn="base" hangingPunct="0">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eaLnBrk="0" fontAlgn="base" hangingPunct="0">
              <a:spcBef>
                <a:spcPct val="20000"/>
              </a:spcBef>
              <a:spcAft>
                <a:spcPct val="0"/>
              </a:spcAft>
              <a:buFont typeface="Arial" charset="0"/>
              <a:buChar char="•"/>
              <a:defRPr sz="11600" kern="1200">
                <a:solidFill>
                  <a:schemeClr val="tx1"/>
                </a:solidFill>
                <a:latin typeface="+mn-lt"/>
                <a:ea typeface="+mn-ea"/>
                <a:cs typeface="+mn-cs"/>
              </a:defRPr>
            </a:lvl3pPr>
            <a:lvl4pPr marL="7678738" indent="-1096963" algn="l" defTabSz="4387850" rtl="0" eaLnBrk="0" fontAlgn="base" hangingPunct="0">
              <a:spcBef>
                <a:spcPct val="20000"/>
              </a:spcBef>
              <a:spcAft>
                <a:spcPct val="0"/>
              </a:spcAft>
              <a:buFont typeface="Arial" charset="0"/>
              <a:buChar char="–"/>
              <a:defRPr sz="9700" kern="1200">
                <a:solidFill>
                  <a:schemeClr val="tx1"/>
                </a:solidFill>
                <a:latin typeface="+mn-lt"/>
                <a:ea typeface="+mn-ea"/>
                <a:cs typeface="+mn-cs"/>
              </a:defRPr>
            </a:lvl4pPr>
            <a:lvl5pPr marL="9872663" indent="-1096963" algn="l" defTabSz="4387850" rtl="0" eaLnBrk="0" fontAlgn="base" hangingPunct="0">
              <a:spcBef>
                <a:spcPct val="20000"/>
              </a:spcBef>
              <a:spcAft>
                <a:spcPct val="0"/>
              </a:spcAft>
              <a:buFont typeface="Arial" charset="0"/>
              <a:buChar char="»"/>
              <a:defRPr sz="9700" kern="1200">
                <a:solidFill>
                  <a:schemeClr val="tx1"/>
                </a:solidFill>
                <a:latin typeface="+mn-lt"/>
                <a:ea typeface="+mn-ea"/>
                <a:cs typeface="+mn-cs"/>
              </a:defRPr>
            </a:lvl5pPr>
            <a:lvl6pPr marL="12068028" indent="-1097095" algn="l" defTabSz="4388373"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2214" indent="-1097095" algn="l" defTabSz="4388373"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6402" indent="-1097095" algn="l" defTabSz="4388373"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0589" indent="-1097095" algn="l" defTabSz="4388373"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marL="800100" indent="-800100">
              <a:lnSpc>
                <a:spcPct val="90000"/>
              </a:lnSpc>
              <a:spcBef>
                <a:spcPts val="0"/>
              </a:spcBef>
              <a:spcAft>
                <a:spcPts val="600"/>
              </a:spcAft>
            </a:pPr>
            <a:r>
              <a:rPr lang="en-US" sz="4000" b="1" dirty="0" smtClean="0"/>
              <a:t>Survey Current Research </a:t>
            </a:r>
            <a:r>
              <a:rPr lang="en-US" sz="4000" dirty="0" smtClean="0"/>
              <a:t>- track research projects in ongoing CPS-related research programs</a:t>
            </a:r>
          </a:p>
          <a:p>
            <a:pPr marL="800100" indent="-800100">
              <a:lnSpc>
                <a:spcPct val="90000"/>
              </a:lnSpc>
              <a:spcBef>
                <a:spcPts val="0"/>
              </a:spcBef>
              <a:spcAft>
                <a:spcPts val="600"/>
              </a:spcAft>
            </a:pPr>
            <a:r>
              <a:rPr lang="en-US" sz="4000" b="1" dirty="0" smtClean="0"/>
              <a:t>Review Important Announcements </a:t>
            </a:r>
            <a:r>
              <a:rPr lang="en-US" sz="4000" dirty="0" smtClean="0"/>
              <a:t>- get news on significant CPS-related activities</a:t>
            </a:r>
          </a:p>
          <a:p>
            <a:pPr marL="800100" indent="-800100">
              <a:lnSpc>
                <a:spcPct val="90000"/>
              </a:lnSpc>
              <a:spcBef>
                <a:spcPts val="0"/>
              </a:spcBef>
              <a:spcAft>
                <a:spcPts val="600"/>
              </a:spcAft>
            </a:pPr>
            <a:r>
              <a:rPr lang="en-US" sz="4000" b="1" dirty="0" smtClean="0"/>
              <a:t>Find Out What's Happening </a:t>
            </a:r>
            <a:r>
              <a:rPr lang="en-US" sz="4000" dirty="0" smtClean="0"/>
              <a:t>- watch for events of interest in the community Calendar</a:t>
            </a:r>
          </a:p>
          <a:p>
            <a:pPr marL="800100" indent="-800100">
              <a:lnSpc>
                <a:spcPct val="90000"/>
              </a:lnSpc>
              <a:spcBef>
                <a:spcPts val="0"/>
              </a:spcBef>
              <a:spcAft>
                <a:spcPts val="600"/>
              </a:spcAft>
            </a:pPr>
            <a:r>
              <a:rPr lang="en-US" sz="4000" b="1" dirty="0" smtClean="0"/>
              <a:t>Connect to Others </a:t>
            </a:r>
            <a:r>
              <a:rPr lang="en-US" sz="4000" dirty="0" smtClean="0"/>
              <a:t>- use chat, video conferencing, forums, and online networking </a:t>
            </a:r>
          </a:p>
          <a:p>
            <a:pPr marL="800100" indent="-800100">
              <a:lnSpc>
                <a:spcPct val="90000"/>
              </a:lnSpc>
              <a:spcBef>
                <a:spcPts val="0"/>
              </a:spcBef>
              <a:spcAft>
                <a:spcPts val="600"/>
              </a:spcAft>
            </a:pPr>
            <a:r>
              <a:rPr lang="en-US" sz="4000" b="1" dirty="0" smtClean="0"/>
              <a:t>Share your Work </a:t>
            </a:r>
            <a:r>
              <a:rPr lang="en-US" sz="4000" dirty="0" smtClean="0"/>
              <a:t>- build wikis, set up special interest groups, upload files &amp; tools, reports, multi-media</a:t>
            </a:r>
          </a:p>
          <a:p>
            <a:pPr marL="800100" indent="-800100">
              <a:lnSpc>
                <a:spcPct val="90000"/>
              </a:lnSpc>
              <a:spcBef>
                <a:spcPts val="0"/>
              </a:spcBef>
              <a:spcAft>
                <a:spcPts val="600"/>
              </a:spcAft>
            </a:pPr>
            <a:r>
              <a:rPr lang="en-US" sz="4000" b="1" dirty="0" smtClean="0"/>
              <a:t>Discover Resources </a:t>
            </a:r>
            <a:r>
              <a:rPr lang="en-US" sz="4000" dirty="0" smtClean="0"/>
              <a:t>- search for people, papers, events, and other items of interest</a:t>
            </a:r>
          </a:p>
          <a:p>
            <a:pPr marL="800100" indent="-800100">
              <a:lnSpc>
                <a:spcPct val="90000"/>
              </a:lnSpc>
              <a:spcBef>
                <a:spcPts val="0"/>
              </a:spcBef>
              <a:spcAft>
                <a:spcPts val="600"/>
              </a:spcAft>
            </a:pPr>
            <a:r>
              <a:rPr lang="en-US" sz="4000" b="1" dirty="0" smtClean="0"/>
              <a:t>Learn More </a:t>
            </a:r>
            <a:r>
              <a:rPr lang="en-US" sz="4000" dirty="0" smtClean="0"/>
              <a:t>- take advantage of educational resources contributed by CPS-VO members and sponsors</a:t>
            </a:r>
            <a:endParaRPr lang="en-US" sz="4000" dirty="0"/>
          </a:p>
        </p:txBody>
      </p:sp>
      <p:sp>
        <p:nvSpPr>
          <p:cNvPr id="29" name="Text Box 103"/>
          <p:cNvSpPr txBox="1">
            <a:spLocks noChangeArrowheads="1"/>
          </p:cNvSpPr>
          <p:nvPr/>
        </p:nvSpPr>
        <p:spPr bwMode="auto">
          <a:xfrm>
            <a:off x="23525562" y="22026741"/>
            <a:ext cx="7922490" cy="794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28016" tIns="64008" rIns="128016" bIns="64008" numCol="1" spcCol="228600">
            <a:spAutoFit/>
          </a:bodyPr>
          <a:lstStyle>
            <a:lvl1pPr defTabSz="3135313">
              <a:defRPr>
                <a:solidFill>
                  <a:schemeClr val="tx1"/>
                </a:solidFill>
                <a:latin typeface="Arial" charset="0"/>
                <a:ea typeface="ＭＳ Ｐゴシック" charset="0"/>
              </a:defRPr>
            </a:lvl1pPr>
            <a:lvl2pPr defTabSz="3135313">
              <a:defRPr>
                <a:solidFill>
                  <a:schemeClr val="tx1"/>
                </a:solidFill>
                <a:latin typeface="Arial" charset="0"/>
                <a:ea typeface="ＭＳ Ｐゴシック" charset="0"/>
              </a:defRPr>
            </a:lvl2pPr>
            <a:lvl3pPr defTabSz="3135313">
              <a:defRPr>
                <a:solidFill>
                  <a:schemeClr val="tx1"/>
                </a:solidFill>
                <a:latin typeface="Arial" charset="0"/>
                <a:ea typeface="ＭＳ Ｐゴシック" charset="0"/>
              </a:defRPr>
            </a:lvl3pPr>
            <a:lvl4pPr defTabSz="3135313">
              <a:defRPr>
                <a:solidFill>
                  <a:schemeClr val="tx1"/>
                </a:solidFill>
                <a:latin typeface="Arial" charset="0"/>
                <a:ea typeface="ＭＳ Ｐゴシック" charset="0"/>
              </a:defRPr>
            </a:lvl4pPr>
            <a:lvl5pPr defTabSz="3135313">
              <a:defRPr>
                <a:solidFill>
                  <a:schemeClr val="tx1"/>
                </a:solidFill>
                <a:latin typeface="Arial" charset="0"/>
                <a:ea typeface="ＭＳ Ｐゴシック" charset="0"/>
              </a:defRPr>
            </a:lvl5pPr>
            <a:lvl6pPr defTabSz="3135313" fontAlgn="base">
              <a:spcBef>
                <a:spcPct val="0"/>
              </a:spcBef>
              <a:spcAft>
                <a:spcPct val="0"/>
              </a:spcAft>
              <a:defRPr>
                <a:solidFill>
                  <a:schemeClr val="tx1"/>
                </a:solidFill>
                <a:latin typeface="Arial" charset="0"/>
                <a:ea typeface="ＭＳ Ｐゴシック" charset="0"/>
              </a:defRPr>
            </a:lvl6pPr>
            <a:lvl7pPr defTabSz="3135313" fontAlgn="base">
              <a:spcBef>
                <a:spcPct val="0"/>
              </a:spcBef>
              <a:spcAft>
                <a:spcPct val="0"/>
              </a:spcAft>
              <a:defRPr>
                <a:solidFill>
                  <a:schemeClr val="tx1"/>
                </a:solidFill>
                <a:latin typeface="Arial" charset="0"/>
                <a:ea typeface="ＭＳ Ｐゴシック" charset="0"/>
              </a:defRPr>
            </a:lvl7pPr>
            <a:lvl8pPr defTabSz="3135313" fontAlgn="base">
              <a:spcBef>
                <a:spcPct val="0"/>
              </a:spcBef>
              <a:spcAft>
                <a:spcPct val="0"/>
              </a:spcAft>
              <a:defRPr>
                <a:solidFill>
                  <a:schemeClr val="tx1"/>
                </a:solidFill>
                <a:latin typeface="Arial" charset="0"/>
                <a:ea typeface="ＭＳ Ｐゴシック" charset="0"/>
              </a:defRPr>
            </a:lvl8pPr>
            <a:lvl9pPr defTabSz="3135313" fontAlgn="base">
              <a:spcBef>
                <a:spcPct val="0"/>
              </a:spcBef>
              <a:spcAft>
                <a:spcPct val="0"/>
              </a:spcAft>
              <a:defRPr>
                <a:solidFill>
                  <a:schemeClr val="tx1"/>
                </a:solidFill>
                <a:latin typeface="Arial" charset="0"/>
                <a:ea typeface="ＭＳ Ｐゴシック" charset="0"/>
              </a:defRPr>
            </a:lvl9pPr>
          </a:lstStyle>
          <a:p>
            <a:pPr marL="685800" indent="-685800" eaLnBrk="1" hangingPunct="1">
              <a:lnSpc>
                <a:spcPct val="90000"/>
              </a:lnSpc>
              <a:spcBef>
                <a:spcPts val="0"/>
              </a:spcBef>
              <a:spcAft>
                <a:spcPts val="1800"/>
              </a:spcAft>
              <a:buClr>
                <a:schemeClr val="accent4">
                  <a:lumMod val="50000"/>
                </a:schemeClr>
              </a:buClr>
              <a:buFont typeface="Arial"/>
              <a:buChar char="•"/>
              <a:defRPr/>
            </a:pPr>
            <a:r>
              <a:rPr lang="en-US" sz="4000" dirty="0">
                <a:cs typeface="Arial" pitchFamily="34" charset="0"/>
              </a:rPr>
              <a:t>The Science of Security VO</a:t>
            </a:r>
          </a:p>
          <a:p>
            <a:pPr marL="685800" indent="-685800" eaLnBrk="1" hangingPunct="1">
              <a:lnSpc>
                <a:spcPct val="90000"/>
              </a:lnSpc>
              <a:spcBef>
                <a:spcPts val="0"/>
              </a:spcBef>
              <a:spcAft>
                <a:spcPts val="1800"/>
              </a:spcAft>
              <a:buClr>
                <a:schemeClr val="accent4">
                  <a:lumMod val="50000"/>
                </a:schemeClr>
              </a:buClr>
              <a:buFont typeface="Arial"/>
              <a:buChar char="•"/>
              <a:defRPr/>
            </a:pPr>
            <a:r>
              <a:rPr lang="en-US" sz="4000" dirty="0">
                <a:cs typeface="Arial" pitchFamily="34" charset="0"/>
              </a:rPr>
              <a:t>DARPA AVM Program</a:t>
            </a:r>
          </a:p>
          <a:p>
            <a:pPr marL="685800" indent="-685800">
              <a:lnSpc>
                <a:spcPct val="90000"/>
              </a:lnSpc>
              <a:spcBef>
                <a:spcPts val="0"/>
              </a:spcBef>
              <a:spcAft>
                <a:spcPts val="1800"/>
              </a:spcAft>
              <a:buClr>
                <a:schemeClr val="accent4">
                  <a:lumMod val="50000"/>
                </a:schemeClr>
              </a:buClr>
              <a:buFont typeface="Arial"/>
              <a:buChar char="•"/>
              <a:defRPr/>
            </a:pPr>
            <a:r>
              <a:rPr lang="en-US" sz="4000" dirty="0">
                <a:cs typeface="Arial" pitchFamily="34" charset="0"/>
              </a:rPr>
              <a:t>Southeast Michigan Connected Vehicle Test Bed</a:t>
            </a:r>
          </a:p>
          <a:p>
            <a:pPr marL="685800" indent="-685800">
              <a:lnSpc>
                <a:spcPct val="90000"/>
              </a:lnSpc>
              <a:spcBef>
                <a:spcPts val="0"/>
              </a:spcBef>
              <a:spcAft>
                <a:spcPts val="1800"/>
              </a:spcAft>
              <a:buClr>
                <a:schemeClr val="accent4">
                  <a:lumMod val="50000"/>
                </a:schemeClr>
              </a:buClr>
              <a:buFont typeface="Arial"/>
              <a:buChar char="•"/>
              <a:defRPr/>
            </a:pPr>
            <a:r>
              <a:rPr lang="en-US" sz="4000" dirty="0">
                <a:cs typeface="Arial" pitchFamily="34" charset="0"/>
              </a:rPr>
              <a:t>National Workshops on Education, Medical Devices, Time-Critical Systems, &amp; Energy</a:t>
            </a:r>
          </a:p>
          <a:p>
            <a:pPr marL="685800" indent="-685800">
              <a:lnSpc>
                <a:spcPct val="90000"/>
              </a:lnSpc>
              <a:spcBef>
                <a:spcPts val="0"/>
              </a:spcBef>
              <a:spcAft>
                <a:spcPts val="1800"/>
              </a:spcAft>
              <a:buClr>
                <a:schemeClr val="accent4">
                  <a:lumMod val="50000"/>
                </a:schemeClr>
              </a:buClr>
              <a:buFont typeface="Arial"/>
              <a:buChar char="•"/>
              <a:defRPr/>
            </a:pPr>
            <a:r>
              <a:rPr lang="en-US" sz="4000" dirty="0">
                <a:cs typeface="Arial" pitchFamily="34" charset="0"/>
              </a:rPr>
              <a:t>Software Certification </a:t>
            </a:r>
            <a:r>
              <a:rPr lang="en-US" sz="4000" dirty="0" smtClean="0">
                <a:cs typeface="Arial" pitchFamily="34" charset="0"/>
              </a:rPr>
              <a:t>Consortium</a:t>
            </a:r>
            <a:endParaRPr lang="en-US" sz="4000" dirty="0">
              <a:cs typeface="Arial" pitchFamily="34" charset="0"/>
            </a:endParaRPr>
          </a:p>
          <a:p>
            <a:pPr marL="685800" indent="-685800">
              <a:lnSpc>
                <a:spcPct val="90000"/>
              </a:lnSpc>
              <a:spcBef>
                <a:spcPts val="0"/>
              </a:spcBef>
              <a:spcAft>
                <a:spcPts val="1800"/>
              </a:spcAft>
              <a:buClr>
                <a:schemeClr val="accent4">
                  <a:lumMod val="50000"/>
                </a:schemeClr>
              </a:buClr>
              <a:buFont typeface="Arial"/>
              <a:buChar char="•"/>
              <a:defRPr/>
            </a:pPr>
            <a:r>
              <a:rPr lang="en-US" sz="4000" dirty="0">
                <a:cs typeface="Arial" pitchFamily="34" charset="0"/>
              </a:rPr>
              <a:t>Safety Critical Software for Nuclear </a:t>
            </a:r>
            <a:r>
              <a:rPr lang="en-US" sz="4000" dirty="0" smtClean="0">
                <a:cs typeface="Arial" pitchFamily="34" charset="0"/>
              </a:rPr>
              <a:t>Reactors</a:t>
            </a:r>
            <a:endParaRPr lang="en-US" sz="4000" dirty="0">
              <a:cs typeface="Arial" pitchFamily="34" charset="0"/>
            </a:endParaRPr>
          </a:p>
        </p:txBody>
      </p:sp>
      <p:sp>
        <p:nvSpPr>
          <p:cNvPr id="17" name="Text Placeholder 105"/>
          <p:cNvSpPr>
            <a:spLocks noGrp="1"/>
          </p:cNvSpPr>
          <p:nvPr>
            <p:ph type="body" sz="quarter" idx="25"/>
          </p:nvPr>
        </p:nvSpPr>
        <p:spPr>
          <a:xfrm>
            <a:off x="22607090" y="5134953"/>
            <a:ext cx="20364948" cy="1015634"/>
          </a:xfrm>
          <a:gradFill>
            <a:gsLst>
              <a:gs pos="0">
                <a:schemeClr val="accent4">
                  <a:lumMod val="50000"/>
                </a:schemeClr>
              </a:gs>
              <a:gs pos="80000">
                <a:schemeClr val="accent4">
                  <a:lumMod val="75000"/>
                </a:schemeClr>
              </a:gs>
              <a:gs pos="100000">
                <a:schemeClr val="accent4">
                  <a:lumMod val="75000"/>
                </a:schemeClr>
              </a:gs>
            </a:gsLst>
          </a:gradFill>
          <a:ln>
            <a:solidFill>
              <a:schemeClr val="accent4">
                <a:lumMod val="50000"/>
              </a:schemeClr>
            </a:solidFill>
          </a:ln>
        </p:spPr>
        <p:style>
          <a:lnRef idx="1">
            <a:schemeClr val="accent5"/>
          </a:lnRef>
          <a:fillRef idx="3">
            <a:schemeClr val="accent5"/>
          </a:fillRef>
          <a:effectRef idx="2">
            <a:schemeClr val="accent5"/>
          </a:effectRef>
          <a:fontRef idx="minor">
            <a:schemeClr val="lt1"/>
          </a:fontRef>
        </p:style>
        <p:txBody>
          <a:bodyPr/>
          <a:lstStyle/>
          <a:p>
            <a:r>
              <a:rPr lang="en-US" sz="5400" dirty="0" smtClean="0"/>
              <a:t>EXAMPLE CPS-VO GROUPS</a:t>
            </a:r>
            <a:endParaRPr lang="en-US" sz="5400" dirty="0"/>
          </a:p>
        </p:txBody>
      </p:sp>
      <p:sp>
        <p:nvSpPr>
          <p:cNvPr id="5" name="TextBox 4"/>
          <p:cNvSpPr txBox="1"/>
          <p:nvPr/>
        </p:nvSpPr>
        <p:spPr>
          <a:xfrm>
            <a:off x="1550919" y="14509786"/>
            <a:ext cx="12179963" cy="5632312"/>
          </a:xfrm>
          <a:prstGeom prst="rect">
            <a:avLst/>
          </a:prstGeom>
          <a:noFill/>
        </p:spPr>
        <p:txBody>
          <a:bodyPr wrap="square" rtlCol="0">
            <a:spAutoFit/>
          </a:bodyPr>
          <a:lstStyle/>
          <a:p>
            <a:r>
              <a:rPr lang="en-US" sz="3600" dirty="0">
                <a:latin typeface="+mn-lt"/>
              </a:rPr>
              <a:t>For example, the dearth of sufficiently rich, first-class abstractions for physical concepts such as time in practical programming tools and methodologies is telling.  Similarly, systems engineers, often work in abstractions that gloss over important computational factors related to resource allocation, component availability/failures, or network delays.  CPS-VO, as the electronic gathering place and clearing house for knowledge relevant to the field, helps to advance the theory and practice of Cyber-Physical Systems. </a:t>
            </a:r>
          </a:p>
          <a:p>
            <a:endParaRPr lang="en-US" sz="3600" dirty="0">
              <a:latin typeface="+mn-lt"/>
            </a:endParaRPr>
          </a:p>
        </p:txBody>
      </p:sp>
      <p:pic>
        <p:nvPicPr>
          <p:cNvPr id="8" name="Picture 7"/>
          <p:cNvPicPr>
            <a:picLocks noChangeAspect="1"/>
          </p:cNvPicPr>
          <p:nvPr/>
        </p:nvPicPr>
        <p:blipFill rotWithShape="1">
          <a:blip r:embed="rId4"/>
          <a:srcRect l="23630" t="21290" r="3597" b="10674"/>
          <a:stretch/>
        </p:blipFill>
        <p:spPr>
          <a:xfrm>
            <a:off x="12095405" y="22494870"/>
            <a:ext cx="8950600" cy="90100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09407" y="10843961"/>
            <a:ext cx="11606071" cy="11606071"/>
          </a:xfrm>
          <a:prstGeom prst="rect">
            <a:avLst/>
          </a:prstGeom>
        </p:spPr>
      </p:pic>
      <p:pic>
        <p:nvPicPr>
          <p:cNvPr id="11" name="Picture 10" descr="Screen Shot 2014-10-09 at 3.16.50 PM.png"/>
          <p:cNvPicPr>
            <a:picLocks noChangeAspect="1"/>
          </p:cNvPicPr>
          <p:nvPr/>
        </p:nvPicPr>
        <p:blipFill rotWithShape="1">
          <a:blip r:embed="rId6">
            <a:extLst>
              <a:ext uri="{28A0092B-C50C-407E-A947-70E740481C1C}">
                <a14:useLocalDpi xmlns:a14="http://schemas.microsoft.com/office/drawing/2010/main" val="0"/>
              </a:ext>
            </a:extLst>
          </a:blip>
          <a:srcRect l="9690" r="9639" b="12612"/>
          <a:stretch/>
        </p:blipFill>
        <p:spPr>
          <a:xfrm>
            <a:off x="1550919" y="6705288"/>
            <a:ext cx="11063350" cy="7391712"/>
          </a:xfrm>
          <a:prstGeom prst="rect">
            <a:avLst/>
          </a:prstGeom>
          <a:effectLst>
            <a:outerShdw blurRad="304800" dist="114300" dir="180000" algn="l" rotWithShape="0">
              <a:prstClr val="black">
                <a:alpha val="40000"/>
              </a:prstClr>
            </a:outerShdw>
          </a:effectLst>
        </p:spPr>
      </p:pic>
      <p:sp>
        <p:nvSpPr>
          <p:cNvPr id="12" name="TextBox 11"/>
          <p:cNvSpPr txBox="1"/>
          <p:nvPr/>
        </p:nvSpPr>
        <p:spPr>
          <a:xfrm>
            <a:off x="33375600" y="593870"/>
            <a:ext cx="10012060" cy="1877437"/>
          </a:xfrm>
          <a:prstGeom prst="rect">
            <a:avLst/>
          </a:prstGeom>
          <a:noFill/>
        </p:spPr>
        <p:txBody>
          <a:bodyPr wrap="square" rtlCol="0">
            <a:spAutoFit/>
          </a:bodyPr>
          <a:lstStyle/>
          <a:p>
            <a:pPr algn="r"/>
            <a:r>
              <a:rPr lang="en-US" sz="4000" b="1" dirty="0">
                <a:solidFill>
                  <a:srgbClr val="FFFFFF"/>
                </a:solidFill>
              </a:rPr>
              <a:t>CPS Principal Investigators’ Meeting</a:t>
            </a:r>
          </a:p>
          <a:p>
            <a:pPr algn="r"/>
            <a:r>
              <a:rPr lang="en-US" sz="3600" dirty="0">
                <a:solidFill>
                  <a:srgbClr val="FFFFFF"/>
                </a:solidFill>
              </a:rPr>
              <a:t>November </a:t>
            </a:r>
            <a:r>
              <a:rPr lang="en-US" sz="3600" dirty="0" smtClean="0">
                <a:solidFill>
                  <a:srgbClr val="FFFFFF"/>
                </a:solidFill>
              </a:rPr>
              <a:t>6-</a:t>
            </a:r>
            <a:r>
              <a:rPr lang="en-US" sz="3600" dirty="0">
                <a:solidFill>
                  <a:srgbClr val="FFFFFF"/>
                </a:solidFill>
              </a:rPr>
              <a:t>7, 2014</a:t>
            </a:r>
          </a:p>
          <a:p>
            <a:pPr algn="r"/>
            <a:r>
              <a:rPr lang="en-US" sz="3600" dirty="0">
                <a:solidFill>
                  <a:srgbClr val="FFFFFF"/>
                </a:solidFill>
              </a:rPr>
              <a:t>Arlington, Virginia</a:t>
            </a: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5448" y="514311"/>
            <a:ext cx="3947663" cy="3979672"/>
          </a:xfrm>
          <a:prstGeom prst="rect">
            <a:avLst/>
          </a:prstGeom>
        </p:spPr>
      </p:pic>
      <p:graphicFrame>
        <p:nvGraphicFramePr>
          <p:cNvPr id="6" name="Chart 5"/>
          <p:cNvGraphicFramePr/>
          <p:nvPr>
            <p:extLst>
              <p:ext uri="{D42A27DB-BD31-4B8C-83A1-F6EECF244321}">
                <p14:modId xmlns:p14="http://schemas.microsoft.com/office/powerpoint/2010/main" val="2868523781"/>
              </p:ext>
            </p:extLst>
          </p:nvPr>
        </p:nvGraphicFramePr>
        <p:xfrm>
          <a:off x="28242770" y="21120681"/>
          <a:ext cx="16268320" cy="10845547"/>
        </p:xfrm>
        <a:graphic>
          <a:graphicData uri="http://schemas.openxmlformats.org/drawingml/2006/chart">
            <c:chart xmlns:c="http://schemas.openxmlformats.org/drawingml/2006/chart" xmlns:r="http://schemas.openxmlformats.org/officeDocument/2006/relationships" r:id="rId8"/>
          </a:graphicData>
        </a:graphic>
      </p:graphicFrame>
      <p:sp>
        <p:nvSpPr>
          <p:cNvPr id="3" name="TextBox 2"/>
          <p:cNvSpPr txBox="1"/>
          <p:nvPr/>
        </p:nvSpPr>
        <p:spPr>
          <a:xfrm>
            <a:off x="31024713" y="31263032"/>
            <a:ext cx="10764911" cy="646331"/>
          </a:xfrm>
          <a:prstGeom prst="rect">
            <a:avLst/>
          </a:prstGeom>
          <a:noFill/>
        </p:spPr>
        <p:txBody>
          <a:bodyPr wrap="square" rtlCol="0">
            <a:spAutoFit/>
          </a:bodyPr>
          <a:lstStyle/>
          <a:p>
            <a:pPr algn="ctr"/>
            <a:r>
              <a:rPr lang="en-US" sz="3600" dirty="0" smtClean="0"/>
              <a:t>TOTAL: </a:t>
            </a:r>
            <a:r>
              <a:rPr lang="en-US" sz="3600" dirty="0" smtClean="0"/>
              <a:t>146 </a:t>
            </a:r>
            <a:r>
              <a:rPr lang="en-US" sz="3600" dirty="0" smtClean="0"/>
              <a:t>Groups</a:t>
            </a:r>
            <a:endParaRPr lang="en-US" sz="3600" dirty="0"/>
          </a:p>
        </p:txBody>
      </p:sp>
    </p:spTree>
    <p:extLst>
      <p:ext uri="{BB962C8B-B14F-4D97-AF65-F5344CB8AC3E}">
        <p14:creationId xmlns:p14="http://schemas.microsoft.com/office/powerpoint/2010/main" val="11027738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sterPresentations.com-48x72-Template-V2b">
  <a:themeElements>
    <a:clrScheme name="Custom 17">
      <a:dk1>
        <a:sysClr val="windowText" lastClr="000000"/>
      </a:dk1>
      <a:lt1>
        <a:sysClr val="window" lastClr="FFFFFF"/>
      </a:lt1>
      <a:dk2>
        <a:srgbClr val="283138"/>
      </a:dk2>
      <a:lt2>
        <a:srgbClr val="D6CCC5"/>
      </a:lt2>
      <a:accent1>
        <a:srgbClr val="838D9B"/>
      </a:accent1>
      <a:accent2>
        <a:srgbClr val="D2610C"/>
      </a:accent2>
      <a:accent3>
        <a:srgbClr val="80716A"/>
      </a:accent3>
      <a:accent4>
        <a:srgbClr val="653852"/>
      </a:accent4>
      <a:accent5>
        <a:srgbClr val="103E58"/>
      </a:accent5>
      <a:accent6>
        <a:srgbClr val="6F6C7D"/>
      </a:accent6>
      <a:hlink>
        <a:srgbClr val="6187E3"/>
      </a:hlink>
      <a:folHlink>
        <a:srgbClr val="7B8E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PosterPresentations.com-48x72-Template-V2b</Template>
  <TotalTime>3271</TotalTime>
  <Words>216</Words>
  <Application>Microsoft Macintosh PowerPoint</Application>
  <PresentationFormat>Custom</PresentationFormat>
  <Paragraphs>41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PosterPresentations.com-48x72-Template-V2b</vt:lpstr>
      <vt:lpstr>Cyber-Physical Systems Virtual Organization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dc:description>This template is the property of PosterPresentations.com. Call us if you need help with this poster template._x000d_
1-866-649-3004           _x000d_
 (c)PosterPresentations.com</dc:description>
  <cp:lastModifiedBy>Chris vanBuskirk</cp:lastModifiedBy>
  <cp:revision>252</cp:revision>
  <dcterms:created xsi:type="dcterms:W3CDTF">2011-04-21T17:26:56Z</dcterms:created>
  <dcterms:modified xsi:type="dcterms:W3CDTF">2014-10-21T14:09:21Z</dcterms:modified>
</cp:coreProperties>
</file>