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9675" cy="1069181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00" d="100"/>
          <a:sy n="300" d="100"/>
        </p:scale>
        <p:origin x="3256" y="8352"/>
      </p:cViewPr>
      <p:guideLst>
        <p:guide orient="horz" pos="3367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665244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78000" y="5740200"/>
            <a:ext cx="665244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78648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786480" y="574020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78000" y="574020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648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8000" y="2501640"/>
            <a:ext cx="6652440" cy="6201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6652440" cy="6201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246120" cy="6201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786480" y="2501640"/>
            <a:ext cx="3246120" cy="6201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8000" y="425880"/>
            <a:ext cx="6803640" cy="827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78000" y="574020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786480" y="2501640"/>
            <a:ext cx="3246120" cy="6201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246120" cy="6201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78648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786480" y="574020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5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786480" y="2501640"/>
            <a:ext cx="324612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78000" y="5740200"/>
            <a:ext cx="6652080" cy="29574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425880"/>
            <a:ext cx="6803640" cy="1784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78000" y="2501640"/>
            <a:ext cx="6652440" cy="62010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78000" y="9740160"/>
            <a:ext cx="1761120" cy="737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85520" y="9740160"/>
            <a:ext cx="2396160" cy="737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US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420520" y="9740160"/>
            <a:ext cx="1761120" cy="737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B1316161-81F1-4181-B101-51217181F101}" type="slidenum">
              <a:rPr lang="en-US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14760"/>
            <a:ext cx="7559640" cy="106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Paulo Tabuada</cp:lastModifiedBy>
  <cp:revision>1</cp:revision>
  <dcterms:modified xsi:type="dcterms:W3CDTF">2013-10-01T12:19:42Z</dcterms:modified>
</cp:coreProperties>
</file>