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slideLayouts/slideLayout106.xml" ContentType="application/vnd.openxmlformats-officedocument.presentationml.slideLayout+xml"/>
  <Override PartName="/ppt/slideLayouts/slideLayout124.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Default Extension="xml" ContentType="application/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31.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Layouts/slideLayout120.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theme/theme14.xml" ContentType="application/vnd.openxmlformats-officedocument.them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47.xml" ContentType="application/vnd.openxmlformats-officedocument.presentationml.slideLayout+xml"/>
  <Default Extension="png" ContentType="image/png"/>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Layouts/slideLayout136.xml" ContentType="application/vnd.openxmlformats-officedocument.presentationml.slideLayout+xml"/>
  <Override PartName="/ppt/slideLayouts/slideLayout154.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43.xml" ContentType="application/vnd.openxmlformats-officedocument.presentationml.slideLayout+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32.xml" ContentType="application/vnd.openxmlformats-officedocument.presentationml.slideLayout+xml"/>
  <Override PartName="/ppt/slideLayouts/slideLayout150.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Masters/slideMaster13.xml" ContentType="application/vnd.openxmlformats-officedocument.presentationml.slideMaster+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49.xml" ContentType="application/vnd.openxmlformats-officedocument.presentationml.slideLayout+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Masters/slideMaster14.xml" ContentType="application/vnd.openxmlformats-officedocument.presentationml.slideMaster+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59" r:id="rId12"/>
    <p:sldMasterId id="2147483660" r:id="rId13"/>
    <p:sldMasterId id="2147483661" r:id="rId14"/>
  </p:sldMasterIdLst>
  <p:sldIdLst>
    <p:sldId id="256" r:id="rId15"/>
    <p:sldId id="273" r:id="rId16"/>
    <p:sldId id="274" r:id="rId17"/>
    <p:sldId id="275" r:id="rId18"/>
    <p:sldId id="277" r:id="rId19"/>
    <p:sldId id="276" r:id="rId20"/>
    <p:sldId id="278" r:id="rId21"/>
    <p:sldId id="279" r:id="rId22"/>
    <p:sldId id="280" r:id="rId23"/>
    <p:sldId id="284" r:id="rId24"/>
    <p:sldId id="282" r:id="rId25"/>
    <p:sldId id="283" r:id="rId26"/>
  </p:sldIdLst>
  <p:sldSz cx="13004800" cy="9753600"/>
  <p:notesSz cx="6858000" cy="9144000"/>
  <p:defaultTextStyle>
    <a:defPPr>
      <a:defRPr lang="en-US"/>
    </a:defPPr>
    <a:lvl1pPr algn="ctr" rtl="0" fontAlgn="base">
      <a:spcBef>
        <a:spcPct val="0"/>
      </a:spcBef>
      <a:spcAft>
        <a:spcPct val="0"/>
      </a:spcAft>
      <a:defRPr sz="4200" kern="1200">
        <a:solidFill>
          <a:srgbClr val="000000"/>
        </a:solidFill>
        <a:latin typeface="CMR12" pitchFamily="34" charset="0"/>
        <a:ea typeface="ヒラギノ角ゴ ProN W3" charset="0"/>
        <a:cs typeface="ヒラギノ角ゴ ProN W3" charset="0"/>
        <a:sym typeface="CMR12" pitchFamily="34" charset="0"/>
      </a:defRPr>
    </a:lvl1pPr>
    <a:lvl2pPr marL="457200" algn="ctr" rtl="0" fontAlgn="base">
      <a:spcBef>
        <a:spcPct val="0"/>
      </a:spcBef>
      <a:spcAft>
        <a:spcPct val="0"/>
      </a:spcAft>
      <a:defRPr sz="4200" kern="1200">
        <a:solidFill>
          <a:srgbClr val="000000"/>
        </a:solidFill>
        <a:latin typeface="CMR12" pitchFamily="34" charset="0"/>
        <a:ea typeface="ヒラギノ角ゴ ProN W3" charset="0"/>
        <a:cs typeface="ヒラギノ角ゴ ProN W3" charset="0"/>
        <a:sym typeface="CMR12" pitchFamily="34" charset="0"/>
      </a:defRPr>
    </a:lvl2pPr>
    <a:lvl3pPr marL="914400" algn="ctr" rtl="0" fontAlgn="base">
      <a:spcBef>
        <a:spcPct val="0"/>
      </a:spcBef>
      <a:spcAft>
        <a:spcPct val="0"/>
      </a:spcAft>
      <a:defRPr sz="4200" kern="1200">
        <a:solidFill>
          <a:srgbClr val="000000"/>
        </a:solidFill>
        <a:latin typeface="CMR12" pitchFamily="34" charset="0"/>
        <a:ea typeface="ヒラギノ角ゴ ProN W3" charset="0"/>
        <a:cs typeface="ヒラギノ角ゴ ProN W3" charset="0"/>
        <a:sym typeface="CMR12" pitchFamily="34" charset="0"/>
      </a:defRPr>
    </a:lvl3pPr>
    <a:lvl4pPr marL="1371600" algn="ctr" rtl="0" fontAlgn="base">
      <a:spcBef>
        <a:spcPct val="0"/>
      </a:spcBef>
      <a:spcAft>
        <a:spcPct val="0"/>
      </a:spcAft>
      <a:defRPr sz="4200" kern="1200">
        <a:solidFill>
          <a:srgbClr val="000000"/>
        </a:solidFill>
        <a:latin typeface="CMR12" pitchFamily="34" charset="0"/>
        <a:ea typeface="ヒラギノ角ゴ ProN W3" charset="0"/>
        <a:cs typeface="ヒラギノ角ゴ ProN W3" charset="0"/>
        <a:sym typeface="CMR12" pitchFamily="34" charset="0"/>
      </a:defRPr>
    </a:lvl4pPr>
    <a:lvl5pPr marL="1828800" algn="ctr" rtl="0" fontAlgn="base">
      <a:spcBef>
        <a:spcPct val="0"/>
      </a:spcBef>
      <a:spcAft>
        <a:spcPct val="0"/>
      </a:spcAft>
      <a:defRPr sz="4200" kern="1200">
        <a:solidFill>
          <a:srgbClr val="000000"/>
        </a:solidFill>
        <a:latin typeface="CMR12" pitchFamily="34" charset="0"/>
        <a:ea typeface="ヒラギノ角ゴ ProN W3" charset="0"/>
        <a:cs typeface="ヒラギノ角ゴ ProN W3" charset="0"/>
        <a:sym typeface="CMR12" pitchFamily="34" charset="0"/>
      </a:defRPr>
    </a:lvl5pPr>
    <a:lvl6pPr marL="2286000" algn="l" defTabSz="914400" rtl="0" eaLnBrk="1" latinLnBrk="0" hangingPunct="1">
      <a:defRPr sz="4200" kern="1200">
        <a:solidFill>
          <a:srgbClr val="000000"/>
        </a:solidFill>
        <a:latin typeface="CMR12" pitchFamily="34" charset="0"/>
        <a:ea typeface="ヒラギノ角ゴ ProN W3" charset="0"/>
        <a:cs typeface="ヒラギノ角ゴ ProN W3" charset="0"/>
        <a:sym typeface="CMR12" pitchFamily="34" charset="0"/>
      </a:defRPr>
    </a:lvl6pPr>
    <a:lvl7pPr marL="2743200" algn="l" defTabSz="914400" rtl="0" eaLnBrk="1" latinLnBrk="0" hangingPunct="1">
      <a:defRPr sz="4200" kern="1200">
        <a:solidFill>
          <a:srgbClr val="000000"/>
        </a:solidFill>
        <a:latin typeface="CMR12" pitchFamily="34" charset="0"/>
        <a:ea typeface="ヒラギノ角ゴ ProN W3" charset="0"/>
        <a:cs typeface="ヒラギノ角ゴ ProN W3" charset="0"/>
        <a:sym typeface="CMR12" pitchFamily="34" charset="0"/>
      </a:defRPr>
    </a:lvl7pPr>
    <a:lvl8pPr marL="3200400" algn="l" defTabSz="914400" rtl="0" eaLnBrk="1" latinLnBrk="0" hangingPunct="1">
      <a:defRPr sz="4200" kern="1200">
        <a:solidFill>
          <a:srgbClr val="000000"/>
        </a:solidFill>
        <a:latin typeface="CMR12" pitchFamily="34" charset="0"/>
        <a:ea typeface="ヒラギノ角ゴ ProN W3" charset="0"/>
        <a:cs typeface="ヒラギノ角ゴ ProN W3" charset="0"/>
        <a:sym typeface="CMR12" pitchFamily="34" charset="0"/>
      </a:defRPr>
    </a:lvl8pPr>
    <a:lvl9pPr marL="3657600" algn="l" defTabSz="914400" rtl="0" eaLnBrk="1" latinLnBrk="0" hangingPunct="1">
      <a:defRPr sz="4200" kern="1200">
        <a:solidFill>
          <a:srgbClr val="000000"/>
        </a:solidFill>
        <a:latin typeface="CMR12" pitchFamily="34" charset="0"/>
        <a:ea typeface="ヒラギノ角ゴ ProN W3" charset="0"/>
        <a:cs typeface="ヒラギノ角ゴ ProN W3" charset="0"/>
        <a:sym typeface="CMR12"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2" d="100"/>
          <a:sy n="52" d="100"/>
        </p:scale>
        <p:origin x="-492" y="-108"/>
      </p:cViewPr>
      <p:guideLst>
        <p:guide orient="horz" pos="3072"/>
        <p:guide pos="4096"/>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4.xml"/><Relationship Id="rId26" Type="http://schemas.openxmlformats.org/officeDocument/2006/relationships/slide" Target="slides/slide12.xml"/><Relationship Id="rId3" Type="http://schemas.openxmlformats.org/officeDocument/2006/relationships/slideMaster" Target="slideMasters/slideMaster3.xml"/><Relationship Id="rId21" Type="http://schemas.openxmlformats.org/officeDocument/2006/relationships/slide" Target="slides/slide7.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2" Type="http://schemas.openxmlformats.org/officeDocument/2006/relationships/slideMaster" Target="slideMasters/slideMaster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0.xml"/><Relationship Id="rId5" Type="http://schemas.openxmlformats.org/officeDocument/2006/relationships/slideMaster" Target="slideMasters/slideMaster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5.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8.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99305834-7F96-453D-B757-1692C2914039}" type="slidenum">
              <a:rPr lang="en-US"/>
              <a:pPr>
                <a:defRPr/>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373AA6FF-DCC1-4C6E-9FB1-B02926202650}" type="slidenum">
              <a:rPr lang="en-US"/>
              <a:pPr>
                <a:defRPr/>
              </a:pPr>
              <a:t>‹#›</a:t>
            </a:fld>
            <a:endParaRPr 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BB363C09-62FF-4212-8492-92838043B0F6}" type="slidenum">
              <a:rPr lang="en-US"/>
              <a:pPr>
                <a:defRPr/>
              </a:pPr>
              <a:t>‹#›</a:t>
            </a:fld>
            <a:endParaRPr lang="en-US"/>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7ACC6FFF-850D-488E-983F-AB6124964F82}" type="slidenum">
              <a:rPr lang="en-US"/>
              <a:pPr>
                <a:defRPr/>
              </a:pPr>
              <a:t>‹#›</a:t>
            </a:fld>
            <a:endParaRPr lang="en-US"/>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FF055163-A31A-41B8-B64F-B0DB54057514}" type="slidenum">
              <a:rPr lang="en-US"/>
              <a:pPr>
                <a:defRPr/>
              </a:pPr>
              <a:t>‹#›</a:t>
            </a:fld>
            <a:endParaRPr lang="en-US"/>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A6780BBD-8207-48E6-9F5F-7491DB4A4A1A}" type="slidenum">
              <a:rPr lang="en-US"/>
              <a:pPr>
                <a:defRPr/>
              </a:pPr>
              <a:t>‹#›</a:t>
            </a:fld>
            <a:endParaRPr lang="en-US"/>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9045E1A5-B94B-4703-939F-BC1655AE8306}" type="slidenum">
              <a:rPr lang="en-US"/>
              <a:pPr>
                <a:defRPr/>
              </a:pPr>
              <a:t>‹#›</a:t>
            </a:fld>
            <a:endParaRPr lang="en-US"/>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22D44FFA-923F-43FB-A3E6-3497C0B7D0F6}" type="slidenum">
              <a:rPr lang="en-US"/>
              <a:pPr>
                <a:defRPr/>
              </a:pPr>
              <a:t>‹#›</a:t>
            </a:fld>
            <a:endParaRPr lang="en-US"/>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19E939B1-6520-414B-A4D0-ACCC3CBA7623}" type="slidenum">
              <a:rPr lang="en-US"/>
              <a:pPr>
                <a:defRPr/>
              </a:pPr>
              <a:t>‹#›</a:t>
            </a:fld>
            <a:endParaRPr lang="en-US"/>
          </a:p>
        </p:txBody>
      </p:sp>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875EE7F8-5623-4174-B5B3-10F39116A51C}" type="slidenum">
              <a:rPr lang="en-US"/>
              <a:pPr>
                <a:defRPr/>
              </a:pPr>
              <a:t>‹#›</a:t>
            </a:fld>
            <a:endParaRPr lang="en-US"/>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B5FCB3F9-D8CC-46E8-ABC7-F0705681F646}" type="slidenum">
              <a:rPr lang="en-US"/>
              <a:pPr>
                <a:defRPr/>
              </a:pPr>
              <a:t>‹#›</a:t>
            </a:fld>
            <a:endParaRPr lang="en-US"/>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8E3E36B6-4CD3-4B5D-A9CB-72CEE2F3E2CF}" type="slidenum">
              <a:rPr lang="en-US"/>
              <a:pPr>
                <a:defRPr/>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044700"/>
            <a:ext cx="2616200" cy="4432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044700"/>
            <a:ext cx="7696200" cy="4432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69ECC280-9BB7-476E-9D69-726C16D8D101}" type="slidenum">
              <a:rPr lang="en-US"/>
              <a:pPr>
                <a:defRPr/>
              </a:pPr>
              <a:t>‹#›</a:t>
            </a:fld>
            <a:endParaRPr 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606B90FB-9E07-445A-9590-3D8DA256168A}" type="slidenum">
              <a:rPr lang="en-US"/>
              <a:pPr>
                <a:defRPr/>
              </a:pPr>
              <a:t>‹#›</a:t>
            </a:fld>
            <a:endParaRPr lang="en-US"/>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B4D042ED-FEB0-44A3-A333-FA6345C6C424}" type="slidenum">
              <a:rPr lang="en-US"/>
              <a:pPr>
                <a:defRPr/>
              </a:pPr>
              <a:t>‹#›</a:t>
            </a:fld>
            <a:endParaRPr lang="en-US"/>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62302A33-2110-4942-A27B-D9EDCE72FB96}" type="slidenum">
              <a:rPr lang="en-US"/>
              <a:pPr>
                <a:defRPr/>
              </a:pPr>
              <a:t>‹#›</a:t>
            </a:fld>
            <a:endParaRPr lang="en-US"/>
          </a:p>
        </p:txBody>
      </p:sp>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7070242B-B702-46B6-85E2-C96EDE32353C}" type="slidenum">
              <a:rPr lang="en-US"/>
              <a:pPr>
                <a:defRPr/>
              </a:pPr>
              <a:t>‹#›</a:t>
            </a:fld>
            <a:endParaRPr lang="en-US"/>
          </a:p>
        </p:txBody>
      </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A0E911EC-C89D-4F14-B4EA-7C4CA68822FE}" type="slidenum">
              <a:rPr lang="en-US"/>
              <a:pPr>
                <a:defRPr/>
              </a:pPr>
              <a:t>‹#›</a:t>
            </a:fld>
            <a:endParaRPr lang="en-US"/>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36D5B508-5EFD-4D7A-8A31-73BD02F46127}" type="slidenum">
              <a:rPr lang="en-US"/>
              <a:pPr>
                <a:defRPr/>
              </a:pPr>
              <a:t>‹#›</a:t>
            </a:fld>
            <a:endParaRPr lang="en-US"/>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4891DFA1-02F9-4D16-9C7F-6A6A69ACFD9D}" type="slidenum">
              <a:rPr lang="en-US"/>
              <a:pPr>
                <a:defRPr/>
              </a:pPr>
              <a:t>‹#›</a:t>
            </a:fld>
            <a:endParaRPr lang="en-US"/>
          </a:p>
        </p:txBody>
      </p:sp>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E3F19CBA-8B8F-4AA8-BBAB-7F75ECFCF6AA}" type="slidenum">
              <a:rPr lang="en-US"/>
              <a:pPr>
                <a:defRPr/>
              </a:pPr>
              <a:t>‹#›</a:t>
            </a:fld>
            <a:endParaRPr lang="en-US"/>
          </a:p>
        </p:txBody>
      </p:sp>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5E3B6F8F-35C9-4491-8E98-C4F94B36244A}" type="slidenum">
              <a:rPr lang="en-US"/>
              <a:pPr>
                <a:defRPr/>
              </a:pPr>
              <a:t>‹#›</a:t>
            </a:fld>
            <a:endParaRPr lang="en-US"/>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MR12"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86B6229B-08EE-4AF2-AA11-4EDEB9FB6228}" type="slidenum">
              <a:rPr lang="en-US"/>
              <a:pPr>
                <a:defRPr/>
              </a:pPr>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4ACDD448-7FE3-4F8D-A135-E5FA8D2335E0}" type="slidenum">
              <a:rPr lang="en-US"/>
              <a:pPr>
                <a:defRPr/>
              </a:pPr>
              <a:t>‹#›</a:t>
            </a:fld>
            <a:endParaRPr lang="en-US"/>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FDCF7AE9-7C00-4059-99C8-F64BE6AA6378}" type="slidenum">
              <a:rPr lang="en-US"/>
              <a:pPr>
                <a:defRPr/>
              </a:pPr>
              <a:t>‹#›</a:t>
            </a:fld>
            <a:endParaRPr lang="en-US"/>
          </a:p>
        </p:txBody>
      </p:sp>
    </p:spTree>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D9BC8B8D-0D76-4FC6-92F3-7E38A3178409}" type="slidenum">
              <a:rPr lang="en-US"/>
              <a:pPr>
                <a:defRPr/>
              </a:pPr>
              <a:t>‹#›</a:t>
            </a:fld>
            <a:endParaRPr lang="en-US"/>
          </a:p>
        </p:txBody>
      </p:sp>
    </p:spTree>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6251573D-A074-4FC6-BD0D-745584F5DC32}" type="slidenum">
              <a:rPr lang="en-US"/>
              <a:pPr>
                <a:defRPr/>
              </a:pPr>
              <a:t>‹#›</a:t>
            </a:fld>
            <a:endParaRPr lang="en-US"/>
          </a:p>
        </p:txBody>
      </p:sp>
    </p:spTree>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48494682-B59E-47BD-8019-8BA678499C49}" type="slidenum">
              <a:rPr lang="en-US"/>
              <a:pPr>
                <a:defRPr/>
              </a:pPr>
              <a:t>‹#›</a:t>
            </a:fld>
            <a:endParaRPr lang="en-US"/>
          </a:p>
        </p:txBody>
      </p:sp>
    </p:spTree>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227857BA-51EB-455E-A9CC-5893A8FC4582}" type="slidenum">
              <a:rPr lang="en-US"/>
              <a:pPr>
                <a:defRPr/>
              </a:pPr>
              <a:t>‹#›</a:t>
            </a:fld>
            <a:endParaRPr lang="en-US"/>
          </a:p>
        </p:txBody>
      </p:sp>
    </p:spTree>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F338ADC9-8290-44C1-B4FC-A4262E286D9A}" type="slidenum">
              <a:rPr lang="en-US"/>
              <a:pPr>
                <a:defRPr/>
              </a:pPr>
              <a:t>‹#›</a:t>
            </a:fld>
            <a:endParaRPr lang="en-US"/>
          </a:p>
        </p:txBody>
      </p:sp>
    </p:spTree>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661CD0E4-9E27-4F99-A691-BE77FE6BA722}" type="slidenum">
              <a:rPr lang="en-US"/>
              <a:pPr>
                <a:defRPr/>
              </a:pPr>
              <a:t>‹#›</a:t>
            </a:fld>
            <a:endParaRPr lang="en-US"/>
          </a:p>
        </p:txBody>
      </p:sp>
    </p:spTree>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6E3394C9-C448-4D15-9878-2AAC6352F87B}" type="slidenum">
              <a:rPr lang="en-US"/>
              <a:pPr>
                <a:defRPr/>
              </a:pPr>
              <a:t>‹#›</a:t>
            </a:fld>
            <a:endParaRPr lang="en-US"/>
          </a:p>
        </p:txBody>
      </p:sp>
    </p:spTree>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B8AF71EF-45B0-4B90-AFB1-5D77BE001AD2}" type="slidenum">
              <a:rPr lang="en-US"/>
              <a:pPr>
                <a:defRPr/>
              </a:pPr>
              <a:t>‹#›</a:t>
            </a:fld>
            <a:endParaRPr lang="en-US"/>
          </a:p>
        </p:txBody>
      </p:sp>
    </p:spTree>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9D2E1FA6-DD5E-4AF7-9AF3-1B987D3F94AC}" type="slidenum">
              <a:rPr lang="en-US"/>
              <a:pPr>
                <a:defRPr/>
              </a:pPr>
              <a:t>‹#›</a:t>
            </a:fld>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17993B68-1157-444C-A7A4-73441C8BBD52}" type="slidenum">
              <a:rPr lang="en-US"/>
              <a:pPr>
                <a:defRPr/>
              </a:pPr>
              <a:t>‹#›</a:t>
            </a:fld>
            <a:endParaRPr lang="en-US"/>
          </a:p>
        </p:txBody>
      </p:sp>
    </p:spTree>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MR12"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8555A01C-460D-4A7E-925E-AA885369E2E6}" type="slidenum">
              <a:rPr lang="en-US"/>
              <a:pPr>
                <a:defRPr/>
              </a:pPr>
              <a:t>‹#›</a:t>
            </a:fld>
            <a:endParaRPr lang="en-US"/>
          </a:p>
        </p:txBody>
      </p:sp>
    </p:spTree>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98D9C65A-7414-4313-8A6B-4C744FA7ED5A}" type="slidenum">
              <a:rPr lang="en-US"/>
              <a:pPr>
                <a:defRPr/>
              </a:pPr>
              <a:t>‹#›</a:t>
            </a:fld>
            <a:endParaRPr lang="en-US"/>
          </a:p>
        </p:txBody>
      </p:sp>
    </p:spTree>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9BAD03CC-8FE2-49C2-92E9-1A2993DF7A3D}" type="slidenum">
              <a:rPr lang="en-US"/>
              <a:pPr>
                <a:defRPr/>
              </a:pPr>
              <a:t>‹#›</a:t>
            </a:fld>
            <a:endParaRPr lang="en-US"/>
          </a:p>
        </p:txBody>
      </p:sp>
    </p:spTree>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48E7F203-703F-4675-8928-AAF8E0E21D7A}" type="slidenum">
              <a:rPr lang="en-US"/>
              <a:pPr>
                <a:defRPr/>
              </a:pPr>
              <a:t>‹#›</a:t>
            </a:fld>
            <a:endParaRPr lang="en-US"/>
          </a:p>
        </p:txBody>
      </p:sp>
    </p:spTree>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E09DF8C9-C46C-4B92-AF06-E7238039E94B}" type="slidenum">
              <a:rPr lang="en-US"/>
              <a:pPr>
                <a:defRPr/>
              </a:pPr>
              <a:t>‹#›</a:t>
            </a:fld>
            <a:endParaRPr lang="en-US"/>
          </a:p>
        </p:txBody>
      </p:sp>
    </p:spTree>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461DBBC0-4E2C-4DA3-A5CA-3B1B892BD298}" type="slidenum">
              <a:rPr lang="en-US"/>
              <a:pPr>
                <a:defRPr/>
              </a:pPr>
              <a:t>‹#›</a:t>
            </a:fld>
            <a:endParaRPr lang="en-US"/>
          </a:p>
        </p:txBody>
      </p:sp>
    </p:spTree>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68600"/>
            <a:ext cx="1905000" cy="6743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829800" y="2768600"/>
            <a:ext cx="1905000" cy="6743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E3FC19AE-4104-40EC-85BE-8663F5B33487}" type="slidenum">
              <a:rPr lang="en-US"/>
              <a:pPr>
                <a:defRPr/>
              </a:pPr>
              <a:t>‹#›</a:t>
            </a:fld>
            <a:endParaRPr lang="en-US"/>
          </a:p>
        </p:txBody>
      </p:sp>
    </p:spTree>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DF331D98-3C57-4942-800C-D45F34C1ADF0}" type="slidenum">
              <a:rPr lang="en-US"/>
              <a:pPr>
                <a:defRPr/>
              </a:pPr>
              <a:t>‹#›</a:t>
            </a:fld>
            <a:endParaRPr lang="en-US"/>
          </a:p>
        </p:txBody>
      </p:sp>
    </p:spTree>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D1FB54C5-F93D-46E3-A6B0-5AD4D8B3AFB4}" type="slidenum">
              <a:rPr lang="en-US"/>
              <a:pPr>
                <a:defRPr/>
              </a:pPr>
              <a:t>‹#›</a:t>
            </a:fld>
            <a:endParaRPr lang="en-US"/>
          </a:p>
        </p:txBody>
      </p:sp>
    </p:spTree>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8F7D8E28-B1C2-4276-A502-60552E0FCDD9}" type="slidenum">
              <a:rPr lang="en-US"/>
              <a:pPr>
                <a:defRPr/>
              </a:pPr>
              <a:t>‹#›</a:t>
            </a:fld>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80BBD193-7871-4F57-AD20-703AF8E15406}" type="slidenum">
              <a:rPr lang="en-US"/>
              <a:pPr>
                <a:defRPr/>
              </a:pPr>
              <a:t>‹#›</a:t>
            </a:fld>
            <a:endParaRPr lang="en-US"/>
          </a:p>
        </p:txBody>
      </p:sp>
    </p:spTree>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29A67D8F-861F-4ABC-865E-48A84D7BABB5}" type="slidenum">
              <a:rPr lang="en-US"/>
              <a:pPr>
                <a:defRPr/>
              </a:pPr>
              <a:t>‹#›</a:t>
            </a:fld>
            <a:endParaRPr lang="en-US"/>
          </a:p>
        </p:txBody>
      </p:sp>
    </p:spTree>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MR12"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D89DDB6F-F5C4-4191-9DFB-E0B2C4D3BFCF}" type="slidenum">
              <a:rPr lang="en-US"/>
              <a:pPr>
                <a:defRPr/>
              </a:pPr>
              <a:t>‹#›</a:t>
            </a:fld>
            <a:endParaRPr lang="en-US"/>
          </a:p>
        </p:txBody>
      </p:sp>
    </p:spTree>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EC54ED85-9682-4857-A90A-228C13206F13}" type="slidenum">
              <a:rPr lang="en-US"/>
              <a:pPr>
                <a:defRPr/>
              </a:pPr>
              <a:t>‹#›</a:t>
            </a:fld>
            <a:endParaRPr lang="en-US"/>
          </a:p>
        </p:txBody>
      </p:sp>
    </p:spTree>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9258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9258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3EAE32E0-D378-4549-A072-69E34F9800FC}" type="slidenum">
              <a:rPr lang="en-US"/>
              <a:pPr>
                <a:defRPr/>
              </a:pPr>
              <a:t>‹#›</a:t>
            </a:fld>
            <a:endParaRPr lang="en-US"/>
          </a:p>
        </p:txBody>
      </p:sp>
    </p:spTree>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18B38D74-8CB1-497E-98F6-C2701D55D951}" type="slidenum">
              <a:rPr lang="en-US"/>
              <a:pPr>
                <a:defRPr/>
              </a:pPr>
              <a:t>‹#›</a:t>
            </a:fld>
            <a:endParaRPr lang="en-US"/>
          </a:p>
        </p:txBody>
      </p:sp>
    </p:spTree>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26BACABF-788C-454F-AF47-2EDD491F002D}" type="slidenum">
              <a:rPr lang="en-US"/>
              <a:pPr>
                <a:defRPr/>
              </a:pPr>
              <a:t>‹#›</a:t>
            </a:fld>
            <a:endParaRPr lang="en-US"/>
          </a:p>
        </p:txBody>
      </p:sp>
    </p:spTree>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2A3421D2-141C-4FF5-BE1B-DF59C2B00831}" type="slidenum">
              <a:rPr lang="en-US"/>
              <a:pPr>
                <a:defRPr/>
              </a:pPr>
              <a:t>‹#›</a:t>
            </a:fld>
            <a:endParaRPr lang="en-US"/>
          </a:p>
        </p:txBody>
      </p:sp>
    </p:spTree>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14BA02AD-0F56-4A48-A987-DD9542519DD6}" type="slidenum">
              <a:rPr lang="en-US"/>
              <a:pPr>
                <a:defRPr/>
              </a:pPr>
              <a:t>‹#›</a:t>
            </a:fld>
            <a:endParaRPr lang="en-US"/>
          </a:p>
        </p:txBody>
      </p:sp>
    </p:spTree>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00BC42CF-8A21-4A6B-BD1B-605089C23C41}" type="slidenum">
              <a:rPr lang="en-US"/>
              <a:pPr>
                <a:defRPr/>
              </a:pPr>
              <a:t>‹#›</a:t>
            </a:fld>
            <a:endParaRPr lang="en-US"/>
          </a:p>
        </p:txBody>
      </p:sp>
    </p:spTree>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B204249B-4A6F-49E9-867C-C60D01A2E499}" type="slidenum">
              <a:rPr lang="en-US"/>
              <a:pPr>
                <a:defRPr/>
              </a:pPr>
              <a:t>‹#›</a:t>
            </a:fld>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29F33AB2-B790-4C99-BA99-622ABDC8A518}" type="slidenum">
              <a:rPr lang="en-US"/>
              <a:pPr>
                <a:defRPr/>
              </a:pPr>
              <a:t>‹#›</a:t>
            </a:fld>
            <a:endParaRPr lang="en-US"/>
          </a:p>
        </p:txBody>
      </p:sp>
    </p:spTree>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892C8E09-E1DD-4AC8-999C-FFC4B26D3B4C}" type="slidenum">
              <a:rPr lang="en-US"/>
              <a:pPr>
                <a:defRPr/>
              </a:pPr>
              <a:t>‹#›</a:t>
            </a:fld>
            <a:endParaRPr lang="en-US"/>
          </a:p>
        </p:txBody>
      </p:sp>
    </p:spTree>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CF204F4A-A37E-470B-B56D-EB63E6B32287}" type="slidenum">
              <a:rPr lang="en-US"/>
              <a:pPr>
                <a:defRPr/>
              </a:pPr>
              <a:t>‹#›</a:t>
            </a:fld>
            <a:endParaRPr lang="en-US"/>
          </a:p>
        </p:txBody>
      </p:sp>
    </p:spTree>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MR12"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17EA0128-4AD0-42E5-BDA0-6011F9323E16}" type="slidenum">
              <a:rPr lang="en-US"/>
              <a:pPr>
                <a:defRPr/>
              </a:pPr>
              <a:t>‹#›</a:t>
            </a:fld>
            <a:endParaRPr lang="en-US"/>
          </a:p>
        </p:txBody>
      </p:sp>
    </p:spTree>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19D904C8-F3A3-45AD-B165-A0E95961F20A}" type="slidenum">
              <a:rPr lang="en-US"/>
              <a:pPr>
                <a:defRPr/>
              </a:pPr>
              <a:t>‹#›</a:t>
            </a:fld>
            <a:endParaRPr lang="en-US"/>
          </a:p>
        </p:txBody>
      </p:sp>
    </p:spTree>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7E93DE59-22E8-46CE-9772-95D42445FEE3}" type="slidenum">
              <a:rPr lang="en-US"/>
              <a:pPr>
                <a:defRPr/>
              </a:pPr>
              <a:t>‹#›</a:t>
            </a:fld>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BF9862C1-9E11-4B1B-B3B7-788622106124}" type="slidenum">
              <a:rPr lang="en-US"/>
              <a:pPr>
                <a:defRPr/>
              </a:pPr>
              <a:t>‹#›</a:t>
            </a:fld>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D206D003-350A-448F-BB7A-5153645539B7}" type="slidenum">
              <a:rPr lang="en-US"/>
              <a:pPr>
                <a:defRPr/>
              </a:pPr>
              <a:t>‹#›</a:t>
            </a:fld>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95DD33EA-6BD6-49D2-9774-6C8E6416CAF2}" type="slidenum">
              <a:rPr lang="en-US"/>
              <a:pPr>
                <a:defRPr/>
              </a:pPr>
              <a:t>‹#›</a:t>
            </a:fld>
            <a:endParaRPr 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20594F90-61E4-40A2-AFFC-C2FB927540F4}" type="slidenum">
              <a:rPr lang="en-US"/>
              <a:pPr>
                <a:defRPr/>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4D3D5597-5ECA-4EC6-A203-30953C99B3B3}" type="slidenum">
              <a:rPr lang="en-US"/>
              <a:pPr>
                <a:defRPr/>
              </a:pPr>
              <a:t>‹#›</a:t>
            </a:fld>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MR12"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07EA0805-260B-4EA7-9FBD-6CF098B3494F}" type="slidenum">
              <a:rPr lang="en-US"/>
              <a:pPr>
                <a:defRPr/>
              </a:pPr>
              <a:t>‹#›</a:t>
            </a:fld>
            <a:endParaRPr 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8633FE95-8B2B-4149-8C7D-B0FB973507D5}" type="slidenum">
              <a:rPr lang="en-US"/>
              <a:pPr>
                <a:defRPr/>
              </a:pPr>
              <a:t>‹#›</a:t>
            </a:fld>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C3C9A505-9CF6-415E-8C95-396FB94D767A}" type="slidenum">
              <a:rPr lang="en-US"/>
              <a:pPr>
                <a:defRPr/>
              </a:pPr>
              <a:t>‹#›</a:t>
            </a:fld>
            <a:endParaRPr 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DED4ADF5-1125-4D18-A077-C2FACE9462F1}" type="slidenum">
              <a:rPr lang="en-US"/>
              <a:pPr>
                <a:defRPr/>
              </a:pPr>
              <a:t>‹#›</a:t>
            </a:fld>
            <a:endParaRPr 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6E9BA278-3A7B-4609-BFB0-41C128919BA7}" type="slidenum">
              <a:rPr lang="en-US"/>
              <a:pPr>
                <a:defRPr/>
              </a:pPr>
              <a:t>‹#›</a:t>
            </a:fld>
            <a:endParaRPr 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2"/>
          <p:cNvSpPr txBox="1">
            <a:spLocks noGrp="1" noChangeArrowheads="1"/>
          </p:cNvSpPr>
          <p:nvPr>
            <p:ph type="sldNum" sz="quarter" idx="10"/>
          </p:nvPr>
        </p:nvSpPr>
        <p:spPr>
          <a:ln/>
        </p:spPr>
        <p:txBody>
          <a:bodyPr/>
          <a:lstStyle>
            <a:lvl1pPr>
              <a:defRPr/>
            </a:lvl1pPr>
          </a:lstStyle>
          <a:p>
            <a:pPr>
              <a:defRPr/>
            </a:pPr>
            <a:fld id="{B76FFA71-C2D2-4EC0-BBEC-6E130A4729DB}" type="slidenum">
              <a:rPr lang="en-US"/>
              <a:pPr>
                <a:defRPr/>
              </a:pPr>
              <a:t>‹#›</a:t>
            </a:fld>
            <a:endParaRPr 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2"/>
          <p:cNvSpPr txBox="1">
            <a:spLocks noGrp="1" noChangeArrowheads="1"/>
          </p:cNvSpPr>
          <p:nvPr>
            <p:ph type="sldNum" sz="quarter" idx="10"/>
          </p:nvPr>
        </p:nvSpPr>
        <p:spPr>
          <a:ln/>
        </p:spPr>
        <p:txBody>
          <a:bodyPr/>
          <a:lstStyle>
            <a:lvl1pPr>
              <a:defRPr/>
            </a:lvl1pPr>
          </a:lstStyle>
          <a:p>
            <a:pPr>
              <a:defRPr/>
            </a:pPr>
            <a:fld id="{2C44766C-6067-400C-9AF2-0E4B93FC0E23}" type="slidenum">
              <a:rPr lang="en-US"/>
              <a:pPr>
                <a:defRPr/>
              </a:pPr>
              <a:t>‹#›</a:t>
            </a:fld>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2"/>
          <p:cNvSpPr txBox="1">
            <a:spLocks noGrp="1" noChangeArrowheads="1"/>
          </p:cNvSpPr>
          <p:nvPr>
            <p:ph type="sldNum" sz="quarter" idx="10"/>
          </p:nvPr>
        </p:nvSpPr>
        <p:spPr>
          <a:ln/>
        </p:spPr>
        <p:txBody>
          <a:bodyPr/>
          <a:lstStyle>
            <a:lvl1pPr>
              <a:defRPr/>
            </a:lvl1pPr>
          </a:lstStyle>
          <a:p>
            <a:pPr>
              <a:defRPr/>
            </a:pPr>
            <a:fld id="{9FC64FB6-3B4F-4169-8C0D-220E8976A372}" type="slidenum">
              <a:rPr lang="en-US"/>
              <a:pPr>
                <a:defRPr/>
              </a:pPr>
              <a:t>‹#›</a:t>
            </a:fld>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2"/>
          <p:cNvSpPr txBox="1">
            <a:spLocks noGrp="1" noChangeArrowheads="1"/>
          </p:cNvSpPr>
          <p:nvPr>
            <p:ph type="sldNum" sz="quarter" idx="10"/>
          </p:nvPr>
        </p:nvSpPr>
        <p:spPr>
          <a:ln/>
        </p:spPr>
        <p:txBody>
          <a:bodyPr/>
          <a:lstStyle>
            <a:lvl1pPr>
              <a:defRPr/>
            </a:lvl1pPr>
          </a:lstStyle>
          <a:p>
            <a:pPr>
              <a:defRPr/>
            </a:pPr>
            <a:fld id="{D509D617-8552-4FAE-BAED-4EEACECDA487}" type="slidenum">
              <a:rPr lang="en-US"/>
              <a:pPr>
                <a:defRPr/>
              </a:pPr>
              <a:t>‹#›</a:t>
            </a:fld>
            <a:endParaRPr 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2"/>
          <p:cNvSpPr txBox="1">
            <a:spLocks noGrp="1" noChangeArrowheads="1"/>
          </p:cNvSpPr>
          <p:nvPr>
            <p:ph type="sldNum" sz="quarter" idx="10"/>
          </p:nvPr>
        </p:nvSpPr>
        <p:spPr>
          <a:ln/>
        </p:spPr>
        <p:txBody>
          <a:bodyPr/>
          <a:lstStyle>
            <a:lvl1pPr>
              <a:defRPr/>
            </a:lvl1pPr>
          </a:lstStyle>
          <a:p>
            <a:pPr>
              <a:defRPr/>
            </a:pPr>
            <a:fld id="{01AEDD47-5DA4-45DF-9F6A-C259A7820FD4}" type="slidenum">
              <a:rPr lang="en-US"/>
              <a:pPr>
                <a:defRPr/>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36EB54F6-7CFD-4E5C-A8F8-04717ABBFE05}" type="slidenum">
              <a:rPr lang="en-US"/>
              <a:pPr>
                <a:defRPr/>
              </a:pPr>
              <a:t>‹#›</a:t>
            </a:fld>
            <a:endParaRPr 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pPr>
              <a:defRPr/>
            </a:pPr>
            <a:fld id="{5E3840BB-CB70-4E6B-995B-27A3617418BE}" type="slidenum">
              <a:rPr lang="en-US"/>
              <a:pPr>
                <a:defRPr/>
              </a:pPr>
              <a:t>‹#›</a:t>
            </a:fld>
            <a:endParaRPr 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pPr>
              <a:defRPr/>
            </a:pPr>
            <a:fld id="{1681ADD3-C87E-4DA8-91F2-A691B4CBF8A4}" type="slidenum">
              <a:rPr lang="en-US"/>
              <a:pPr>
                <a:defRPr/>
              </a:pPr>
              <a:t>‹#›</a:t>
            </a:fld>
            <a:endParaRPr 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3A85BCED-41DF-4508-A6E0-10C0217F39F6}" type="slidenum">
              <a:rPr lang="en-US"/>
              <a:pPr>
                <a:defRPr/>
              </a:pPr>
              <a:t>‹#›</a:t>
            </a:fld>
            <a:endParaRPr 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77743380-ADC4-43F2-8130-6B5145FB7365}" type="slidenum">
              <a:rPr lang="en-US"/>
              <a:pPr>
                <a:defRPr/>
              </a:pPr>
              <a:t>‹#›</a:t>
            </a:fld>
            <a:endParaRPr 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4F64B87C-E151-42BB-B0DD-C3E280DF9AB6}" type="slidenum">
              <a:rPr lang="en-US"/>
              <a:pPr>
                <a:defRPr/>
              </a:pPr>
              <a:t>‹#›</a:t>
            </a:fld>
            <a:endParaRPr 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2E26B287-B0B7-45D2-8EAB-76DDA231560D}" type="slidenum">
              <a:rPr lang="en-US"/>
              <a:pPr>
                <a:defRPr/>
              </a:pPr>
              <a:t>‹#›</a:t>
            </a:fld>
            <a:endParaRPr 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2"/>
          <p:cNvSpPr txBox="1">
            <a:spLocks noGrp="1" noChangeArrowheads="1"/>
          </p:cNvSpPr>
          <p:nvPr>
            <p:ph type="sldNum" sz="quarter" idx="10"/>
          </p:nvPr>
        </p:nvSpPr>
        <p:spPr>
          <a:ln/>
        </p:spPr>
        <p:txBody>
          <a:bodyPr/>
          <a:lstStyle>
            <a:lvl1pPr>
              <a:defRPr/>
            </a:lvl1pPr>
          </a:lstStyle>
          <a:p>
            <a:pPr>
              <a:defRPr/>
            </a:pPr>
            <a:fld id="{F73D5ABA-D1E1-428A-A954-9DC735E6370C}" type="slidenum">
              <a:rPr lang="en-US"/>
              <a:pPr>
                <a:defRPr/>
              </a:pPr>
              <a:t>‹#›</a:t>
            </a:fld>
            <a:endParaRPr 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2"/>
          <p:cNvSpPr txBox="1">
            <a:spLocks noGrp="1" noChangeArrowheads="1"/>
          </p:cNvSpPr>
          <p:nvPr>
            <p:ph type="sldNum" sz="quarter" idx="10"/>
          </p:nvPr>
        </p:nvSpPr>
        <p:spPr>
          <a:ln/>
        </p:spPr>
        <p:txBody>
          <a:bodyPr/>
          <a:lstStyle>
            <a:lvl1pPr>
              <a:defRPr/>
            </a:lvl1pPr>
          </a:lstStyle>
          <a:p>
            <a:pPr>
              <a:defRPr/>
            </a:pPr>
            <a:fld id="{FC785CFA-D57F-4064-BB2F-390A3A490C13}" type="slidenum">
              <a:rPr lang="en-US"/>
              <a:pPr>
                <a:defRPr/>
              </a:pPr>
              <a:t>‹#›</a:t>
            </a:fld>
            <a:endParaRPr 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2"/>
          <p:cNvSpPr txBox="1">
            <a:spLocks noGrp="1" noChangeArrowheads="1"/>
          </p:cNvSpPr>
          <p:nvPr>
            <p:ph type="sldNum" sz="quarter" idx="10"/>
          </p:nvPr>
        </p:nvSpPr>
        <p:spPr>
          <a:ln/>
        </p:spPr>
        <p:txBody>
          <a:bodyPr/>
          <a:lstStyle>
            <a:lvl1pPr>
              <a:defRPr/>
            </a:lvl1pPr>
          </a:lstStyle>
          <a:p>
            <a:pPr>
              <a:defRPr/>
            </a:pPr>
            <a:fld id="{4C6A7DBC-EA4B-48F6-9AD0-7FE27ACECC6E}" type="slidenum">
              <a:rPr lang="en-US"/>
              <a:pPr>
                <a:defRPr/>
              </a:pPr>
              <a:t>‹#›</a:t>
            </a:fld>
            <a:endParaRPr 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Text Box 2"/>
          <p:cNvSpPr txBox="1">
            <a:spLocks noGrp="1" noChangeArrowheads="1"/>
          </p:cNvSpPr>
          <p:nvPr>
            <p:ph type="sldNum" sz="quarter" idx="10"/>
          </p:nvPr>
        </p:nvSpPr>
        <p:spPr>
          <a:ln/>
        </p:spPr>
        <p:txBody>
          <a:bodyPr/>
          <a:lstStyle>
            <a:lvl1pPr>
              <a:defRPr/>
            </a:lvl1pPr>
          </a:lstStyle>
          <a:p>
            <a:pPr>
              <a:defRPr/>
            </a:pPr>
            <a:fld id="{4C1435EC-4A5A-4CEB-881A-F00EDAE29EB7}" type="slidenum">
              <a:rPr lang="en-US"/>
              <a:pPr>
                <a:defRPr/>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5029200"/>
            <a:ext cx="5156200" cy="144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29200"/>
            <a:ext cx="5156200" cy="144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07C4F888-C8B1-4221-91A8-E80C0D8A9257}" type="slidenum">
              <a:rPr lang="en-US"/>
              <a:pPr>
                <a:defRPr/>
              </a:pPr>
              <a:t>‹#›</a:t>
            </a:fld>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2"/>
          <p:cNvSpPr txBox="1">
            <a:spLocks noGrp="1" noChangeArrowheads="1"/>
          </p:cNvSpPr>
          <p:nvPr>
            <p:ph type="sldNum" sz="quarter" idx="10"/>
          </p:nvPr>
        </p:nvSpPr>
        <p:spPr>
          <a:ln/>
        </p:spPr>
        <p:txBody>
          <a:bodyPr/>
          <a:lstStyle>
            <a:lvl1pPr>
              <a:defRPr/>
            </a:lvl1pPr>
          </a:lstStyle>
          <a:p>
            <a:pPr>
              <a:defRPr/>
            </a:pPr>
            <a:fld id="{5133C266-ACDD-40C3-9E56-C05F8CFCD152}" type="slidenum">
              <a:rPr lang="en-US"/>
              <a:pPr>
                <a:defRPr/>
              </a:pPr>
              <a:t>‹#›</a:t>
            </a:fld>
            <a:endParaRPr 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pPr>
              <a:defRPr/>
            </a:pPr>
            <a:fld id="{0C5F5B0E-B128-4A6E-B5E7-B8D876F35B33}" type="slidenum">
              <a:rPr lang="en-US"/>
              <a:pPr>
                <a:defRPr/>
              </a:pPr>
              <a:t>‹#›</a:t>
            </a:fld>
            <a:endParaRPr 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MR12"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pPr>
              <a:defRPr/>
            </a:pPr>
            <a:fld id="{432EBA70-1A52-4E1B-9D3F-FD1EFFD4583E}" type="slidenum">
              <a:rPr lang="en-US"/>
              <a:pPr>
                <a:defRPr/>
              </a:pPr>
              <a:t>‹#›</a:t>
            </a:fld>
            <a:endParaRPr 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E39C7414-5739-4B50-8A97-BDBBD9FA729F}" type="slidenum">
              <a:rPr lang="en-US"/>
              <a:pPr>
                <a:defRPr/>
              </a:pPr>
              <a:t>‹#›</a:t>
            </a:fld>
            <a:endParaRPr 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093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093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3C6CD2FB-8FEE-4FD8-9BD6-9A98ED094FB1}" type="slidenum">
              <a:rPr lang="en-US"/>
              <a:pPr>
                <a:defRPr/>
              </a:pPr>
              <a:t>‹#›</a:t>
            </a:fld>
            <a:endParaRPr 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E087560E-9216-4A46-8217-ED80EFD73305}" type="slidenum">
              <a:rPr lang="en-US"/>
              <a:pPr>
                <a:defRPr/>
              </a:pPr>
              <a:t>‹#›</a:t>
            </a:fld>
            <a:endParaRPr 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7F17687D-F36C-4277-B308-A635334E2803}" type="slidenum">
              <a:rPr lang="en-US"/>
              <a:pPr>
                <a:defRPr/>
              </a:pPr>
              <a:t>‹#›</a:t>
            </a:fld>
            <a:endParaRPr 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2"/>
          <p:cNvSpPr txBox="1">
            <a:spLocks noGrp="1" noChangeArrowheads="1"/>
          </p:cNvSpPr>
          <p:nvPr>
            <p:ph type="sldNum" sz="quarter" idx="10"/>
          </p:nvPr>
        </p:nvSpPr>
        <p:spPr>
          <a:ln/>
        </p:spPr>
        <p:txBody>
          <a:bodyPr/>
          <a:lstStyle>
            <a:lvl1pPr>
              <a:defRPr/>
            </a:lvl1pPr>
          </a:lstStyle>
          <a:p>
            <a:pPr>
              <a:defRPr/>
            </a:pPr>
            <a:fld id="{18019916-E5CD-4FCB-9C06-003D3FF04FC5}" type="slidenum">
              <a:rPr lang="en-US"/>
              <a:pPr>
                <a:defRPr/>
              </a:pPr>
              <a:t>‹#›</a:t>
            </a:fld>
            <a:endParaRPr 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2"/>
          <p:cNvSpPr txBox="1">
            <a:spLocks noGrp="1" noChangeArrowheads="1"/>
          </p:cNvSpPr>
          <p:nvPr>
            <p:ph type="sldNum" sz="quarter" idx="10"/>
          </p:nvPr>
        </p:nvSpPr>
        <p:spPr>
          <a:ln/>
        </p:spPr>
        <p:txBody>
          <a:bodyPr/>
          <a:lstStyle>
            <a:lvl1pPr>
              <a:defRPr/>
            </a:lvl1pPr>
          </a:lstStyle>
          <a:p>
            <a:pPr>
              <a:defRPr/>
            </a:pPr>
            <a:fld id="{8A78A568-3A53-45ED-A0B3-5163C23C1429}" type="slidenum">
              <a:rPr lang="en-US"/>
              <a:pPr>
                <a:defRPr/>
              </a:pPr>
              <a:t>‹#›</a:t>
            </a:fld>
            <a:endParaRPr 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2"/>
          <p:cNvSpPr txBox="1">
            <a:spLocks noGrp="1" noChangeArrowheads="1"/>
          </p:cNvSpPr>
          <p:nvPr>
            <p:ph type="sldNum" sz="quarter" idx="10"/>
          </p:nvPr>
        </p:nvSpPr>
        <p:spPr>
          <a:ln/>
        </p:spPr>
        <p:txBody>
          <a:bodyPr/>
          <a:lstStyle>
            <a:lvl1pPr>
              <a:defRPr/>
            </a:lvl1pPr>
          </a:lstStyle>
          <a:p>
            <a:pPr>
              <a:defRPr/>
            </a:pPr>
            <a:fld id="{902CD38F-497D-407D-82AF-67221867A8E8}" type="slidenum">
              <a:rPr lang="en-US"/>
              <a:pPr>
                <a:defRPr/>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49EF5AB8-67C1-4598-B97A-4095705F19FE}" type="slidenum">
              <a:rPr lang="en-US"/>
              <a:pPr>
                <a:defRPr/>
              </a:pPr>
              <a:t>‹#›</a:t>
            </a:fld>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2"/>
          <p:cNvSpPr txBox="1">
            <a:spLocks noGrp="1" noChangeArrowheads="1"/>
          </p:cNvSpPr>
          <p:nvPr>
            <p:ph type="sldNum" sz="quarter" idx="10"/>
          </p:nvPr>
        </p:nvSpPr>
        <p:spPr>
          <a:ln/>
        </p:spPr>
        <p:txBody>
          <a:bodyPr/>
          <a:lstStyle>
            <a:lvl1pPr>
              <a:defRPr/>
            </a:lvl1pPr>
          </a:lstStyle>
          <a:p>
            <a:pPr>
              <a:defRPr/>
            </a:pPr>
            <a:fld id="{DF67222E-07C6-461A-B986-975000FE815C}" type="slidenum">
              <a:rPr lang="en-US"/>
              <a:pPr>
                <a:defRPr/>
              </a:pPr>
              <a:t>‹#›</a:t>
            </a:fld>
            <a:endParaRPr 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2"/>
          <p:cNvSpPr txBox="1">
            <a:spLocks noGrp="1" noChangeArrowheads="1"/>
          </p:cNvSpPr>
          <p:nvPr>
            <p:ph type="sldNum" sz="quarter" idx="10"/>
          </p:nvPr>
        </p:nvSpPr>
        <p:spPr>
          <a:ln/>
        </p:spPr>
        <p:txBody>
          <a:bodyPr/>
          <a:lstStyle>
            <a:lvl1pPr>
              <a:defRPr/>
            </a:lvl1pPr>
          </a:lstStyle>
          <a:p>
            <a:pPr>
              <a:defRPr/>
            </a:pPr>
            <a:fld id="{74053898-89E2-429F-9538-7D747FE07818}" type="slidenum">
              <a:rPr lang="en-US"/>
              <a:pPr>
                <a:defRPr/>
              </a:pPr>
              <a:t>‹#›</a:t>
            </a:fld>
            <a:endParaRPr 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pPr>
              <a:defRPr/>
            </a:pPr>
            <a:fld id="{B905D8DF-1C9F-44CE-9517-F480F74376CE}" type="slidenum">
              <a:rPr lang="en-US"/>
              <a:pPr>
                <a:defRPr/>
              </a:pPr>
              <a:t>‹#›</a:t>
            </a:fld>
            <a:endParaRPr lang="en-US"/>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pPr>
              <a:defRPr/>
            </a:pPr>
            <a:fld id="{F4B95E62-39F6-4CF7-BC83-91586077DD65}" type="slidenum">
              <a:rPr lang="en-US"/>
              <a:pPr>
                <a:defRPr/>
              </a:pPr>
              <a:t>‹#›</a:t>
            </a:fld>
            <a:endParaRPr lang="en-US"/>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AE4E881E-FD45-4809-9BEE-28BFE2F997CE}" type="slidenum">
              <a:rPr lang="en-US"/>
              <a:pPr>
                <a:defRPr/>
              </a:pPr>
              <a:t>‹#›</a:t>
            </a:fld>
            <a:endParaRPr 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DCD2DC81-0A9A-47FB-A3D9-CA31AE62D351}" type="slidenum">
              <a:rPr lang="en-US"/>
              <a:pPr>
                <a:defRPr/>
              </a:pPr>
              <a:t>‹#›</a:t>
            </a:fld>
            <a:endParaRPr 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78A4A145-312D-49B2-A443-421C23E7C2B5}" type="slidenum">
              <a:rPr lang="en-US"/>
              <a:pPr>
                <a:defRPr/>
              </a:pPr>
              <a:t>‹#›</a:t>
            </a:fld>
            <a:endParaRPr 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5190BA43-61C3-4BD6-BFCD-3F6A7240C94D}" type="slidenum">
              <a:rPr lang="en-US"/>
              <a:pPr>
                <a:defRPr/>
              </a:pPr>
              <a:t>‹#›</a:t>
            </a:fld>
            <a:endParaRPr 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2"/>
          <p:cNvSpPr txBox="1">
            <a:spLocks noGrp="1" noChangeArrowheads="1"/>
          </p:cNvSpPr>
          <p:nvPr>
            <p:ph type="sldNum" sz="quarter" idx="10"/>
          </p:nvPr>
        </p:nvSpPr>
        <p:spPr>
          <a:ln/>
        </p:spPr>
        <p:txBody>
          <a:bodyPr/>
          <a:lstStyle>
            <a:lvl1pPr>
              <a:defRPr/>
            </a:lvl1pPr>
          </a:lstStyle>
          <a:p>
            <a:pPr>
              <a:defRPr/>
            </a:pPr>
            <a:fld id="{B8DA5DDD-DFB0-4075-9F16-DF1766C336CE}" type="slidenum">
              <a:rPr lang="en-US"/>
              <a:pPr>
                <a:defRPr/>
              </a:pPr>
              <a:t>‹#›</a:t>
            </a:fld>
            <a:endParaRPr lang="en-US"/>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2"/>
          <p:cNvSpPr txBox="1">
            <a:spLocks noGrp="1" noChangeArrowheads="1"/>
          </p:cNvSpPr>
          <p:nvPr>
            <p:ph type="sldNum" sz="quarter" idx="10"/>
          </p:nvPr>
        </p:nvSpPr>
        <p:spPr>
          <a:ln/>
        </p:spPr>
        <p:txBody>
          <a:bodyPr/>
          <a:lstStyle>
            <a:lvl1pPr>
              <a:defRPr/>
            </a:lvl1pPr>
          </a:lstStyle>
          <a:p>
            <a:pPr>
              <a:defRPr/>
            </a:pPr>
            <a:fld id="{9354370D-99E1-42B4-A0DC-A66AB9FD8CBF}" type="slidenum">
              <a:rPr lang="en-US"/>
              <a:pPr>
                <a:defRPr/>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64459E75-BF61-4215-A3F2-4B255E7402E9}" type="slidenum">
              <a:rPr lang="en-US"/>
              <a:pPr>
                <a:defRPr/>
              </a:pPr>
              <a:t>‹#›</a:t>
            </a:fld>
            <a:endParaRPr 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2"/>
          <p:cNvSpPr txBox="1">
            <a:spLocks noGrp="1" noChangeArrowheads="1"/>
          </p:cNvSpPr>
          <p:nvPr>
            <p:ph type="sldNum" sz="quarter" idx="10"/>
          </p:nvPr>
        </p:nvSpPr>
        <p:spPr>
          <a:ln/>
        </p:spPr>
        <p:txBody>
          <a:bodyPr/>
          <a:lstStyle>
            <a:lvl1pPr>
              <a:defRPr/>
            </a:lvl1pPr>
          </a:lstStyle>
          <a:p>
            <a:pPr>
              <a:defRPr/>
            </a:pPr>
            <a:fld id="{88B8F81D-734B-42BD-82FD-4F30C695E305}" type="slidenum">
              <a:rPr lang="en-US"/>
              <a:pPr>
                <a:defRPr/>
              </a:pPr>
              <a:t>‹#›</a:t>
            </a:fld>
            <a:endParaRPr 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2"/>
          <p:cNvSpPr txBox="1">
            <a:spLocks noGrp="1" noChangeArrowheads="1"/>
          </p:cNvSpPr>
          <p:nvPr>
            <p:ph type="sldNum" sz="quarter" idx="10"/>
          </p:nvPr>
        </p:nvSpPr>
        <p:spPr>
          <a:ln/>
        </p:spPr>
        <p:txBody>
          <a:bodyPr/>
          <a:lstStyle>
            <a:lvl1pPr>
              <a:defRPr/>
            </a:lvl1pPr>
          </a:lstStyle>
          <a:p>
            <a:pPr>
              <a:defRPr/>
            </a:pPr>
            <a:fld id="{597A8D06-1464-4150-BC27-8398E4F1A295}" type="slidenum">
              <a:rPr lang="en-US"/>
              <a:pPr>
                <a:defRPr/>
              </a:pPr>
              <a:t>‹#›</a:t>
            </a:fld>
            <a:endParaRPr lang="en-US"/>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2"/>
          <p:cNvSpPr txBox="1">
            <a:spLocks noGrp="1" noChangeArrowheads="1"/>
          </p:cNvSpPr>
          <p:nvPr>
            <p:ph type="sldNum" sz="quarter" idx="10"/>
          </p:nvPr>
        </p:nvSpPr>
        <p:spPr>
          <a:ln/>
        </p:spPr>
        <p:txBody>
          <a:bodyPr/>
          <a:lstStyle>
            <a:lvl1pPr>
              <a:defRPr/>
            </a:lvl1pPr>
          </a:lstStyle>
          <a:p>
            <a:pPr>
              <a:defRPr/>
            </a:pPr>
            <a:fld id="{2216C29B-195D-4E49-8BC2-2A613485724C}" type="slidenum">
              <a:rPr lang="en-US"/>
              <a:pPr>
                <a:defRPr/>
              </a:pPr>
              <a:t>‹#›</a:t>
            </a:fld>
            <a:endParaRPr lang="en-US"/>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pPr>
              <a:defRPr/>
            </a:pPr>
            <a:fld id="{2F43864D-6095-4371-A5D7-8B9AE1F049C4}" type="slidenum">
              <a:rPr lang="en-US"/>
              <a:pPr>
                <a:defRPr/>
              </a:pPr>
              <a:t>‹#›</a:t>
            </a:fld>
            <a:endParaRPr lang="en-US"/>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pPr>
              <a:defRPr/>
            </a:pPr>
            <a:fld id="{6D8DA852-796C-425E-AF12-11F45EEE36A4}" type="slidenum">
              <a:rPr lang="en-US"/>
              <a:pPr>
                <a:defRPr/>
              </a:pPr>
              <a:t>‹#›</a:t>
            </a:fld>
            <a:endParaRPr lang="en-US"/>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E9309E4E-3C2D-4282-8401-C7BEDB351D8D}" type="slidenum">
              <a:rPr lang="en-US"/>
              <a:pPr>
                <a:defRPr/>
              </a:pPr>
              <a:t>‹#›</a:t>
            </a:fld>
            <a:endParaRPr lang="en-US"/>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F874B5A2-060C-4DAE-B580-83DD86231BD5}" type="slidenum">
              <a:rPr lang="en-US"/>
              <a:pPr>
                <a:defRPr/>
              </a:pPr>
              <a:t>‹#›</a:t>
            </a:fld>
            <a:endParaRPr lang="en-US"/>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25D0288B-463F-4FAD-8F8F-74B347DE4E5B}" type="slidenum">
              <a:rPr lang="en-US"/>
              <a:pPr>
                <a:defRPr/>
              </a:pPr>
              <a:t>‹#›</a:t>
            </a:fld>
            <a:endParaRPr lang="en-US"/>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4AE8ABC9-7CDE-4DAA-A0D2-55A24CB564EE}" type="slidenum">
              <a:rPr lang="en-US"/>
              <a:pPr>
                <a:defRPr/>
              </a:pPr>
              <a:t>‹#›</a:t>
            </a:fld>
            <a:endParaRPr lang="en-US"/>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0BD58938-32BC-4EE2-9502-618698B48285}" type="slidenum">
              <a:rPr lang="en-US"/>
              <a:pPr>
                <a:defRPr/>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54910E4A-2499-48AE-A95C-20BD2D6EA461}" type="slidenum">
              <a:rPr lang="en-US"/>
              <a:pPr>
                <a:defRPr/>
              </a:pPr>
              <a:t>‹#›</a:t>
            </a:fld>
            <a:endParaRPr lang="en-US"/>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310A38E1-A6DF-4602-9213-7EECDAA7FF25}" type="slidenum">
              <a:rPr lang="en-US"/>
              <a:pPr>
                <a:defRPr/>
              </a:pPr>
              <a:t>‹#›</a:t>
            </a:fld>
            <a:endParaRPr lang="en-US"/>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7F3EADEE-112A-4EFD-AFA4-7C4A1E3E28E5}" type="slidenum">
              <a:rPr lang="en-US"/>
              <a:pPr>
                <a:defRPr/>
              </a:pPr>
              <a:t>‹#›</a:t>
            </a:fld>
            <a:endParaRPr lang="en-US"/>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F3AF9BCD-28F9-4490-8716-B71F9E5EF21D}" type="slidenum">
              <a:rPr lang="en-US"/>
              <a:pPr>
                <a:defRPr/>
              </a:pPr>
              <a:t>‹#›</a:t>
            </a:fld>
            <a:endParaRPr lang="en-US"/>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AF667881-B781-4B50-961F-4BD9A207C60C}" type="slidenum">
              <a:rPr lang="en-US"/>
              <a:pPr>
                <a:defRPr/>
              </a:pPr>
              <a:t>‹#›</a:t>
            </a:fld>
            <a:endParaRPr lang="en-US"/>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DE9298E4-11BB-4C6F-AEA2-43F90D8ABDA8}" type="slidenum">
              <a:rPr lang="en-US"/>
              <a:pPr>
                <a:defRPr/>
              </a:pPr>
              <a:t>‹#›</a:t>
            </a:fld>
            <a:endParaRPr lang="en-US"/>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MR12"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019D7CAC-3AED-451D-8D10-C81BAFB940F7}" type="slidenum">
              <a:rPr lang="en-US"/>
              <a:pPr>
                <a:defRPr/>
              </a:pPr>
              <a:t>‹#›</a:t>
            </a:fld>
            <a:endParaRPr lang="en-US"/>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B0F2B891-52F4-440E-92F8-ED0172B4572D}" type="slidenum">
              <a:rPr lang="en-US"/>
              <a:pPr>
                <a:defRPr/>
              </a:pPr>
              <a:t>‹#›</a:t>
            </a:fld>
            <a:endParaRPr lang="en-US"/>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1BD7BA73-03F1-47DA-90DA-5553E9327132}" type="slidenum">
              <a:rPr lang="en-US"/>
              <a:pPr>
                <a:defRPr/>
              </a:pPr>
              <a:t>‹#›</a:t>
            </a:fld>
            <a:endParaRPr lang="en-US"/>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19EDC43B-37B9-4514-AAEE-BC8853972C31}" type="slidenum">
              <a:rPr lang="en-US"/>
              <a:pPr>
                <a:defRPr/>
              </a:pPr>
              <a:t>‹#›</a:t>
            </a:fld>
            <a:endParaRPr lang="en-US"/>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3387CF80-096E-448F-A872-A13B76969090}" type="slidenum">
              <a:rPr lang="en-US"/>
              <a:pPr>
                <a:defRPr/>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753FB8ED-0555-4E99-81AB-047431575993}" type="slidenum">
              <a:rPr lang="en-US"/>
              <a:pPr>
                <a:defRPr/>
              </a:pPr>
              <a:t>‹#›</a:t>
            </a:fld>
            <a:endParaRPr lang="en-US"/>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51E5A1C6-6DE6-4F86-9ED8-2E0A9C4C058F}" type="slidenum">
              <a:rPr lang="en-US"/>
              <a:pPr>
                <a:defRPr/>
              </a:pPr>
              <a:t>‹#›</a:t>
            </a:fld>
            <a:endParaRPr lang="en-US"/>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789F00E2-E22F-4119-8EEB-02402A470AC4}" type="slidenum">
              <a:rPr lang="en-US"/>
              <a:pPr>
                <a:defRPr/>
              </a:pPr>
              <a:t>‹#›</a:t>
            </a:fld>
            <a:endParaRPr lang="en-US"/>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D5824912-58DE-4889-B519-26272F07FB73}" type="slidenum">
              <a:rPr lang="en-US"/>
              <a:pPr>
                <a:defRPr/>
              </a:pPr>
              <a:t>‹#›</a:t>
            </a:fld>
            <a:endParaRPr lang="en-US"/>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1599BADF-5837-40AA-B91E-929E5BCC615A}" type="slidenum">
              <a:rPr lang="en-US"/>
              <a:pPr>
                <a:defRPr/>
              </a:pPr>
              <a:t>‹#›</a:t>
            </a:fld>
            <a:endParaRPr lang="en-US"/>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9B4A353D-FAF4-4A92-B1C9-919D154EF539}" type="slidenum">
              <a:rPr lang="en-US"/>
              <a:pPr>
                <a:defRPr/>
              </a:pPr>
              <a:t>‹#›</a:t>
            </a:fld>
            <a:endParaRPr lang="en-US"/>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637EC769-6127-4BE5-B938-61F71AEA1CB2}" type="slidenum">
              <a:rPr lang="en-US"/>
              <a:pPr>
                <a:defRPr/>
              </a:pPr>
              <a:t>‹#›</a:t>
            </a:fld>
            <a:endParaRPr lang="en-US"/>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MR12"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80672F8C-AB93-4845-B577-2F8BB7FED809}" type="slidenum">
              <a:rPr lang="en-US"/>
              <a:pPr>
                <a:defRPr/>
              </a:pPr>
              <a:t>‹#›</a:t>
            </a:fld>
            <a:endParaRPr lang="en-US"/>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80E40D07-D34D-4B1F-BD1E-988945F404B2}" type="slidenum">
              <a:rPr lang="en-US"/>
              <a:pPr>
                <a:defRPr/>
              </a:pPr>
              <a:t>‹#›</a:t>
            </a:fld>
            <a:endParaRPr 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A78773DA-44BF-4BF0-94D8-33FEAE000E4E}" type="slidenum">
              <a:rPr lang="en-US"/>
              <a:pPr>
                <a:defRPr/>
              </a:pPr>
              <a:t>‹#›</a:t>
            </a:fld>
            <a:endParaRPr lang="en-US"/>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0482F748-CC08-496C-9A0E-B5533421E3B7}" type="slidenum">
              <a:rPr lang="en-US"/>
              <a:pPr>
                <a:defRPr/>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MR12"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665B64F3-752B-42BF-BC4A-4FE0B6C4A5E3}" type="slidenum">
              <a:rPr lang="en-US"/>
              <a:pPr>
                <a:defRPr/>
              </a:pPr>
              <a:t>‹#›</a:t>
            </a:fld>
            <a:endParaRPr 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34182A20-F956-4FF5-AFC2-E3028368358F}" type="slidenum">
              <a:rPr lang="en-US"/>
              <a:pPr>
                <a:defRPr/>
              </a:pPr>
              <a:t>‹#›</a:t>
            </a:fld>
            <a:endParaRPr lang="en-US"/>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2"/>
          <p:cNvSpPr txBox="1">
            <a:spLocks noGrp="1" noChangeArrowheads="1"/>
          </p:cNvSpPr>
          <p:nvPr>
            <p:ph type="sldNum" sz="quarter" idx="10"/>
          </p:nvPr>
        </p:nvSpPr>
        <p:spPr>
          <a:ln/>
        </p:spPr>
        <p:txBody>
          <a:bodyPr/>
          <a:lstStyle>
            <a:lvl1pPr>
              <a:defRPr/>
            </a:lvl1pPr>
          </a:lstStyle>
          <a:p>
            <a:pPr>
              <a:defRPr/>
            </a:pPr>
            <a:fld id="{D1608061-CD3C-4E86-B8AE-9BBF9A5444B9}" type="slidenum">
              <a:rPr lang="en-US"/>
              <a:pPr>
                <a:defRPr/>
              </a:pPr>
              <a:t>‹#›</a:t>
            </a:fld>
            <a:endParaRPr lang="en-US"/>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2"/>
          <p:cNvSpPr txBox="1">
            <a:spLocks noGrp="1" noChangeArrowheads="1"/>
          </p:cNvSpPr>
          <p:nvPr>
            <p:ph type="sldNum" sz="quarter" idx="10"/>
          </p:nvPr>
        </p:nvSpPr>
        <p:spPr>
          <a:ln/>
        </p:spPr>
        <p:txBody>
          <a:bodyPr/>
          <a:lstStyle>
            <a:lvl1pPr>
              <a:defRPr/>
            </a:lvl1pPr>
          </a:lstStyle>
          <a:p>
            <a:pPr>
              <a:defRPr/>
            </a:pPr>
            <a:fld id="{98300D02-A5E5-4956-A168-9E24D991E8E3}" type="slidenum">
              <a:rPr lang="en-US"/>
              <a:pPr>
                <a:defRPr/>
              </a:pPr>
              <a:t>‹#›</a:t>
            </a:fld>
            <a:endParaRPr lang="en-US"/>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2"/>
          <p:cNvSpPr txBox="1">
            <a:spLocks noGrp="1" noChangeArrowheads="1"/>
          </p:cNvSpPr>
          <p:nvPr>
            <p:ph type="sldNum" sz="quarter" idx="10"/>
          </p:nvPr>
        </p:nvSpPr>
        <p:spPr>
          <a:ln/>
        </p:spPr>
        <p:txBody>
          <a:bodyPr/>
          <a:lstStyle>
            <a:lvl1pPr>
              <a:defRPr/>
            </a:lvl1pPr>
          </a:lstStyle>
          <a:p>
            <a:pPr>
              <a:defRPr/>
            </a:pPr>
            <a:fld id="{4068DCD3-A489-4844-8F5B-DC3598B79C70}" type="slidenum">
              <a:rPr lang="en-US"/>
              <a:pPr>
                <a:defRPr/>
              </a:pPr>
              <a:t>‹#›</a:t>
            </a:fld>
            <a:endParaRPr lang="en-US"/>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2"/>
          <p:cNvSpPr txBox="1">
            <a:spLocks noGrp="1" noChangeArrowheads="1"/>
          </p:cNvSpPr>
          <p:nvPr>
            <p:ph type="sldNum" sz="quarter" idx="10"/>
          </p:nvPr>
        </p:nvSpPr>
        <p:spPr>
          <a:ln/>
        </p:spPr>
        <p:txBody>
          <a:bodyPr/>
          <a:lstStyle>
            <a:lvl1pPr>
              <a:defRPr/>
            </a:lvl1pPr>
          </a:lstStyle>
          <a:p>
            <a:pPr>
              <a:defRPr/>
            </a:pPr>
            <a:fld id="{34C40E3D-5906-457A-9CD6-2BA294D57D59}" type="slidenum">
              <a:rPr lang="en-US"/>
              <a:pPr>
                <a:defRPr/>
              </a:pPr>
              <a:t>‹#›</a:t>
            </a:fld>
            <a:endParaRPr lang="en-US"/>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2"/>
          <p:cNvSpPr txBox="1">
            <a:spLocks noGrp="1" noChangeArrowheads="1"/>
          </p:cNvSpPr>
          <p:nvPr>
            <p:ph type="sldNum" sz="quarter" idx="10"/>
          </p:nvPr>
        </p:nvSpPr>
        <p:spPr>
          <a:ln/>
        </p:spPr>
        <p:txBody>
          <a:bodyPr/>
          <a:lstStyle>
            <a:lvl1pPr>
              <a:defRPr/>
            </a:lvl1pPr>
          </a:lstStyle>
          <a:p>
            <a:pPr>
              <a:defRPr/>
            </a:pPr>
            <a:fld id="{94CBCBA0-98C8-40BB-AD09-4AFDDA4B756E}" type="slidenum">
              <a:rPr lang="en-US"/>
              <a:pPr>
                <a:defRPr/>
              </a:pPr>
              <a:t>‹#›</a:t>
            </a:fld>
            <a:endParaRPr lang="en-US"/>
          </a:p>
        </p:txBody>
      </p:sp>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pPr>
              <a:defRPr/>
            </a:pPr>
            <a:fld id="{109FCB3E-49AC-4435-991C-7DA4EA7C91A6}" type="slidenum">
              <a:rPr lang="en-US"/>
              <a:pPr>
                <a:defRPr/>
              </a:pPr>
              <a:t>‹#›</a:t>
            </a:fld>
            <a:endParaRPr lang="en-US"/>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pPr>
              <a:defRPr/>
            </a:pPr>
            <a:fld id="{E4E028A1-317E-4E1B-84B6-85225461F966}" type="slidenum">
              <a:rPr lang="en-US"/>
              <a:pPr>
                <a:defRPr/>
              </a:pPr>
              <a:t>‹#›</a:t>
            </a:fld>
            <a:endParaRPr lang="en-US"/>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3C5CD078-4C4E-4C3C-A8AA-6AD6F90E9B7A}" type="slidenum">
              <a:rPr lang="en-US"/>
              <a:pPr>
                <a:defRPr/>
              </a:pPr>
              <a:t>‹#›</a:t>
            </a:fld>
            <a:endParaRPr lang="en-US"/>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54000"/>
            <a:ext cx="2925762" cy="845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54000"/>
            <a:ext cx="8624888" cy="8458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4683824E-93B3-4615-868D-FE8C4F3F030B}" type="slidenum">
              <a:rPr lang="en-US"/>
              <a:pPr>
                <a:defRPr/>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656565"/>
            </a:gs>
          </a:gsLst>
          <a:lin ang="18900000" scaled="1"/>
        </a:gra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body" idx="1"/>
          </p:nvPr>
        </p:nvSpPr>
        <p:spPr bwMode="auto">
          <a:xfrm>
            <a:off x="1270000" y="5029200"/>
            <a:ext cx="10464800" cy="14478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CMR12" pitchFamily="34" charset="0"/>
              </a:rPr>
              <a:t>Click to edit Master text styles</a:t>
            </a:r>
          </a:p>
          <a:p>
            <a:pPr lvl="1"/>
            <a:r>
              <a:rPr lang="en-US" smtClean="0">
                <a:sym typeface="CMR12" pitchFamily="34" charset="0"/>
              </a:rPr>
              <a:t>Second level</a:t>
            </a:r>
          </a:p>
          <a:p>
            <a:pPr lvl="2"/>
            <a:r>
              <a:rPr lang="en-US" smtClean="0">
                <a:sym typeface="CMR12" pitchFamily="34" charset="0"/>
              </a:rPr>
              <a:t>Third level</a:t>
            </a:r>
          </a:p>
          <a:p>
            <a:pPr lvl="3"/>
            <a:r>
              <a:rPr lang="en-US" smtClean="0">
                <a:sym typeface="CMR12" pitchFamily="34" charset="0"/>
              </a:rPr>
              <a:t>Fourth level</a:t>
            </a:r>
          </a:p>
          <a:p>
            <a:pPr lvl="4"/>
            <a:r>
              <a:rPr lang="en-US" smtClean="0">
                <a:sym typeface="CMR12" pitchFamily="34" charset="0"/>
              </a:rPr>
              <a:t>Fifth level</a:t>
            </a:r>
          </a:p>
        </p:txBody>
      </p:sp>
      <p:sp>
        <p:nvSpPr>
          <p:cNvPr id="1027" name="Rectangle 2"/>
          <p:cNvSpPr>
            <a:spLocks noGrp="1" noChangeArrowheads="1"/>
          </p:cNvSpPr>
          <p:nvPr>
            <p:ph type="title"/>
          </p:nvPr>
        </p:nvSpPr>
        <p:spPr bwMode="auto">
          <a:xfrm>
            <a:off x="1270000" y="2044700"/>
            <a:ext cx="10464800" cy="1244600"/>
          </a:xfrm>
          <a:prstGeom prst="rect">
            <a:avLst/>
          </a:prstGeom>
          <a:noFill/>
          <a:ln w="12700">
            <a:noFill/>
            <a:miter lim="800000"/>
            <a:headEnd/>
            <a:tailEnd/>
          </a:ln>
        </p:spPr>
        <p:txBody>
          <a:bodyPr vert="horz" wrap="square" lIns="50800" tIns="50800" rIns="50800" bIns="50800" numCol="1" anchor="b" anchorCtr="0" compatLnSpc="1">
            <a:prstTxWarp prst="textNoShape">
              <a:avLst/>
            </a:prstTxWarp>
          </a:bodyPr>
          <a:lstStyle/>
          <a:p>
            <a:pPr lvl="0"/>
            <a:r>
              <a:rPr lang="en-US" smtClean="0">
                <a:sym typeface="CMR12" pitchFamily="34" charset="0"/>
              </a:rPr>
              <a:t>Click to edit Master title style</a:t>
            </a:r>
          </a:p>
        </p:txBody>
      </p:sp>
      <p:sp>
        <p:nvSpPr>
          <p:cNvPr id="2" name="Text Box 3"/>
          <p:cNvSpPr txBox="1">
            <a:spLocks noGrp="1" noChangeArrowheads="1"/>
          </p:cNvSpPr>
          <p:nvPr>
            <p:ph type="sldNum" sz="quarter" idx="4"/>
          </p:nvPr>
        </p:nvSpPr>
        <p:spPr bwMode="auto">
          <a:xfrm>
            <a:off x="6324600" y="9258300"/>
            <a:ext cx="342900"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Gill Sans" charset="0"/>
                <a:ea typeface="Gill Sans" charset="0"/>
                <a:cs typeface="Gill Sans" charset="0"/>
                <a:sym typeface="Gill Sans" charset="0"/>
              </a:defRPr>
            </a:lvl1pPr>
          </a:lstStyle>
          <a:p>
            <a:pPr>
              <a:defRPr/>
            </a:pPr>
            <a:fld id="{36F87E35-F870-44DC-8C93-01AB5FFF44D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hf hdr="0" ftr="0" dt="0"/>
  <p:txStyles>
    <p:titleStyle>
      <a:lvl1pPr algn="ctr" rtl="0" eaLnBrk="0" fontAlgn="base" hangingPunct="0">
        <a:spcBef>
          <a:spcPct val="0"/>
        </a:spcBef>
        <a:spcAft>
          <a:spcPct val="0"/>
        </a:spcAft>
        <a:defRPr sz="7200">
          <a:solidFill>
            <a:schemeClr val="tx1"/>
          </a:solidFill>
          <a:latin typeface="+mj-lt"/>
          <a:ea typeface="+mj-ea"/>
          <a:cs typeface="+mj-cs"/>
          <a:sym typeface="CMR12" pitchFamily="34" charset="0"/>
        </a:defRPr>
      </a:lvl1pPr>
      <a:lvl2pPr algn="ctr" rtl="0" eaLnBrk="0" fontAlgn="base" hangingPunct="0">
        <a:spcBef>
          <a:spcPct val="0"/>
        </a:spcBef>
        <a:spcAft>
          <a:spcPct val="0"/>
        </a:spcAft>
        <a:defRPr sz="7200">
          <a:solidFill>
            <a:schemeClr val="tx1"/>
          </a:solidFill>
          <a:latin typeface="CMR12" charset="0"/>
          <a:ea typeface="ヒラギノ角ゴ ProN W3" charset="0"/>
          <a:cs typeface="ヒラギノ角ゴ ProN W3" charset="0"/>
          <a:sym typeface="CMR12" pitchFamily="34" charset="0"/>
        </a:defRPr>
      </a:lvl2pPr>
      <a:lvl3pPr algn="ctr" rtl="0" eaLnBrk="0" fontAlgn="base" hangingPunct="0">
        <a:spcBef>
          <a:spcPct val="0"/>
        </a:spcBef>
        <a:spcAft>
          <a:spcPct val="0"/>
        </a:spcAft>
        <a:defRPr sz="7200">
          <a:solidFill>
            <a:schemeClr val="tx1"/>
          </a:solidFill>
          <a:latin typeface="CMR12" charset="0"/>
          <a:ea typeface="ヒラギノ角ゴ ProN W3" charset="0"/>
          <a:cs typeface="ヒラギノ角ゴ ProN W3" charset="0"/>
          <a:sym typeface="CMR12" pitchFamily="34" charset="0"/>
        </a:defRPr>
      </a:lvl3pPr>
      <a:lvl4pPr algn="ctr" rtl="0" eaLnBrk="0" fontAlgn="base" hangingPunct="0">
        <a:spcBef>
          <a:spcPct val="0"/>
        </a:spcBef>
        <a:spcAft>
          <a:spcPct val="0"/>
        </a:spcAft>
        <a:defRPr sz="7200">
          <a:solidFill>
            <a:schemeClr val="tx1"/>
          </a:solidFill>
          <a:latin typeface="CMR12" charset="0"/>
          <a:ea typeface="ヒラギノ角ゴ ProN W3" charset="0"/>
          <a:cs typeface="ヒラギノ角ゴ ProN W3" charset="0"/>
          <a:sym typeface="CMR12" pitchFamily="34" charset="0"/>
        </a:defRPr>
      </a:lvl4pPr>
      <a:lvl5pPr algn="ctr" rtl="0" eaLnBrk="0" fontAlgn="base" hangingPunct="0">
        <a:spcBef>
          <a:spcPct val="0"/>
        </a:spcBef>
        <a:spcAft>
          <a:spcPct val="0"/>
        </a:spcAft>
        <a:defRPr sz="7200">
          <a:solidFill>
            <a:schemeClr val="tx1"/>
          </a:solidFill>
          <a:latin typeface="CMR12" charset="0"/>
          <a:ea typeface="ヒラギノ角ゴ ProN W3" charset="0"/>
          <a:cs typeface="ヒラギノ角ゴ ProN W3" charset="0"/>
          <a:sym typeface="CMR12" pitchFamily="34" charset="0"/>
        </a:defRPr>
      </a:lvl5pPr>
      <a:lvl6pPr marL="457200" algn="ctr" rtl="0" fontAlgn="base">
        <a:spcBef>
          <a:spcPct val="0"/>
        </a:spcBef>
        <a:spcAft>
          <a:spcPct val="0"/>
        </a:spcAft>
        <a:defRPr sz="7200">
          <a:solidFill>
            <a:schemeClr val="tx1"/>
          </a:solidFill>
          <a:latin typeface="CMR12" charset="0"/>
          <a:ea typeface="ヒラギノ角ゴ ProN W3" charset="0"/>
          <a:cs typeface="ヒラギノ角ゴ ProN W3" charset="0"/>
          <a:sym typeface="CMR12" charset="0"/>
        </a:defRPr>
      </a:lvl6pPr>
      <a:lvl7pPr marL="914400" algn="ctr" rtl="0" fontAlgn="base">
        <a:spcBef>
          <a:spcPct val="0"/>
        </a:spcBef>
        <a:spcAft>
          <a:spcPct val="0"/>
        </a:spcAft>
        <a:defRPr sz="7200">
          <a:solidFill>
            <a:schemeClr val="tx1"/>
          </a:solidFill>
          <a:latin typeface="CMR12" charset="0"/>
          <a:ea typeface="ヒラギノ角ゴ ProN W3" charset="0"/>
          <a:cs typeface="ヒラギノ角ゴ ProN W3" charset="0"/>
          <a:sym typeface="CMR12" charset="0"/>
        </a:defRPr>
      </a:lvl7pPr>
      <a:lvl8pPr marL="1371600" algn="ctr" rtl="0" fontAlgn="base">
        <a:spcBef>
          <a:spcPct val="0"/>
        </a:spcBef>
        <a:spcAft>
          <a:spcPct val="0"/>
        </a:spcAft>
        <a:defRPr sz="7200">
          <a:solidFill>
            <a:schemeClr val="tx1"/>
          </a:solidFill>
          <a:latin typeface="CMR12" charset="0"/>
          <a:ea typeface="ヒラギノ角ゴ ProN W3" charset="0"/>
          <a:cs typeface="ヒラギノ角ゴ ProN W3" charset="0"/>
          <a:sym typeface="CMR12" charset="0"/>
        </a:defRPr>
      </a:lvl8pPr>
      <a:lvl9pPr marL="1828800" algn="ctr" rtl="0" fontAlgn="base">
        <a:spcBef>
          <a:spcPct val="0"/>
        </a:spcBef>
        <a:spcAft>
          <a:spcPct val="0"/>
        </a:spcAft>
        <a:defRPr sz="7200">
          <a:solidFill>
            <a:schemeClr val="tx1"/>
          </a:solidFill>
          <a:latin typeface="CMR12" charset="0"/>
          <a:ea typeface="ヒラギノ角ゴ ProN W3" charset="0"/>
          <a:cs typeface="ヒラギノ角ゴ ProN W3" charset="0"/>
          <a:sym typeface="CMR12" charset="0"/>
        </a:defRPr>
      </a:lvl9pPr>
    </p:titleStyle>
    <p:bodyStyle>
      <a:lvl1pPr algn="ctr" rtl="0" eaLnBrk="0" fontAlgn="base" hangingPunct="0">
        <a:spcBef>
          <a:spcPct val="0"/>
        </a:spcBef>
        <a:spcAft>
          <a:spcPct val="0"/>
        </a:spcAft>
        <a:defRPr sz="3600">
          <a:solidFill>
            <a:schemeClr val="tx1"/>
          </a:solidFill>
          <a:latin typeface="+mn-lt"/>
          <a:ea typeface="+mn-ea"/>
          <a:cs typeface="+mn-cs"/>
          <a:sym typeface="CMR12" pitchFamily="34" charset="0"/>
        </a:defRPr>
      </a:lvl1pPr>
      <a:lvl2pPr algn="ctr" rtl="0" eaLnBrk="0" fontAlgn="base" hangingPunct="0">
        <a:spcBef>
          <a:spcPct val="0"/>
        </a:spcBef>
        <a:spcAft>
          <a:spcPct val="0"/>
        </a:spcAft>
        <a:defRPr sz="3600">
          <a:solidFill>
            <a:schemeClr val="tx1"/>
          </a:solidFill>
          <a:latin typeface="+mn-lt"/>
          <a:ea typeface="+mn-ea"/>
          <a:cs typeface="+mn-cs"/>
          <a:sym typeface="CMR12" pitchFamily="34" charset="0"/>
        </a:defRPr>
      </a:lvl2pPr>
      <a:lvl3pPr algn="ctr" rtl="0" eaLnBrk="0" fontAlgn="base" hangingPunct="0">
        <a:spcBef>
          <a:spcPct val="0"/>
        </a:spcBef>
        <a:spcAft>
          <a:spcPct val="0"/>
        </a:spcAft>
        <a:defRPr sz="3600">
          <a:solidFill>
            <a:schemeClr val="tx1"/>
          </a:solidFill>
          <a:latin typeface="+mn-lt"/>
          <a:ea typeface="+mn-ea"/>
          <a:cs typeface="+mn-cs"/>
          <a:sym typeface="CMR12" pitchFamily="34" charset="0"/>
        </a:defRPr>
      </a:lvl3pPr>
      <a:lvl4pPr algn="ctr" rtl="0" eaLnBrk="0" fontAlgn="base" hangingPunct="0">
        <a:spcBef>
          <a:spcPct val="0"/>
        </a:spcBef>
        <a:spcAft>
          <a:spcPct val="0"/>
        </a:spcAft>
        <a:defRPr sz="3600">
          <a:solidFill>
            <a:schemeClr val="tx1"/>
          </a:solidFill>
          <a:latin typeface="+mn-lt"/>
          <a:ea typeface="+mn-ea"/>
          <a:cs typeface="+mn-cs"/>
          <a:sym typeface="CMR12" pitchFamily="34" charset="0"/>
        </a:defRPr>
      </a:lvl4pPr>
      <a:lvl5pPr algn="ctr" rtl="0" eaLnBrk="0" fontAlgn="base" hangingPunct="0">
        <a:spcBef>
          <a:spcPct val="0"/>
        </a:spcBef>
        <a:spcAft>
          <a:spcPct val="0"/>
        </a:spcAft>
        <a:defRPr sz="3600">
          <a:solidFill>
            <a:schemeClr val="tx1"/>
          </a:solidFill>
          <a:latin typeface="+mn-lt"/>
          <a:ea typeface="+mn-ea"/>
          <a:cs typeface="+mn-cs"/>
          <a:sym typeface="CMR12" pitchFamily="34" charset="0"/>
        </a:defRPr>
      </a:lvl5pPr>
      <a:lvl6pPr marL="457200" algn="ctr" rtl="0" fontAlgn="base">
        <a:spcBef>
          <a:spcPct val="0"/>
        </a:spcBef>
        <a:spcAft>
          <a:spcPct val="0"/>
        </a:spcAft>
        <a:defRPr sz="3600">
          <a:solidFill>
            <a:schemeClr val="tx1"/>
          </a:solidFill>
          <a:latin typeface="+mn-lt"/>
          <a:ea typeface="+mn-ea"/>
          <a:cs typeface="+mn-cs"/>
          <a:sym typeface="CMR12" charset="0"/>
        </a:defRPr>
      </a:lvl6pPr>
      <a:lvl7pPr marL="914400" algn="ctr" rtl="0" fontAlgn="base">
        <a:spcBef>
          <a:spcPct val="0"/>
        </a:spcBef>
        <a:spcAft>
          <a:spcPct val="0"/>
        </a:spcAft>
        <a:defRPr sz="3600">
          <a:solidFill>
            <a:schemeClr val="tx1"/>
          </a:solidFill>
          <a:latin typeface="+mn-lt"/>
          <a:ea typeface="+mn-ea"/>
          <a:cs typeface="+mn-cs"/>
          <a:sym typeface="CMR12" charset="0"/>
        </a:defRPr>
      </a:lvl7pPr>
      <a:lvl8pPr marL="1371600" algn="ctr" rtl="0" fontAlgn="base">
        <a:spcBef>
          <a:spcPct val="0"/>
        </a:spcBef>
        <a:spcAft>
          <a:spcPct val="0"/>
        </a:spcAft>
        <a:defRPr sz="3600">
          <a:solidFill>
            <a:schemeClr val="tx1"/>
          </a:solidFill>
          <a:latin typeface="+mn-lt"/>
          <a:ea typeface="+mn-ea"/>
          <a:cs typeface="+mn-cs"/>
          <a:sym typeface="CMR12" charset="0"/>
        </a:defRPr>
      </a:lvl8pPr>
      <a:lvl9pPr marL="1828800" algn="ctr" rtl="0" fontAlgn="base">
        <a:spcBef>
          <a:spcPct val="0"/>
        </a:spcBef>
        <a:spcAft>
          <a:spcPct val="0"/>
        </a:spcAft>
        <a:defRPr sz="3600">
          <a:solidFill>
            <a:schemeClr val="tx1"/>
          </a:solidFill>
          <a:latin typeface="+mn-lt"/>
          <a:ea typeface="+mn-ea"/>
          <a:cs typeface="+mn-cs"/>
          <a:sym typeface="CMR12"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99999"/>
            </a:gs>
            <a:gs pos="100000">
              <a:srgbClr val="E6E6E6"/>
            </a:gs>
          </a:gsLst>
          <a:lin ang="5400000" scaled="1"/>
        </a:gradFill>
        <a:effectLst/>
      </p:bgPr>
    </p:bg>
    <p:spTree>
      <p:nvGrpSpPr>
        <p:cNvPr id="1" name=""/>
        <p:cNvGrpSpPr/>
        <p:nvPr/>
      </p:nvGrpSpPr>
      <p:grpSpPr>
        <a:xfrm>
          <a:off x="0" y="0"/>
          <a:ext cx="0" cy="0"/>
          <a:chOff x="0" y="0"/>
          <a:chExt cx="0" cy="0"/>
        </a:xfrm>
      </p:grpSpPr>
      <p:sp>
        <p:nvSpPr>
          <p:cNvPr id="10241" name="Text Box 1"/>
          <p:cNvSpPr txBox="1">
            <a:spLocks noGrp="1" noChangeArrowheads="1"/>
          </p:cNvSpPr>
          <p:nvPr>
            <p:ph type="sldNum" sz="quarter" idx="4"/>
          </p:nvPr>
        </p:nvSpPr>
        <p:spPr bwMode="auto">
          <a:xfrm>
            <a:off x="6324600" y="9258300"/>
            <a:ext cx="342900"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mn-lt"/>
                <a:ea typeface="Gill Sans" charset="0"/>
                <a:cs typeface="Gill Sans" charset="0"/>
                <a:sym typeface="Gill Sans" charset="0"/>
              </a:defRPr>
            </a:lvl1pPr>
          </a:lstStyle>
          <a:p>
            <a:pPr>
              <a:defRPr/>
            </a:pPr>
            <a:fld id="{715FA792-4800-46BB-B5EB-8DBCA34E3C8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ransition/>
  <p:hf hdr="0" ftr="0" dt="0"/>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99999"/>
            </a:gs>
            <a:gs pos="100000">
              <a:srgbClr val="E6E6E6"/>
            </a:gs>
          </a:gsLst>
          <a:lin ang="5400000" scaled="1"/>
        </a:gradFill>
        <a:effectLst/>
      </p:bgPr>
    </p:bg>
    <p:spTree>
      <p:nvGrpSpPr>
        <p:cNvPr id="1" name=""/>
        <p:cNvGrpSpPr/>
        <p:nvPr/>
      </p:nvGrpSpPr>
      <p:grpSpPr>
        <a:xfrm>
          <a:off x="0" y="0"/>
          <a:ext cx="0" cy="0"/>
          <a:chOff x="0" y="0"/>
          <a:chExt cx="0" cy="0"/>
        </a:xfrm>
      </p:grpSpPr>
      <p:sp>
        <p:nvSpPr>
          <p:cNvPr id="11266"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CMR12" pitchFamily="34" charset="0"/>
              </a:rPr>
              <a:t>Click to edit Master title style</a:t>
            </a:r>
          </a:p>
        </p:txBody>
      </p:sp>
      <p:sp>
        <p:nvSpPr>
          <p:cNvPr id="11267" name="Rectangle 2"/>
          <p:cNvSpPr>
            <a:spLocks noGrp="1" noChangeArrowheads="1"/>
          </p:cNvSpPr>
          <p:nvPr>
            <p:ph type="body" idx="1"/>
          </p:nvPr>
        </p:nvSpPr>
        <p:spPr bwMode="auto">
          <a:xfrm>
            <a:off x="1270000" y="2768600"/>
            <a:ext cx="5041900" cy="5715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CMR12" pitchFamily="34" charset="0"/>
              </a:rPr>
              <a:t>Click to edit Master text styles</a:t>
            </a:r>
          </a:p>
          <a:p>
            <a:pPr lvl="1"/>
            <a:r>
              <a:rPr lang="en-US" smtClean="0">
                <a:sym typeface="CMR12" pitchFamily="34" charset="0"/>
              </a:rPr>
              <a:t>Second level</a:t>
            </a:r>
          </a:p>
          <a:p>
            <a:pPr lvl="2"/>
            <a:r>
              <a:rPr lang="en-US" smtClean="0">
                <a:sym typeface="CMR12" pitchFamily="34" charset="0"/>
              </a:rPr>
              <a:t>Third level</a:t>
            </a:r>
          </a:p>
          <a:p>
            <a:pPr lvl="3"/>
            <a:r>
              <a:rPr lang="en-US" smtClean="0">
                <a:sym typeface="CMR12" pitchFamily="34" charset="0"/>
              </a:rPr>
              <a:t>Fourth level</a:t>
            </a:r>
          </a:p>
          <a:p>
            <a:pPr lvl="4"/>
            <a:r>
              <a:rPr lang="en-US" smtClean="0">
                <a:sym typeface="CMR12" pitchFamily="34" charset="0"/>
              </a:rPr>
              <a:t>Fifth level</a:t>
            </a:r>
          </a:p>
        </p:txBody>
      </p:sp>
      <p:sp>
        <p:nvSpPr>
          <p:cNvPr id="2" name="Text Box 3"/>
          <p:cNvSpPr txBox="1">
            <a:spLocks noGrp="1" noChangeArrowheads="1"/>
          </p:cNvSpPr>
          <p:nvPr>
            <p:ph type="sldNum" sz="quarter" idx="4"/>
          </p:nvPr>
        </p:nvSpPr>
        <p:spPr bwMode="auto">
          <a:xfrm>
            <a:off x="6324600" y="9258300"/>
            <a:ext cx="342900"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Gill Sans" charset="0"/>
                <a:ea typeface="Gill Sans" charset="0"/>
                <a:cs typeface="Gill Sans" charset="0"/>
                <a:sym typeface="Gill Sans" charset="0"/>
              </a:defRPr>
            </a:lvl1pPr>
          </a:lstStyle>
          <a:p>
            <a:pPr>
              <a:defRPr/>
            </a:pPr>
            <a:fld id="{F9FEA154-BCD1-420A-B9F3-6C068DF04C5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ransition/>
  <p:hf hdr="0" ftr="0" dt="0"/>
  <p:txStyles>
    <p:titleStyle>
      <a:lvl1pPr algn="ctr" rtl="0" eaLnBrk="0" fontAlgn="base" hangingPunct="0">
        <a:spcBef>
          <a:spcPct val="0"/>
        </a:spcBef>
        <a:spcAft>
          <a:spcPct val="0"/>
        </a:spcAft>
        <a:defRPr sz="4800">
          <a:solidFill>
            <a:schemeClr val="tx1"/>
          </a:solidFill>
          <a:latin typeface="+mj-lt"/>
          <a:ea typeface="+mj-ea"/>
          <a:cs typeface="+mj-cs"/>
          <a:sym typeface="CMR12" pitchFamily="34" charset="0"/>
        </a:defRPr>
      </a:lvl1pPr>
      <a:lvl2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2pPr>
      <a:lvl3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3pPr>
      <a:lvl4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4pPr>
      <a:lvl5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5pPr>
      <a:lvl6pPr marL="4572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6pPr>
      <a:lvl7pPr marL="9144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7pPr>
      <a:lvl8pPr marL="13716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8pPr>
      <a:lvl9pPr marL="18288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9pPr>
    </p:titleStyle>
    <p:bodyStyle>
      <a:lvl1pPr marL="7604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1pPr>
      <a:lvl2pPr marL="12049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2pPr>
      <a:lvl3pPr marL="16494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3pPr>
      <a:lvl4pPr marL="20939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4pPr>
      <a:lvl5pPr marL="25384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5pPr>
      <a:lvl6pPr marL="2995613" indent="-493713" algn="l" rtl="0" fontAlgn="base">
        <a:spcBef>
          <a:spcPts val="3800"/>
        </a:spcBef>
        <a:spcAft>
          <a:spcPct val="0"/>
        </a:spcAft>
        <a:buSzPct val="171000"/>
        <a:buFont typeface="Lucida Grande" charset="0"/>
        <a:buChar char="‣"/>
        <a:defRPr sz="3200">
          <a:solidFill>
            <a:schemeClr val="tx1"/>
          </a:solidFill>
          <a:latin typeface="+mn-lt"/>
          <a:ea typeface="+mn-ea"/>
          <a:cs typeface="+mn-cs"/>
          <a:sym typeface="CMR12" charset="0"/>
        </a:defRPr>
      </a:lvl6pPr>
      <a:lvl7pPr marL="3452813" indent="-493713" algn="l" rtl="0" fontAlgn="base">
        <a:spcBef>
          <a:spcPts val="3800"/>
        </a:spcBef>
        <a:spcAft>
          <a:spcPct val="0"/>
        </a:spcAft>
        <a:buSzPct val="171000"/>
        <a:buFont typeface="Lucida Grande" charset="0"/>
        <a:buChar char="‣"/>
        <a:defRPr sz="3200">
          <a:solidFill>
            <a:schemeClr val="tx1"/>
          </a:solidFill>
          <a:latin typeface="+mn-lt"/>
          <a:ea typeface="+mn-ea"/>
          <a:cs typeface="+mn-cs"/>
          <a:sym typeface="CMR12" charset="0"/>
        </a:defRPr>
      </a:lvl7pPr>
      <a:lvl8pPr marL="3910013" indent="-493713" algn="l" rtl="0" fontAlgn="base">
        <a:spcBef>
          <a:spcPts val="3800"/>
        </a:spcBef>
        <a:spcAft>
          <a:spcPct val="0"/>
        </a:spcAft>
        <a:buSzPct val="171000"/>
        <a:buFont typeface="Lucida Grande" charset="0"/>
        <a:buChar char="‣"/>
        <a:defRPr sz="3200">
          <a:solidFill>
            <a:schemeClr val="tx1"/>
          </a:solidFill>
          <a:latin typeface="+mn-lt"/>
          <a:ea typeface="+mn-ea"/>
          <a:cs typeface="+mn-cs"/>
          <a:sym typeface="CMR12" charset="0"/>
        </a:defRPr>
      </a:lvl8pPr>
      <a:lvl9pPr marL="4367213" indent="-493713" algn="l" rtl="0" fontAlgn="base">
        <a:spcBef>
          <a:spcPts val="3800"/>
        </a:spcBef>
        <a:spcAft>
          <a:spcPct val="0"/>
        </a:spcAft>
        <a:buSzPct val="171000"/>
        <a:buFont typeface="Lucida Grande" charset="0"/>
        <a:buChar char="‣"/>
        <a:defRPr sz="3200">
          <a:solidFill>
            <a:schemeClr val="tx1"/>
          </a:solidFill>
          <a:latin typeface="+mn-lt"/>
          <a:ea typeface="+mn-ea"/>
          <a:cs typeface="+mn-cs"/>
          <a:sym typeface="CMR12"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99999"/>
            </a:gs>
            <a:gs pos="100000">
              <a:srgbClr val="E6E6E6"/>
            </a:gs>
          </a:gsLst>
          <a:lin ang="5400000" scaled="1"/>
        </a:gradFill>
        <a:effectLst/>
      </p:bgPr>
    </p:bg>
    <p:spTree>
      <p:nvGrpSpPr>
        <p:cNvPr id="1" name=""/>
        <p:cNvGrpSpPr/>
        <p:nvPr/>
      </p:nvGrpSpPr>
      <p:grpSpPr>
        <a:xfrm>
          <a:off x="0" y="0"/>
          <a:ext cx="0" cy="0"/>
          <a:chOff x="0" y="0"/>
          <a:chExt cx="0" cy="0"/>
        </a:xfrm>
      </p:grpSpPr>
      <p:sp>
        <p:nvSpPr>
          <p:cNvPr id="12290"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CMR12" pitchFamily="34" charset="0"/>
              </a:rPr>
              <a:t>Click to edit Master title style</a:t>
            </a:r>
          </a:p>
        </p:txBody>
      </p:sp>
      <p:sp>
        <p:nvSpPr>
          <p:cNvPr id="12291" name="Rectangle 2"/>
          <p:cNvSpPr>
            <a:spLocks noGrp="1" noChangeArrowheads="1"/>
          </p:cNvSpPr>
          <p:nvPr>
            <p:ph type="body" idx="1"/>
          </p:nvPr>
        </p:nvSpPr>
        <p:spPr bwMode="auto">
          <a:xfrm>
            <a:off x="1270000" y="2768600"/>
            <a:ext cx="10464800" cy="57150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CMR12" pitchFamily="34" charset="0"/>
              </a:rPr>
              <a:t>Click to edit Master text styles</a:t>
            </a:r>
          </a:p>
          <a:p>
            <a:pPr lvl="1"/>
            <a:r>
              <a:rPr lang="en-US" smtClean="0">
                <a:sym typeface="CMR12" pitchFamily="34" charset="0"/>
              </a:rPr>
              <a:t>Second level</a:t>
            </a:r>
          </a:p>
          <a:p>
            <a:pPr lvl="2"/>
            <a:r>
              <a:rPr lang="en-US" smtClean="0">
                <a:sym typeface="CMR12" pitchFamily="34" charset="0"/>
              </a:rPr>
              <a:t>Third level</a:t>
            </a:r>
          </a:p>
          <a:p>
            <a:pPr lvl="3"/>
            <a:r>
              <a:rPr lang="en-US" smtClean="0">
                <a:sym typeface="CMR12" pitchFamily="34" charset="0"/>
              </a:rPr>
              <a:t>Fourth level</a:t>
            </a:r>
          </a:p>
          <a:p>
            <a:pPr lvl="4"/>
            <a:r>
              <a:rPr lang="en-US" smtClean="0">
                <a:sym typeface="CMR12" pitchFamily="34" charset="0"/>
              </a:rPr>
              <a:t>Fifth level</a:t>
            </a:r>
          </a:p>
        </p:txBody>
      </p:sp>
      <p:sp>
        <p:nvSpPr>
          <p:cNvPr id="2" name="Text Box 3"/>
          <p:cNvSpPr txBox="1">
            <a:spLocks noGrp="1" noChangeArrowheads="1"/>
          </p:cNvSpPr>
          <p:nvPr>
            <p:ph type="sldNum" sz="quarter" idx="4"/>
          </p:nvPr>
        </p:nvSpPr>
        <p:spPr bwMode="auto">
          <a:xfrm>
            <a:off x="6324600" y="9258300"/>
            <a:ext cx="342900"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Gill Sans" charset="0"/>
                <a:ea typeface="Gill Sans" charset="0"/>
                <a:cs typeface="Gill Sans" charset="0"/>
                <a:sym typeface="Gill Sans" charset="0"/>
              </a:defRPr>
            </a:lvl1pPr>
          </a:lstStyle>
          <a:p>
            <a:pPr>
              <a:defRPr/>
            </a:pPr>
            <a:fld id="{E692E43D-E9AF-4BDF-B038-0564C7C4617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ransition/>
  <p:hf hdr="0" ftr="0" dt="0"/>
  <p:txStyles>
    <p:titleStyle>
      <a:lvl1pPr algn="ctr" rtl="0" eaLnBrk="0" fontAlgn="base" hangingPunct="0">
        <a:spcBef>
          <a:spcPct val="0"/>
        </a:spcBef>
        <a:spcAft>
          <a:spcPct val="0"/>
        </a:spcAft>
        <a:defRPr sz="7200">
          <a:solidFill>
            <a:srgbClr val="001F67"/>
          </a:solidFill>
          <a:latin typeface="+mj-lt"/>
          <a:ea typeface="+mj-ea"/>
          <a:cs typeface="+mj-cs"/>
          <a:sym typeface="CMR12" pitchFamily="34" charset="0"/>
        </a:defRPr>
      </a:lvl1pPr>
      <a:lvl2pPr algn="ctr" rtl="0" eaLnBrk="0" fontAlgn="base" hangingPunct="0">
        <a:spcBef>
          <a:spcPct val="0"/>
        </a:spcBef>
        <a:spcAft>
          <a:spcPct val="0"/>
        </a:spcAft>
        <a:defRPr sz="7200">
          <a:solidFill>
            <a:srgbClr val="001F67"/>
          </a:solidFill>
          <a:latin typeface="CMR12" charset="0"/>
          <a:ea typeface="ヒラギノ角ゴ ProN W3" charset="0"/>
          <a:cs typeface="ヒラギノ角ゴ ProN W3" charset="0"/>
          <a:sym typeface="CMR12" pitchFamily="34" charset="0"/>
        </a:defRPr>
      </a:lvl2pPr>
      <a:lvl3pPr algn="ctr" rtl="0" eaLnBrk="0" fontAlgn="base" hangingPunct="0">
        <a:spcBef>
          <a:spcPct val="0"/>
        </a:spcBef>
        <a:spcAft>
          <a:spcPct val="0"/>
        </a:spcAft>
        <a:defRPr sz="7200">
          <a:solidFill>
            <a:srgbClr val="001F67"/>
          </a:solidFill>
          <a:latin typeface="CMR12" charset="0"/>
          <a:ea typeface="ヒラギノ角ゴ ProN W3" charset="0"/>
          <a:cs typeface="ヒラギノ角ゴ ProN W3" charset="0"/>
          <a:sym typeface="CMR12" pitchFamily="34" charset="0"/>
        </a:defRPr>
      </a:lvl3pPr>
      <a:lvl4pPr algn="ctr" rtl="0" eaLnBrk="0" fontAlgn="base" hangingPunct="0">
        <a:spcBef>
          <a:spcPct val="0"/>
        </a:spcBef>
        <a:spcAft>
          <a:spcPct val="0"/>
        </a:spcAft>
        <a:defRPr sz="7200">
          <a:solidFill>
            <a:srgbClr val="001F67"/>
          </a:solidFill>
          <a:latin typeface="CMR12" charset="0"/>
          <a:ea typeface="ヒラギノ角ゴ ProN W3" charset="0"/>
          <a:cs typeface="ヒラギノ角ゴ ProN W3" charset="0"/>
          <a:sym typeface="CMR12" pitchFamily="34" charset="0"/>
        </a:defRPr>
      </a:lvl4pPr>
      <a:lvl5pPr algn="ctr" rtl="0" eaLnBrk="0" fontAlgn="base" hangingPunct="0">
        <a:spcBef>
          <a:spcPct val="0"/>
        </a:spcBef>
        <a:spcAft>
          <a:spcPct val="0"/>
        </a:spcAft>
        <a:defRPr sz="7200">
          <a:solidFill>
            <a:srgbClr val="001F67"/>
          </a:solidFill>
          <a:latin typeface="CMR12" charset="0"/>
          <a:ea typeface="ヒラギノ角ゴ ProN W3" charset="0"/>
          <a:cs typeface="ヒラギノ角ゴ ProN W3" charset="0"/>
          <a:sym typeface="CMR12" pitchFamily="34" charset="0"/>
        </a:defRPr>
      </a:lvl5pPr>
      <a:lvl6pPr marL="457200" algn="ctr" rtl="0" fontAlgn="base">
        <a:spcBef>
          <a:spcPct val="0"/>
        </a:spcBef>
        <a:spcAft>
          <a:spcPct val="0"/>
        </a:spcAft>
        <a:defRPr sz="7200">
          <a:solidFill>
            <a:srgbClr val="001F67"/>
          </a:solidFill>
          <a:latin typeface="CMR12" charset="0"/>
          <a:ea typeface="ヒラギノ角ゴ ProN W3" charset="0"/>
          <a:cs typeface="ヒラギノ角ゴ ProN W3" charset="0"/>
          <a:sym typeface="CMR12" charset="0"/>
        </a:defRPr>
      </a:lvl6pPr>
      <a:lvl7pPr marL="914400" algn="ctr" rtl="0" fontAlgn="base">
        <a:spcBef>
          <a:spcPct val="0"/>
        </a:spcBef>
        <a:spcAft>
          <a:spcPct val="0"/>
        </a:spcAft>
        <a:defRPr sz="7200">
          <a:solidFill>
            <a:srgbClr val="001F67"/>
          </a:solidFill>
          <a:latin typeface="CMR12" charset="0"/>
          <a:ea typeface="ヒラギノ角ゴ ProN W3" charset="0"/>
          <a:cs typeface="ヒラギノ角ゴ ProN W3" charset="0"/>
          <a:sym typeface="CMR12" charset="0"/>
        </a:defRPr>
      </a:lvl7pPr>
      <a:lvl8pPr marL="1371600" algn="ctr" rtl="0" fontAlgn="base">
        <a:spcBef>
          <a:spcPct val="0"/>
        </a:spcBef>
        <a:spcAft>
          <a:spcPct val="0"/>
        </a:spcAft>
        <a:defRPr sz="7200">
          <a:solidFill>
            <a:srgbClr val="001F67"/>
          </a:solidFill>
          <a:latin typeface="CMR12" charset="0"/>
          <a:ea typeface="ヒラギノ角ゴ ProN W3" charset="0"/>
          <a:cs typeface="ヒラギノ角ゴ ProN W3" charset="0"/>
          <a:sym typeface="CMR12" charset="0"/>
        </a:defRPr>
      </a:lvl8pPr>
      <a:lvl9pPr marL="1828800" algn="ctr" rtl="0" fontAlgn="base">
        <a:spcBef>
          <a:spcPct val="0"/>
        </a:spcBef>
        <a:spcAft>
          <a:spcPct val="0"/>
        </a:spcAft>
        <a:defRPr sz="7200">
          <a:solidFill>
            <a:srgbClr val="001F67"/>
          </a:solidFill>
          <a:latin typeface="CMR12" charset="0"/>
          <a:ea typeface="ヒラギノ角ゴ ProN W3" charset="0"/>
          <a:cs typeface="ヒラギノ角ゴ ProN W3" charset="0"/>
          <a:sym typeface="CMR12" charset="0"/>
        </a:defRPr>
      </a:lvl9pPr>
    </p:titleStyle>
    <p:bodyStyle>
      <a:lvl1pPr marL="7604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1pPr>
      <a:lvl2pPr marL="12049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2pPr>
      <a:lvl3pPr marL="16494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3pPr>
      <a:lvl4pPr marL="20939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4pPr>
      <a:lvl5pPr marL="25384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5pPr>
      <a:lvl6pPr marL="2995613" indent="-493713" algn="l" rtl="0" fontAlgn="base">
        <a:spcBef>
          <a:spcPts val="3800"/>
        </a:spcBef>
        <a:spcAft>
          <a:spcPct val="0"/>
        </a:spcAft>
        <a:buSzPct val="171000"/>
        <a:buFont typeface="Lucida Grande" charset="0"/>
        <a:buChar char="‣"/>
        <a:defRPr sz="3200">
          <a:solidFill>
            <a:schemeClr val="tx1"/>
          </a:solidFill>
          <a:latin typeface="+mn-lt"/>
          <a:ea typeface="+mn-ea"/>
          <a:cs typeface="+mn-cs"/>
          <a:sym typeface="CMR12" charset="0"/>
        </a:defRPr>
      </a:lvl6pPr>
      <a:lvl7pPr marL="3452813" indent="-493713" algn="l" rtl="0" fontAlgn="base">
        <a:spcBef>
          <a:spcPts val="3800"/>
        </a:spcBef>
        <a:spcAft>
          <a:spcPct val="0"/>
        </a:spcAft>
        <a:buSzPct val="171000"/>
        <a:buFont typeface="Lucida Grande" charset="0"/>
        <a:buChar char="‣"/>
        <a:defRPr sz="3200">
          <a:solidFill>
            <a:schemeClr val="tx1"/>
          </a:solidFill>
          <a:latin typeface="+mn-lt"/>
          <a:ea typeface="+mn-ea"/>
          <a:cs typeface="+mn-cs"/>
          <a:sym typeface="CMR12" charset="0"/>
        </a:defRPr>
      </a:lvl7pPr>
      <a:lvl8pPr marL="3910013" indent="-493713" algn="l" rtl="0" fontAlgn="base">
        <a:spcBef>
          <a:spcPts val="3800"/>
        </a:spcBef>
        <a:spcAft>
          <a:spcPct val="0"/>
        </a:spcAft>
        <a:buSzPct val="171000"/>
        <a:buFont typeface="Lucida Grande" charset="0"/>
        <a:buChar char="‣"/>
        <a:defRPr sz="3200">
          <a:solidFill>
            <a:schemeClr val="tx1"/>
          </a:solidFill>
          <a:latin typeface="+mn-lt"/>
          <a:ea typeface="+mn-ea"/>
          <a:cs typeface="+mn-cs"/>
          <a:sym typeface="CMR12" charset="0"/>
        </a:defRPr>
      </a:lvl8pPr>
      <a:lvl9pPr marL="4367213" indent="-493713" algn="l" rtl="0" fontAlgn="base">
        <a:spcBef>
          <a:spcPts val="3800"/>
        </a:spcBef>
        <a:spcAft>
          <a:spcPct val="0"/>
        </a:spcAft>
        <a:buSzPct val="171000"/>
        <a:buFont typeface="Lucida Grande" charset="0"/>
        <a:buChar char="‣"/>
        <a:defRPr sz="3200">
          <a:solidFill>
            <a:schemeClr val="tx1"/>
          </a:solidFill>
          <a:latin typeface="+mn-lt"/>
          <a:ea typeface="+mn-ea"/>
          <a:cs typeface="+mn-cs"/>
          <a:sym typeface="CMR12"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99999"/>
            </a:gs>
            <a:gs pos="100000">
              <a:srgbClr val="E6E6E6"/>
            </a:gs>
          </a:gsLst>
          <a:lin ang="5400000" scaled="1"/>
        </a:gradFill>
        <a:effectLst/>
      </p:bgPr>
    </p:bg>
    <p:spTree>
      <p:nvGrpSpPr>
        <p:cNvPr id="1" name=""/>
        <p:cNvGrpSpPr/>
        <p:nvPr/>
      </p:nvGrpSpPr>
      <p:grpSpPr>
        <a:xfrm>
          <a:off x="0" y="0"/>
          <a:ext cx="0" cy="0"/>
          <a:chOff x="0" y="0"/>
          <a:chExt cx="0" cy="0"/>
        </a:xfrm>
      </p:grpSpPr>
      <p:sp>
        <p:nvSpPr>
          <p:cNvPr id="13314"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CMR12" pitchFamily="34" charset="0"/>
              </a:rPr>
              <a:t>Click to edit Master title style</a:t>
            </a:r>
          </a:p>
        </p:txBody>
      </p:sp>
      <p:sp>
        <p:nvSpPr>
          <p:cNvPr id="13315" name="Rectangle 2"/>
          <p:cNvSpPr>
            <a:spLocks noGrp="1" noChangeArrowheads="1"/>
          </p:cNvSpPr>
          <p:nvPr>
            <p:ph type="body" idx="1"/>
          </p:nvPr>
        </p:nvSpPr>
        <p:spPr bwMode="auto">
          <a:xfrm>
            <a:off x="7772400" y="2768600"/>
            <a:ext cx="3962400" cy="67437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CMR12" pitchFamily="34" charset="0"/>
              </a:rPr>
              <a:t>Click to edit Master text styles</a:t>
            </a:r>
          </a:p>
          <a:p>
            <a:pPr lvl="1"/>
            <a:r>
              <a:rPr lang="en-US" smtClean="0">
                <a:sym typeface="CMR12" pitchFamily="34" charset="0"/>
              </a:rPr>
              <a:t>Second level</a:t>
            </a:r>
          </a:p>
          <a:p>
            <a:pPr lvl="2"/>
            <a:r>
              <a:rPr lang="en-US" smtClean="0">
                <a:sym typeface="CMR12" pitchFamily="34" charset="0"/>
              </a:rPr>
              <a:t>Third level</a:t>
            </a:r>
          </a:p>
          <a:p>
            <a:pPr lvl="3"/>
            <a:r>
              <a:rPr lang="en-US" smtClean="0">
                <a:sym typeface="CMR12" pitchFamily="34" charset="0"/>
              </a:rPr>
              <a:t>Fourth level</a:t>
            </a:r>
          </a:p>
          <a:p>
            <a:pPr lvl="4"/>
            <a:r>
              <a:rPr lang="en-US" smtClean="0">
                <a:sym typeface="CMR12" pitchFamily="34" charset="0"/>
              </a:rPr>
              <a:t>Fifth level</a:t>
            </a:r>
          </a:p>
        </p:txBody>
      </p:sp>
      <p:sp>
        <p:nvSpPr>
          <p:cNvPr id="2" name="Text Box 3"/>
          <p:cNvSpPr txBox="1">
            <a:spLocks noGrp="1" noChangeArrowheads="1"/>
          </p:cNvSpPr>
          <p:nvPr>
            <p:ph type="sldNum" sz="quarter" idx="4"/>
          </p:nvPr>
        </p:nvSpPr>
        <p:spPr bwMode="auto">
          <a:xfrm>
            <a:off x="6324600" y="9258300"/>
            <a:ext cx="342900"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Gill Sans" charset="0"/>
                <a:ea typeface="Gill Sans" charset="0"/>
                <a:cs typeface="Gill Sans" charset="0"/>
                <a:sym typeface="Gill Sans" charset="0"/>
              </a:defRPr>
            </a:lvl1pPr>
          </a:lstStyle>
          <a:p>
            <a:pPr>
              <a:defRPr/>
            </a:pPr>
            <a:fld id="{DDB3E9D6-6348-46AB-8D1D-0618F35C3C9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ransition/>
  <p:hf hdr="0" ftr="0" dt="0"/>
  <p:txStyles>
    <p:titleStyle>
      <a:lvl1pPr algn="ctr" rtl="0" eaLnBrk="0" fontAlgn="base" hangingPunct="0">
        <a:spcBef>
          <a:spcPct val="0"/>
        </a:spcBef>
        <a:spcAft>
          <a:spcPct val="0"/>
        </a:spcAft>
        <a:defRPr sz="4800">
          <a:solidFill>
            <a:schemeClr val="tx1"/>
          </a:solidFill>
          <a:latin typeface="+mj-lt"/>
          <a:ea typeface="+mj-ea"/>
          <a:cs typeface="+mj-cs"/>
          <a:sym typeface="CMR12" pitchFamily="34" charset="0"/>
        </a:defRPr>
      </a:lvl1pPr>
      <a:lvl2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2pPr>
      <a:lvl3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3pPr>
      <a:lvl4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4pPr>
      <a:lvl5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5pPr>
      <a:lvl6pPr marL="4572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6pPr>
      <a:lvl7pPr marL="9144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7pPr>
      <a:lvl8pPr marL="13716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8pPr>
      <a:lvl9pPr marL="18288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9pPr>
    </p:titleStyle>
    <p:bodyStyle>
      <a:lvl1pPr marL="7604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1pPr>
      <a:lvl2pPr marL="12049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2pPr>
      <a:lvl3pPr marL="16494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3pPr>
      <a:lvl4pPr marL="20939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4pPr>
      <a:lvl5pPr marL="25384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5pPr>
      <a:lvl6pPr marL="2995613" indent="-493713" algn="l" rtl="0" fontAlgn="base">
        <a:spcBef>
          <a:spcPts val="3800"/>
        </a:spcBef>
        <a:spcAft>
          <a:spcPct val="0"/>
        </a:spcAft>
        <a:buSzPct val="171000"/>
        <a:buFont typeface="Lucida Grande" charset="0"/>
        <a:buChar char="‣"/>
        <a:defRPr sz="3200">
          <a:solidFill>
            <a:schemeClr val="tx1"/>
          </a:solidFill>
          <a:latin typeface="+mn-lt"/>
          <a:ea typeface="+mn-ea"/>
          <a:cs typeface="+mn-cs"/>
          <a:sym typeface="CMR12" charset="0"/>
        </a:defRPr>
      </a:lvl6pPr>
      <a:lvl7pPr marL="3452813" indent="-493713" algn="l" rtl="0" fontAlgn="base">
        <a:spcBef>
          <a:spcPts val="3800"/>
        </a:spcBef>
        <a:spcAft>
          <a:spcPct val="0"/>
        </a:spcAft>
        <a:buSzPct val="171000"/>
        <a:buFont typeface="Lucida Grande" charset="0"/>
        <a:buChar char="‣"/>
        <a:defRPr sz="3200">
          <a:solidFill>
            <a:schemeClr val="tx1"/>
          </a:solidFill>
          <a:latin typeface="+mn-lt"/>
          <a:ea typeface="+mn-ea"/>
          <a:cs typeface="+mn-cs"/>
          <a:sym typeface="CMR12" charset="0"/>
        </a:defRPr>
      </a:lvl7pPr>
      <a:lvl8pPr marL="3910013" indent="-493713" algn="l" rtl="0" fontAlgn="base">
        <a:spcBef>
          <a:spcPts val="3800"/>
        </a:spcBef>
        <a:spcAft>
          <a:spcPct val="0"/>
        </a:spcAft>
        <a:buSzPct val="171000"/>
        <a:buFont typeface="Lucida Grande" charset="0"/>
        <a:buChar char="‣"/>
        <a:defRPr sz="3200">
          <a:solidFill>
            <a:schemeClr val="tx1"/>
          </a:solidFill>
          <a:latin typeface="+mn-lt"/>
          <a:ea typeface="+mn-ea"/>
          <a:cs typeface="+mn-cs"/>
          <a:sym typeface="CMR12" charset="0"/>
        </a:defRPr>
      </a:lvl8pPr>
      <a:lvl9pPr marL="4367213" indent="-493713" algn="l" rtl="0" fontAlgn="base">
        <a:spcBef>
          <a:spcPts val="3800"/>
        </a:spcBef>
        <a:spcAft>
          <a:spcPct val="0"/>
        </a:spcAft>
        <a:buSzPct val="171000"/>
        <a:buFont typeface="Lucida Grande" charset="0"/>
        <a:buChar char="‣"/>
        <a:defRPr sz="3200">
          <a:solidFill>
            <a:schemeClr val="tx1"/>
          </a:solidFill>
          <a:latin typeface="+mn-lt"/>
          <a:ea typeface="+mn-ea"/>
          <a:cs typeface="+mn-cs"/>
          <a:sym typeface="CMR12"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99999"/>
            </a:gs>
            <a:gs pos="100000">
              <a:srgbClr val="E6E6E6"/>
            </a:gs>
          </a:gsLst>
          <a:lin ang="5400000" scaled="1"/>
        </a:gradFill>
        <a:effectLst/>
      </p:bgPr>
    </p:bg>
    <p:spTree>
      <p:nvGrpSpPr>
        <p:cNvPr id="1" name=""/>
        <p:cNvGrpSpPr/>
        <p:nvPr/>
      </p:nvGrpSpPr>
      <p:grpSpPr>
        <a:xfrm>
          <a:off x="0" y="0"/>
          <a:ext cx="0" cy="0"/>
          <a:chOff x="0" y="0"/>
          <a:chExt cx="0" cy="0"/>
        </a:xfrm>
      </p:grpSpPr>
      <p:sp>
        <p:nvSpPr>
          <p:cNvPr id="14338"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CMR12" pitchFamily="34" charset="0"/>
              </a:rPr>
              <a:t>Click to edit Master title style</a:t>
            </a:r>
          </a:p>
        </p:txBody>
      </p:sp>
      <p:sp>
        <p:nvSpPr>
          <p:cNvPr id="14339" name="Rectangle 2"/>
          <p:cNvSpPr>
            <a:spLocks noGrp="1" noChangeArrowheads="1"/>
          </p:cNvSpPr>
          <p:nvPr>
            <p:ph type="body" idx="1"/>
          </p:nvPr>
        </p:nvSpPr>
        <p:spPr bwMode="auto">
          <a:xfrm>
            <a:off x="1270000" y="2768600"/>
            <a:ext cx="5041900" cy="5715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CMR12" pitchFamily="34" charset="0"/>
              </a:rPr>
              <a:t>Click to edit Master text styles</a:t>
            </a:r>
          </a:p>
          <a:p>
            <a:pPr lvl="1"/>
            <a:r>
              <a:rPr lang="en-US" smtClean="0">
                <a:sym typeface="CMR12" pitchFamily="34" charset="0"/>
              </a:rPr>
              <a:t>Second level</a:t>
            </a:r>
          </a:p>
          <a:p>
            <a:pPr lvl="2"/>
            <a:r>
              <a:rPr lang="en-US" smtClean="0">
                <a:sym typeface="CMR12" pitchFamily="34" charset="0"/>
              </a:rPr>
              <a:t>Third level</a:t>
            </a:r>
          </a:p>
          <a:p>
            <a:pPr lvl="3"/>
            <a:r>
              <a:rPr lang="en-US" smtClean="0">
                <a:sym typeface="CMR12" pitchFamily="34" charset="0"/>
              </a:rPr>
              <a:t>Fourth level</a:t>
            </a:r>
          </a:p>
          <a:p>
            <a:pPr lvl="4"/>
            <a:r>
              <a:rPr lang="en-US" smtClean="0">
                <a:sym typeface="CMR12" pitchFamily="34" charset="0"/>
              </a:rPr>
              <a:t>Fifth level</a:t>
            </a:r>
          </a:p>
        </p:txBody>
      </p:sp>
      <p:sp>
        <p:nvSpPr>
          <p:cNvPr id="2" name="Text Box 3"/>
          <p:cNvSpPr txBox="1">
            <a:spLocks noGrp="1" noChangeArrowheads="1"/>
          </p:cNvSpPr>
          <p:nvPr>
            <p:ph type="sldNum" sz="quarter" idx="4"/>
          </p:nvPr>
        </p:nvSpPr>
        <p:spPr bwMode="auto">
          <a:xfrm>
            <a:off x="6324600" y="9258300"/>
            <a:ext cx="342900"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Gill Sans" charset="0"/>
                <a:ea typeface="Gill Sans" charset="0"/>
                <a:cs typeface="Gill Sans" charset="0"/>
                <a:sym typeface="Gill Sans" charset="0"/>
              </a:defRPr>
            </a:lvl1pPr>
          </a:lstStyle>
          <a:p>
            <a:pPr>
              <a:defRPr/>
            </a:pPr>
            <a:fld id="{4A745B4D-BFC5-4B1D-A495-DB8C4698E16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hf hdr="0" ftr="0" dt="0"/>
  <p:txStyles>
    <p:titleStyle>
      <a:lvl1pPr algn="ctr" rtl="0" eaLnBrk="0" fontAlgn="base" hangingPunct="0">
        <a:spcBef>
          <a:spcPct val="0"/>
        </a:spcBef>
        <a:spcAft>
          <a:spcPct val="0"/>
        </a:spcAft>
        <a:defRPr sz="4800">
          <a:solidFill>
            <a:schemeClr val="tx1"/>
          </a:solidFill>
          <a:latin typeface="+mj-lt"/>
          <a:ea typeface="+mj-ea"/>
          <a:cs typeface="+mj-cs"/>
          <a:sym typeface="CMR12" pitchFamily="34" charset="0"/>
        </a:defRPr>
      </a:lvl1pPr>
      <a:lvl2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2pPr>
      <a:lvl3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3pPr>
      <a:lvl4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4pPr>
      <a:lvl5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5pPr>
      <a:lvl6pPr marL="4572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6pPr>
      <a:lvl7pPr marL="9144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7pPr>
      <a:lvl8pPr marL="13716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8pPr>
      <a:lvl9pPr marL="18288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9pPr>
    </p:titleStyle>
    <p:bodyStyle>
      <a:lvl1pPr marL="7604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1pPr>
      <a:lvl2pPr marL="12049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2pPr>
      <a:lvl3pPr marL="16494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3pPr>
      <a:lvl4pPr marL="20939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4pPr>
      <a:lvl5pPr marL="2538413" indent="-493713" algn="l" rtl="0" eaLnBrk="0" fontAlgn="base" hangingPunct="0">
        <a:spcBef>
          <a:spcPts val="3800"/>
        </a:spcBef>
        <a:spcAft>
          <a:spcPct val="0"/>
        </a:spcAft>
        <a:buSzPct val="171000"/>
        <a:buFont typeface="Lucida Grande" charset="0"/>
        <a:buChar char="‣"/>
        <a:defRPr sz="3200">
          <a:solidFill>
            <a:schemeClr val="tx1"/>
          </a:solidFill>
          <a:latin typeface="+mn-lt"/>
          <a:ea typeface="+mn-ea"/>
          <a:cs typeface="+mn-cs"/>
          <a:sym typeface="CMR12" pitchFamily="34" charset="0"/>
        </a:defRPr>
      </a:lvl5pPr>
      <a:lvl6pPr marL="2995613" indent="-493713" algn="l" rtl="0" fontAlgn="base">
        <a:spcBef>
          <a:spcPts val="3800"/>
        </a:spcBef>
        <a:spcAft>
          <a:spcPct val="0"/>
        </a:spcAft>
        <a:buSzPct val="171000"/>
        <a:buFont typeface="Lucida Grande" charset="0"/>
        <a:buChar char="‣"/>
        <a:defRPr sz="3200">
          <a:solidFill>
            <a:schemeClr val="tx1"/>
          </a:solidFill>
          <a:latin typeface="+mn-lt"/>
          <a:ea typeface="+mn-ea"/>
          <a:cs typeface="+mn-cs"/>
          <a:sym typeface="CMR12" charset="0"/>
        </a:defRPr>
      </a:lvl6pPr>
      <a:lvl7pPr marL="3452813" indent="-493713" algn="l" rtl="0" fontAlgn="base">
        <a:spcBef>
          <a:spcPts val="3800"/>
        </a:spcBef>
        <a:spcAft>
          <a:spcPct val="0"/>
        </a:spcAft>
        <a:buSzPct val="171000"/>
        <a:buFont typeface="Lucida Grande" charset="0"/>
        <a:buChar char="‣"/>
        <a:defRPr sz="3200">
          <a:solidFill>
            <a:schemeClr val="tx1"/>
          </a:solidFill>
          <a:latin typeface="+mn-lt"/>
          <a:ea typeface="+mn-ea"/>
          <a:cs typeface="+mn-cs"/>
          <a:sym typeface="CMR12" charset="0"/>
        </a:defRPr>
      </a:lvl7pPr>
      <a:lvl8pPr marL="3910013" indent="-493713" algn="l" rtl="0" fontAlgn="base">
        <a:spcBef>
          <a:spcPts val="3800"/>
        </a:spcBef>
        <a:spcAft>
          <a:spcPct val="0"/>
        </a:spcAft>
        <a:buSzPct val="171000"/>
        <a:buFont typeface="Lucida Grande" charset="0"/>
        <a:buChar char="‣"/>
        <a:defRPr sz="3200">
          <a:solidFill>
            <a:schemeClr val="tx1"/>
          </a:solidFill>
          <a:latin typeface="+mn-lt"/>
          <a:ea typeface="+mn-ea"/>
          <a:cs typeface="+mn-cs"/>
          <a:sym typeface="CMR12" charset="0"/>
        </a:defRPr>
      </a:lvl8pPr>
      <a:lvl9pPr marL="4367213" indent="-493713" algn="l" rtl="0" fontAlgn="base">
        <a:spcBef>
          <a:spcPts val="3800"/>
        </a:spcBef>
        <a:spcAft>
          <a:spcPct val="0"/>
        </a:spcAft>
        <a:buSzPct val="171000"/>
        <a:buFont typeface="Lucida Grande" charset="0"/>
        <a:buChar char="‣"/>
        <a:defRPr sz="3200">
          <a:solidFill>
            <a:schemeClr val="tx1"/>
          </a:solidFill>
          <a:latin typeface="+mn-lt"/>
          <a:ea typeface="+mn-ea"/>
          <a:cs typeface="+mn-cs"/>
          <a:sym typeface="CMR12"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99999"/>
            </a:gs>
            <a:gs pos="100000">
              <a:srgbClr val="E6E6E6"/>
            </a:gs>
          </a:gsLst>
          <a:lin ang="5400000" scaled="1"/>
        </a:gra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CMR12" pitchFamily="34" charset="0"/>
              </a:rPr>
              <a:t>Click to edit Master title style</a:t>
            </a:r>
          </a:p>
        </p:txBody>
      </p:sp>
      <p:sp>
        <p:nvSpPr>
          <p:cNvPr id="2051" name="Rectangle 2"/>
          <p:cNvSpPr>
            <a:spLocks noGrp="1" noChangeArrowheads="1"/>
          </p:cNvSpPr>
          <p:nvPr>
            <p:ph type="body" idx="1"/>
          </p:nvPr>
        </p:nvSpPr>
        <p:spPr bwMode="auto">
          <a:xfrm>
            <a:off x="1270000" y="2768600"/>
            <a:ext cx="10464800" cy="5715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CMR12" pitchFamily="34" charset="0"/>
              </a:rPr>
              <a:t>Click to edit Master text styles</a:t>
            </a:r>
          </a:p>
          <a:p>
            <a:pPr lvl="1"/>
            <a:r>
              <a:rPr lang="en-US" smtClean="0">
                <a:sym typeface="CMR12" pitchFamily="34" charset="0"/>
              </a:rPr>
              <a:t>Second level</a:t>
            </a:r>
          </a:p>
          <a:p>
            <a:pPr lvl="2"/>
            <a:r>
              <a:rPr lang="en-US" smtClean="0">
                <a:sym typeface="CMR12" pitchFamily="34" charset="0"/>
              </a:rPr>
              <a:t>Third level</a:t>
            </a:r>
          </a:p>
          <a:p>
            <a:pPr lvl="3"/>
            <a:r>
              <a:rPr lang="en-US" smtClean="0">
                <a:sym typeface="CMR12" pitchFamily="34" charset="0"/>
              </a:rPr>
              <a:t>Fourth level</a:t>
            </a:r>
          </a:p>
          <a:p>
            <a:pPr lvl="4"/>
            <a:r>
              <a:rPr lang="en-US" smtClean="0">
                <a:sym typeface="CMR12" pitchFamily="34" charset="0"/>
              </a:rPr>
              <a:t>Fifth level</a:t>
            </a:r>
          </a:p>
        </p:txBody>
      </p:sp>
      <p:sp>
        <p:nvSpPr>
          <p:cNvPr id="2" name="Text Box 3"/>
          <p:cNvSpPr txBox="1">
            <a:spLocks noGrp="1" noChangeArrowheads="1"/>
          </p:cNvSpPr>
          <p:nvPr>
            <p:ph type="sldNum" sz="quarter" idx="4"/>
          </p:nvPr>
        </p:nvSpPr>
        <p:spPr bwMode="auto">
          <a:xfrm>
            <a:off x="6324600" y="9258300"/>
            <a:ext cx="342900"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Gill Sans" charset="0"/>
                <a:ea typeface="Gill Sans" charset="0"/>
                <a:cs typeface="Gill Sans" charset="0"/>
                <a:sym typeface="Gill Sans" charset="0"/>
              </a:defRPr>
            </a:lvl1pPr>
          </a:lstStyle>
          <a:p>
            <a:pPr>
              <a:defRPr/>
            </a:pPr>
            <a:fld id="{E8CAC74C-1E12-4918-9711-7F3727FAE68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hf hdr="0" ftr="0" dt="0"/>
  <p:txStyles>
    <p:titleStyle>
      <a:lvl1pPr algn="ctr" rtl="0" eaLnBrk="0" fontAlgn="base" hangingPunct="0">
        <a:spcBef>
          <a:spcPct val="0"/>
        </a:spcBef>
        <a:spcAft>
          <a:spcPct val="0"/>
        </a:spcAft>
        <a:defRPr sz="4800">
          <a:solidFill>
            <a:srgbClr val="001F67"/>
          </a:solidFill>
          <a:latin typeface="+mj-lt"/>
          <a:ea typeface="+mj-ea"/>
          <a:cs typeface="+mj-cs"/>
          <a:sym typeface="CMR12" pitchFamily="34" charset="0"/>
        </a:defRPr>
      </a:lvl1pPr>
      <a:lvl2pPr algn="ctr" rtl="0" eaLnBrk="0" fontAlgn="base" hangingPunct="0">
        <a:spcBef>
          <a:spcPct val="0"/>
        </a:spcBef>
        <a:spcAft>
          <a:spcPct val="0"/>
        </a:spcAft>
        <a:defRPr sz="4800">
          <a:solidFill>
            <a:srgbClr val="001F67"/>
          </a:solidFill>
          <a:latin typeface="CMR12" charset="0"/>
          <a:ea typeface="ヒラギノ角ゴ ProN W3" charset="0"/>
          <a:cs typeface="ヒラギノ角ゴ ProN W3" charset="0"/>
          <a:sym typeface="CMR12" pitchFamily="34" charset="0"/>
        </a:defRPr>
      </a:lvl2pPr>
      <a:lvl3pPr algn="ctr" rtl="0" eaLnBrk="0" fontAlgn="base" hangingPunct="0">
        <a:spcBef>
          <a:spcPct val="0"/>
        </a:spcBef>
        <a:spcAft>
          <a:spcPct val="0"/>
        </a:spcAft>
        <a:defRPr sz="4800">
          <a:solidFill>
            <a:srgbClr val="001F67"/>
          </a:solidFill>
          <a:latin typeface="CMR12" charset="0"/>
          <a:ea typeface="ヒラギノ角ゴ ProN W3" charset="0"/>
          <a:cs typeface="ヒラギノ角ゴ ProN W3" charset="0"/>
          <a:sym typeface="CMR12" pitchFamily="34" charset="0"/>
        </a:defRPr>
      </a:lvl3pPr>
      <a:lvl4pPr algn="ctr" rtl="0" eaLnBrk="0" fontAlgn="base" hangingPunct="0">
        <a:spcBef>
          <a:spcPct val="0"/>
        </a:spcBef>
        <a:spcAft>
          <a:spcPct val="0"/>
        </a:spcAft>
        <a:defRPr sz="4800">
          <a:solidFill>
            <a:srgbClr val="001F67"/>
          </a:solidFill>
          <a:latin typeface="CMR12" charset="0"/>
          <a:ea typeface="ヒラギノ角ゴ ProN W3" charset="0"/>
          <a:cs typeface="ヒラギノ角ゴ ProN W3" charset="0"/>
          <a:sym typeface="CMR12" pitchFamily="34" charset="0"/>
        </a:defRPr>
      </a:lvl4pPr>
      <a:lvl5pPr algn="ctr" rtl="0" eaLnBrk="0" fontAlgn="base" hangingPunct="0">
        <a:spcBef>
          <a:spcPct val="0"/>
        </a:spcBef>
        <a:spcAft>
          <a:spcPct val="0"/>
        </a:spcAft>
        <a:defRPr sz="4800">
          <a:solidFill>
            <a:srgbClr val="001F67"/>
          </a:solidFill>
          <a:latin typeface="CMR12" charset="0"/>
          <a:ea typeface="ヒラギノ角ゴ ProN W3" charset="0"/>
          <a:cs typeface="ヒラギノ角ゴ ProN W3" charset="0"/>
          <a:sym typeface="CMR12" pitchFamily="34" charset="0"/>
        </a:defRPr>
      </a:lvl5pPr>
      <a:lvl6pPr marL="457200" algn="ctr" rtl="0" fontAlgn="base">
        <a:spcBef>
          <a:spcPct val="0"/>
        </a:spcBef>
        <a:spcAft>
          <a:spcPct val="0"/>
        </a:spcAft>
        <a:defRPr sz="4800">
          <a:solidFill>
            <a:srgbClr val="001F67"/>
          </a:solidFill>
          <a:latin typeface="CMR12" charset="0"/>
          <a:ea typeface="ヒラギノ角ゴ ProN W3" charset="0"/>
          <a:cs typeface="ヒラギノ角ゴ ProN W3" charset="0"/>
          <a:sym typeface="CMR12" charset="0"/>
        </a:defRPr>
      </a:lvl6pPr>
      <a:lvl7pPr marL="914400" algn="ctr" rtl="0" fontAlgn="base">
        <a:spcBef>
          <a:spcPct val="0"/>
        </a:spcBef>
        <a:spcAft>
          <a:spcPct val="0"/>
        </a:spcAft>
        <a:defRPr sz="4800">
          <a:solidFill>
            <a:srgbClr val="001F67"/>
          </a:solidFill>
          <a:latin typeface="CMR12" charset="0"/>
          <a:ea typeface="ヒラギノ角ゴ ProN W3" charset="0"/>
          <a:cs typeface="ヒラギノ角ゴ ProN W3" charset="0"/>
          <a:sym typeface="CMR12" charset="0"/>
        </a:defRPr>
      </a:lvl7pPr>
      <a:lvl8pPr marL="1371600" algn="ctr" rtl="0" fontAlgn="base">
        <a:spcBef>
          <a:spcPct val="0"/>
        </a:spcBef>
        <a:spcAft>
          <a:spcPct val="0"/>
        </a:spcAft>
        <a:defRPr sz="4800">
          <a:solidFill>
            <a:srgbClr val="001F67"/>
          </a:solidFill>
          <a:latin typeface="CMR12" charset="0"/>
          <a:ea typeface="ヒラギノ角ゴ ProN W3" charset="0"/>
          <a:cs typeface="ヒラギノ角ゴ ProN W3" charset="0"/>
          <a:sym typeface="CMR12" charset="0"/>
        </a:defRPr>
      </a:lvl8pPr>
      <a:lvl9pPr marL="1828800" algn="ctr" rtl="0" fontAlgn="base">
        <a:spcBef>
          <a:spcPct val="0"/>
        </a:spcBef>
        <a:spcAft>
          <a:spcPct val="0"/>
        </a:spcAft>
        <a:defRPr sz="4800">
          <a:solidFill>
            <a:srgbClr val="001F67"/>
          </a:solidFill>
          <a:latin typeface="CMR12" charset="0"/>
          <a:ea typeface="ヒラギノ角ゴ ProN W3" charset="0"/>
          <a:cs typeface="ヒラギノ角ゴ ProN W3" charset="0"/>
          <a:sym typeface="CMR12" charset="0"/>
        </a:defRPr>
      </a:lvl9pPr>
    </p:titleStyle>
    <p:bodyStyle>
      <a:lvl1pPr marL="838200" indent="-571500" algn="l" rtl="0" eaLnBrk="0" fontAlgn="base" hangingPunct="0">
        <a:spcBef>
          <a:spcPts val="1000"/>
        </a:spcBef>
        <a:spcAft>
          <a:spcPct val="0"/>
        </a:spcAft>
        <a:buSzPct val="175000"/>
        <a:buFont typeface="Lucida Grande" charset="0"/>
        <a:buChar char="‣"/>
        <a:defRPr sz="3600">
          <a:solidFill>
            <a:schemeClr val="tx1"/>
          </a:solidFill>
          <a:latin typeface="+mn-lt"/>
          <a:ea typeface="+mn-ea"/>
          <a:cs typeface="+mn-cs"/>
          <a:sym typeface="CMR12" pitchFamily="34" charset="0"/>
        </a:defRPr>
      </a:lvl1pPr>
      <a:lvl2pPr marL="1282700" indent="-571500" algn="l" rtl="0" eaLnBrk="0" fontAlgn="base" hangingPunct="0">
        <a:spcBef>
          <a:spcPts val="1000"/>
        </a:spcBef>
        <a:spcAft>
          <a:spcPct val="0"/>
        </a:spcAft>
        <a:buSzPct val="175000"/>
        <a:buFont typeface="Lucida Grande" charset="0"/>
        <a:buChar char="‣"/>
        <a:defRPr sz="3600">
          <a:solidFill>
            <a:schemeClr val="tx1"/>
          </a:solidFill>
          <a:latin typeface="+mn-lt"/>
          <a:ea typeface="+mn-ea"/>
          <a:cs typeface="+mn-cs"/>
          <a:sym typeface="CMR12" pitchFamily="34" charset="0"/>
        </a:defRPr>
      </a:lvl2pPr>
      <a:lvl3pPr marL="1727200" indent="-571500" algn="l" rtl="0" eaLnBrk="0" fontAlgn="base" hangingPunct="0">
        <a:spcBef>
          <a:spcPts val="1000"/>
        </a:spcBef>
        <a:spcAft>
          <a:spcPct val="0"/>
        </a:spcAft>
        <a:buSzPct val="175000"/>
        <a:buFont typeface="Lucida Grande" charset="0"/>
        <a:buChar char="‣"/>
        <a:defRPr sz="3600">
          <a:solidFill>
            <a:schemeClr val="tx1"/>
          </a:solidFill>
          <a:latin typeface="+mn-lt"/>
          <a:ea typeface="+mn-ea"/>
          <a:cs typeface="+mn-cs"/>
          <a:sym typeface="CMR12" pitchFamily="34" charset="0"/>
        </a:defRPr>
      </a:lvl3pPr>
      <a:lvl4pPr marL="2171700" indent="-571500" algn="l" rtl="0" eaLnBrk="0" fontAlgn="base" hangingPunct="0">
        <a:spcBef>
          <a:spcPts val="1000"/>
        </a:spcBef>
        <a:spcAft>
          <a:spcPct val="0"/>
        </a:spcAft>
        <a:buSzPct val="175000"/>
        <a:buFont typeface="Lucida Grande" charset="0"/>
        <a:buChar char="‣"/>
        <a:defRPr sz="3600">
          <a:solidFill>
            <a:schemeClr val="tx1"/>
          </a:solidFill>
          <a:latin typeface="+mn-lt"/>
          <a:ea typeface="+mn-ea"/>
          <a:cs typeface="+mn-cs"/>
          <a:sym typeface="CMR12" pitchFamily="34" charset="0"/>
        </a:defRPr>
      </a:lvl4pPr>
      <a:lvl5pPr marL="2616200" indent="-571500" algn="l" rtl="0" eaLnBrk="0" fontAlgn="base" hangingPunct="0">
        <a:spcBef>
          <a:spcPts val="1000"/>
        </a:spcBef>
        <a:spcAft>
          <a:spcPct val="0"/>
        </a:spcAft>
        <a:buSzPct val="175000"/>
        <a:buFont typeface="Lucida Grande" charset="0"/>
        <a:buChar char="‣"/>
        <a:defRPr sz="3600">
          <a:solidFill>
            <a:schemeClr val="tx1"/>
          </a:solidFill>
          <a:latin typeface="+mn-lt"/>
          <a:ea typeface="+mn-ea"/>
          <a:cs typeface="+mn-cs"/>
          <a:sym typeface="CMR12" pitchFamily="34" charset="0"/>
        </a:defRPr>
      </a:lvl5pPr>
      <a:lvl6pPr marL="3073400" indent="-571500" algn="l" rtl="0" fontAlgn="base">
        <a:spcBef>
          <a:spcPts val="1000"/>
        </a:spcBef>
        <a:spcAft>
          <a:spcPct val="0"/>
        </a:spcAft>
        <a:buSzPct val="175000"/>
        <a:buFont typeface="Lucida Grande" charset="0"/>
        <a:buChar char="‣"/>
        <a:defRPr sz="3600">
          <a:solidFill>
            <a:schemeClr val="tx1"/>
          </a:solidFill>
          <a:latin typeface="+mn-lt"/>
          <a:ea typeface="+mn-ea"/>
          <a:cs typeface="+mn-cs"/>
          <a:sym typeface="CMR12" charset="0"/>
        </a:defRPr>
      </a:lvl6pPr>
      <a:lvl7pPr marL="3530600" indent="-571500" algn="l" rtl="0" fontAlgn="base">
        <a:spcBef>
          <a:spcPts val="1000"/>
        </a:spcBef>
        <a:spcAft>
          <a:spcPct val="0"/>
        </a:spcAft>
        <a:buSzPct val="175000"/>
        <a:buFont typeface="Lucida Grande" charset="0"/>
        <a:buChar char="‣"/>
        <a:defRPr sz="3600">
          <a:solidFill>
            <a:schemeClr val="tx1"/>
          </a:solidFill>
          <a:latin typeface="+mn-lt"/>
          <a:ea typeface="+mn-ea"/>
          <a:cs typeface="+mn-cs"/>
          <a:sym typeface="CMR12" charset="0"/>
        </a:defRPr>
      </a:lvl7pPr>
      <a:lvl8pPr marL="3987800" indent="-571500" algn="l" rtl="0" fontAlgn="base">
        <a:spcBef>
          <a:spcPts val="1000"/>
        </a:spcBef>
        <a:spcAft>
          <a:spcPct val="0"/>
        </a:spcAft>
        <a:buSzPct val="175000"/>
        <a:buFont typeface="Lucida Grande" charset="0"/>
        <a:buChar char="‣"/>
        <a:defRPr sz="3600">
          <a:solidFill>
            <a:schemeClr val="tx1"/>
          </a:solidFill>
          <a:latin typeface="+mn-lt"/>
          <a:ea typeface="+mn-ea"/>
          <a:cs typeface="+mn-cs"/>
          <a:sym typeface="CMR12" charset="0"/>
        </a:defRPr>
      </a:lvl8pPr>
      <a:lvl9pPr marL="4445000" indent="-571500" algn="l" rtl="0" fontAlgn="base">
        <a:spcBef>
          <a:spcPts val="1000"/>
        </a:spcBef>
        <a:spcAft>
          <a:spcPct val="0"/>
        </a:spcAft>
        <a:buSzPct val="175000"/>
        <a:buFont typeface="Lucida Grande" charset="0"/>
        <a:buChar char="‣"/>
        <a:defRPr sz="3600">
          <a:solidFill>
            <a:schemeClr val="tx1"/>
          </a:solidFill>
          <a:latin typeface="+mn-lt"/>
          <a:ea typeface="+mn-ea"/>
          <a:cs typeface="+mn-cs"/>
          <a:sym typeface="CMR12"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99999"/>
            </a:gs>
            <a:gs pos="100000">
              <a:srgbClr val="E6E6E6"/>
            </a:gs>
          </a:gsLst>
          <a:lin ang="5400000" scaled="1"/>
        </a:gradFill>
        <a:effectLst/>
      </p:bgPr>
    </p:bg>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bwMode="auto">
          <a:xfrm>
            <a:off x="1270000" y="2971800"/>
            <a:ext cx="10464800" cy="3810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CMR12" pitchFamily="34" charset="0"/>
              </a:rPr>
              <a:t>Click to edit Master title style</a:t>
            </a:r>
          </a:p>
        </p:txBody>
      </p:sp>
      <p:sp>
        <p:nvSpPr>
          <p:cNvPr id="2" name="Text Box 2"/>
          <p:cNvSpPr txBox="1">
            <a:spLocks noGrp="1" noChangeArrowheads="1"/>
          </p:cNvSpPr>
          <p:nvPr>
            <p:ph type="sldNum" sz="quarter" idx="4"/>
          </p:nvPr>
        </p:nvSpPr>
        <p:spPr bwMode="auto">
          <a:xfrm>
            <a:off x="6324600" y="9258300"/>
            <a:ext cx="342900"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mn-lt"/>
                <a:ea typeface="Gill Sans" charset="0"/>
                <a:cs typeface="Gill Sans" charset="0"/>
                <a:sym typeface="Gill Sans" charset="0"/>
              </a:defRPr>
            </a:lvl1pPr>
          </a:lstStyle>
          <a:p>
            <a:pPr>
              <a:defRPr/>
            </a:pPr>
            <a:fld id="{B91A29B9-23C8-406C-82E6-E4ADBB3D79D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ransition/>
  <p:hf hdr="0" ftr="0" dt="0"/>
  <p:txStyles>
    <p:titleStyle>
      <a:lvl1pPr algn="ctr" rtl="0" eaLnBrk="0" fontAlgn="base" hangingPunct="0">
        <a:spcBef>
          <a:spcPct val="0"/>
        </a:spcBef>
        <a:spcAft>
          <a:spcPct val="0"/>
        </a:spcAft>
        <a:defRPr sz="3600">
          <a:solidFill>
            <a:srgbClr val="001445"/>
          </a:solidFill>
          <a:latin typeface="+mj-lt"/>
          <a:ea typeface="+mj-ea"/>
          <a:cs typeface="+mj-cs"/>
          <a:sym typeface="CMR12" pitchFamily="34" charset="0"/>
        </a:defRPr>
      </a:lvl1pPr>
      <a:lvl2pPr algn="ctr" rtl="0" eaLnBrk="0" fontAlgn="base" hangingPunct="0">
        <a:spcBef>
          <a:spcPct val="0"/>
        </a:spcBef>
        <a:spcAft>
          <a:spcPct val="0"/>
        </a:spcAft>
        <a:defRPr sz="3600">
          <a:solidFill>
            <a:srgbClr val="001445"/>
          </a:solidFill>
          <a:latin typeface="CMR12" charset="0"/>
          <a:ea typeface="ヒラギノ角ゴ ProN W3" charset="0"/>
          <a:cs typeface="ヒラギノ角ゴ ProN W3" charset="0"/>
          <a:sym typeface="CMR12" pitchFamily="34" charset="0"/>
        </a:defRPr>
      </a:lvl2pPr>
      <a:lvl3pPr algn="ctr" rtl="0" eaLnBrk="0" fontAlgn="base" hangingPunct="0">
        <a:spcBef>
          <a:spcPct val="0"/>
        </a:spcBef>
        <a:spcAft>
          <a:spcPct val="0"/>
        </a:spcAft>
        <a:defRPr sz="3600">
          <a:solidFill>
            <a:srgbClr val="001445"/>
          </a:solidFill>
          <a:latin typeface="CMR12" charset="0"/>
          <a:ea typeface="ヒラギノ角ゴ ProN W3" charset="0"/>
          <a:cs typeface="ヒラギノ角ゴ ProN W3" charset="0"/>
          <a:sym typeface="CMR12" pitchFamily="34" charset="0"/>
        </a:defRPr>
      </a:lvl3pPr>
      <a:lvl4pPr algn="ctr" rtl="0" eaLnBrk="0" fontAlgn="base" hangingPunct="0">
        <a:spcBef>
          <a:spcPct val="0"/>
        </a:spcBef>
        <a:spcAft>
          <a:spcPct val="0"/>
        </a:spcAft>
        <a:defRPr sz="3600">
          <a:solidFill>
            <a:srgbClr val="001445"/>
          </a:solidFill>
          <a:latin typeface="CMR12" charset="0"/>
          <a:ea typeface="ヒラギノ角ゴ ProN W3" charset="0"/>
          <a:cs typeface="ヒラギノ角ゴ ProN W3" charset="0"/>
          <a:sym typeface="CMR12" pitchFamily="34" charset="0"/>
        </a:defRPr>
      </a:lvl4pPr>
      <a:lvl5pPr algn="ctr" rtl="0" eaLnBrk="0" fontAlgn="base" hangingPunct="0">
        <a:spcBef>
          <a:spcPct val="0"/>
        </a:spcBef>
        <a:spcAft>
          <a:spcPct val="0"/>
        </a:spcAft>
        <a:defRPr sz="3600">
          <a:solidFill>
            <a:srgbClr val="001445"/>
          </a:solidFill>
          <a:latin typeface="CMR12" charset="0"/>
          <a:ea typeface="ヒラギノ角ゴ ProN W3" charset="0"/>
          <a:cs typeface="ヒラギノ角ゴ ProN W3" charset="0"/>
          <a:sym typeface="CMR12" pitchFamily="34" charset="0"/>
        </a:defRPr>
      </a:lvl5pPr>
      <a:lvl6pPr marL="457200" algn="ctr" rtl="0" fontAlgn="base">
        <a:spcBef>
          <a:spcPct val="0"/>
        </a:spcBef>
        <a:spcAft>
          <a:spcPct val="0"/>
        </a:spcAft>
        <a:defRPr sz="3600">
          <a:solidFill>
            <a:srgbClr val="001445"/>
          </a:solidFill>
          <a:latin typeface="CMR12" charset="0"/>
          <a:ea typeface="ヒラギノ角ゴ ProN W3" charset="0"/>
          <a:cs typeface="ヒラギノ角ゴ ProN W3" charset="0"/>
          <a:sym typeface="CMR12" charset="0"/>
        </a:defRPr>
      </a:lvl6pPr>
      <a:lvl7pPr marL="914400" algn="ctr" rtl="0" fontAlgn="base">
        <a:spcBef>
          <a:spcPct val="0"/>
        </a:spcBef>
        <a:spcAft>
          <a:spcPct val="0"/>
        </a:spcAft>
        <a:defRPr sz="3600">
          <a:solidFill>
            <a:srgbClr val="001445"/>
          </a:solidFill>
          <a:latin typeface="CMR12" charset="0"/>
          <a:ea typeface="ヒラギノ角ゴ ProN W3" charset="0"/>
          <a:cs typeface="ヒラギノ角ゴ ProN W3" charset="0"/>
          <a:sym typeface="CMR12" charset="0"/>
        </a:defRPr>
      </a:lvl7pPr>
      <a:lvl8pPr marL="1371600" algn="ctr" rtl="0" fontAlgn="base">
        <a:spcBef>
          <a:spcPct val="0"/>
        </a:spcBef>
        <a:spcAft>
          <a:spcPct val="0"/>
        </a:spcAft>
        <a:defRPr sz="3600">
          <a:solidFill>
            <a:srgbClr val="001445"/>
          </a:solidFill>
          <a:latin typeface="CMR12" charset="0"/>
          <a:ea typeface="ヒラギノ角ゴ ProN W3" charset="0"/>
          <a:cs typeface="ヒラギノ角ゴ ProN W3" charset="0"/>
          <a:sym typeface="CMR12" charset="0"/>
        </a:defRPr>
      </a:lvl8pPr>
      <a:lvl9pPr marL="1828800" algn="ctr" rtl="0" fontAlgn="base">
        <a:spcBef>
          <a:spcPct val="0"/>
        </a:spcBef>
        <a:spcAft>
          <a:spcPct val="0"/>
        </a:spcAft>
        <a:defRPr sz="3600">
          <a:solidFill>
            <a:srgbClr val="001445"/>
          </a:solidFill>
          <a:latin typeface="CMR12" charset="0"/>
          <a:ea typeface="ヒラギノ角ゴ ProN W3" charset="0"/>
          <a:cs typeface="ヒラギノ角ゴ ProN W3" charset="0"/>
          <a:sym typeface="CMR12" charset="0"/>
        </a:defRPr>
      </a:lvl9pPr>
    </p:titleStyle>
    <p:bodyStyle>
      <a:lvl1pPr algn="ctr" rtl="0" eaLnBrk="0" fontAlgn="base" hangingPunct="0">
        <a:spcBef>
          <a:spcPct val="0"/>
        </a:spcBef>
        <a:spcAft>
          <a:spcPct val="0"/>
        </a:spcAft>
        <a:defRPr sz="3600">
          <a:solidFill>
            <a:schemeClr val="tx1"/>
          </a:solidFill>
          <a:latin typeface="+mn-lt"/>
          <a:ea typeface="+mn-ea"/>
          <a:cs typeface="+mn-cs"/>
          <a:sym typeface="Gill Sans" charset="0"/>
        </a:defRPr>
      </a:lvl1pPr>
      <a:lvl2pPr algn="ctr" rtl="0" eaLnBrk="0" fontAlgn="base" hangingPunct="0">
        <a:spcBef>
          <a:spcPct val="0"/>
        </a:spcBef>
        <a:spcAft>
          <a:spcPct val="0"/>
        </a:spcAft>
        <a:defRPr sz="3600">
          <a:solidFill>
            <a:schemeClr val="tx1"/>
          </a:solidFill>
          <a:latin typeface="+mn-lt"/>
          <a:ea typeface="+mn-ea"/>
          <a:cs typeface="+mn-cs"/>
          <a:sym typeface="Gill Sans" charset="0"/>
        </a:defRPr>
      </a:lvl2pPr>
      <a:lvl3pPr algn="ctr" rtl="0" eaLnBrk="0" fontAlgn="base" hangingPunct="0">
        <a:spcBef>
          <a:spcPct val="0"/>
        </a:spcBef>
        <a:spcAft>
          <a:spcPct val="0"/>
        </a:spcAft>
        <a:defRPr sz="3600">
          <a:solidFill>
            <a:schemeClr val="tx1"/>
          </a:solidFill>
          <a:latin typeface="+mn-lt"/>
          <a:ea typeface="+mn-ea"/>
          <a:cs typeface="+mn-cs"/>
          <a:sym typeface="Gill Sans" charset="0"/>
        </a:defRPr>
      </a:lvl3pPr>
      <a:lvl4pPr algn="ctr" rtl="0" eaLnBrk="0" fontAlgn="base" hangingPunct="0">
        <a:spcBef>
          <a:spcPct val="0"/>
        </a:spcBef>
        <a:spcAft>
          <a:spcPct val="0"/>
        </a:spcAft>
        <a:defRPr sz="3600">
          <a:solidFill>
            <a:schemeClr val="tx1"/>
          </a:solidFill>
          <a:latin typeface="+mn-lt"/>
          <a:ea typeface="+mn-ea"/>
          <a:cs typeface="+mn-cs"/>
          <a:sym typeface="Gill Sans" charset="0"/>
        </a:defRPr>
      </a:lvl4pPr>
      <a:lvl5pPr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99999"/>
            </a:gs>
            <a:gs pos="100000">
              <a:srgbClr val="E6E6E6"/>
            </a:gs>
          </a:gsLst>
          <a:lin ang="5400000" scaled="1"/>
        </a:gradFill>
        <a:effectLst/>
      </p:bgPr>
    </p:bg>
    <p:spTree>
      <p:nvGrpSpPr>
        <p:cNvPr id="1" name=""/>
        <p:cNvGrpSpPr/>
        <p:nvPr/>
      </p:nvGrpSpPr>
      <p:grpSpPr>
        <a:xfrm>
          <a:off x="0" y="0"/>
          <a:ext cx="0" cy="0"/>
          <a:chOff x="0" y="0"/>
          <a:chExt cx="0" cy="0"/>
        </a:xfrm>
      </p:grpSpPr>
      <p:sp>
        <p:nvSpPr>
          <p:cNvPr id="4098" name="Rectangle 1"/>
          <p:cNvSpPr>
            <a:spLocks noGrp="1" noChangeArrowheads="1"/>
          </p:cNvSpPr>
          <p:nvPr>
            <p:ph type="body" idx="1"/>
          </p:nvPr>
        </p:nvSpPr>
        <p:spPr bwMode="auto">
          <a:xfrm>
            <a:off x="1270000" y="1270000"/>
            <a:ext cx="10464800" cy="72136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CMR12" pitchFamily="34" charset="0"/>
              </a:rPr>
              <a:t>Click to edit Master text styles</a:t>
            </a:r>
          </a:p>
          <a:p>
            <a:pPr lvl="1"/>
            <a:r>
              <a:rPr lang="en-US" smtClean="0">
                <a:sym typeface="CMR12" pitchFamily="34" charset="0"/>
              </a:rPr>
              <a:t>Second level</a:t>
            </a:r>
          </a:p>
          <a:p>
            <a:pPr lvl="2"/>
            <a:r>
              <a:rPr lang="en-US" smtClean="0">
                <a:sym typeface="CMR12" pitchFamily="34" charset="0"/>
              </a:rPr>
              <a:t>Third level</a:t>
            </a:r>
          </a:p>
          <a:p>
            <a:pPr lvl="3"/>
            <a:r>
              <a:rPr lang="en-US" smtClean="0">
                <a:sym typeface="CMR12" pitchFamily="34" charset="0"/>
              </a:rPr>
              <a:t>Fourth level</a:t>
            </a:r>
          </a:p>
          <a:p>
            <a:pPr lvl="4"/>
            <a:r>
              <a:rPr lang="en-US" smtClean="0">
                <a:sym typeface="CMR12" pitchFamily="34" charset="0"/>
              </a:rPr>
              <a:t>Fifth level</a:t>
            </a:r>
          </a:p>
        </p:txBody>
      </p:sp>
      <p:sp>
        <p:nvSpPr>
          <p:cNvPr id="2" name="Text Box 2"/>
          <p:cNvSpPr txBox="1">
            <a:spLocks noGrp="1" noChangeArrowheads="1"/>
          </p:cNvSpPr>
          <p:nvPr>
            <p:ph type="sldNum" sz="quarter" idx="4"/>
          </p:nvPr>
        </p:nvSpPr>
        <p:spPr bwMode="auto">
          <a:xfrm>
            <a:off x="6324600" y="9258300"/>
            <a:ext cx="342900"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mj-lt"/>
                <a:ea typeface="Gill Sans" charset="0"/>
                <a:cs typeface="Gill Sans" charset="0"/>
                <a:sym typeface="Gill Sans" charset="0"/>
              </a:defRPr>
            </a:lvl1pPr>
          </a:lstStyle>
          <a:p>
            <a:pPr>
              <a:defRPr/>
            </a:pPr>
            <a:fld id="{5FBADE5B-B9E7-4231-A48A-FB8376515B3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ransition/>
  <p:hf hdr="0" ftr="0" dt="0"/>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eaLnBrk="0" fontAlgn="base" hangingPunct="0">
        <a:spcBef>
          <a:spcPts val="4800"/>
        </a:spcBef>
        <a:spcAft>
          <a:spcPct val="0"/>
        </a:spcAft>
        <a:buSzPct val="171000"/>
        <a:buFont typeface="Lucida Grande" charset="0"/>
        <a:buChar char="‣"/>
        <a:defRPr sz="4200">
          <a:solidFill>
            <a:schemeClr val="tx1"/>
          </a:solidFill>
          <a:latin typeface="+mn-lt"/>
          <a:ea typeface="+mn-ea"/>
          <a:cs typeface="+mn-cs"/>
          <a:sym typeface="CMR12" pitchFamily="34" charset="0"/>
        </a:defRPr>
      </a:lvl1pPr>
      <a:lvl2pPr marL="1282700" indent="-571500" algn="l" rtl="0" eaLnBrk="0" fontAlgn="base" hangingPunct="0">
        <a:spcBef>
          <a:spcPts val="4800"/>
        </a:spcBef>
        <a:spcAft>
          <a:spcPct val="0"/>
        </a:spcAft>
        <a:buSzPct val="171000"/>
        <a:buFont typeface="Lucida Grande" charset="0"/>
        <a:buChar char="‣"/>
        <a:defRPr sz="4200">
          <a:solidFill>
            <a:schemeClr val="tx1"/>
          </a:solidFill>
          <a:latin typeface="+mn-lt"/>
          <a:ea typeface="+mn-ea"/>
          <a:cs typeface="+mn-cs"/>
          <a:sym typeface="CMR12" pitchFamily="34" charset="0"/>
        </a:defRPr>
      </a:lvl2pPr>
      <a:lvl3pPr marL="1727200" indent="-571500" algn="l" rtl="0" eaLnBrk="0" fontAlgn="base" hangingPunct="0">
        <a:spcBef>
          <a:spcPts val="4800"/>
        </a:spcBef>
        <a:spcAft>
          <a:spcPct val="0"/>
        </a:spcAft>
        <a:buSzPct val="171000"/>
        <a:buFont typeface="Lucida Grande" charset="0"/>
        <a:buChar char="‣"/>
        <a:defRPr sz="4200">
          <a:solidFill>
            <a:schemeClr val="tx1"/>
          </a:solidFill>
          <a:latin typeface="+mn-lt"/>
          <a:ea typeface="+mn-ea"/>
          <a:cs typeface="+mn-cs"/>
          <a:sym typeface="CMR12" pitchFamily="34" charset="0"/>
        </a:defRPr>
      </a:lvl3pPr>
      <a:lvl4pPr marL="2171700" indent="-571500" algn="l" rtl="0" eaLnBrk="0" fontAlgn="base" hangingPunct="0">
        <a:spcBef>
          <a:spcPts val="4800"/>
        </a:spcBef>
        <a:spcAft>
          <a:spcPct val="0"/>
        </a:spcAft>
        <a:buSzPct val="171000"/>
        <a:buFont typeface="Lucida Grande" charset="0"/>
        <a:buChar char="‣"/>
        <a:defRPr sz="4200">
          <a:solidFill>
            <a:schemeClr val="tx1"/>
          </a:solidFill>
          <a:latin typeface="+mn-lt"/>
          <a:ea typeface="+mn-ea"/>
          <a:cs typeface="+mn-cs"/>
          <a:sym typeface="CMR12" pitchFamily="34" charset="0"/>
        </a:defRPr>
      </a:lvl4pPr>
      <a:lvl5pPr marL="2616200" indent="-571500" algn="l" rtl="0" eaLnBrk="0" fontAlgn="base" hangingPunct="0">
        <a:spcBef>
          <a:spcPts val="4800"/>
        </a:spcBef>
        <a:spcAft>
          <a:spcPct val="0"/>
        </a:spcAft>
        <a:buSzPct val="171000"/>
        <a:buFont typeface="Lucida Grande" charset="0"/>
        <a:buChar char="‣"/>
        <a:defRPr sz="4200">
          <a:solidFill>
            <a:schemeClr val="tx1"/>
          </a:solidFill>
          <a:latin typeface="+mn-lt"/>
          <a:ea typeface="+mn-ea"/>
          <a:cs typeface="+mn-cs"/>
          <a:sym typeface="CMR12" pitchFamily="34" charset="0"/>
        </a:defRPr>
      </a:lvl5pPr>
      <a:lvl6pPr marL="3073400" indent="-571500" algn="l" rtl="0" fontAlgn="base">
        <a:spcBef>
          <a:spcPts val="4800"/>
        </a:spcBef>
        <a:spcAft>
          <a:spcPct val="0"/>
        </a:spcAft>
        <a:buSzPct val="171000"/>
        <a:buFont typeface="Lucida Grande" charset="0"/>
        <a:buChar char="‣"/>
        <a:defRPr sz="4200">
          <a:solidFill>
            <a:schemeClr val="tx1"/>
          </a:solidFill>
          <a:latin typeface="+mn-lt"/>
          <a:ea typeface="+mn-ea"/>
          <a:cs typeface="+mn-cs"/>
          <a:sym typeface="CMR12" charset="0"/>
        </a:defRPr>
      </a:lvl6pPr>
      <a:lvl7pPr marL="3530600" indent="-571500" algn="l" rtl="0" fontAlgn="base">
        <a:spcBef>
          <a:spcPts val="4800"/>
        </a:spcBef>
        <a:spcAft>
          <a:spcPct val="0"/>
        </a:spcAft>
        <a:buSzPct val="171000"/>
        <a:buFont typeface="Lucida Grande" charset="0"/>
        <a:buChar char="‣"/>
        <a:defRPr sz="4200">
          <a:solidFill>
            <a:schemeClr val="tx1"/>
          </a:solidFill>
          <a:latin typeface="+mn-lt"/>
          <a:ea typeface="+mn-ea"/>
          <a:cs typeface="+mn-cs"/>
          <a:sym typeface="CMR12" charset="0"/>
        </a:defRPr>
      </a:lvl7pPr>
      <a:lvl8pPr marL="3987800" indent="-571500" algn="l" rtl="0" fontAlgn="base">
        <a:spcBef>
          <a:spcPts val="4800"/>
        </a:spcBef>
        <a:spcAft>
          <a:spcPct val="0"/>
        </a:spcAft>
        <a:buSzPct val="171000"/>
        <a:buFont typeface="Lucida Grande" charset="0"/>
        <a:buChar char="‣"/>
        <a:defRPr sz="4200">
          <a:solidFill>
            <a:schemeClr val="tx1"/>
          </a:solidFill>
          <a:latin typeface="+mn-lt"/>
          <a:ea typeface="+mn-ea"/>
          <a:cs typeface="+mn-cs"/>
          <a:sym typeface="CMR12" charset="0"/>
        </a:defRPr>
      </a:lvl8pPr>
      <a:lvl9pPr marL="4445000" indent="-571500" algn="l" rtl="0" fontAlgn="base">
        <a:spcBef>
          <a:spcPts val="4800"/>
        </a:spcBef>
        <a:spcAft>
          <a:spcPct val="0"/>
        </a:spcAft>
        <a:buSzPct val="171000"/>
        <a:buFont typeface="Lucida Grande" charset="0"/>
        <a:buChar char="‣"/>
        <a:defRPr sz="4200">
          <a:solidFill>
            <a:schemeClr val="tx1"/>
          </a:solidFill>
          <a:latin typeface="+mn-lt"/>
          <a:ea typeface="+mn-ea"/>
          <a:cs typeface="+mn-cs"/>
          <a:sym typeface="CMR12"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99999"/>
            </a:gs>
            <a:gs pos="100000">
              <a:srgbClr val="E6E6E6"/>
            </a:gs>
          </a:gsLst>
          <a:lin ang="5400000" scaled="1"/>
        </a:gradFill>
        <a:effectLst/>
      </p:bgPr>
    </p:bg>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bwMode="auto">
          <a:xfrm>
            <a:off x="1270000" y="7366000"/>
            <a:ext cx="10464800" cy="17018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CMR12" pitchFamily="34" charset="0"/>
              </a:rPr>
              <a:t>Click to edit Master title style</a:t>
            </a:r>
          </a:p>
        </p:txBody>
      </p:sp>
      <p:sp>
        <p:nvSpPr>
          <p:cNvPr id="2" name="Text Box 2"/>
          <p:cNvSpPr txBox="1">
            <a:spLocks noGrp="1" noChangeArrowheads="1"/>
          </p:cNvSpPr>
          <p:nvPr>
            <p:ph type="sldNum" sz="quarter" idx="4"/>
          </p:nvPr>
        </p:nvSpPr>
        <p:spPr bwMode="auto">
          <a:xfrm>
            <a:off x="6324600" y="9258300"/>
            <a:ext cx="342900"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mn-lt"/>
                <a:ea typeface="Gill Sans" charset="0"/>
                <a:cs typeface="Gill Sans" charset="0"/>
                <a:sym typeface="Gill Sans" charset="0"/>
              </a:defRPr>
            </a:lvl1pPr>
          </a:lstStyle>
          <a:p>
            <a:pPr>
              <a:defRPr/>
            </a:pPr>
            <a:fld id="{9EC469D1-1A43-49ED-9DA6-572127413AD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ransition/>
  <p:hf hdr="0" ftr="0" dt="0"/>
  <p:txStyles>
    <p:titleStyle>
      <a:lvl1pPr algn="ctr" rtl="0" eaLnBrk="0" fontAlgn="base" hangingPunct="0">
        <a:spcBef>
          <a:spcPct val="0"/>
        </a:spcBef>
        <a:spcAft>
          <a:spcPct val="0"/>
        </a:spcAft>
        <a:defRPr sz="4800">
          <a:solidFill>
            <a:schemeClr val="tx1"/>
          </a:solidFill>
          <a:latin typeface="+mj-lt"/>
          <a:ea typeface="+mj-ea"/>
          <a:cs typeface="+mj-cs"/>
          <a:sym typeface="CMR12" pitchFamily="34" charset="0"/>
        </a:defRPr>
      </a:lvl1pPr>
      <a:lvl2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2pPr>
      <a:lvl3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3pPr>
      <a:lvl4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4pPr>
      <a:lvl5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5pPr>
      <a:lvl6pPr marL="4572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6pPr>
      <a:lvl7pPr marL="9144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7pPr>
      <a:lvl8pPr marL="13716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8pPr>
      <a:lvl9pPr marL="18288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9pPr>
    </p:titleStyle>
    <p:bodyStyle>
      <a:lvl1pPr algn="ctr" rtl="0" eaLnBrk="0" fontAlgn="base" hangingPunct="0">
        <a:spcBef>
          <a:spcPct val="0"/>
        </a:spcBef>
        <a:spcAft>
          <a:spcPct val="0"/>
        </a:spcAft>
        <a:defRPr sz="3600">
          <a:solidFill>
            <a:schemeClr val="tx1"/>
          </a:solidFill>
          <a:latin typeface="+mn-lt"/>
          <a:ea typeface="+mn-ea"/>
          <a:cs typeface="+mn-cs"/>
          <a:sym typeface="Gill Sans" charset="0"/>
        </a:defRPr>
      </a:lvl1pPr>
      <a:lvl2pPr algn="ctr" rtl="0" eaLnBrk="0" fontAlgn="base" hangingPunct="0">
        <a:spcBef>
          <a:spcPct val="0"/>
        </a:spcBef>
        <a:spcAft>
          <a:spcPct val="0"/>
        </a:spcAft>
        <a:defRPr sz="3600">
          <a:solidFill>
            <a:schemeClr val="tx1"/>
          </a:solidFill>
          <a:latin typeface="+mn-lt"/>
          <a:ea typeface="+mn-ea"/>
          <a:cs typeface="+mn-cs"/>
          <a:sym typeface="Gill Sans" charset="0"/>
        </a:defRPr>
      </a:lvl2pPr>
      <a:lvl3pPr algn="ctr" rtl="0" eaLnBrk="0" fontAlgn="base" hangingPunct="0">
        <a:spcBef>
          <a:spcPct val="0"/>
        </a:spcBef>
        <a:spcAft>
          <a:spcPct val="0"/>
        </a:spcAft>
        <a:defRPr sz="3600">
          <a:solidFill>
            <a:schemeClr val="tx1"/>
          </a:solidFill>
          <a:latin typeface="+mn-lt"/>
          <a:ea typeface="+mn-ea"/>
          <a:cs typeface="+mn-cs"/>
          <a:sym typeface="Gill Sans" charset="0"/>
        </a:defRPr>
      </a:lvl3pPr>
      <a:lvl4pPr algn="ctr" rtl="0" eaLnBrk="0" fontAlgn="base" hangingPunct="0">
        <a:spcBef>
          <a:spcPct val="0"/>
        </a:spcBef>
        <a:spcAft>
          <a:spcPct val="0"/>
        </a:spcAft>
        <a:defRPr sz="3600">
          <a:solidFill>
            <a:schemeClr val="tx1"/>
          </a:solidFill>
          <a:latin typeface="+mn-lt"/>
          <a:ea typeface="+mn-ea"/>
          <a:cs typeface="+mn-cs"/>
          <a:sym typeface="Gill Sans" charset="0"/>
        </a:defRPr>
      </a:lvl4pPr>
      <a:lvl5pPr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99999"/>
            </a:gs>
            <a:gs pos="100000">
              <a:srgbClr val="E6E6E6"/>
            </a:gs>
          </a:gsLst>
          <a:lin ang="5400000" scaled="1"/>
        </a:gradFill>
        <a:effectLst/>
      </p:bgPr>
    </p:bg>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bwMode="auto">
          <a:xfrm>
            <a:off x="1270000" y="7366000"/>
            <a:ext cx="10464800" cy="17018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CMR12" pitchFamily="34" charset="0"/>
              </a:rPr>
              <a:t>Click to edit Master title style</a:t>
            </a:r>
          </a:p>
        </p:txBody>
      </p:sp>
      <p:sp>
        <p:nvSpPr>
          <p:cNvPr id="2" name="Text Box 2"/>
          <p:cNvSpPr txBox="1">
            <a:spLocks noGrp="1" noChangeArrowheads="1"/>
          </p:cNvSpPr>
          <p:nvPr>
            <p:ph type="sldNum" sz="quarter" idx="4"/>
          </p:nvPr>
        </p:nvSpPr>
        <p:spPr bwMode="auto">
          <a:xfrm>
            <a:off x="6324600" y="9258300"/>
            <a:ext cx="342900"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mn-lt"/>
                <a:ea typeface="Gill Sans" charset="0"/>
                <a:cs typeface="Gill Sans" charset="0"/>
                <a:sym typeface="Gill Sans" charset="0"/>
              </a:defRPr>
            </a:lvl1pPr>
          </a:lstStyle>
          <a:p>
            <a:pPr>
              <a:defRPr/>
            </a:pPr>
            <a:fld id="{A45FD607-1B73-4C47-890C-2A05571BCE3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ransition/>
  <p:hf hdr="0" ftr="0" dt="0"/>
  <p:txStyles>
    <p:titleStyle>
      <a:lvl1pPr algn="ctr" rtl="0" eaLnBrk="0" fontAlgn="base" hangingPunct="0">
        <a:spcBef>
          <a:spcPct val="0"/>
        </a:spcBef>
        <a:spcAft>
          <a:spcPct val="0"/>
        </a:spcAft>
        <a:defRPr sz="4800">
          <a:solidFill>
            <a:schemeClr val="tx1"/>
          </a:solidFill>
          <a:latin typeface="+mj-lt"/>
          <a:ea typeface="+mj-ea"/>
          <a:cs typeface="+mj-cs"/>
          <a:sym typeface="CMR12" pitchFamily="34" charset="0"/>
        </a:defRPr>
      </a:lvl1pPr>
      <a:lvl2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2pPr>
      <a:lvl3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3pPr>
      <a:lvl4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4pPr>
      <a:lvl5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5pPr>
      <a:lvl6pPr marL="4572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6pPr>
      <a:lvl7pPr marL="9144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7pPr>
      <a:lvl8pPr marL="13716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8pPr>
      <a:lvl9pPr marL="18288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9pPr>
    </p:titleStyle>
    <p:bodyStyle>
      <a:lvl1pPr algn="ctr" rtl="0" eaLnBrk="0" fontAlgn="base" hangingPunct="0">
        <a:spcBef>
          <a:spcPct val="0"/>
        </a:spcBef>
        <a:spcAft>
          <a:spcPct val="0"/>
        </a:spcAft>
        <a:defRPr sz="3600">
          <a:solidFill>
            <a:schemeClr val="tx1"/>
          </a:solidFill>
          <a:latin typeface="+mn-lt"/>
          <a:ea typeface="+mn-ea"/>
          <a:cs typeface="+mn-cs"/>
          <a:sym typeface="Gill Sans" charset="0"/>
        </a:defRPr>
      </a:lvl1pPr>
      <a:lvl2pPr algn="ctr" rtl="0" eaLnBrk="0" fontAlgn="base" hangingPunct="0">
        <a:spcBef>
          <a:spcPct val="0"/>
        </a:spcBef>
        <a:spcAft>
          <a:spcPct val="0"/>
        </a:spcAft>
        <a:defRPr sz="3600">
          <a:solidFill>
            <a:schemeClr val="tx1"/>
          </a:solidFill>
          <a:latin typeface="+mn-lt"/>
          <a:ea typeface="+mn-ea"/>
          <a:cs typeface="+mn-cs"/>
          <a:sym typeface="Gill Sans" charset="0"/>
        </a:defRPr>
      </a:lvl2pPr>
      <a:lvl3pPr algn="ctr" rtl="0" eaLnBrk="0" fontAlgn="base" hangingPunct="0">
        <a:spcBef>
          <a:spcPct val="0"/>
        </a:spcBef>
        <a:spcAft>
          <a:spcPct val="0"/>
        </a:spcAft>
        <a:defRPr sz="3600">
          <a:solidFill>
            <a:schemeClr val="tx1"/>
          </a:solidFill>
          <a:latin typeface="+mn-lt"/>
          <a:ea typeface="+mn-ea"/>
          <a:cs typeface="+mn-cs"/>
          <a:sym typeface="Gill Sans" charset="0"/>
        </a:defRPr>
      </a:lvl3pPr>
      <a:lvl4pPr algn="ctr" rtl="0" eaLnBrk="0" fontAlgn="base" hangingPunct="0">
        <a:spcBef>
          <a:spcPct val="0"/>
        </a:spcBef>
        <a:spcAft>
          <a:spcPct val="0"/>
        </a:spcAft>
        <a:defRPr sz="3600">
          <a:solidFill>
            <a:schemeClr val="tx1"/>
          </a:solidFill>
          <a:latin typeface="+mn-lt"/>
          <a:ea typeface="+mn-ea"/>
          <a:cs typeface="+mn-cs"/>
          <a:sym typeface="Gill Sans" charset="0"/>
        </a:defRPr>
      </a:lvl4pPr>
      <a:lvl5pPr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99999"/>
            </a:gs>
            <a:gs pos="100000">
              <a:srgbClr val="E6E6E6"/>
            </a:gs>
          </a:gsLst>
          <a:lin ang="5400000" scaled="1"/>
        </a:gradFill>
        <a:effectLst/>
      </p:bgPr>
    </p:bg>
    <p:spTree>
      <p:nvGrpSpPr>
        <p:cNvPr id="1" name=""/>
        <p:cNvGrpSpPr/>
        <p:nvPr/>
      </p:nvGrpSpPr>
      <p:grpSpPr>
        <a:xfrm>
          <a:off x="0" y="0"/>
          <a:ext cx="0" cy="0"/>
          <a:chOff x="0" y="0"/>
          <a:chExt cx="0" cy="0"/>
        </a:xfrm>
      </p:grpSpPr>
      <p:sp>
        <p:nvSpPr>
          <p:cNvPr id="7170" name="Rectangle 1"/>
          <p:cNvSpPr>
            <a:spLocks noGrp="1" noChangeArrowheads="1"/>
          </p:cNvSpPr>
          <p:nvPr>
            <p:ph type="body" idx="1"/>
          </p:nvPr>
        </p:nvSpPr>
        <p:spPr bwMode="auto">
          <a:xfrm>
            <a:off x="635000" y="4787900"/>
            <a:ext cx="5867400" cy="33020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CMR12" pitchFamily="34" charset="0"/>
              </a:rPr>
              <a:t>Click to edit Master text styles</a:t>
            </a:r>
          </a:p>
          <a:p>
            <a:pPr lvl="1"/>
            <a:r>
              <a:rPr lang="en-US" smtClean="0">
                <a:sym typeface="CMR12" pitchFamily="34" charset="0"/>
              </a:rPr>
              <a:t>Second level</a:t>
            </a:r>
          </a:p>
          <a:p>
            <a:pPr lvl="2"/>
            <a:r>
              <a:rPr lang="en-US" smtClean="0">
                <a:sym typeface="CMR12" pitchFamily="34" charset="0"/>
              </a:rPr>
              <a:t>Third level</a:t>
            </a:r>
          </a:p>
          <a:p>
            <a:pPr lvl="3"/>
            <a:r>
              <a:rPr lang="en-US" smtClean="0">
                <a:sym typeface="CMR12" pitchFamily="34" charset="0"/>
              </a:rPr>
              <a:t>Fourth level</a:t>
            </a:r>
          </a:p>
          <a:p>
            <a:pPr lvl="4"/>
            <a:r>
              <a:rPr lang="en-US" smtClean="0">
                <a:sym typeface="CMR12" pitchFamily="34" charset="0"/>
              </a:rPr>
              <a:t>Fifth level</a:t>
            </a:r>
          </a:p>
        </p:txBody>
      </p:sp>
      <p:sp>
        <p:nvSpPr>
          <p:cNvPr id="7171" name="Rectangle 2"/>
          <p:cNvSpPr>
            <a:spLocks noGrp="1" noChangeArrowheads="1"/>
          </p:cNvSpPr>
          <p:nvPr>
            <p:ph type="title"/>
          </p:nvPr>
        </p:nvSpPr>
        <p:spPr bwMode="auto">
          <a:xfrm>
            <a:off x="635000" y="1409700"/>
            <a:ext cx="5867400" cy="3302000"/>
          </a:xfrm>
          <a:prstGeom prst="rect">
            <a:avLst/>
          </a:prstGeom>
          <a:noFill/>
          <a:ln w="12700">
            <a:noFill/>
            <a:miter lim="800000"/>
            <a:headEnd/>
            <a:tailEnd/>
          </a:ln>
        </p:spPr>
        <p:txBody>
          <a:bodyPr vert="horz" wrap="square" lIns="50800" tIns="50800" rIns="50800" bIns="50800" numCol="1" anchor="b" anchorCtr="0" compatLnSpc="1">
            <a:prstTxWarp prst="textNoShape">
              <a:avLst/>
            </a:prstTxWarp>
          </a:bodyPr>
          <a:lstStyle/>
          <a:p>
            <a:pPr lvl="0"/>
            <a:r>
              <a:rPr lang="en-US" smtClean="0">
                <a:sym typeface="CMR12" pitchFamily="34" charset="0"/>
              </a:rPr>
              <a:t>Click to edit Master title style</a:t>
            </a:r>
          </a:p>
        </p:txBody>
      </p:sp>
      <p:sp>
        <p:nvSpPr>
          <p:cNvPr id="2" name="Text Box 3"/>
          <p:cNvSpPr txBox="1">
            <a:spLocks noGrp="1" noChangeArrowheads="1"/>
          </p:cNvSpPr>
          <p:nvPr>
            <p:ph type="sldNum" sz="quarter" idx="4"/>
          </p:nvPr>
        </p:nvSpPr>
        <p:spPr bwMode="auto">
          <a:xfrm>
            <a:off x="6324600" y="9258300"/>
            <a:ext cx="342900"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Gill Sans" charset="0"/>
                <a:ea typeface="Gill Sans" charset="0"/>
                <a:cs typeface="Gill Sans" charset="0"/>
                <a:sym typeface="Gill Sans" charset="0"/>
              </a:defRPr>
            </a:lvl1pPr>
          </a:lstStyle>
          <a:p>
            <a:pPr>
              <a:defRPr/>
            </a:pPr>
            <a:fld id="{D3E25828-D7EE-450F-A1AF-33FE2EFC615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ransition/>
  <p:hf hdr="0" ftr="0" dt="0"/>
  <p:txStyles>
    <p:titleStyle>
      <a:lvl1pPr algn="ctr" rtl="0" eaLnBrk="0" fontAlgn="base" hangingPunct="0">
        <a:spcBef>
          <a:spcPct val="0"/>
        </a:spcBef>
        <a:spcAft>
          <a:spcPct val="0"/>
        </a:spcAft>
        <a:defRPr sz="4800">
          <a:solidFill>
            <a:schemeClr val="tx1"/>
          </a:solidFill>
          <a:latin typeface="+mj-lt"/>
          <a:ea typeface="+mj-ea"/>
          <a:cs typeface="+mj-cs"/>
          <a:sym typeface="CMR12" pitchFamily="34" charset="0"/>
        </a:defRPr>
      </a:lvl1pPr>
      <a:lvl2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2pPr>
      <a:lvl3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3pPr>
      <a:lvl4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4pPr>
      <a:lvl5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5pPr>
      <a:lvl6pPr marL="4572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6pPr>
      <a:lvl7pPr marL="9144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7pPr>
      <a:lvl8pPr marL="13716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8pPr>
      <a:lvl9pPr marL="18288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9pPr>
    </p:titleStyle>
    <p:bodyStyle>
      <a:lvl1pPr algn="ctr" rtl="0" eaLnBrk="0" fontAlgn="base" hangingPunct="0">
        <a:spcBef>
          <a:spcPct val="0"/>
        </a:spcBef>
        <a:spcAft>
          <a:spcPct val="0"/>
        </a:spcAft>
        <a:defRPr sz="3400">
          <a:solidFill>
            <a:schemeClr val="tx1"/>
          </a:solidFill>
          <a:latin typeface="+mn-lt"/>
          <a:ea typeface="+mn-ea"/>
          <a:cs typeface="+mn-cs"/>
          <a:sym typeface="CMR12" pitchFamily="34" charset="0"/>
        </a:defRPr>
      </a:lvl1pPr>
      <a:lvl2pPr algn="ctr" rtl="0" eaLnBrk="0" fontAlgn="base" hangingPunct="0">
        <a:spcBef>
          <a:spcPct val="0"/>
        </a:spcBef>
        <a:spcAft>
          <a:spcPct val="0"/>
        </a:spcAft>
        <a:defRPr sz="3400">
          <a:solidFill>
            <a:schemeClr val="tx1"/>
          </a:solidFill>
          <a:latin typeface="+mn-lt"/>
          <a:ea typeface="+mn-ea"/>
          <a:cs typeface="+mn-cs"/>
          <a:sym typeface="CMR12" pitchFamily="34" charset="0"/>
        </a:defRPr>
      </a:lvl2pPr>
      <a:lvl3pPr algn="ctr" rtl="0" eaLnBrk="0" fontAlgn="base" hangingPunct="0">
        <a:spcBef>
          <a:spcPct val="0"/>
        </a:spcBef>
        <a:spcAft>
          <a:spcPct val="0"/>
        </a:spcAft>
        <a:defRPr sz="3400">
          <a:solidFill>
            <a:schemeClr val="tx1"/>
          </a:solidFill>
          <a:latin typeface="+mn-lt"/>
          <a:ea typeface="+mn-ea"/>
          <a:cs typeface="+mn-cs"/>
          <a:sym typeface="CMR12" pitchFamily="34" charset="0"/>
        </a:defRPr>
      </a:lvl3pPr>
      <a:lvl4pPr algn="ctr" rtl="0" eaLnBrk="0" fontAlgn="base" hangingPunct="0">
        <a:spcBef>
          <a:spcPct val="0"/>
        </a:spcBef>
        <a:spcAft>
          <a:spcPct val="0"/>
        </a:spcAft>
        <a:defRPr sz="3400">
          <a:solidFill>
            <a:schemeClr val="tx1"/>
          </a:solidFill>
          <a:latin typeface="+mn-lt"/>
          <a:ea typeface="+mn-ea"/>
          <a:cs typeface="+mn-cs"/>
          <a:sym typeface="CMR12" pitchFamily="34" charset="0"/>
        </a:defRPr>
      </a:lvl4pPr>
      <a:lvl5pPr algn="ctr" rtl="0" eaLnBrk="0" fontAlgn="base" hangingPunct="0">
        <a:spcBef>
          <a:spcPct val="0"/>
        </a:spcBef>
        <a:spcAft>
          <a:spcPct val="0"/>
        </a:spcAft>
        <a:defRPr sz="3400">
          <a:solidFill>
            <a:schemeClr val="tx1"/>
          </a:solidFill>
          <a:latin typeface="+mn-lt"/>
          <a:ea typeface="+mn-ea"/>
          <a:cs typeface="+mn-cs"/>
          <a:sym typeface="CMR12" pitchFamily="34" charset="0"/>
        </a:defRPr>
      </a:lvl5pPr>
      <a:lvl6pPr marL="457200" algn="ctr" rtl="0" fontAlgn="base">
        <a:spcBef>
          <a:spcPct val="0"/>
        </a:spcBef>
        <a:spcAft>
          <a:spcPct val="0"/>
        </a:spcAft>
        <a:defRPr sz="3400">
          <a:solidFill>
            <a:schemeClr val="tx1"/>
          </a:solidFill>
          <a:latin typeface="+mn-lt"/>
          <a:ea typeface="+mn-ea"/>
          <a:cs typeface="+mn-cs"/>
          <a:sym typeface="CMR12" charset="0"/>
        </a:defRPr>
      </a:lvl6pPr>
      <a:lvl7pPr marL="914400" algn="ctr" rtl="0" fontAlgn="base">
        <a:spcBef>
          <a:spcPct val="0"/>
        </a:spcBef>
        <a:spcAft>
          <a:spcPct val="0"/>
        </a:spcAft>
        <a:defRPr sz="3400">
          <a:solidFill>
            <a:schemeClr val="tx1"/>
          </a:solidFill>
          <a:latin typeface="+mn-lt"/>
          <a:ea typeface="+mn-ea"/>
          <a:cs typeface="+mn-cs"/>
          <a:sym typeface="CMR12" charset="0"/>
        </a:defRPr>
      </a:lvl7pPr>
      <a:lvl8pPr marL="1371600" algn="ctr" rtl="0" fontAlgn="base">
        <a:spcBef>
          <a:spcPct val="0"/>
        </a:spcBef>
        <a:spcAft>
          <a:spcPct val="0"/>
        </a:spcAft>
        <a:defRPr sz="3400">
          <a:solidFill>
            <a:schemeClr val="tx1"/>
          </a:solidFill>
          <a:latin typeface="+mn-lt"/>
          <a:ea typeface="+mn-ea"/>
          <a:cs typeface="+mn-cs"/>
          <a:sym typeface="CMR12" charset="0"/>
        </a:defRPr>
      </a:lvl8pPr>
      <a:lvl9pPr marL="1828800" algn="ctr" rtl="0" fontAlgn="base">
        <a:spcBef>
          <a:spcPct val="0"/>
        </a:spcBef>
        <a:spcAft>
          <a:spcPct val="0"/>
        </a:spcAft>
        <a:defRPr sz="3400">
          <a:solidFill>
            <a:schemeClr val="tx1"/>
          </a:solidFill>
          <a:latin typeface="+mn-lt"/>
          <a:ea typeface="+mn-ea"/>
          <a:cs typeface="+mn-cs"/>
          <a:sym typeface="CMR12"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99999"/>
            </a:gs>
            <a:gs pos="100000">
              <a:srgbClr val="E6E6E6"/>
            </a:gs>
          </a:gsLst>
          <a:lin ang="5400000" scaled="1"/>
        </a:gradFill>
        <a:effectLst/>
      </p:bgPr>
    </p:bg>
    <p:spTree>
      <p:nvGrpSpPr>
        <p:cNvPr id="1" name=""/>
        <p:cNvGrpSpPr/>
        <p:nvPr/>
      </p:nvGrpSpPr>
      <p:grpSpPr>
        <a:xfrm>
          <a:off x="0" y="0"/>
          <a:ext cx="0" cy="0"/>
          <a:chOff x="0" y="0"/>
          <a:chExt cx="0" cy="0"/>
        </a:xfrm>
      </p:grpSpPr>
      <p:sp>
        <p:nvSpPr>
          <p:cNvPr id="8194" name="Rectangle 1"/>
          <p:cNvSpPr>
            <a:spLocks noGrp="1" noChangeArrowheads="1"/>
          </p:cNvSpPr>
          <p:nvPr>
            <p:ph type="body" idx="1"/>
          </p:nvPr>
        </p:nvSpPr>
        <p:spPr bwMode="auto">
          <a:xfrm>
            <a:off x="635000" y="4787900"/>
            <a:ext cx="5867400" cy="33020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CMR12" pitchFamily="34" charset="0"/>
              </a:rPr>
              <a:t>Click to edit Master text styles</a:t>
            </a:r>
          </a:p>
          <a:p>
            <a:pPr lvl="1"/>
            <a:r>
              <a:rPr lang="en-US" smtClean="0">
                <a:sym typeface="CMR12" pitchFamily="34" charset="0"/>
              </a:rPr>
              <a:t>Second level</a:t>
            </a:r>
          </a:p>
          <a:p>
            <a:pPr lvl="2"/>
            <a:r>
              <a:rPr lang="en-US" smtClean="0">
                <a:sym typeface="CMR12" pitchFamily="34" charset="0"/>
              </a:rPr>
              <a:t>Third level</a:t>
            </a:r>
          </a:p>
          <a:p>
            <a:pPr lvl="3"/>
            <a:r>
              <a:rPr lang="en-US" smtClean="0">
                <a:sym typeface="CMR12" pitchFamily="34" charset="0"/>
              </a:rPr>
              <a:t>Fourth level</a:t>
            </a:r>
          </a:p>
          <a:p>
            <a:pPr lvl="4"/>
            <a:r>
              <a:rPr lang="en-US" smtClean="0">
                <a:sym typeface="CMR12" pitchFamily="34" charset="0"/>
              </a:rPr>
              <a:t>Fifth level</a:t>
            </a:r>
          </a:p>
        </p:txBody>
      </p:sp>
      <p:sp>
        <p:nvSpPr>
          <p:cNvPr id="8195" name="Rectangle 2"/>
          <p:cNvSpPr>
            <a:spLocks noGrp="1" noChangeArrowheads="1"/>
          </p:cNvSpPr>
          <p:nvPr>
            <p:ph type="title"/>
          </p:nvPr>
        </p:nvSpPr>
        <p:spPr bwMode="auto">
          <a:xfrm>
            <a:off x="635000" y="1409700"/>
            <a:ext cx="5867400" cy="3302000"/>
          </a:xfrm>
          <a:prstGeom prst="rect">
            <a:avLst/>
          </a:prstGeom>
          <a:noFill/>
          <a:ln w="12700">
            <a:noFill/>
            <a:miter lim="800000"/>
            <a:headEnd/>
            <a:tailEnd/>
          </a:ln>
        </p:spPr>
        <p:txBody>
          <a:bodyPr vert="horz" wrap="square" lIns="50800" tIns="50800" rIns="50800" bIns="50800" numCol="1" anchor="b" anchorCtr="0" compatLnSpc="1">
            <a:prstTxWarp prst="textNoShape">
              <a:avLst/>
            </a:prstTxWarp>
          </a:bodyPr>
          <a:lstStyle/>
          <a:p>
            <a:pPr lvl="0"/>
            <a:r>
              <a:rPr lang="en-US" smtClean="0">
                <a:sym typeface="CMR12" pitchFamily="34" charset="0"/>
              </a:rPr>
              <a:t>Click to edit Master title style</a:t>
            </a:r>
          </a:p>
        </p:txBody>
      </p:sp>
      <p:sp>
        <p:nvSpPr>
          <p:cNvPr id="2" name="Text Box 3"/>
          <p:cNvSpPr txBox="1">
            <a:spLocks noGrp="1" noChangeArrowheads="1"/>
          </p:cNvSpPr>
          <p:nvPr>
            <p:ph type="sldNum" sz="quarter" idx="4"/>
          </p:nvPr>
        </p:nvSpPr>
        <p:spPr bwMode="auto">
          <a:xfrm>
            <a:off x="6324600" y="9258300"/>
            <a:ext cx="342900"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Gill Sans" charset="0"/>
                <a:ea typeface="Gill Sans" charset="0"/>
                <a:cs typeface="Gill Sans" charset="0"/>
                <a:sym typeface="Gill Sans" charset="0"/>
              </a:defRPr>
            </a:lvl1pPr>
          </a:lstStyle>
          <a:p>
            <a:pPr>
              <a:defRPr/>
            </a:pPr>
            <a:fld id="{E568BD95-0573-43BA-BBC0-F1B2ADBBC90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ransition/>
  <p:hf hdr="0" ftr="0" dt="0"/>
  <p:txStyles>
    <p:titleStyle>
      <a:lvl1pPr algn="ctr" rtl="0" eaLnBrk="0" fontAlgn="base" hangingPunct="0">
        <a:spcBef>
          <a:spcPct val="0"/>
        </a:spcBef>
        <a:spcAft>
          <a:spcPct val="0"/>
        </a:spcAft>
        <a:defRPr sz="4800">
          <a:solidFill>
            <a:schemeClr val="tx1"/>
          </a:solidFill>
          <a:latin typeface="+mj-lt"/>
          <a:ea typeface="+mj-ea"/>
          <a:cs typeface="+mj-cs"/>
          <a:sym typeface="CMR12" pitchFamily="34" charset="0"/>
        </a:defRPr>
      </a:lvl1pPr>
      <a:lvl2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2pPr>
      <a:lvl3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3pPr>
      <a:lvl4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4pPr>
      <a:lvl5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5pPr>
      <a:lvl6pPr marL="4572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6pPr>
      <a:lvl7pPr marL="9144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7pPr>
      <a:lvl8pPr marL="13716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8pPr>
      <a:lvl9pPr marL="18288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9pPr>
    </p:titleStyle>
    <p:bodyStyle>
      <a:lvl1pPr algn="ctr" rtl="0" eaLnBrk="0" fontAlgn="base" hangingPunct="0">
        <a:spcBef>
          <a:spcPct val="0"/>
        </a:spcBef>
        <a:spcAft>
          <a:spcPct val="0"/>
        </a:spcAft>
        <a:defRPr sz="3400">
          <a:solidFill>
            <a:schemeClr val="tx1"/>
          </a:solidFill>
          <a:latin typeface="+mn-lt"/>
          <a:ea typeface="+mn-ea"/>
          <a:cs typeface="+mn-cs"/>
          <a:sym typeface="CMR12" pitchFamily="34" charset="0"/>
        </a:defRPr>
      </a:lvl1pPr>
      <a:lvl2pPr algn="ctr" rtl="0" eaLnBrk="0" fontAlgn="base" hangingPunct="0">
        <a:spcBef>
          <a:spcPct val="0"/>
        </a:spcBef>
        <a:spcAft>
          <a:spcPct val="0"/>
        </a:spcAft>
        <a:defRPr sz="3400">
          <a:solidFill>
            <a:schemeClr val="tx1"/>
          </a:solidFill>
          <a:latin typeface="+mn-lt"/>
          <a:ea typeface="+mn-ea"/>
          <a:cs typeface="+mn-cs"/>
          <a:sym typeface="CMR12" pitchFamily="34" charset="0"/>
        </a:defRPr>
      </a:lvl2pPr>
      <a:lvl3pPr algn="ctr" rtl="0" eaLnBrk="0" fontAlgn="base" hangingPunct="0">
        <a:spcBef>
          <a:spcPct val="0"/>
        </a:spcBef>
        <a:spcAft>
          <a:spcPct val="0"/>
        </a:spcAft>
        <a:defRPr sz="3400">
          <a:solidFill>
            <a:schemeClr val="tx1"/>
          </a:solidFill>
          <a:latin typeface="+mn-lt"/>
          <a:ea typeface="+mn-ea"/>
          <a:cs typeface="+mn-cs"/>
          <a:sym typeface="CMR12" pitchFamily="34" charset="0"/>
        </a:defRPr>
      </a:lvl3pPr>
      <a:lvl4pPr algn="ctr" rtl="0" eaLnBrk="0" fontAlgn="base" hangingPunct="0">
        <a:spcBef>
          <a:spcPct val="0"/>
        </a:spcBef>
        <a:spcAft>
          <a:spcPct val="0"/>
        </a:spcAft>
        <a:defRPr sz="3400">
          <a:solidFill>
            <a:schemeClr val="tx1"/>
          </a:solidFill>
          <a:latin typeface="+mn-lt"/>
          <a:ea typeface="+mn-ea"/>
          <a:cs typeface="+mn-cs"/>
          <a:sym typeface="CMR12" pitchFamily="34" charset="0"/>
        </a:defRPr>
      </a:lvl4pPr>
      <a:lvl5pPr algn="ctr" rtl="0" eaLnBrk="0" fontAlgn="base" hangingPunct="0">
        <a:spcBef>
          <a:spcPct val="0"/>
        </a:spcBef>
        <a:spcAft>
          <a:spcPct val="0"/>
        </a:spcAft>
        <a:defRPr sz="3400">
          <a:solidFill>
            <a:schemeClr val="tx1"/>
          </a:solidFill>
          <a:latin typeface="+mn-lt"/>
          <a:ea typeface="+mn-ea"/>
          <a:cs typeface="+mn-cs"/>
          <a:sym typeface="CMR12" pitchFamily="34" charset="0"/>
        </a:defRPr>
      </a:lvl5pPr>
      <a:lvl6pPr marL="457200" algn="ctr" rtl="0" fontAlgn="base">
        <a:spcBef>
          <a:spcPct val="0"/>
        </a:spcBef>
        <a:spcAft>
          <a:spcPct val="0"/>
        </a:spcAft>
        <a:defRPr sz="3400">
          <a:solidFill>
            <a:schemeClr val="tx1"/>
          </a:solidFill>
          <a:latin typeface="+mn-lt"/>
          <a:ea typeface="+mn-ea"/>
          <a:cs typeface="+mn-cs"/>
          <a:sym typeface="CMR12" charset="0"/>
        </a:defRPr>
      </a:lvl6pPr>
      <a:lvl7pPr marL="914400" algn="ctr" rtl="0" fontAlgn="base">
        <a:spcBef>
          <a:spcPct val="0"/>
        </a:spcBef>
        <a:spcAft>
          <a:spcPct val="0"/>
        </a:spcAft>
        <a:defRPr sz="3400">
          <a:solidFill>
            <a:schemeClr val="tx1"/>
          </a:solidFill>
          <a:latin typeface="+mn-lt"/>
          <a:ea typeface="+mn-ea"/>
          <a:cs typeface="+mn-cs"/>
          <a:sym typeface="CMR12" charset="0"/>
        </a:defRPr>
      </a:lvl7pPr>
      <a:lvl8pPr marL="1371600" algn="ctr" rtl="0" fontAlgn="base">
        <a:spcBef>
          <a:spcPct val="0"/>
        </a:spcBef>
        <a:spcAft>
          <a:spcPct val="0"/>
        </a:spcAft>
        <a:defRPr sz="3400">
          <a:solidFill>
            <a:schemeClr val="tx1"/>
          </a:solidFill>
          <a:latin typeface="+mn-lt"/>
          <a:ea typeface="+mn-ea"/>
          <a:cs typeface="+mn-cs"/>
          <a:sym typeface="CMR12" charset="0"/>
        </a:defRPr>
      </a:lvl8pPr>
      <a:lvl9pPr marL="1828800" algn="ctr" rtl="0" fontAlgn="base">
        <a:spcBef>
          <a:spcPct val="0"/>
        </a:spcBef>
        <a:spcAft>
          <a:spcPct val="0"/>
        </a:spcAft>
        <a:defRPr sz="3400">
          <a:solidFill>
            <a:schemeClr val="tx1"/>
          </a:solidFill>
          <a:latin typeface="+mn-lt"/>
          <a:ea typeface="+mn-ea"/>
          <a:cs typeface="+mn-cs"/>
          <a:sym typeface="CMR12"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99999"/>
            </a:gs>
            <a:gs pos="100000">
              <a:srgbClr val="E6E6E6"/>
            </a:gs>
          </a:gsLst>
          <a:lin ang="5400000" scaled="1"/>
        </a:gradFill>
        <a:effectLst/>
      </p:bgPr>
    </p:bg>
    <p:spTree>
      <p:nvGrpSpPr>
        <p:cNvPr id="1" name=""/>
        <p:cNvGrpSpPr/>
        <p:nvPr/>
      </p:nvGrpSpPr>
      <p:grpSpPr>
        <a:xfrm>
          <a:off x="0" y="0"/>
          <a:ext cx="0" cy="0"/>
          <a:chOff x="0" y="0"/>
          <a:chExt cx="0" cy="0"/>
        </a:xfrm>
      </p:grpSpPr>
      <p:sp>
        <p:nvSpPr>
          <p:cNvPr id="9218"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CMR12" pitchFamily="34" charset="0"/>
              </a:rPr>
              <a:t>Click to edit Master title style</a:t>
            </a:r>
          </a:p>
        </p:txBody>
      </p:sp>
      <p:sp>
        <p:nvSpPr>
          <p:cNvPr id="2" name="Text Box 2"/>
          <p:cNvSpPr txBox="1">
            <a:spLocks noGrp="1" noChangeArrowheads="1"/>
          </p:cNvSpPr>
          <p:nvPr>
            <p:ph type="sldNum" sz="quarter" idx="4"/>
          </p:nvPr>
        </p:nvSpPr>
        <p:spPr bwMode="auto">
          <a:xfrm>
            <a:off x="6324600" y="9258300"/>
            <a:ext cx="342900"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chemeClr val="tx1"/>
                </a:solidFill>
                <a:latin typeface="+mn-lt"/>
                <a:ea typeface="Gill Sans" charset="0"/>
                <a:cs typeface="Gill Sans" charset="0"/>
                <a:sym typeface="Gill Sans" charset="0"/>
              </a:defRPr>
            </a:lvl1pPr>
          </a:lstStyle>
          <a:p>
            <a:pPr>
              <a:defRPr/>
            </a:pPr>
            <a:fld id="{85A9DDF0-FADC-4CD3-923A-4C99F9CA0A2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ransition/>
  <p:hf hdr="0" ftr="0" dt="0"/>
  <p:txStyles>
    <p:titleStyle>
      <a:lvl1pPr algn="ctr" rtl="0" eaLnBrk="0" fontAlgn="base" hangingPunct="0">
        <a:spcBef>
          <a:spcPct val="0"/>
        </a:spcBef>
        <a:spcAft>
          <a:spcPct val="0"/>
        </a:spcAft>
        <a:defRPr sz="4800">
          <a:solidFill>
            <a:schemeClr val="tx1"/>
          </a:solidFill>
          <a:latin typeface="+mj-lt"/>
          <a:ea typeface="+mj-ea"/>
          <a:cs typeface="+mj-cs"/>
          <a:sym typeface="CMR12" pitchFamily="34" charset="0"/>
        </a:defRPr>
      </a:lvl1pPr>
      <a:lvl2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2pPr>
      <a:lvl3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3pPr>
      <a:lvl4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4pPr>
      <a:lvl5pPr algn="ctr" rtl="0" eaLnBrk="0" fontAlgn="base" hangingPunct="0">
        <a:spcBef>
          <a:spcPct val="0"/>
        </a:spcBef>
        <a:spcAft>
          <a:spcPct val="0"/>
        </a:spcAft>
        <a:defRPr sz="4800">
          <a:solidFill>
            <a:schemeClr val="tx1"/>
          </a:solidFill>
          <a:latin typeface="CMR12" charset="0"/>
          <a:ea typeface="ヒラギノ角ゴ ProN W3" charset="0"/>
          <a:cs typeface="ヒラギノ角ゴ ProN W3" charset="0"/>
          <a:sym typeface="CMR12" pitchFamily="34" charset="0"/>
        </a:defRPr>
      </a:lvl5pPr>
      <a:lvl6pPr marL="4572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6pPr>
      <a:lvl7pPr marL="9144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7pPr>
      <a:lvl8pPr marL="13716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8pPr>
      <a:lvl9pPr marL="1828800" algn="ctr" rtl="0" fontAlgn="base">
        <a:spcBef>
          <a:spcPct val="0"/>
        </a:spcBef>
        <a:spcAft>
          <a:spcPct val="0"/>
        </a:spcAft>
        <a:defRPr sz="4800">
          <a:solidFill>
            <a:schemeClr val="tx1"/>
          </a:solidFill>
          <a:latin typeface="CMR12" charset="0"/>
          <a:ea typeface="ヒラギノ角ゴ ProN W3" charset="0"/>
          <a:cs typeface="ヒラギノ角ゴ ProN W3" charset="0"/>
          <a:sym typeface="CMR12" charset="0"/>
        </a:defRPr>
      </a:lvl9pPr>
    </p:titleStyle>
    <p:bodyStyle>
      <a:lvl1pPr marL="889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3"/>
          <p:cNvSpPr>
            <a:spLocks noGrp="1"/>
          </p:cNvSpPr>
          <p:nvPr>
            <p:ph type="sldNum" sz="quarter" idx="10"/>
          </p:nvPr>
        </p:nvSpPr>
        <p:spPr>
          <a:noFill/>
        </p:spPr>
        <p:txBody>
          <a:bodyPr/>
          <a:lstStyle/>
          <a:p>
            <a:fld id="{38C70EC3-A066-4266-B3B1-EC4C1096FC8B}" type="slidenum">
              <a:rPr lang="en-US" smtClean="0"/>
              <a:pPr/>
              <a:t>1</a:t>
            </a:fld>
            <a:endParaRPr lang="en-US" smtClean="0"/>
          </a:p>
        </p:txBody>
      </p:sp>
      <p:sp>
        <p:nvSpPr>
          <p:cNvPr id="15363" name="Rectangle 1"/>
          <p:cNvSpPr>
            <a:spLocks noGrp="1" noChangeArrowheads="1"/>
          </p:cNvSpPr>
          <p:nvPr>
            <p:ph type="title"/>
          </p:nvPr>
        </p:nvSpPr>
        <p:spPr/>
        <p:txBody>
          <a:bodyPr/>
          <a:lstStyle/>
          <a:p>
            <a:pPr eaLnBrk="1" hangingPunct="1"/>
            <a:r>
              <a:rPr lang="en-US" dirty="0" smtClean="0">
                <a:ea typeface="Lucida Grande" charset="0"/>
                <a:cs typeface="Lucida Grande" charset="0"/>
              </a:rPr>
              <a:t>UQ for Engine</a:t>
            </a:r>
            <a:endParaRPr lang="en-US" dirty="0" smtClean="0"/>
          </a:p>
        </p:txBody>
      </p:sp>
      <p:sp>
        <p:nvSpPr>
          <p:cNvPr id="15364" name="Rectangle 2"/>
          <p:cNvSpPr>
            <a:spLocks noGrp="1" noChangeArrowheads="1"/>
          </p:cNvSpPr>
          <p:nvPr>
            <p:ph type="body" idx="1"/>
          </p:nvPr>
        </p:nvSpPr>
        <p:spPr/>
        <p:txBody>
          <a:bodyPr/>
          <a:lstStyle/>
          <a:p>
            <a:pPr eaLnBrk="1" hangingPunct="1"/>
            <a:r>
              <a:rPr lang="en-US" smtClean="0">
                <a:ea typeface="Lucida Grande" charset="0"/>
                <a:cs typeface="Lucida Grande" charset="0"/>
              </a:rPr>
              <a:t>Sujit Nair</a:t>
            </a:r>
            <a:endParaRPr lang="en-US"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EPA  Numbers </a:t>
            </a:r>
            <a:endParaRPr lang="en-US" dirty="0"/>
          </a:p>
        </p:txBody>
      </p:sp>
      <p:sp>
        <p:nvSpPr>
          <p:cNvPr id="4" name="Slide Number Placeholder 3"/>
          <p:cNvSpPr>
            <a:spLocks noGrp="1"/>
          </p:cNvSpPr>
          <p:nvPr>
            <p:ph type="sldNum" sz="quarter" idx="10"/>
          </p:nvPr>
        </p:nvSpPr>
        <p:spPr/>
        <p:txBody>
          <a:bodyPr/>
          <a:lstStyle/>
          <a:p>
            <a:pPr>
              <a:defRPr/>
            </a:pPr>
            <a:fld id="{17993B68-1157-444C-A7A4-73441C8BBD52}" type="slidenum">
              <a:rPr lang="en-US" smtClean="0"/>
              <a:pPr>
                <a:defRPr/>
              </a:pPr>
              <a:t>10</a:t>
            </a:fld>
            <a:endParaRPr lang="en-US"/>
          </a:p>
        </p:txBody>
      </p:sp>
      <p:sp>
        <p:nvSpPr>
          <p:cNvPr id="5" name="TextBox 4"/>
          <p:cNvSpPr txBox="1"/>
          <p:nvPr/>
        </p:nvSpPr>
        <p:spPr>
          <a:xfrm>
            <a:off x="787400" y="2438400"/>
            <a:ext cx="11355892" cy="5262979"/>
          </a:xfrm>
          <a:prstGeom prst="rect">
            <a:avLst/>
          </a:prstGeom>
          <a:noFill/>
        </p:spPr>
        <p:txBody>
          <a:bodyPr wrap="square" rtlCol="0">
            <a:spAutoFit/>
          </a:bodyPr>
          <a:lstStyle/>
          <a:p>
            <a:pPr algn="l">
              <a:buFont typeface="Arial"/>
              <a:buChar char="•"/>
            </a:pPr>
            <a:r>
              <a:rPr lang="en-US" dirty="0" smtClean="0"/>
              <a:t>In general, the absolute value of EPA does not carry significant meaning</a:t>
            </a:r>
          </a:p>
          <a:p>
            <a:pPr algn="l">
              <a:buFont typeface="Arial"/>
              <a:buChar char="•"/>
            </a:pPr>
            <a:r>
              <a:rPr lang="en-US" dirty="0" smtClean="0"/>
              <a:t>Given two components, the EPA distinguishes them in terms of uncertainty performance</a:t>
            </a:r>
          </a:p>
          <a:p>
            <a:pPr algn="l">
              <a:buFont typeface="Arial"/>
              <a:buChar char="•"/>
            </a:pPr>
            <a:r>
              <a:rPr lang="en-US" dirty="0" smtClean="0"/>
              <a:t>Helps choose between multiple components based on UQ propagation</a:t>
            </a:r>
          </a:p>
          <a:p>
            <a:pPr lvl="1" algn="l">
              <a:buFont typeface="Arial"/>
              <a:buChar char="•"/>
            </a:pPr>
            <a:r>
              <a:rPr lang="en-US" dirty="0" smtClean="0"/>
              <a:t>Do I select a high pressure ratio HPC?</a:t>
            </a:r>
          </a:p>
          <a:p>
            <a:pPr lvl="1" algn="l">
              <a:buFont typeface="Arial"/>
              <a:buChar char="•"/>
            </a:pPr>
            <a:r>
              <a:rPr lang="en-US" dirty="0" smtClean="0"/>
              <a:t>Do I select a high efficiency HPC?</a:t>
            </a:r>
            <a:endParaRPr 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p>
            <a:fld id="{5AF477E0-EF85-4124-9D7B-C79A5F361039}" type="slidenum">
              <a:rPr lang="en-US" smtClean="0"/>
              <a:pPr/>
              <a:t>11</a:t>
            </a:fld>
            <a:endParaRPr lang="en-US" smtClean="0"/>
          </a:p>
        </p:txBody>
      </p:sp>
      <p:sp>
        <p:nvSpPr>
          <p:cNvPr id="18435" name="Rectangle 1"/>
          <p:cNvSpPr>
            <a:spLocks noGrp="1" noChangeArrowheads="1"/>
          </p:cNvSpPr>
          <p:nvPr>
            <p:ph type="title"/>
          </p:nvPr>
        </p:nvSpPr>
        <p:spPr/>
        <p:txBody>
          <a:bodyPr/>
          <a:lstStyle/>
          <a:p>
            <a:pPr eaLnBrk="1" hangingPunct="1"/>
            <a:r>
              <a:rPr lang="en-US" dirty="0" smtClean="0">
                <a:ea typeface="Lucida Grande" charset="0"/>
                <a:cs typeface="Lucida Grande" charset="0"/>
              </a:rPr>
              <a:t>HPC EPA</a:t>
            </a:r>
            <a:endParaRPr lang="en-US" dirty="0" smtClean="0"/>
          </a:p>
        </p:txBody>
      </p:sp>
      <p:sp>
        <p:nvSpPr>
          <p:cNvPr id="4" name="Rectangle 3"/>
          <p:cNvSpPr/>
          <p:nvPr/>
        </p:nvSpPr>
        <p:spPr bwMode="auto">
          <a:xfrm>
            <a:off x="1016000" y="3505200"/>
            <a:ext cx="3505200" cy="1752600"/>
          </a:xfrm>
          <a:prstGeom prst="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endParaRPr>
          </a:p>
        </p:txBody>
      </p:sp>
      <p:sp>
        <p:nvSpPr>
          <p:cNvPr id="5" name="TextBox 4"/>
          <p:cNvSpPr txBox="1"/>
          <p:nvPr/>
        </p:nvSpPr>
        <p:spPr>
          <a:xfrm>
            <a:off x="2006600" y="4038600"/>
            <a:ext cx="1319515" cy="738664"/>
          </a:xfrm>
          <a:prstGeom prst="rect">
            <a:avLst/>
          </a:prstGeom>
          <a:noFill/>
        </p:spPr>
        <p:txBody>
          <a:bodyPr wrap="none" rtlCol="0">
            <a:spAutoFit/>
          </a:bodyPr>
          <a:lstStyle/>
          <a:p>
            <a:r>
              <a:rPr lang="en-US" dirty="0" smtClean="0"/>
              <a:t>HPC</a:t>
            </a:r>
            <a:endParaRPr lang="en-US" dirty="0"/>
          </a:p>
        </p:txBody>
      </p:sp>
      <p:sp>
        <p:nvSpPr>
          <p:cNvPr id="15" name="Rectangle 14"/>
          <p:cNvSpPr/>
          <p:nvPr/>
        </p:nvSpPr>
        <p:spPr bwMode="auto">
          <a:xfrm>
            <a:off x="5130800" y="3505200"/>
            <a:ext cx="3505200" cy="1752600"/>
          </a:xfrm>
          <a:prstGeom prst="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endParaRPr>
          </a:p>
        </p:txBody>
      </p:sp>
      <p:sp>
        <p:nvSpPr>
          <p:cNvPr id="17" name="TextBox 16"/>
          <p:cNvSpPr txBox="1"/>
          <p:nvPr/>
        </p:nvSpPr>
        <p:spPr>
          <a:xfrm>
            <a:off x="6121400" y="4038600"/>
            <a:ext cx="1319515" cy="738664"/>
          </a:xfrm>
          <a:prstGeom prst="rect">
            <a:avLst/>
          </a:prstGeom>
          <a:noFill/>
        </p:spPr>
        <p:txBody>
          <a:bodyPr wrap="none" rtlCol="0">
            <a:spAutoFit/>
          </a:bodyPr>
          <a:lstStyle/>
          <a:p>
            <a:r>
              <a:rPr lang="en-US" dirty="0" smtClean="0"/>
              <a:t>HPC</a:t>
            </a:r>
            <a:endParaRPr lang="en-US" dirty="0"/>
          </a:p>
        </p:txBody>
      </p:sp>
      <p:sp>
        <p:nvSpPr>
          <p:cNvPr id="18" name="Rectangle 17"/>
          <p:cNvSpPr/>
          <p:nvPr/>
        </p:nvSpPr>
        <p:spPr bwMode="auto">
          <a:xfrm>
            <a:off x="9093200" y="3505200"/>
            <a:ext cx="3505200" cy="1752600"/>
          </a:xfrm>
          <a:prstGeom prst="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endParaRPr>
          </a:p>
        </p:txBody>
      </p:sp>
      <p:sp>
        <p:nvSpPr>
          <p:cNvPr id="19" name="TextBox 18"/>
          <p:cNvSpPr txBox="1"/>
          <p:nvPr/>
        </p:nvSpPr>
        <p:spPr>
          <a:xfrm>
            <a:off x="10083800" y="4038600"/>
            <a:ext cx="1319515" cy="738664"/>
          </a:xfrm>
          <a:prstGeom prst="rect">
            <a:avLst/>
          </a:prstGeom>
          <a:noFill/>
        </p:spPr>
        <p:txBody>
          <a:bodyPr wrap="none" rtlCol="0">
            <a:spAutoFit/>
          </a:bodyPr>
          <a:lstStyle/>
          <a:p>
            <a:r>
              <a:rPr lang="en-US" dirty="0" smtClean="0"/>
              <a:t>HPC</a:t>
            </a:r>
            <a:endParaRPr lang="en-US" dirty="0"/>
          </a:p>
        </p:txBody>
      </p:sp>
      <p:sp>
        <p:nvSpPr>
          <p:cNvPr id="26" name="TextBox 25"/>
          <p:cNvSpPr txBox="1"/>
          <p:nvPr/>
        </p:nvSpPr>
        <p:spPr>
          <a:xfrm>
            <a:off x="144209" y="7162800"/>
            <a:ext cx="13021513" cy="1754327"/>
          </a:xfrm>
          <a:prstGeom prst="rect">
            <a:avLst/>
          </a:prstGeom>
          <a:noFill/>
        </p:spPr>
        <p:txBody>
          <a:bodyPr wrap="none" rtlCol="0">
            <a:spAutoFit/>
          </a:bodyPr>
          <a:lstStyle/>
          <a:p>
            <a:pPr algn="l">
              <a:buFont typeface="Arial"/>
              <a:buChar char="•"/>
            </a:pPr>
            <a:r>
              <a:rPr lang="en-US" sz="3600" dirty="0" smtClean="0"/>
              <a:t>Enabler for component selection based on UQ</a:t>
            </a:r>
          </a:p>
          <a:p>
            <a:pPr algn="l">
              <a:buFont typeface="Arial"/>
              <a:buChar char="•"/>
            </a:pPr>
            <a:r>
              <a:rPr lang="en-US" sz="3600" dirty="0" smtClean="0"/>
              <a:t>As efficiency increases, so does uncertainty explosion</a:t>
            </a:r>
          </a:p>
          <a:p>
            <a:pPr algn="l">
              <a:buFont typeface="Arial"/>
              <a:buChar char="•"/>
            </a:pPr>
            <a:r>
              <a:rPr lang="en-US" sz="3600" dirty="0" smtClean="0"/>
              <a:t>Demonstrates less uncertainty tolerance for high efficiency HPC</a:t>
            </a:r>
            <a:endParaRPr lang="en-US" sz="3600" dirty="0"/>
          </a:p>
        </p:txBody>
      </p:sp>
      <p:sp>
        <p:nvSpPr>
          <p:cNvPr id="14" name="TextBox 13"/>
          <p:cNvSpPr txBox="1"/>
          <p:nvPr/>
        </p:nvSpPr>
        <p:spPr>
          <a:xfrm>
            <a:off x="1016000" y="5410200"/>
            <a:ext cx="3505200" cy="1077218"/>
          </a:xfrm>
          <a:prstGeom prst="rect">
            <a:avLst/>
          </a:prstGeom>
          <a:noFill/>
        </p:spPr>
        <p:txBody>
          <a:bodyPr wrap="square" rtlCol="0">
            <a:spAutoFit/>
          </a:bodyPr>
          <a:lstStyle/>
          <a:p>
            <a:r>
              <a:rPr lang="en-US" sz="3200" dirty="0" smtClean="0">
                <a:latin typeface="Helvetica" pitchFamily="34" charset="0"/>
                <a:cs typeface="Helvetica" pitchFamily="34" charset="0"/>
              </a:rPr>
              <a:t>Efficiency = 0.7</a:t>
            </a:r>
          </a:p>
          <a:p>
            <a:r>
              <a:rPr lang="en-US" sz="3200" dirty="0" smtClean="0">
                <a:latin typeface="Helvetica" pitchFamily="34" charset="0"/>
                <a:cs typeface="Helvetica" pitchFamily="34" charset="0"/>
              </a:rPr>
              <a:t>EPA </a:t>
            </a:r>
            <a:r>
              <a:rPr lang="en-US" sz="3200" dirty="0" smtClean="0">
                <a:latin typeface="Helvetica" pitchFamily="34" charset="0"/>
                <a:cs typeface="Helvetica" pitchFamily="34" charset="0"/>
              </a:rPr>
              <a:t>= </a:t>
            </a:r>
            <a:r>
              <a:rPr lang="en-US" sz="3200" dirty="0" smtClean="0">
                <a:latin typeface="Helvetica" pitchFamily="34" charset="0"/>
                <a:cs typeface="Helvetica" pitchFamily="34" charset="0"/>
              </a:rPr>
              <a:t>3.5 &gt; 2.5</a:t>
            </a:r>
            <a:endParaRPr lang="en-US" sz="3200" dirty="0">
              <a:latin typeface="Helvetica" pitchFamily="34" charset="0"/>
              <a:cs typeface="Helvetica" pitchFamily="34" charset="0"/>
            </a:endParaRPr>
          </a:p>
        </p:txBody>
      </p:sp>
      <p:sp>
        <p:nvSpPr>
          <p:cNvPr id="16" name="TextBox 15"/>
          <p:cNvSpPr txBox="1"/>
          <p:nvPr/>
        </p:nvSpPr>
        <p:spPr>
          <a:xfrm>
            <a:off x="5130800" y="5410200"/>
            <a:ext cx="3505200" cy="1077218"/>
          </a:xfrm>
          <a:prstGeom prst="rect">
            <a:avLst/>
          </a:prstGeom>
          <a:noFill/>
        </p:spPr>
        <p:txBody>
          <a:bodyPr wrap="square" rtlCol="0">
            <a:spAutoFit/>
          </a:bodyPr>
          <a:lstStyle/>
          <a:p>
            <a:r>
              <a:rPr lang="en-US" sz="3200" dirty="0" smtClean="0">
                <a:latin typeface="Helvetica" pitchFamily="34" charset="0"/>
                <a:cs typeface="Helvetica" pitchFamily="34" charset="0"/>
              </a:rPr>
              <a:t>Efficiency = 0.9</a:t>
            </a:r>
          </a:p>
          <a:p>
            <a:r>
              <a:rPr lang="en-US" sz="3200" dirty="0" smtClean="0">
                <a:latin typeface="Helvetica" pitchFamily="34" charset="0"/>
                <a:cs typeface="Helvetica" pitchFamily="34" charset="0"/>
              </a:rPr>
              <a:t>EPA </a:t>
            </a:r>
            <a:r>
              <a:rPr lang="en-US" sz="3200" dirty="0" smtClean="0">
                <a:latin typeface="Helvetica" pitchFamily="34" charset="0"/>
                <a:cs typeface="Helvetica" pitchFamily="34" charset="0"/>
              </a:rPr>
              <a:t>= </a:t>
            </a:r>
            <a:r>
              <a:rPr lang="en-US" sz="3200" dirty="0" smtClean="0">
                <a:latin typeface="Helvetica" pitchFamily="34" charset="0"/>
                <a:cs typeface="Helvetica" pitchFamily="34" charset="0"/>
              </a:rPr>
              <a:t>3.6 &gt; 2.5</a:t>
            </a:r>
            <a:endParaRPr lang="en-US" sz="3200" dirty="0">
              <a:latin typeface="Helvetica" pitchFamily="34" charset="0"/>
              <a:cs typeface="Helvetica" pitchFamily="34" charset="0"/>
            </a:endParaRPr>
          </a:p>
        </p:txBody>
      </p:sp>
      <p:sp>
        <p:nvSpPr>
          <p:cNvPr id="20" name="TextBox 19"/>
          <p:cNvSpPr txBox="1"/>
          <p:nvPr/>
        </p:nvSpPr>
        <p:spPr>
          <a:xfrm>
            <a:off x="9017000" y="5410200"/>
            <a:ext cx="3505200" cy="1077218"/>
          </a:xfrm>
          <a:prstGeom prst="rect">
            <a:avLst/>
          </a:prstGeom>
          <a:noFill/>
        </p:spPr>
        <p:txBody>
          <a:bodyPr wrap="square" rtlCol="0">
            <a:spAutoFit/>
          </a:bodyPr>
          <a:lstStyle/>
          <a:p>
            <a:r>
              <a:rPr lang="en-US" sz="3200" dirty="0" smtClean="0">
                <a:latin typeface="Helvetica" pitchFamily="34" charset="0"/>
                <a:cs typeface="Helvetica" pitchFamily="34" charset="0"/>
              </a:rPr>
              <a:t>Efficiency = 0.99</a:t>
            </a:r>
          </a:p>
          <a:p>
            <a:r>
              <a:rPr lang="en-US" sz="3200" dirty="0" smtClean="0">
                <a:latin typeface="Helvetica" pitchFamily="34" charset="0"/>
                <a:cs typeface="Helvetica" pitchFamily="34" charset="0"/>
              </a:rPr>
              <a:t>EPA </a:t>
            </a:r>
            <a:r>
              <a:rPr lang="en-US" sz="3200" dirty="0" smtClean="0">
                <a:latin typeface="Helvetica" pitchFamily="34" charset="0"/>
                <a:cs typeface="Helvetica" pitchFamily="34" charset="0"/>
              </a:rPr>
              <a:t>= </a:t>
            </a:r>
            <a:r>
              <a:rPr lang="en-US" sz="3200" dirty="0" smtClean="0">
                <a:latin typeface="Helvetica" pitchFamily="34" charset="0"/>
                <a:cs typeface="Helvetica" pitchFamily="34" charset="0"/>
              </a:rPr>
              <a:t>3.67 &gt; 2.5</a:t>
            </a:r>
            <a:endParaRPr lang="en-US" sz="3200" dirty="0">
              <a:latin typeface="Helvetica" pitchFamily="34" charset="0"/>
              <a:cs typeface="Helvetica" pitchFamily="34"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p>
            <a:fld id="{5AF477E0-EF85-4124-9D7B-C79A5F361039}" type="slidenum">
              <a:rPr lang="en-US" smtClean="0"/>
              <a:pPr/>
              <a:t>12</a:t>
            </a:fld>
            <a:endParaRPr lang="en-US" smtClean="0"/>
          </a:p>
        </p:txBody>
      </p:sp>
      <p:sp>
        <p:nvSpPr>
          <p:cNvPr id="18435" name="Rectangle 1"/>
          <p:cNvSpPr>
            <a:spLocks noGrp="1" noChangeArrowheads="1"/>
          </p:cNvSpPr>
          <p:nvPr>
            <p:ph type="title"/>
          </p:nvPr>
        </p:nvSpPr>
        <p:spPr/>
        <p:txBody>
          <a:bodyPr/>
          <a:lstStyle/>
          <a:p>
            <a:pPr eaLnBrk="1" hangingPunct="1"/>
            <a:r>
              <a:rPr lang="en-US" dirty="0" smtClean="0">
                <a:ea typeface="Lucida Grande" charset="0"/>
                <a:cs typeface="Lucida Grande" charset="0"/>
              </a:rPr>
              <a:t>HPC EPA</a:t>
            </a:r>
            <a:endParaRPr lang="en-US" dirty="0" smtClean="0"/>
          </a:p>
        </p:txBody>
      </p:sp>
      <p:sp>
        <p:nvSpPr>
          <p:cNvPr id="4" name="Rectangle 3"/>
          <p:cNvSpPr/>
          <p:nvPr/>
        </p:nvSpPr>
        <p:spPr bwMode="auto">
          <a:xfrm>
            <a:off x="1016000" y="3505200"/>
            <a:ext cx="3505200" cy="1752600"/>
          </a:xfrm>
          <a:prstGeom prst="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endParaRPr>
          </a:p>
        </p:txBody>
      </p:sp>
      <p:sp>
        <p:nvSpPr>
          <p:cNvPr id="5" name="TextBox 4"/>
          <p:cNvSpPr txBox="1"/>
          <p:nvPr/>
        </p:nvSpPr>
        <p:spPr>
          <a:xfrm>
            <a:off x="2006600" y="4038600"/>
            <a:ext cx="1319515" cy="738664"/>
          </a:xfrm>
          <a:prstGeom prst="rect">
            <a:avLst/>
          </a:prstGeom>
          <a:noFill/>
        </p:spPr>
        <p:txBody>
          <a:bodyPr wrap="none" rtlCol="0">
            <a:spAutoFit/>
          </a:bodyPr>
          <a:lstStyle/>
          <a:p>
            <a:r>
              <a:rPr lang="en-US" dirty="0" smtClean="0"/>
              <a:t>HPC</a:t>
            </a:r>
            <a:endParaRPr lang="en-US" dirty="0"/>
          </a:p>
        </p:txBody>
      </p:sp>
      <p:sp>
        <p:nvSpPr>
          <p:cNvPr id="15" name="Rectangle 14"/>
          <p:cNvSpPr/>
          <p:nvPr/>
        </p:nvSpPr>
        <p:spPr bwMode="auto">
          <a:xfrm>
            <a:off x="5130800" y="3505200"/>
            <a:ext cx="3505200" cy="1752600"/>
          </a:xfrm>
          <a:prstGeom prst="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endParaRPr>
          </a:p>
        </p:txBody>
      </p:sp>
      <p:sp>
        <p:nvSpPr>
          <p:cNvPr id="17" name="TextBox 16"/>
          <p:cNvSpPr txBox="1"/>
          <p:nvPr/>
        </p:nvSpPr>
        <p:spPr>
          <a:xfrm>
            <a:off x="6121400" y="4038600"/>
            <a:ext cx="1319515" cy="738664"/>
          </a:xfrm>
          <a:prstGeom prst="rect">
            <a:avLst/>
          </a:prstGeom>
          <a:noFill/>
        </p:spPr>
        <p:txBody>
          <a:bodyPr wrap="none" rtlCol="0">
            <a:spAutoFit/>
          </a:bodyPr>
          <a:lstStyle/>
          <a:p>
            <a:r>
              <a:rPr lang="en-US" dirty="0" smtClean="0"/>
              <a:t>HPC</a:t>
            </a:r>
            <a:endParaRPr lang="en-US" dirty="0"/>
          </a:p>
        </p:txBody>
      </p:sp>
      <p:sp>
        <p:nvSpPr>
          <p:cNvPr id="18" name="Rectangle 17"/>
          <p:cNvSpPr/>
          <p:nvPr/>
        </p:nvSpPr>
        <p:spPr bwMode="auto">
          <a:xfrm>
            <a:off x="9093200" y="3505200"/>
            <a:ext cx="3505200" cy="1752600"/>
          </a:xfrm>
          <a:prstGeom prst="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endParaRPr>
          </a:p>
        </p:txBody>
      </p:sp>
      <p:sp>
        <p:nvSpPr>
          <p:cNvPr id="19" name="TextBox 18"/>
          <p:cNvSpPr txBox="1"/>
          <p:nvPr/>
        </p:nvSpPr>
        <p:spPr>
          <a:xfrm>
            <a:off x="10083800" y="4038600"/>
            <a:ext cx="1319515" cy="738664"/>
          </a:xfrm>
          <a:prstGeom prst="rect">
            <a:avLst/>
          </a:prstGeom>
          <a:noFill/>
        </p:spPr>
        <p:txBody>
          <a:bodyPr wrap="none" rtlCol="0">
            <a:spAutoFit/>
          </a:bodyPr>
          <a:lstStyle/>
          <a:p>
            <a:r>
              <a:rPr lang="en-US" dirty="0" smtClean="0"/>
              <a:t>HPC</a:t>
            </a:r>
            <a:endParaRPr lang="en-US" dirty="0"/>
          </a:p>
        </p:txBody>
      </p:sp>
      <p:sp>
        <p:nvSpPr>
          <p:cNvPr id="13" name="TextBox 12"/>
          <p:cNvSpPr txBox="1"/>
          <p:nvPr/>
        </p:nvSpPr>
        <p:spPr>
          <a:xfrm>
            <a:off x="482600" y="6891278"/>
            <a:ext cx="11462463" cy="2308324"/>
          </a:xfrm>
          <a:prstGeom prst="rect">
            <a:avLst/>
          </a:prstGeom>
          <a:noFill/>
        </p:spPr>
        <p:txBody>
          <a:bodyPr wrap="square" rtlCol="0">
            <a:spAutoFit/>
          </a:bodyPr>
          <a:lstStyle/>
          <a:p>
            <a:pPr algn="l">
              <a:buFont typeface="Arial"/>
              <a:buChar char="•"/>
            </a:pPr>
            <a:r>
              <a:rPr lang="en-US" sz="3600" dirty="0" smtClean="0"/>
              <a:t>Enabler for component selection based on UQ</a:t>
            </a:r>
          </a:p>
          <a:p>
            <a:pPr algn="l">
              <a:buFont typeface="Arial"/>
              <a:buChar char="•"/>
            </a:pPr>
            <a:r>
              <a:rPr lang="en-US" sz="3600" dirty="0" smtClean="0"/>
              <a:t>As PR increases, uncertainty decreases and then flattens</a:t>
            </a:r>
          </a:p>
          <a:p>
            <a:pPr algn="l">
              <a:buFont typeface="Arial"/>
              <a:buChar char="•"/>
            </a:pPr>
            <a:r>
              <a:rPr lang="en-US" sz="3600" dirty="0" smtClean="0"/>
              <a:t>Demonstrates very good uncertainty tolerance for high pressure ration HPC</a:t>
            </a:r>
            <a:endParaRPr lang="en-US" sz="3600" dirty="0"/>
          </a:p>
        </p:txBody>
      </p:sp>
      <p:sp>
        <p:nvSpPr>
          <p:cNvPr id="14" name="TextBox 13"/>
          <p:cNvSpPr txBox="1"/>
          <p:nvPr/>
        </p:nvSpPr>
        <p:spPr>
          <a:xfrm>
            <a:off x="1016000" y="5334000"/>
            <a:ext cx="3505200" cy="1077218"/>
          </a:xfrm>
          <a:prstGeom prst="rect">
            <a:avLst/>
          </a:prstGeom>
          <a:noFill/>
        </p:spPr>
        <p:txBody>
          <a:bodyPr wrap="square" rtlCol="0">
            <a:spAutoFit/>
          </a:bodyPr>
          <a:lstStyle/>
          <a:p>
            <a:r>
              <a:rPr lang="en-US" sz="3200" dirty="0" smtClean="0">
                <a:latin typeface="Helvetica" pitchFamily="34" charset="0"/>
                <a:cs typeface="Helvetica" pitchFamily="34" charset="0"/>
              </a:rPr>
              <a:t>PR = 5</a:t>
            </a:r>
          </a:p>
          <a:p>
            <a:r>
              <a:rPr lang="en-US" sz="3200" dirty="0" smtClean="0">
                <a:latin typeface="Helvetica" pitchFamily="34" charset="0"/>
                <a:cs typeface="Helvetica" pitchFamily="34" charset="0"/>
              </a:rPr>
              <a:t>EPA </a:t>
            </a:r>
            <a:r>
              <a:rPr lang="en-US" sz="3200" dirty="0" smtClean="0">
                <a:latin typeface="Helvetica" pitchFamily="34" charset="0"/>
                <a:cs typeface="Helvetica" pitchFamily="34" charset="0"/>
              </a:rPr>
              <a:t>= </a:t>
            </a:r>
            <a:r>
              <a:rPr lang="en-US" sz="3200" dirty="0" smtClean="0">
                <a:latin typeface="Helvetica" pitchFamily="34" charset="0"/>
                <a:cs typeface="Helvetica" pitchFamily="34" charset="0"/>
              </a:rPr>
              <a:t>3.9 &gt; 2.5</a:t>
            </a:r>
            <a:endParaRPr lang="en-US" sz="3200" dirty="0">
              <a:latin typeface="Helvetica" pitchFamily="34" charset="0"/>
              <a:cs typeface="Helvetica" pitchFamily="34" charset="0"/>
            </a:endParaRPr>
          </a:p>
        </p:txBody>
      </p:sp>
      <p:sp>
        <p:nvSpPr>
          <p:cNvPr id="16" name="TextBox 15"/>
          <p:cNvSpPr txBox="1"/>
          <p:nvPr/>
        </p:nvSpPr>
        <p:spPr>
          <a:xfrm>
            <a:off x="5130800" y="5334000"/>
            <a:ext cx="3505200" cy="1077218"/>
          </a:xfrm>
          <a:prstGeom prst="rect">
            <a:avLst/>
          </a:prstGeom>
          <a:noFill/>
        </p:spPr>
        <p:txBody>
          <a:bodyPr wrap="square" rtlCol="0">
            <a:spAutoFit/>
          </a:bodyPr>
          <a:lstStyle/>
          <a:p>
            <a:r>
              <a:rPr lang="en-US" sz="3200" dirty="0" smtClean="0">
                <a:latin typeface="Helvetica" pitchFamily="34" charset="0"/>
                <a:cs typeface="Helvetica" pitchFamily="34" charset="0"/>
              </a:rPr>
              <a:t>PR = 14</a:t>
            </a:r>
          </a:p>
          <a:p>
            <a:r>
              <a:rPr lang="en-US" sz="3200" dirty="0" smtClean="0">
                <a:latin typeface="Helvetica" pitchFamily="34" charset="0"/>
                <a:cs typeface="Helvetica" pitchFamily="34" charset="0"/>
              </a:rPr>
              <a:t>EPA </a:t>
            </a:r>
            <a:r>
              <a:rPr lang="en-US" sz="3200" dirty="0" smtClean="0">
                <a:latin typeface="Helvetica" pitchFamily="34" charset="0"/>
                <a:cs typeface="Helvetica" pitchFamily="34" charset="0"/>
              </a:rPr>
              <a:t>= </a:t>
            </a:r>
            <a:r>
              <a:rPr lang="en-US" sz="3200" dirty="0" smtClean="0">
                <a:latin typeface="Helvetica" pitchFamily="34" charset="0"/>
                <a:cs typeface="Helvetica" pitchFamily="34" charset="0"/>
              </a:rPr>
              <a:t>3.6 &gt; 2.5</a:t>
            </a:r>
            <a:endParaRPr lang="en-US" sz="3200" dirty="0">
              <a:latin typeface="Helvetica" pitchFamily="34" charset="0"/>
              <a:cs typeface="Helvetica" pitchFamily="34" charset="0"/>
            </a:endParaRPr>
          </a:p>
        </p:txBody>
      </p:sp>
      <p:sp>
        <p:nvSpPr>
          <p:cNvPr id="20" name="TextBox 19"/>
          <p:cNvSpPr txBox="1"/>
          <p:nvPr/>
        </p:nvSpPr>
        <p:spPr>
          <a:xfrm>
            <a:off x="9017000" y="5334000"/>
            <a:ext cx="3505200" cy="1077218"/>
          </a:xfrm>
          <a:prstGeom prst="rect">
            <a:avLst/>
          </a:prstGeom>
          <a:noFill/>
        </p:spPr>
        <p:txBody>
          <a:bodyPr wrap="square" rtlCol="0">
            <a:spAutoFit/>
          </a:bodyPr>
          <a:lstStyle/>
          <a:p>
            <a:r>
              <a:rPr lang="en-US" sz="3200" dirty="0" smtClean="0">
                <a:latin typeface="Helvetica" pitchFamily="34" charset="0"/>
                <a:cs typeface="Helvetica" pitchFamily="34" charset="0"/>
              </a:rPr>
              <a:t>PR = 20</a:t>
            </a:r>
          </a:p>
          <a:p>
            <a:r>
              <a:rPr lang="en-US" sz="3200" dirty="0" smtClean="0">
                <a:latin typeface="Helvetica" pitchFamily="34" charset="0"/>
                <a:cs typeface="Helvetica" pitchFamily="34" charset="0"/>
              </a:rPr>
              <a:t>EPA </a:t>
            </a:r>
            <a:r>
              <a:rPr lang="en-US" sz="3200" dirty="0" smtClean="0">
                <a:latin typeface="Helvetica" pitchFamily="34" charset="0"/>
                <a:cs typeface="Helvetica" pitchFamily="34" charset="0"/>
              </a:rPr>
              <a:t>= </a:t>
            </a:r>
            <a:r>
              <a:rPr lang="en-US" sz="3200" dirty="0" smtClean="0">
                <a:latin typeface="Helvetica" pitchFamily="34" charset="0"/>
                <a:cs typeface="Helvetica" pitchFamily="34" charset="0"/>
              </a:rPr>
              <a:t>3.61 &gt; 2.5</a:t>
            </a:r>
            <a:endParaRPr lang="en-US" sz="3200" dirty="0">
              <a:latin typeface="Helvetica" pitchFamily="34" charset="0"/>
              <a:cs typeface="Helvetica"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1"/>
          <p:cNvSpPr txBox="1">
            <a:spLocks noChangeArrowheads="1"/>
          </p:cNvSpPr>
          <p:nvPr/>
        </p:nvSpPr>
        <p:spPr bwMode="auto">
          <a:xfrm>
            <a:off x="7445375" y="9753600"/>
            <a:ext cx="250825" cy="469900"/>
          </a:xfrm>
          <a:prstGeom prst="rect">
            <a:avLst/>
          </a:prstGeom>
          <a:noFill/>
          <a:ln w="12700">
            <a:noFill/>
            <a:miter lim="800000"/>
            <a:headEnd/>
            <a:tailEnd/>
          </a:ln>
        </p:spPr>
        <p:txBody>
          <a:bodyPr wrap="none"/>
          <a:lstStyle/>
          <a:p>
            <a:fld id="{BB38CE2A-F9F2-48D2-AFBB-10C445814F08}" type="slidenum">
              <a:rPr lang="en-US" sz="2400">
                <a:solidFill>
                  <a:schemeClr val="tx1"/>
                </a:solidFill>
                <a:ea typeface="Hoefler Text"/>
                <a:cs typeface="Hoefler Text"/>
              </a:rPr>
              <a:pPr/>
              <a:t>2</a:t>
            </a:fld>
            <a:endParaRPr lang="en-US" sz="2400">
              <a:solidFill>
                <a:schemeClr val="tx1"/>
              </a:solidFill>
              <a:ea typeface="Hoefler Text"/>
              <a:cs typeface="Hoefler Text"/>
            </a:endParaRPr>
          </a:p>
        </p:txBody>
      </p:sp>
      <p:sp>
        <p:nvSpPr>
          <p:cNvPr id="16387" name="Rectangle 2"/>
          <p:cNvSpPr>
            <a:spLocks noGrp="1" noChangeArrowheads="1"/>
          </p:cNvSpPr>
          <p:nvPr>
            <p:ph type="body" idx="1"/>
          </p:nvPr>
        </p:nvSpPr>
        <p:spPr>
          <a:xfrm>
            <a:off x="711200" y="1714500"/>
            <a:ext cx="5029200" cy="7277100"/>
          </a:xfrm>
        </p:spPr>
        <p:txBody>
          <a:bodyPr rIns="40639"/>
          <a:lstStyle/>
          <a:p>
            <a:pPr marL="325438" indent="-285750" algn="l" eaLnBrk="1" hangingPunct="1">
              <a:buClr>
                <a:srgbClr val="5A88DA"/>
              </a:buClr>
              <a:buFont typeface="Wingdings" pitchFamily="2" charset="2"/>
              <a:buChar char="§"/>
            </a:pPr>
            <a:r>
              <a:rPr lang="en-US" sz="2400" dirty="0" smtClean="0">
                <a:latin typeface="Arial" pitchFamily="34" charset="0"/>
                <a:cs typeface="Arial" pitchFamily="34" charset="0"/>
                <a:sym typeface="Arial" pitchFamily="34" charset="0"/>
              </a:rPr>
              <a:t>SOW:</a:t>
            </a:r>
            <a:endParaRPr lang="en-US" sz="2400" dirty="0" smtClean="0">
              <a:latin typeface="Arial" pitchFamily="34" charset="0"/>
              <a:sym typeface="Arial" pitchFamily="34" charset="0"/>
            </a:endParaRPr>
          </a:p>
          <a:p>
            <a:pPr marL="792163" lvl="1" indent="-457200" algn="l" eaLnBrk="1" hangingPunct="1">
              <a:spcBef>
                <a:spcPts val="500"/>
              </a:spcBef>
              <a:buClr>
                <a:srgbClr val="969696"/>
              </a:buClr>
              <a:buFont typeface="Wingdings" pitchFamily="2" charset="2"/>
              <a:buChar char="§"/>
            </a:pPr>
            <a:r>
              <a:rPr lang="en-US" sz="1800" dirty="0" smtClean="0">
                <a:latin typeface="Arial" pitchFamily="34" charset="0"/>
                <a:cs typeface="Arial" pitchFamily="34" charset="0"/>
                <a:sym typeface="Arial" pitchFamily="34" charset="0"/>
              </a:rPr>
              <a:t>UTRC shall develop a method of determining the effect of uncertainty on system complexity, and the feasibility of a system maintaining its intended function under this uncertainty (which is related to system adaptability). This uncertainty may be related to low component TRL, unknown environmental variations, mission parameters, manufacturing parameters (which will be linked to Task 2), etc.</a:t>
            </a:r>
            <a:endParaRPr lang="en-US" sz="1800" dirty="0" smtClean="0">
              <a:latin typeface="Arial" pitchFamily="34" charset="0"/>
              <a:sym typeface="Arial" pitchFamily="34" charset="0"/>
            </a:endParaRPr>
          </a:p>
          <a:p>
            <a:pPr marL="792163" lvl="1" indent="-457200" algn="l" eaLnBrk="1" hangingPunct="1">
              <a:spcBef>
                <a:spcPts val="500"/>
              </a:spcBef>
              <a:buClr>
                <a:srgbClr val="5A88DA"/>
              </a:buClr>
              <a:buFont typeface="Wingdings" pitchFamily="2" charset="2"/>
              <a:buChar char="§"/>
            </a:pPr>
            <a:r>
              <a:rPr lang="en-US" sz="2400" dirty="0" smtClean="0">
                <a:latin typeface="Arial" pitchFamily="34" charset="0"/>
                <a:cs typeface="Arial" pitchFamily="34" charset="0"/>
                <a:sym typeface="Arial" pitchFamily="34" charset="0"/>
              </a:rPr>
              <a:t>Duration: </a:t>
            </a:r>
            <a:endParaRPr lang="en-US" sz="2400" dirty="0" smtClean="0">
              <a:latin typeface="Arial" pitchFamily="34" charset="0"/>
              <a:sym typeface="Arial" pitchFamily="34" charset="0"/>
            </a:endParaRPr>
          </a:p>
          <a:p>
            <a:pPr marL="792163" lvl="1" indent="-457200" algn="l" eaLnBrk="1" hangingPunct="1">
              <a:spcBef>
                <a:spcPts val="500"/>
              </a:spcBef>
              <a:buClr>
                <a:srgbClr val="969696"/>
              </a:buClr>
              <a:buFont typeface="Wingdings" pitchFamily="2" charset="2"/>
              <a:buChar char="§"/>
            </a:pPr>
            <a:r>
              <a:rPr lang="en-US" sz="1800" dirty="0" smtClean="0">
                <a:latin typeface="Arial" pitchFamily="34" charset="0"/>
                <a:cs typeface="Arial" pitchFamily="34" charset="0"/>
                <a:sym typeface="Arial" pitchFamily="34" charset="0"/>
              </a:rPr>
              <a:t>Oct 2010 - Sept 2011 (11 months)</a:t>
            </a:r>
            <a:endParaRPr lang="en-US" sz="1800" dirty="0" smtClean="0">
              <a:latin typeface="Arial" pitchFamily="34" charset="0"/>
              <a:sym typeface="Arial" pitchFamily="34" charset="0"/>
            </a:endParaRPr>
          </a:p>
          <a:p>
            <a:pPr marL="325438" indent="-285750" algn="l" eaLnBrk="1" hangingPunct="1">
              <a:spcBef>
                <a:spcPts val="500"/>
              </a:spcBef>
              <a:buClr>
                <a:srgbClr val="5A88DA"/>
              </a:buClr>
              <a:buFont typeface="Wingdings" pitchFamily="2" charset="2"/>
              <a:buChar char="§"/>
            </a:pPr>
            <a:r>
              <a:rPr lang="en-US" sz="2400" dirty="0" smtClean="0">
                <a:latin typeface="Arial" pitchFamily="34" charset="0"/>
                <a:cs typeface="Arial" pitchFamily="34" charset="0"/>
                <a:sym typeface="Arial" pitchFamily="34" charset="0"/>
              </a:rPr>
              <a:t>Deliverable: </a:t>
            </a:r>
            <a:endParaRPr lang="en-US" sz="2400" dirty="0" smtClean="0">
              <a:latin typeface="Arial" pitchFamily="34" charset="0"/>
              <a:sym typeface="Arial" pitchFamily="34" charset="0"/>
            </a:endParaRPr>
          </a:p>
          <a:p>
            <a:pPr marL="792163" lvl="1" indent="-457200" algn="l" eaLnBrk="1" hangingPunct="1">
              <a:spcBef>
                <a:spcPts val="500"/>
              </a:spcBef>
              <a:buClr>
                <a:srgbClr val="969696"/>
              </a:buClr>
              <a:buFont typeface="Wingdings" pitchFamily="2" charset="2"/>
              <a:buChar char="§"/>
            </a:pPr>
            <a:r>
              <a:rPr lang="en-US" sz="1800" dirty="0" smtClean="0">
                <a:latin typeface="Arial" pitchFamily="34" charset="0"/>
                <a:cs typeface="Arial" pitchFamily="34" charset="0"/>
                <a:sym typeface="Arial" pitchFamily="34" charset="0"/>
              </a:rPr>
              <a:t>Completed analysis capabilities to support improved complex system design.</a:t>
            </a:r>
            <a:endParaRPr lang="en-US" sz="1800" dirty="0" smtClean="0">
              <a:latin typeface="Arial" pitchFamily="34" charset="0"/>
              <a:sym typeface="Arial" pitchFamily="34" charset="0"/>
            </a:endParaRPr>
          </a:p>
        </p:txBody>
      </p:sp>
      <p:sp>
        <p:nvSpPr>
          <p:cNvPr id="16388" name="Rectangle 3"/>
          <p:cNvSpPr>
            <a:spLocks/>
          </p:cNvSpPr>
          <p:nvPr/>
        </p:nvSpPr>
        <p:spPr bwMode="auto">
          <a:xfrm>
            <a:off x="1204913" y="495300"/>
            <a:ext cx="8696325" cy="1022350"/>
          </a:xfrm>
          <a:prstGeom prst="rect">
            <a:avLst/>
          </a:prstGeom>
          <a:noFill/>
          <a:ln w="12700">
            <a:noFill/>
            <a:miter lim="800000"/>
            <a:headEnd/>
            <a:tailEnd/>
          </a:ln>
        </p:spPr>
        <p:txBody>
          <a:bodyPr lIns="0" tIns="0" rIns="40639" bIns="0" anchor="ctr"/>
          <a:lstStyle/>
          <a:p>
            <a:pPr marL="39688" algn="l"/>
            <a:r>
              <a:rPr lang="en-US" sz="2400" b="1">
                <a:latin typeface="Arial" pitchFamily="34" charset="0"/>
                <a:cs typeface="Arial" pitchFamily="34" charset="0"/>
                <a:sym typeface="Arial" pitchFamily="34" charset="0"/>
              </a:rPr>
              <a:t>Subtask 3.4a: Uncertainty/feasibility assessment</a:t>
            </a:r>
          </a:p>
        </p:txBody>
      </p:sp>
      <p:sp>
        <p:nvSpPr>
          <p:cNvPr id="16389" name="Line 4"/>
          <p:cNvSpPr>
            <a:spLocks noChangeShapeType="1"/>
          </p:cNvSpPr>
          <p:nvPr/>
        </p:nvSpPr>
        <p:spPr bwMode="auto">
          <a:xfrm flipH="1">
            <a:off x="5892799" y="1781175"/>
            <a:ext cx="0" cy="6448425"/>
          </a:xfrm>
          <a:prstGeom prst="line">
            <a:avLst/>
          </a:prstGeom>
          <a:noFill/>
          <a:ln w="12700">
            <a:solidFill>
              <a:srgbClr val="C00000"/>
            </a:solidFill>
            <a:round/>
            <a:headEnd/>
            <a:tailEnd/>
          </a:ln>
        </p:spPr>
        <p:txBody>
          <a:bodyPr/>
          <a:lstStyle/>
          <a:p>
            <a:endParaRPr lang="en-US"/>
          </a:p>
        </p:txBody>
      </p:sp>
      <p:sp>
        <p:nvSpPr>
          <p:cNvPr id="16390" name="Rectangle 5"/>
          <p:cNvSpPr>
            <a:spLocks/>
          </p:cNvSpPr>
          <p:nvPr/>
        </p:nvSpPr>
        <p:spPr bwMode="auto">
          <a:xfrm>
            <a:off x="6289674" y="1636712"/>
            <a:ext cx="4632325" cy="6745287"/>
          </a:xfrm>
          <a:prstGeom prst="rect">
            <a:avLst/>
          </a:prstGeom>
          <a:noFill/>
          <a:ln w="12700">
            <a:noFill/>
            <a:miter lim="800000"/>
            <a:headEnd/>
            <a:tailEnd/>
          </a:ln>
        </p:spPr>
        <p:txBody>
          <a:bodyPr lIns="0" tIns="0" rIns="40639" bIns="0"/>
          <a:lstStyle/>
          <a:p>
            <a:pPr marL="325438" indent="-285750" algn="l">
              <a:spcBef>
                <a:spcPts val="350"/>
              </a:spcBef>
              <a:buClr>
                <a:srgbClr val="5A88DA"/>
              </a:buClr>
              <a:buSzPct val="100000"/>
              <a:buFont typeface="Wingdings" pitchFamily="2" charset="2"/>
              <a:buChar char="§"/>
            </a:pPr>
            <a:r>
              <a:rPr lang="en-US" sz="2400" dirty="0">
                <a:solidFill>
                  <a:schemeClr val="tx1"/>
                </a:solidFill>
                <a:latin typeface="Arial" pitchFamily="34" charset="0"/>
                <a:cs typeface="Arial" pitchFamily="34" charset="0"/>
                <a:sym typeface="Arial" pitchFamily="34" charset="0"/>
              </a:rPr>
              <a:t>Method:</a:t>
            </a:r>
          </a:p>
          <a:p>
            <a:pPr marL="325438" indent="-285750" algn="l">
              <a:spcBef>
                <a:spcPts val="275"/>
              </a:spcBef>
              <a:buClr>
                <a:srgbClr val="969696"/>
              </a:buClr>
              <a:buSzPct val="100000"/>
              <a:buFont typeface="Wingdings" pitchFamily="2" charset="2"/>
              <a:buChar char="§"/>
            </a:pPr>
            <a:r>
              <a:rPr lang="en-US" sz="1800" dirty="0">
                <a:solidFill>
                  <a:schemeClr val="tx1"/>
                </a:solidFill>
                <a:latin typeface="Arial" pitchFamily="34" charset="0"/>
                <a:cs typeface="Arial" pitchFamily="34" charset="0"/>
                <a:sym typeface="Arial" pitchFamily="34" charset="0"/>
              </a:rPr>
              <a:t>An uncertainty quantification approach will be developed based on ANOVA decomposition and sparse grid collocation methods. (Probabilistic waveform relaxation methods may be considered as an alternative)</a:t>
            </a:r>
          </a:p>
          <a:p>
            <a:pPr marL="325438" indent="-285750" algn="l">
              <a:spcBef>
                <a:spcPts val="275"/>
              </a:spcBef>
              <a:buClr>
                <a:srgbClr val="969696"/>
              </a:buClr>
              <a:buSzPct val="100000"/>
              <a:buFont typeface="Wingdings" pitchFamily="2" charset="2"/>
              <a:buChar char="§"/>
            </a:pPr>
            <a:r>
              <a:rPr lang="en-US" sz="1800" dirty="0">
                <a:solidFill>
                  <a:schemeClr val="tx1"/>
                </a:solidFill>
                <a:latin typeface="Arial" pitchFamily="34" charset="0"/>
                <a:cs typeface="Arial" pitchFamily="34" charset="0"/>
                <a:sym typeface="Arial" pitchFamily="34" charset="0"/>
              </a:rPr>
              <a:t>UTRC will develop an algorithm to automatically identify uncertainty sources and sinks, as well as points in the system where control needs to be added to mitigate uncertainty. The algorithm will adjust the complexity metric according to the number and type of control devices needed for uncertainty mitigation.</a:t>
            </a:r>
          </a:p>
          <a:p>
            <a:pPr marL="325438" indent="-285750" algn="l">
              <a:spcBef>
                <a:spcPts val="275"/>
              </a:spcBef>
              <a:buClr>
                <a:srgbClr val="969696"/>
              </a:buClr>
              <a:buSzPct val="100000"/>
              <a:buFont typeface="Wingdings" pitchFamily="2" charset="2"/>
              <a:buChar char="§"/>
            </a:pPr>
            <a:r>
              <a:rPr lang="en-US" sz="1800" dirty="0">
                <a:solidFill>
                  <a:schemeClr val="tx1"/>
                </a:solidFill>
                <a:latin typeface="Arial" pitchFamily="34" charset="0"/>
                <a:cs typeface="Arial" pitchFamily="34" charset="0"/>
                <a:sym typeface="Arial" pitchFamily="34" charset="0"/>
              </a:rPr>
              <a:t>UTRC will also consider the sensitivity of propagated uncertainty to assumptions about the uncertainty distributions and investigate how the results will effect the complexity metric.</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p>
            <a:fld id="{5AF477E0-EF85-4124-9D7B-C79A5F361039}" type="slidenum">
              <a:rPr lang="en-US" smtClean="0"/>
              <a:pPr/>
              <a:t>3</a:t>
            </a:fld>
            <a:endParaRPr lang="en-US" smtClean="0"/>
          </a:p>
        </p:txBody>
      </p:sp>
      <p:sp>
        <p:nvSpPr>
          <p:cNvPr id="18435" name="Rectangle 1"/>
          <p:cNvSpPr>
            <a:spLocks noGrp="1" noChangeArrowheads="1"/>
          </p:cNvSpPr>
          <p:nvPr>
            <p:ph type="title"/>
          </p:nvPr>
        </p:nvSpPr>
        <p:spPr/>
        <p:txBody>
          <a:bodyPr/>
          <a:lstStyle/>
          <a:p>
            <a:pPr eaLnBrk="1" hangingPunct="1"/>
            <a:r>
              <a:rPr lang="en-US" dirty="0" smtClean="0">
                <a:ea typeface="Lucida Grande" charset="0"/>
                <a:cs typeface="Lucida Grande" charset="0"/>
              </a:rPr>
              <a:t>Emitters, Propagators and Absorbers </a:t>
            </a:r>
            <a:endParaRPr lang="en-US" dirty="0" smtClean="0"/>
          </a:p>
        </p:txBody>
      </p:sp>
      <p:sp>
        <p:nvSpPr>
          <p:cNvPr id="11" name="Rectangle 5"/>
          <p:cNvSpPr>
            <a:spLocks/>
          </p:cNvSpPr>
          <p:nvPr/>
        </p:nvSpPr>
        <p:spPr bwMode="auto">
          <a:xfrm>
            <a:off x="863600" y="2743201"/>
            <a:ext cx="11353800" cy="3886200"/>
          </a:xfrm>
          <a:prstGeom prst="rect">
            <a:avLst/>
          </a:prstGeom>
          <a:noFill/>
          <a:ln w="12700">
            <a:noFill/>
            <a:miter lim="800000"/>
            <a:headEnd/>
            <a:tailEnd/>
          </a:ln>
        </p:spPr>
        <p:txBody>
          <a:bodyPr lIns="0" tIns="0" rIns="40639" bIns="0"/>
          <a:lstStyle/>
          <a:p>
            <a:pPr marL="325438" indent="-285750" algn="l">
              <a:spcBef>
                <a:spcPts val="275"/>
              </a:spcBef>
              <a:buClr>
                <a:srgbClr val="969696"/>
              </a:buClr>
              <a:buSzPct val="100000"/>
              <a:buFont typeface="Wingdings" pitchFamily="2" charset="2"/>
              <a:buChar char="§"/>
            </a:pPr>
            <a:r>
              <a:rPr lang="en-US" sz="2800" dirty="0" smtClean="0">
                <a:solidFill>
                  <a:schemeClr val="tx1"/>
                </a:solidFill>
                <a:latin typeface="Arial" pitchFamily="34" charset="0"/>
                <a:cs typeface="Arial" pitchFamily="34" charset="0"/>
                <a:sym typeface="Arial" pitchFamily="34" charset="0"/>
              </a:rPr>
              <a:t>Emitters: Components which blow up uncertainties</a:t>
            </a:r>
          </a:p>
          <a:p>
            <a:pPr marL="325438" indent="-285750" algn="l">
              <a:spcBef>
                <a:spcPts val="275"/>
              </a:spcBef>
              <a:buClr>
                <a:srgbClr val="969696"/>
              </a:buClr>
              <a:buSzPct val="100000"/>
              <a:buFont typeface="Wingdings" pitchFamily="2" charset="2"/>
              <a:buChar char="§"/>
            </a:pPr>
            <a:r>
              <a:rPr lang="en-US" sz="2800" dirty="0" smtClean="0">
                <a:solidFill>
                  <a:schemeClr val="tx1"/>
                </a:solidFill>
                <a:latin typeface="Arial" pitchFamily="34" charset="0"/>
                <a:cs typeface="Arial" pitchFamily="34" charset="0"/>
                <a:sym typeface="Arial" pitchFamily="34" charset="0"/>
              </a:rPr>
              <a:t>Absorbers: Components which dissipate uncertainties</a:t>
            </a:r>
          </a:p>
          <a:p>
            <a:pPr marL="325438" indent="-285750" algn="l">
              <a:spcBef>
                <a:spcPts val="275"/>
              </a:spcBef>
              <a:buClr>
                <a:srgbClr val="969696"/>
              </a:buClr>
              <a:buSzPct val="100000"/>
              <a:buFont typeface="Wingdings" pitchFamily="2" charset="2"/>
              <a:buChar char="§"/>
            </a:pPr>
            <a:r>
              <a:rPr lang="en-US" sz="2800" dirty="0" smtClean="0">
                <a:solidFill>
                  <a:schemeClr val="tx1"/>
                </a:solidFill>
                <a:latin typeface="Arial" pitchFamily="34" charset="0"/>
                <a:cs typeface="Arial" pitchFamily="34" charset="0"/>
                <a:sym typeface="Arial" pitchFamily="34" charset="0"/>
              </a:rPr>
              <a:t>Propagators: Components which are intermediate</a:t>
            </a:r>
          </a:p>
          <a:p>
            <a:pPr marL="325438" indent="-285750" algn="l">
              <a:spcBef>
                <a:spcPts val="275"/>
              </a:spcBef>
              <a:buClr>
                <a:srgbClr val="969696"/>
              </a:buClr>
              <a:buSzPct val="100000"/>
              <a:buFont typeface="Wingdings" pitchFamily="2" charset="2"/>
              <a:buChar char="§"/>
            </a:pPr>
            <a:endParaRPr lang="en-US" sz="2800" dirty="0">
              <a:solidFill>
                <a:schemeClr val="tx1"/>
              </a:solidFill>
              <a:latin typeface="Arial" pitchFamily="34" charset="0"/>
              <a:cs typeface="Arial" pitchFamily="34" charset="0"/>
              <a:sym typeface="Arial" pitchFamily="34" charset="0"/>
            </a:endParaRPr>
          </a:p>
          <a:p>
            <a:pPr marL="325438" indent="-285750" algn="l">
              <a:spcBef>
                <a:spcPts val="275"/>
              </a:spcBef>
              <a:buClr>
                <a:srgbClr val="969696"/>
              </a:buClr>
              <a:buSzPct val="100000"/>
              <a:buFont typeface="Wingdings" pitchFamily="2" charset="2"/>
              <a:buChar char="§"/>
            </a:pPr>
            <a:r>
              <a:rPr lang="en-US" sz="2800" dirty="0" smtClean="0">
                <a:solidFill>
                  <a:schemeClr val="tx1"/>
                </a:solidFill>
                <a:latin typeface="Arial" pitchFamily="34" charset="0"/>
                <a:cs typeface="Arial" pitchFamily="34" charset="0"/>
                <a:sym typeface="Arial" pitchFamily="34" charset="0"/>
              </a:rPr>
              <a:t>We characterize each subcomponent as E, P or A</a:t>
            </a:r>
          </a:p>
          <a:p>
            <a:pPr marL="325438" indent="-285750" algn="l">
              <a:spcBef>
                <a:spcPts val="275"/>
              </a:spcBef>
              <a:buClr>
                <a:srgbClr val="969696"/>
              </a:buClr>
              <a:buSzPct val="100000"/>
              <a:buFont typeface="Wingdings" pitchFamily="2" charset="2"/>
              <a:buChar char="§"/>
            </a:pPr>
            <a:r>
              <a:rPr lang="en-US" sz="2800" dirty="0" smtClean="0">
                <a:solidFill>
                  <a:schemeClr val="tx1"/>
                </a:solidFill>
                <a:latin typeface="Arial" pitchFamily="34" charset="0"/>
                <a:cs typeface="Arial" pitchFamily="34" charset="0"/>
                <a:sym typeface="Arial" pitchFamily="34" charset="0"/>
              </a:rPr>
              <a:t>We assign a number  to quantify this characterization</a:t>
            </a:r>
          </a:p>
          <a:p>
            <a:pPr marL="325438" indent="-285750" algn="l">
              <a:spcBef>
                <a:spcPts val="275"/>
              </a:spcBef>
              <a:buClr>
                <a:srgbClr val="969696"/>
              </a:buClr>
              <a:buSzPct val="100000"/>
              <a:buFont typeface="Wingdings" pitchFamily="2" charset="2"/>
              <a:buChar char="§"/>
            </a:pPr>
            <a:r>
              <a:rPr lang="en-US" sz="2800" dirty="0" smtClean="0">
                <a:solidFill>
                  <a:schemeClr val="tx1"/>
                </a:solidFill>
                <a:latin typeface="Arial" pitchFamily="34" charset="0"/>
                <a:cs typeface="Arial" pitchFamily="34" charset="0"/>
                <a:sym typeface="Arial" pitchFamily="34" charset="0"/>
              </a:rPr>
              <a:t>Given a set of candidate architectures, the EPA numbers can sort them in increasing order of uncertainty emitters</a:t>
            </a:r>
          </a:p>
          <a:p>
            <a:pPr marL="325438" indent="-285750" algn="l">
              <a:spcBef>
                <a:spcPts val="275"/>
              </a:spcBef>
              <a:buClr>
                <a:srgbClr val="969696"/>
              </a:buClr>
              <a:buSzPct val="100000"/>
              <a:buFont typeface="Wingdings" pitchFamily="2" charset="2"/>
              <a:buChar char="§"/>
            </a:pPr>
            <a:endParaRPr lang="en-US" sz="2800" dirty="0">
              <a:solidFill>
                <a:schemeClr val="tx1"/>
              </a:solidFill>
              <a:latin typeface="Arial" pitchFamily="34" charset="0"/>
              <a:cs typeface="Arial" pitchFamily="34" charset="0"/>
              <a:sym typeface="Arial" pitchFamily="34" charset="0"/>
            </a:endParaRPr>
          </a:p>
          <a:p>
            <a:pPr marL="325438" indent="-285750" algn="l">
              <a:spcBef>
                <a:spcPts val="275"/>
              </a:spcBef>
              <a:buClr>
                <a:srgbClr val="969696"/>
              </a:buClr>
              <a:buSzPct val="100000"/>
              <a:buFont typeface="Wingdings" pitchFamily="2" charset="2"/>
              <a:buChar char="§"/>
            </a:pPr>
            <a:endParaRPr lang="en-US" sz="2800" dirty="0">
              <a:solidFill>
                <a:schemeClr val="tx1"/>
              </a:solidFill>
              <a:latin typeface="Arial" pitchFamily="34" charset="0"/>
              <a:cs typeface="Arial" pitchFamily="34" charset="0"/>
              <a:sym typeface="Arial" pitchFamily="34" charset="0"/>
            </a:endParaRPr>
          </a:p>
        </p:txBody>
      </p:sp>
      <p:sp>
        <p:nvSpPr>
          <p:cNvPr id="5" name="TextBox 4"/>
          <p:cNvSpPr txBox="1"/>
          <p:nvPr/>
        </p:nvSpPr>
        <p:spPr>
          <a:xfrm>
            <a:off x="939800" y="7467600"/>
            <a:ext cx="11272730" cy="1384995"/>
          </a:xfrm>
          <a:prstGeom prst="rect">
            <a:avLst/>
          </a:prstGeom>
          <a:noFill/>
        </p:spPr>
        <p:txBody>
          <a:bodyPr wrap="square" rtlCol="0">
            <a:spAutoFit/>
          </a:bodyPr>
          <a:lstStyle/>
          <a:p>
            <a:r>
              <a:rPr lang="en-US" dirty="0" smtClean="0">
                <a:solidFill>
                  <a:srgbClr val="FF0000"/>
                </a:solidFill>
              </a:rPr>
              <a:t>Enabler for component selection based on uncertainty propagation</a:t>
            </a:r>
            <a:endParaRPr lang="en-US" dirty="0">
              <a:solidFill>
                <a:srgbClr val="FF0000"/>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p>
            <a:fld id="{5AF477E0-EF85-4124-9D7B-C79A5F361039}" type="slidenum">
              <a:rPr lang="en-US" smtClean="0"/>
              <a:pPr/>
              <a:t>4</a:t>
            </a:fld>
            <a:endParaRPr lang="en-US" smtClean="0"/>
          </a:p>
        </p:txBody>
      </p:sp>
      <p:sp>
        <p:nvSpPr>
          <p:cNvPr id="18435" name="Rectangle 1"/>
          <p:cNvSpPr>
            <a:spLocks noGrp="1" noChangeArrowheads="1"/>
          </p:cNvSpPr>
          <p:nvPr>
            <p:ph type="title"/>
          </p:nvPr>
        </p:nvSpPr>
        <p:spPr/>
        <p:txBody>
          <a:bodyPr/>
          <a:lstStyle/>
          <a:p>
            <a:pPr eaLnBrk="1" hangingPunct="1"/>
            <a:r>
              <a:rPr lang="en-US" dirty="0" smtClean="0">
                <a:ea typeface="Lucida Grande" charset="0"/>
                <a:cs typeface="Lucida Grande" charset="0"/>
              </a:rPr>
              <a:t>EPA Numbers</a:t>
            </a:r>
            <a:endParaRPr lang="en-US" dirty="0" smtClean="0"/>
          </a:p>
        </p:txBody>
      </p:sp>
      <p:sp>
        <p:nvSpPr>
          <p:cNvPr id="4" name="Rectangle 3"/>
          <p:cNvSpPr/>
          <p:nvPr/>
        </p:nvSpPr>
        <p:spPr bwMode="auto">
          <a:xfrm>
            <a:off x="5207000" y="2895600"/>
            <a:ext cx="2438400" cy="1371600"/>
          </a:xfrm>
          <a:prstGeom prst="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endParaRPr>
          </a:p>
        </p:txBody>
      </p:sp>
      <p:sp>
        <p:nvSpPr>
          <p:cNvPr id="5" name="TextBox 4"/>
          <p:cNvSpPr txBox="1"/>
          <p:nvPr/>
        </p:nvSpPr>
        <p:spPr>
          <a:xfrm>
            <a:off x="6121400" y="3200400"/>
            <a:ext cx="528837" cy="738664"/>
          </a:xfrm>
          <a:prstGeom prst="rect">
            <a:avLst/>
          </a:prstGeom>
          <a:noFill/>
        </p:spPr>
        <p:txBody>
          <a:bodyPr wrap="none" rtlCol="0">
            <a:spAutoFit/>
          </a:bodyPr>
          <a:lstStyle/>
          <a:p>
            <a:r>
              <a:rPr lang="en-US" dirty="0" smtClean="0"/>
              <a:t>F</a:t>
            </a:r>
            <a:endParaRPr lang="en-US" dirty="0"/>
          </a:p>
        </p:txBody>
      </p:sp>
      <p:cxnSp>
        <p:nvCxnSpPr>
          <p:cNvPr id="8" name="Straight Arrow Connector 7"/>
          <p:cNvCxnSpPr/>
          <p:nvPr/>
        </p:nvCxnSpPr>
        <p:spPr bwMode="auto">
          <a:xfrm>
            <a:off x="3835400" y="3581400"/>
            <a:ext cx="1066800" cy="1588"/>
          </a:xfrm>
          <a:prstGeom prst="straightConnector1">
            <a:avLst/>
          </a:prstGeom>
          <a:blipFill dpi="0" rotWithShape="0">
            <a:blip r:embed="rId2" cstate="print"/>
            <a:srcRect/>
            <a:tile tx="0" ty="0" sx="100000" sy="100000" flip="none" algn="tl"/>
          </a:blipFill>
          <a:ln w="25400" cap="flat" cmpd="sng" algn="ctr">
            <a:solidFill>
              <a:srgbClr val="000000"/>
            </a:solidFill>
            <a:prstDash val="solid"/>
            <a:round/>
            <a:headEnd type="none" w="med" len="med"/>
            <a:tailEnd type="arrow"/>
          </a:ln>
          <a:effectLst/>
        </p:spPr>
      </p:cxnSp>
      <p:cxnSp>
        <p:nvCxnSpPr>
          <p:cNvPr id="10" name="Straight Arrow Connector 9"/>
          <p:cNvCxnSpPr/>
          <p:nvPr/>
        </p:nvCxnSpPr>
        <p:spPr bwMode="auto">
          <a:xfrm>
            <a:off x="8026400" y="3581400"/>
            <a:ext cx="1066800" cy="1588"/>
          </a:xfrm>
          <a:prstGeom prst="straightConnector1">
            <a:avLst/>
          </a:prstGeom>
          <a:blipFill dpi="0" rotWithShape="0">
            <a:blip r:embed="rId2" cstate="print"/>
            <a:srcRect/>
            <a:tile tx="0" ty="0" sx="100000" sy="100000" flip="none" algn="tl"/>
          </a:blipFill>
          <a:ln w="25400" cap="flat" cmpd="sng" algn="ctr">
            <a:solidFill>
              <a:srgbClr val="000000"/>
            </a:solidFill>
            <a:prstDash val="solid"/>
            <a:round/>
            <a:headEnd type="none" w="med" len="med"/>
            <a:tailEnd type="arrow"/>
          </a:ln>
          <a:effectLst/>
        </p:spPr>
      </p:cxnSp>
      <p:pic>
        <p:nvPicPr>
          <p:cNvPr id="11" name="Picture 10" descr="latex-image-1.pdf"/>
          <p:cNvPicPr>
            <a:picLocks noChangeAspect="1"/>
          </p:cNvPicPr>
          <p:nvPr/>
        </p:nvPicPr>
        <p:blipFill>
          <a:blip r:embed="rId3" cstate="print"/>
          <a:stretch>
            <a:fillRect/>
          </a:stretch>
        </p:blipFill>
        <p:spPr>
          <a:xfrm>
            <a:off x="1168400" y="3295650"/>
            <a:ext cx="2527554" cy="590550"/>
          </a:xfrm>
          <a:prstGeom prst="rect">
            <a:avLst/>
          </a:prstGeom>
        </p:spPr>
      </p:pic>
      <p:pic>
        <p:nvPicPr>
          <p:cNvPr id="12" name="Picture 11" descr="latex-image-1.pdf"/>
          <p:cNvPicPr>
            <a:picLocks noChangeAspect="1"/>
          </p:cNvPicPr>
          <p:nvPr/>
        </p:nvPicPr>
        <p:blipFill>
          <a:blip r:embed="rId4" cstate="print"/>
          <a:stretch>
            <a:fillRect/>
          </a:stretch>
        </p:blipFill>
        <p:spPr>
          <a:xfrm>
            <a:off x="9425811" y="3201987"/>
            <a:ext cx="2791589" cy="684213"/>
          </a:xfrm>
          <a:prstGeom prst="rect">
            <a:avLst/>
          </a:prstGeom>
        </p:spPr>
      </p:pic>
      <p:pic>
        <p:nvPicPr>
          <p:cNvPr id="14" name="Picture 13" descr="latex-image-1.pdf"/>
          <p:cNvPicPr>
            <a:picLocks noChangeAspect="1"/>
          </p:cNvPicPr>
          <p:nvPr/>
        </p:nvPicPr>
        <p:blipFill>
          <a:blip r:embed="rId5" cstate="print"/>
          <a:stretch>
            <a:fillRect/>
          </a:stretch>
        </p:blipFill>
        <p:spPr>
          <a:xfrm>
            <a:off x="3073400" y="4953000"/>
            <a:ext cx="5550610" cy="1990725"/>
          </a:xfrm>
          <a:prstGeom prst="rect">
            <a:avLst/>
          </a:prstGeom>
        </p:spPr>
      </p:pic>
      <p:sp>
        <p:nvSpPr>
          <p:cNvPr id="15" name="TextBox 14"/>
          <p:cNvSpPr txBox="1"/>
          <p:nvPr/>
        </p:nvSpPr>
        <p:spPr>
          <a:xfrm>
            <a:off x="863600" y="7467600"/>
            <a:ext cx="11405686" cy="1384995"/>
          </a:xfrm>
          <a:prstGeom prst="rect">
            <a:avLst/>
          </a:prstGeom>
          <a:noFill/>
        </p:spPr>
        <p:txBody>
          <a:bodyPr wrap="none" rtlCol="0">
            <a:spAutoFit/>
          </a:bodyPr>
          <a:lstStyle/>
          <a:p>
            <a:r>
              <a:rPr lang="en-US" dirty="0" smtClean="0"/>
              <a:t>Dimensionally consistent ratio of relative change </a:t>
            </a:r>
          </a:p>
          <a:p>
            <a:r>
              <a:rPr lang="en-US" dirty="0" smtClean="0"/>
              <a:t>in output to relative change in input</a:t>
            </a:r>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p>
            <a:fld id="{5AF477E0-EF85-4124-9D7B-C79A5F361039}" type="slidenum">
              <a:rPr lang="en-US" smtClean="0"/>
              <a:pPr/>
              <a:t>5</a:t>
            </a:fld>
            <a:endParaRPr lang="en-US" smtClean="0"/>
          </a:p>
        </p:txBody>
      </p:sp>
      <p:sp>
        <p:nvSpPr>
          <p:cNvPr id="18435" name="Rectangle 1"/>
          <p:cNvSpPr>
            <a:spLocks noGrp="1" noChangeArrowheads="1"/>
          </p:cNvSpPr>
          <p:nvPr>
            <p:ph type="title"/>
          </p:nvPr>
        </p:nvSpPr>
        <p:spPr/>
        <p:txBody>
          <a:bodyPr/>
          <a:lstStyle/>
          <a:p>
            <a:pPr eaLnBrk="1" hangingPunct="1"/>
            <a:r>
              <a:rPr lang="en-US" dirty="0" smtClean="0">
                <a:ea typeface="Lucida Grande" charset="0"/>
                <a:cs typeface="Lucida Grande" charset="0"/>
              </a:rPr>
              <a:t>EPA Numbers</a:t>
            </a:r>
            <a:endParaRPr lang="en-US" dirty="0" smtClean="0"/>
          </a:p>
        </p:txBody>
      </p:sp>
      <p:sp>
        <p:nvSpPr>
          <p:cNvPr id="14" name="TextBox 13"/>
          <p:cNvSpPr txBox="1"/>
          <p:nvPr/>
        </p:nvSpPr>
        <p:spPr>
          <a:xfrm>
            <a:off x="453501" y="5486400"/>
            <a:ext cx="10316099" cy="2031325"/>
          </a:xfrm>
          <a:prstGeom prst="rect">
            <a:avLst/>
          </a:prstGeom>
          <a:noFill/>
        </p:spPr>
        <p:txBody>
          <a:bodyPr wrap="square" rtlCol="0">
            <a:spAutoFit/>
          </a:bodyPr>
          <a:lstStyle/>
          <a:p>
            <a:pPr algn="l">
              <a:buFont typeface="Arial"/>
              <a:buChar char="•"/>
            </a:pPr>
            <a:r>
              <a:rPr lang="en-US" dirty="0" smtClean="0"/>
              <a:t>Ideal absorber: EAP = 0</a:t>
            </a:r>
          </a:p>
          <a:p>
            <a:pPr algn="l">
              <a:buFont typeface="Arial"/>
              <a:buChar char="•"/>
            </a:pPr>
            <a:r>
              <a:rPr lang="en-US" dirty="0" smtClean="0"/>
              <a:t>Ideal emitter: EAP = </a:t>
            </a:r>
            <a:r>
              <a:rPr lang="en-US" dirty="0" err="1" smtClean="0"/>
              <a:t>Inf</a:t>
            </a:r>
            <a:endParaRPr lang="en-US" dirty="0" smtClean="0"/>
          </a:p>
          <a:p>
            <a:pPr algn="l">
              <a:buFont typeface="Arial"/>
              <a:buChar char="•"/>
            </a:pPr>
            <a:r>
              <a:rPr lang="en-US" dirty="0" smtClean="0"/>
              <a:t>Marginal system: EAP</a:t>
            </a:r>
            <a:endParaRPr lang="en-US" dirty="0"/>
          </a:p>
        </p:txBody>
      </p:sp>
      <p:pic>
        <p:nvPicPr>
          <p:cNvPr id="15" name="Picture 14" descr="latex-image-1.pdf"/>
          <p:cNvPicPr>
            <a:picLocks noChangeAspect="1"/>
          </p:cNvPicPr>
          <p:nvPr/>
        </p:nvPicPr>
        <p:blipFill>
          <a:blip r:embed="rId2" cstate="print"/>
          <a:stretch>
            <a:fillRect/>
          </a:stretch>
        </p:blipFill>
        <p:spPr>
          <a:xfrm>
            <a:off x="6121400" y="6858000"/>
            <a:ext cx="1100667" cy="762000"/>
          </a:xfrm>
          <a:prstGeom prst="rect">
            <a:avLst/>
          </a:prstGeom>
        </p:spPr>
      </p:pic>
      <p:pic>
        <p:nvPicPr>
          <p:cNvPr id="16" name="Picture 15" descr="latex-image-1.pdf"/>
          <p:cNvPicPr>
            <a:picLocks noChangeAspect="1"/>
          </p:cNvPicPr>
          <p:nvPr/>
        </p:nvPicPr>
        <p:blipFill>
          <a:blip r:embed="rId3" cstate="print"/>
          <a:stretch>
            <a:fillRect/>
          </a:stretch>
        </p:blipFill>
        <p:spPr>
          <a:xfrm>
            <a:off x="3225800" y="2590800"/>
            <a:ext cx="5550610" cy="1990725"/>
          </a:xfrm>
          <a:prstGeom prst="rect">
            <a:avLst/>
          </a:prstGeo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p>
            <a:fld id="{5AF477E0-EF85-4124-9D7B-C79A5F361039}" type="slidenum">
              <a:rPr lang="en-US" smtClean="0"/>
              <a:pPr/>
              <a:t>6</a:t>
            </a:fld>
            <a:endParaRPr lang="en-US" smtClean="0"/>
          </a:p>
        </p:txBody>
      </p:sp>
      <p:sp>
        <p:nvSpPr>
          <p:cNvPr id="18435" name="Rectangle 1"/>
          <p:cNvSpPr>
            <a:spLocks noGrp="1" noChangeArrowheads="1"/>
          </p:cNvSpPr>
          <p:nvPr>
            <p:ph type="title"/>
          </p:nvPr>
        </p:nvSpPr>
        <p:spPr/>
        <p:txBody>
          <a:bodyPr/>
          <a:lstStyle/>
          <a:p>
            <a:pPr eaLnBrk="1" hangingPunct="1"/>
            <a:r>
              <a:rPr lang="en-US" dirty="0" smtClean="0">
                <a:ea typeface="Lucida Grande" charset="0"/>
                <a:cs typeface="Lucida Grande" charset="0"/>
              </a:rPr>
              <a:t>Diffuser EPA</a:t>
            </a:r>
            <a:endParaRPr lang="en-US" dirty="0" smtClean="0"/>
          </a:p>
        </p:txBody>
      </p:sp>
      <p:sp>
        <p:nvSpPr>
          <p:cNvPr id="4" name="Rectangle 3"/>
          <p:cNvSpPr/>
          <p:nvPr/>
        </p:nvSpPr>
        <p:spPr bwMode="auto">
          <a:xfrm>
            <a:off x="4216400" y="3581400"/>
            <a:ext cx="4648200" cy="1752600"/>
          </a:xfrm>
          <a:prstGeom prst="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endParaRPr>
          </a:p>
        </p:txBody>
      </p:sp>
      <p:sp>
        <p:nvSpPr>
          <p:cNvPr id="5" name="TextBox 4"/>
          <p:cNvSpPr txBox="1"/>
          <p:nvPr/>
        </p:nvSpPr>
        <p:spPr>
          <a:xfrm>
            <a:off x="5588000" y="4114800"/>
            <a:ext cx="1994391" cy="738664"/>
          </a:xfrm>
          <a:prstGeom prst="rect">
            <a:avLst/>
          </a:prstGeom>
          <a:noFill/>
        </p:spPr>
        <p:txBody>
          <a:bodyPr wrap="none" rtlCol="0">
            <a:spAutoFit/>
          </a:bodyPr>
          <a:lstStyle/>
          <a:p>
            <a:r>
              <a:rPr lang="en-US" dirty="0" smtClean="0"/>
              <a:t>Diffuser</a:t>
            </a:r>
            <a:endParaRPr lang="en-US" dirty="0"/>
          </a:p>
        </p:txBody>
      </p:sp>
      <p:sp>
        <p:nvSpPr>
          <p:cNvPr id="6" name="TextBox 5"/>
          <p:cNvSpPr txBox="1"/>
          <p:nvPr/>
        </p:nvSpPr>
        <p:spPr>
          <a:xfrm>
            <a:off x="429352" y="4191000"/>
            <a:ext cx="2577166" cy="738664"/>
          </a:xfrm>
          <a:prstGeom prst="rect">
            <a:avLst/>
          </a:prstGeom>
          <a:noFill/>
        </p:spPr>
        <p:txBody>
          <a:bodyPr wrap="none" rtlCol="0">
            <a:spAutoFit/>
          </a:bodyPr>
          <a:lstStyle/>
          <a:p>
            <a:r>
              <a:rPr lang="en-US" dirty="0" smtClean="0"/>
              <a:t>T1, P1, M</a:t>
            </a:r>
            <a:endParaRPr lang="en-US" dirty="0"/>
          </a:p>
        </p:txBody>
      </p:sp>
      <p:cxnSp>
        <p:nvCxnSpPr>
          <p:cNvPr id="8" name="Straight Arrow Connector 7"/>
          <p:cNvCxnSpPr/>
          <p:nvPr/>
        </p:nvCxnSpPr>
        <p:spPr bwMode="auto">
          <a:xfrm>
            <a:off x="2997200" y="4572000"/>
            <a:ext cx="1066800" cy="1588"/>
          </a:xfrm>
          <a:prstGeom prst="straightConnector1">
            <a:avLst/>
          </a:prstGeom>
          <a:blipFill dpi="0" rotWithShape="0">
            <a:blip r:embed="rId2" cstate="print"/>
            <a:srcRect/>
            <a:tile tx="0" ty="0" sx="100000" sy="100000" flip="none" algn="tl"/>
          </a:blipFill>
          <a:ln w="25400" cap="flat" cmpd="sng" algn="ctr">
            <a:solidFill>
              <a:srgbClr val="000000"/>
            </a:solidFill>
            <a:prstDash val="solid"/>
            <a:round/>
            <a:headEnd type="none" w="med" len="med"/>
            <a:tailEnd type="arrow"/>
          </a:ln>
          <a:effectLst/>
        </p:spPr>
      </p:cxnSp>
      <p:sp>
        <p:nvSpPr>
          <p:cNvPr id="9" name="TextBox 8"/>
          <p:cNvSpPr txBox="1"/>
          <p:nvPr/>
        </p:nvSpPr>
        <p:spPr>
          <a:xfrm>
            <a:off x="10375160" y="4191000"/>
            <a:ext cx="1772485" cy="738664"/>
          </a:xfrm>
          <a:prstGeom prst="rect">
            <a:avLst/>
          </a:prstGeom>
          <a:noFill/>
        </p:spPr>
        <p:txBody>
          <a:bodyPr wrap="none" rtlCol="0">
            <a:spAutoFit/>
          </a:bodyPr>
          <a:lstStyle/>
          <a:p>
            <a:r>
              <a:rPr lang="en-US" dirty="0" smtClean="0"/>
              <a:t>T2, P2</a:t>
            </a:r>
            <a:endParaRPr lang="en-US" dirty="0"/>
          </a:p>
        </p:txBody>
      </p:sp>
      <p:cxnSp>
        <p:nvCxnSpPr>
          <p:cNvPr id="10" name="Straight Arrow Connector 9"/>
          <p:cNvCxnSpPr/>
          <p:nvPr/>
        </p:nvCxnSpPr>
        <p:spPr bwMode="auto">
          <a:xfrm>
            <a:off x="9017000" y="4572000"/>
            <a:ext cx="1066800" cy="1588"/>
          </a:xfrm>
          <a:prstGeom prst="straightConnector1">
            <a:avLst/>
          </a:prstGeom>
          <a:blipFill dpi="0" rotWithShape="0">
            <a:blip r:embed="rId2" cstate="print"/>
            <a:srcRect/>
            <a:tile tx="0" ty="0" sx="100000" sy="100000" flip="none" algn="tl"/>
          </a:blipFill>
          <a:ln w="25400" cap="flat" cmpd="sng" algn="ctr">
            <a:solidFill>
              <a:srgbClr val="000000"/>
            </a:solidFill>
            <a:prstDash val="solid"/>
            <a:round/>
            <a:headEnd type="none" w="med" len="med"/>
            <a:tailEnd type="arrow"/>
          </a:ln>
          <a:effectLst/>
        </p:spPr>
      </p:cxnSp>
      <p:pic>
        <p:nvPicPr>
          <p:cNvPr id="11" name="Picture 10" descr="latex-image-1.pdf"/>
          <p:cNvPicPr>
            <a:picLocks noChangeAspect="1"/>
          </p:cNvPicPr>
          <p:nvPr/>
        </p:nvPicPr>
        <p:blipFill>
          <a:blip r:embed="rId3" cstate="print"/>
          <a:stretch>
            <a:fillRect/>
          </a:stretch>
        </p:blipFill>
        <p:spPr>
          <a:xfrm>
            <a:off x="406400" y="5334000"/>
            <a:ext cx="4176713" cy="1445785"/>
          </a:xfrm>
          <a:prstGeom prst="rect">
            <a:avLst/>
          </a:prstGeom>
        </p:spPr>
      </p:pic>
      <p:sp>
        <p:nvSpPr>
          <p:cNvPr id="12" name="TextBox 11"/>
          <p:cNvSpPr txBox="1"/>
          <p:nvPr/>
        </p:nvSpPr>
        <p:spPr>
          <a:xfrm>
            <a:off x="4160848" y="7086600"/>
            <a:ext cx="4213910" cy="738664"/>
          </a:xfrm>
          <a:prstGeom prst="rect">
            <a:avLst/>
          </a:prstGeom>
          <a:noFill/>
        </p:spPr>
        <p:txBody>
          <a:bodyPr wrap="none" rtlCol="0">
            <a:spAutoFit/>
          </a:bodyPr>
          <a:lstStyle/>
          <a:p>
            <a:r>
              <a:rPr lang="en-US" dirty="0" smtClean="0">
                <a:latin typeface="Helvetica" pitchFamily="34" charset="0"/>
                <a:cs typeface="Helvetica" pitchFamily="34" charset="0"/>
              </a:rPr>
              <a:t>EPA = </a:t>
            </a:r>
            <a:r>
              <a:rPr lang="en-US" dirty="0" smtClean="0">
                <a:latin typeface="Helvetica" pitchFamily="34" charset="0"/>
                <a:cs typeface="Helvetica" pitchFamily="34" charset="0"/>
              </a:rPr>
              <a:t>0.8 &gt; 0.66</a:t>
            </a:r>
            <a:endParaRPr lang="en-US" dirty="0">
              <a:latin typeface="Helvetica" pitchFamily="34" charset="0"/>
              <a:cs typeface="Helvetica" pitchFamily="34" charset="0"/>
            </a:endParaRPr>
          </a:p>
        </p:txBody>
      </p:sp>
      <p:sp>
        <p:nvSpPr>
          <p:cNvPr id="13" name="TextBox 12"/>
          <p:cNvSpPr txBox="1"/>
          <p:nvPr/>
        </p:nvSpPr>
        <p:spPr>
          <a:xfrm>
            <a:off x="1397000" y="8382000"/>
            <a:ext cx="10233491" cy="738664"/>
          </a:xfrm>
          <a:prstGeom prst="rect">
            <a:avLst/>
          </a:prstGeom>
          <a:noFill/>
        </p:spPr>
        <p:txBody>
          <a:bodyPr wrap="none" rtlCol="0">
            <a:spAutoFit/>
          </a:bodyPr>
          <a:lstStyle/>
          <a:p>
            <a:r>
              <a:rPr lang="en-US" dirty="0" smtClean="0"/>
              <a:t>Diffuser expands uncertainty on an average</a:t>
            </a:r>
            <a:endParaRPr lang="en-US" dirty="0"/>
          </a:p>
        </p:txBody>
      </p:sp>
      <p:pic>
        <p:nvPicPr>
          <p:cNvPr id="14" name="Picture 13" descr="latex-image-1.pdf"/>
          <p:cNvPicPr>
            <a:picLocks noChangeAspect="1"/>
          </p:cNvPicPr>
          <p:nvPr/>
        </p:nvPicPr>
        <p:blipFill>
          <a:blip r:embed="rId4" cstate="print"/>
          <a:stretch>
            <a:fillRect/>
          </a:stretch>
        </p:blipFill>
        <p:spPr>
          <a:xfrm>
            <a:off x="8178800" y="5715000"/>
            <a:ext cx="4554748" cy="914400"/>
          </a:xfrm>
          <a:prstGeom prst="rect">
            <a:avLst/>
          </a:prstGeo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p>
            <a:fld id="{5AF477E0-EF85-4124-9D7B-C79A5F361039}" type="slidenum">
              <a:rPr lang="en-US" smtClean="0"/>
              <a:pPr/>
              <a:t>7</a:t>
            </a:fld>
            <a:endParaRPr lang="en-US" smtClean="0"/>
          </a:p>
        </p:txBody>
      </p:sp>
      <p:sp>
        <p:nvSpPr>
          <p:cNvPr id="18435" name="Rectangle 1"/>
          <p:cNvSpPr>
            <a:spLocks noGrp="1" noChangeArrowheads="1"/>
          </p:cNvSpPr>
          <p:nvPr>
            <p:ph type="title"/>
          </p:nvPr>
        </p:nvSpPr>
        <p:spPr/>
        <p:txBody>
          <a:bodyPr/>
          <a:lstStyle/>
          <a:p>
            <a:pPr eaLnBrk="1" hangingPunct="1"/>
            <a:r>
              <a:rPr lang="en-US" dirty="0" smtClean="0">
                <a:ea typeface="Lucida Grande" charset="0"/>
                <a:cs typeface="Lucida Grande" charset="0"/>
              </a:rPr>
              <a:t>HPC EPA</a:t>
            </a:r>
            <a:endParaRPr lang="en-US" dirty="0" smtClean="0"/>
          </a:p>
        </p:txBody>
      </p:sp>
      <p:sp>
        <p:nvSpPr>
          <p:cNvPr id="4" name="Rectangle 3"/>
          <p:cNvSpPr/>
          <p:nvPr/>
        </p:nvSpPr>
        <p:spPr bwMode="auto">
          <a:xfrm>
            <a:off x="4216400" y="3581400"/>
            <a:ext cx="4648200" cy="1752600"/>
          </a:xfrm>
          <a:prstGeom prst="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endParaRPr>
          </a:p>
        </p:txBody>
      </p:sp>
      <p:sp>
        <p:nvSpPr>
          <p:cNvPr id="5" name="TextBox 4"/>
          <p:cNvSpPr txBox="1"/>
          <p:nvPr/>
        </p:nvSpPr>
        <p:spPr>
          <a:xfrm>
            <a:off x="5925439" y="4114800"/>
            <a:ext cx="1319515" cy="738664"/>
          </a:xfrm>
          <a:prstGeom prst="rect">
            <a:avLst/>
          </a:prstGeom>
          <a:noFill/>
        </p:spPr>
        <p:txBody>
          <a:bodyPr wrap="none" rtlCol="0">
            <a:spAutoFit/>
          </a:bodyPr>
          <a:lstStyle/>
          <a:p>
            <a:r>
              <a:rPr lang="en-US" dirty="0" smtClean="0"/>
              <a:t>HPC</a:t>
            </a:r>
            <a:endParaRPr lang="en-US" dirty="0"/>
          </a:p>
        </p:txBody>
      </p:sp>
      <p:sp>
        <p:nvSpPr>
          <p:cNvPr id="6" name="TextBox 5"/>
          <p:cNvSpPr txBox="1"/>
          <p:nvPr/>
        </p:nvSpPr>
        <p:spPr>
          <a:xfrm>
            <a:off x="831692" y="4191000"/>
            <a:ext cx="1772485" cy="738664"/>
          </a:xfrm>
          <a:prstGeom prst="rect">
            <a:avLst/>
          </a:prstGeom>
          <a:noFill/>
        </p:spPr>
        <p:txBody>
          <a:bodyPr wrap="none" rtlCol="0">
            <a:spAutoFit/>
          </a:bodyPr>
          <a:lstStyle/>
          <a:p>
            <a:r>
              <a:rPr lang="en-US" dirty="0" smtClean="0"/>
              <a:t>T1, P1</a:t>
            </a:r>
            <a:endParaRPr lang="en-US" dirty="0"/>
          </a:p>
        </p:txBody>
      </p:sp>
      <p:cxnSp>
        <p:nvCxnSpPr>
          <p:cNvPr id="8" name="Straight Arrow Connector 7"/>
          <p:cNvCxnSpPr/>
          <p:nvPr/>
        </p:nvCxnSpPr>
        <p:spPr bwMode="auto">
          <a:xfrm>
            <a:off x="2997200" y="4572000"/>
            <a:ext cx="1066800" cy="1588"/>
          </a:xfrm>
          <a:prstGeom prst="straightConnector1">
            <a:avLst/>
          </a:prstGeom>
          <a:blipFill dpi="0" rotWithShape="0">
            <a:blip r:embed="rId2" cstate="print"/>
            <a:srcRect/>
            <a:tile tx="0" ty="0" sx="100000" sy="100000" flip="none" algn="tl"/>
          </a:blipFill>
          <a:ln w="25400" cap="flat" cmpd="sng" algn="ctr">
            <a:solidFill>
              <a:srgbClr val="000000"/>
            </a:solidFill>
            <a:prstDash val="solid"/>
            <a:round/>
            <a:headEnd type="none" w="med" len="med"/>
            <a:tailEnd type="arrow"/>
          </a:ln>
          <a:effectLst/>
        </p:spPr>
      </p:cxnSp>
      <p:sp>
        <p:nvSpPr>
          <p:cNvPr id="9" name="TextBox 8"/>
          <p:cNvSpPr txBox="1"/>
          <p:nvPr/>
        </p:nvSpPr>
        <p:spPr>
          <a:xfrm>
            <a:off x="9952111" y="4038600"/>
            <a:ext cx="2917028" cy="1384995"/>
          </a:xfrm>
          <a:prstGeom prst="rect">
            <a:avLst/>
          </a:prstGeom>
          <a:noFill/>
        </p:spPr>
        <p:txBody>
          <a:bodyPr wrap="none" rtlCol="0">
            <a:spAutoFit/>
          </a:bodyPr>
          <a:lstStyle/>
          <a:p>
            <a:r>
              <a:rPr lang="en-US" dirty="0" smtClean="0"/>
              <a:t>T2, P2, G2,</a:t>
            </a:r>
          </a:p>
          <a:p>
            <a:r>
              <a:rPr lang="en-US" dirty="0" smtClean="0"/>
              <a:t>w2, Pw</a:t>
            </a:r>
            <a:endParaRPr lang="en-US" dirty="0"/>
          </a:p>
        </p:txBody>
      </p:sp>
      <p:cxnSp>
        <p:nvCxnSpPr>
          <p:cNvPr id="10" name="Straight Arrow Connector 9"/>
          <p:cNvCxnSpPr/>
          <p:nvPr/>
        </p:nvCxnSpPr>
        <p:spPr bwMode="auto">
          <a:xfrm>
            <a:off x="9017000" y="4572000"/>
            <a:ext cx="1066800" cy="1588"/>
          </a:xfrm>
          <a:prstGeom prst="straightConnector1">
            <a:avLst/>
          </a:prstGeom>
          <a:blipFill dpi="0" rotWithShape="0">
            <a:blip r:embed="rId2" cstate="print"/>
            <a:srcRect/>
            <a:tile tx="0" ty="0" sx="100000" sy="100000" flip="none" algn="tl"/>
          </a:blipFill>
          <a:ln w="25400" cap="flat" cmpd="sng" algn="ctr">
            <a:solidFill>
              <a:srgbClr val="000000"/>
            </a:solidFill>
            <a:prstDash val="solid"/>
            <a:round/>
            <a:headEnd type="none" w="med" len="med"/>
            <a:tailEnd type="arrow"/>
          </a:ln>
          <a:effectLst/>
        </p:spPr>
      </p:cxnSp>
      <p:sp>
        <p:nvSpPr>
          <p:cNvPr id="13" name="TextBox 12"/>
          <p:cNvSpPr txBox="1"/>
          <p:nvPr/>
        </p:nvSpPr>
        <p:spPr>
          <a:xfrm>
            <a:off x="1734235" y="8382000"/>
            <a:ext cx="9559027" cy="738664"/>
          </a:xfrm>
          <a:prstGeom prst="rect">
            <a:avLst/>
          </a:prstGeom>
          <a:noFill/>
        </p:spPr>
        <p:txBody>
          <a:bodyPr wrap="none" rtlCol="0">
            <a:spAutoFit/>
          </a:bodyPr>
          <a:lstStyle/>
          <a:p>
            <a:r>
              <a:rPr lang="en-US" dirty="0" smtClean="0"/>
              <a:t>HPC expands uncertainty on an average</a:t>
            </a:r>
            <a:endParaRPr lang="en-US" dirty="0"/>
          </a:p>
        </p:txBody>
      </p:sp>
      <p:pic>
        <p:nvPicPr>
          <p:cNvPr id="14" name="Picture 13" descr="latex-image-1.pdf"/>
          <p:cNvPicPr>
            <a:picLocks noChangeAspect="1"/>
          </p:cNvPicPr>
          <p:nvPr/>
        </p:nvPicPr>
        <p:blipFill>
          <a:blip r:embed="rId3" cstate="print"/>
          <a:stretch>
            <a:fillRect/>
          </a:stretch>
        </p:blipFill>
        <p:spPr>
          <a:xfrm>
            <a:off x="558800" y="5334000"/>
            <a:ext cx="4605245" cy="992187"/>
          </a:xfrm>
          <a:prstGeom prst="rect">
            <a:avLst/>
          </a:prstGeom>
        </p:spPr>
      </p:pic>
      <p:pic>
        <p:nvPicPr>
          <p:cNvPr id="16" name="Picture 15" descr="latex-image-1.pdf"/>
          <p:cNvPicPr>
            <a:picLocks noChangeAspect="1"/>
          </p:cNvPicPr>
          <p:nvPr/>
        </p:nvPicPr>
        <p:blipFill>
          <a:blip r:embed="rId4" cstate="print"/>
          <a:stretch>
            <a:fillRect/>
          </a:stretch>
        </p:blipFill>
        <p:spPr>
          <a:xfrm>
            <a:off x="8636000" y="5486400"/>
            <a:ext cx="4013200" cy="1765300"/>
          </a:xfrm>
          <a:prstGeom prst="rect">
            <a:avLst/>
          </a:prstGeom>
        </p:spPr>
      </p:pic>
      <p:sp>
        <p:nvSpPr>
          <p:cNvPr id="15" name="TextBox 14"/>
          <p:cNvSpPr txBox="1"/>
          <p:nvPr/>
        </p:nvSpPr>
        <p:spPr>
          <a:xfrm>
            <a:off x="4368800" y="7239000"/>
            <a:ext cx="3914149" cy="738664"/>
          </a:xfrm>
          <a:prstGeom prst="rect">
            <a:avLst/>
          </a:prstGeom>
          <a:noFill/>
        </p:spPr>
        <p:txBody>
          <a:bodyPr wrap="none" rtlCol="0">
            <a:spAutoFit/>
          </a:bodyPr>
          <a:lstStyle/>
          <a:p>
            <a:r>
              <a:rPr lang="en-US" dirty="0" smtClean="0">
                <a:latin typeface="Helvetica" pitchFamily="34" charset="0"/>
                <a:cs typeface="Helvetica" pitchFamily="34" charset="0"/>
              </a:rPr>
              <a:t>EPA = </a:t>
            </a:r>
            <a:r>
              <a:rPr lang="en-US" dirty="0" smtClean="0">
                <a:latin typeface="Helvetica" pitchFamily="34" charset="0"/>
                <a:cs typeface="Helvetica" pitchFamily="34" charset="0"/>
              </a:rPr>
              <a:t>3.6 &gt; 2.5</a:t>
            </a:r>
            <a:endParaRPr lang="en-US" dirty="0">
              <a:latin typeface="Helvetica" pitchFamily="34" charset="0"/>
              <a:cs typeface="Helvetica"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p>
            <a:fld id="{5AF477E0-EF85-4124-9D7B-C79A5F361039}" type="slidenum">
              <a:rPr lang="en-US" smtClean="0"/>
              <a:pPr/>
              <a:t>8</a:t>
            </a:fld>
            <a:endParaRPr lang="en-US" smtClean="0"/>
          </a:p>
        </p:txBody>
      </p:sp>
      <p:sp>
        <p:nvSpPr>
          <p:cNvPr id="18435" name="Rectangle 1"/>
          <p:cNvSpPr>
            <a:spLocks noGrp="1" noChangeArrowheads="1"/>
          </p:cNvSpPr>
          <p:nvPr>
            <p:ph type="title"/>
          </p:nvPr>
        </p:nvSpPr>
        <p:spPr/>
        <p:txBody>
          <a:bodyPr/>
          <a:lstStyle/>
          <a:p>
            <a:pPr eaLnBrk="1" hangingPunct="1"/>
            <a:r>
              <a:rPr lang="en-US" dirty="0" smtClean="0">
                <a:ea typeface="Lucida Grande" charset="0"/>
                <a:cs typeface="Lucida Grande" charset="0"/>
              </a:rPr>
              <a:t>HPT EPA</a:t>
            </a:r>
            <a:endParaRPr lang="en-US" dirty="0" smtClean="0"/>
          </a:p>
        </p:txBody>
      </p:sp>
      <p:sp>
        <p:nvSpPr>
          <p:cNvPr id="4" name="Rectangle 3"/>
          <p:cNvSpPr/>
          <p:nvPr/>
        </p:nvSpPr>
        <p:spPr bwMode="auto">
          <a:xfrm>
            <a:off x="4216400" y="3581400"/>
            <a:ext cx="4648200" cy="1752600"/>
          </a:xfrm>
          <a:prstGeom prst="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endParaRPr>
          </a:p>
        </p:txBody>
      </p:sp>
      <p:sp>
        <p:nvSpPr>
          <p:cNvPr id="5" name="TextBox 4"/>
          <p:cNvSpPr txBox="1"/>
          <p:nvPr/>
        </p:nvSpPr>
        <p:spPr>
          <a:xfrm>
            <a:off x="5925439" y="4114800"/>
            <a:ext cx="1319515" cy="738664"/>
          </a:xfrm>
          <a:prstGeom prst="rect">
            <a:avLst/>
          </a:prstGeom>
          <a:noFill/>
        </p:spPr>
        <p:txBody>
          <a:bodyPr wrap="none" rtlCol="0">
            <a:spAutoFit/>
          </a:bodyPr>
          <a:lstStyle/>
          <a:p>
            <a:r>
              <a:rPr lang="en-US" dirty="0" smtClean="0"/>
              <a:t>HPT</a:t>
            </a:r>
            <a:endParaRPr lang="en-US" dirty="0"/>
          </a:p>
        </p:txBody>
      </p:sp>
      <p:sp>
        <p:nvSpPr>
          <p:cNvPr id="6" name="TextBox 5"/>
          <p:cNvSpPr txBox="1"/>
          <p:nvPr/>
        </p:nvSpPr>
        <p:spPr>
          <a:xfrm>
            <a:off x="831692" y="4191000"/>
            <a:ext cx="1772485" cy="738664"/>
          </a:xfrm>
          <a:prstGeom prst="rect">
            <a:avLst/>
          </a:prstGeom>
          <a:noFill/>
        </p:spPr>
        <p:txBody>
          <a:bodyPr wrap="none" rtlCol="0">
            <a:spAutoFit/>
          </a:bodyPr>
          <a:lstStyle/>
          <a:p>
            <a:r>
              <a:rPr lang="en-US" dirty="0" smtClean="0"/>
              <a:t>T1, P1</a:t>
            </a:r>
            <a:endParaRPr lang="en-US" dirty="0"/>
          </a:p>
        </p:txBody>
      </p:sp>
      <p:cxnSp>
        <p:nvCxnSpPr>
          <p:cNvPr id="8" name="Straight Arrow Connector 7"/>
          <p:cNvCxnSpPr/>
          <p:nvPr/>
        </p:nvCxnSpPr>
        <p:spPr bwMode="auto">
          <a:xfrm>
            <a:off x="2997200" y="4572000"/>
            <a:ext cx="1066800" cy="1588"/>
          </a:xfrm>
          <a:prstGeom prst="straightConnector1">
            <a:avLst/>
          </a:prstGeom>
          <a:blipFill dpi="0" rotWithShape="0">
            <a:blip r:embed="rId2" cstate="print"/>
            <a:srcRect/>
            <a:tile tx="0" ty="0" sx="100000" sy="100000" flip="none" algn="tl"/>
          </a:blipFill>
          <a:ln w="25400" cap="flat" cmpd="sng" algn="ctr">
            <a:solidFill>
              <a:srgbClr val="000000"/>
            </a:solidFill>
            <a:prstDash val="solid"/>
            <a:round/>
            <a:headEnd type="none" w="med" len="med"/>
            <a:tailEnd type="arrow"/>
          </a:ln>
          <a:effectLst/>
        </p:spPr>
      </p:cxnSp>
      <p:sp>
        <p:nvSpPr>
          <p:cNvPr id="9" name="TextBox 8"/>
          <p:cNvSpPr txBox="1"/>
          <p:nvPr/>
        </p:nvSpPr>
        <p:spPr>
          <a:xfrm>
            <a:off x="9952111" y="4038600"/>
            <a:ext cx="2917028" cy="1384995"/>
          </a:xfrm>
          <a:prstGeom prst="rect">
            <a:avLst/>
          </a:prstGeom>
          <a:noFill/>
        </p:spPr>
        <p:txBody>
          <a:bodyPr wrap="none" rtlCol="0">
            <a:spAutoFit/>
          </a:bodyPr>
          <a:lstStyle/>
          <a:p>
            <a:r>
              <a:rPr lang="en-US" dirty="0" smtClean="0"/>
              <a:t>T2, P2, G2,</a:t>
            </a:r>
          </a:p>
          <a:p>
            <a:r>
              <a:rPr lang="en-US" dirty="0" smtClean="0"/>
              <a:t>w2, Pw</a:t>
            </a:r>
            <a:endParaRPr lang="en-US" dirty="0"/>
          </a:p>
        </p:txBody>
      </p:sp>
      <p:cxnSp>
        <p:nvCxnSpPr>
          <p:cNvPr id="10" name="Straight Arrow Connector 9"/>
          <p:cNvCxnSpPr/>
          <p:nvPr/>
        </p:nvCxnSpPr>
        <p:spPr bwMode="auto">
          <a:xfrm>
            <a:off x="9017000" y="4572000"/>
            <a:ext cx="1066800" cy="1588"/>
          </a:xfrm>
          <a:prstGeom prst="straightConnector1">
            <a:avLst/>
          </a:prstGeom>
          <a:blipFill dpi="0" rotWithShape="0">
            <a:blip r:embed="rId2" cstate="print"/>
            <a:srcRect/>
            <a:tile tx="0" ty="0" sx="100000" sy="100000" flip="none" algn="tl"/>
          </a:blipFill>
          <a:ln w="25400" cap="flat" cmpd="sng" algn="ctr">
            <a:solidFill>
              <a:srgbClr val="000000"/>
            </a:solidFill>
            <a:prstDash val="solid"/>
            <a:round/>
            <a:headEnd type="none" w="med" len="med"/>
            <a:tailEnd type="arrow"/>
          </a:ln>
          <a:effectLst/>
        </p:spPr>
      </p:cxnSp>
      <p:sp>
        <p:nvSpPr>
          <p:cNvPr id="13" name="TextBox 12"/>
          <p:cNvSpPr txBox="1"/>
          <p:nvPr/>
        </p:nvSpPr>
        <p:spPr>
          <a:xfrm>
            <a:off x="1849650" y="8382000"/>
            <a:ext cx="9328195" cy="738664"/>
          </a:xfrm>
          <a:prstGeom prst="rect">
            <a:avLst/>
          </a:prstGeom>
          <a:noFill/>
        </p:spPr>
        <p:txBody>
          <a:bodyPr wrap="none" rtlCol="0">
            <a:spAutoFit/>
          </a:bodyPr>
          <a:lstStyle/>
          <a:p>
            <a:r>
              <a:rPr lang="en-US" dirty="0" smtClean="0"/>
              <a:t>HPT shrinks uncertainty on an average</a:t>
            </a:r>
            <a:endParaRPr lang="en-US" dirty="0"/>
          </a:p>
        </p:txBody>
      </p:sp>
      <p:pic>
        <p:nvPicPr>
          <p:cNvPr id="15" name="Picture 14" descr="latex-image-1.pdf"/>
          <p:cNvPicPr>
            <a:picLocks noChangeAspect="1"/>
          </p:cNvPicPr>
          <p:nvPr/>
        </p:nvPicPr>
        <p:blipFill>
          <a:blip r:embed="rId3" cstate="print"/>
          <a:stretch>
            <a:fillRect/>
          </a:stretch>
        </p:blipFill>
        <p:spPr>
          <a:xfrm>
            <a:off x="406400" y="5257800"/>
            <a:ext cx="4451230" cy="914400"/>
          </a:xfrm>
          <a:prstGeom prst="rect">
            <a:avLst/>
          </a:prstGeom>
        </p:spPr>
      </p:pic>
      <p:pic>
        <p:nvPicPr>
          <p:cNvPr id="16" name="Picture 15" descr="latex-image-1.pdf"/>
          <p:cNvPicPr>
            <a:picLocks noChangeAspect="1"/>
          </p:cNvPicPr>
          <p:nvPr/>
        </p:nvPicPr>
        <p:blipFill>
          <a:blip r:embed="rId4" cstate="print"/>
          <a:stretch>
            <a:fillRect/>
          </a:stretch>
        </p:blipFill>
        <p:spPr>
          <a:xfrm>
            <a:off x="8864600" y="5486400"/>
            <a:ext cx="3848100" cy="1765300"/>
          </a:xfrm>
          <a:prstGeom prst="rect">
            <a:avLst/>
          </a:prstGeom>
        </p:spPr>
      </p:pic>
      <p:sp>
        <p:nvSpPr>
          <p:cNvPr id="14" name="TextBox 13"/>
          <p:cNvSpPr txBox="1"/>
          <p:nvPr/>
        </p:nvSpPr>
        <p:spPr>
          <a:xfrm>
            <a:off x="4521200" y="7162800"/>
            <a:ext cx="3914149" cy="738664"/>
          </a:xfrm>
          <a:prstGeom prst="rect">
            <a:avLst/>
          </a:prstGeom>
          <a:noFill/>
        </p:spPr>
        <p:txBody>
          <a:bodyPr wrap="none" rtlCol="0">
            <a:spAutoFit/>
          </a:bodyPr>
          <a:lstStyle/>
          <a:p>
            <a:r>
              <a:rPr lang="en-US" dirty="0" smtClean="0">
                <a:latin typeface="Helvetica" pitchFamily="34" charset="0"/>
                <a:cs typeface="Helvetica" pitchFamily="34" charset="0"/>
              </a:rPr>
              <a:t>EPA = </a:t>
            </a:r>
            <a:r>
              <a:rPr lang="en-US" dirty="0" smtClean="0">
                <a:latin typeface="Helvetica" pitchFamily="34" charset="0"/>
                <a:cs typeface="Helvetica" pitchFamily="34" charset="0"/>
              </a:rPr>
              <a:t>2.4 &lt; 2.5</a:t>
            </a:r>
            <a:endParaRPr lang="en-US" dirty="0">
              <a:latin typeface="Helvetica" pitchFamily="34" charset="0"/>
              <a:cs typeface="Helvetica"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p>
            <a:fld id="{5AF477E0-EF85-4124-9D7B-C79A5F361039}" type="slidenum">
              <a:rPr lang="en-US" smtClean="0"/>
              <a:pPr/>
              <a:t>9</a:t>
            </a:fld>
            <a:endParaRPr lang="en-US" smtClean="0"/>
          </a:p>
        </p:txBody>
      </p:sp>
      <p:sp>
        <p:nvSpPr>
          <p:cNvPr id="18435" name="Rectangle 1"/>
          <p:cNvSpPr>
            <a:spLocks noGrp="1" noChangeArrowheads="1"/>
          </p:cNvSpPr>
          <p:nvPr>
            <p:ph type="title"/>
          </p:nvPr>
        </p:nvSpPr>
        <p:spPr/>
        <p:txBody>
          <a:bodyPr/>
          <a:lstStyle/>
          <a:p>
            <a:pPr eaLnBrk="1" hangingPunct="1"/>
            <a:r>
              <a:rPr lang="en-US" dirty="0" smtClean="0">
                <a:ea typeface="Lucida Grande" charset="0"/>
                <a:cs typeface="Lucida Grande" charset="0"/>
              </a:rPr>
              <a:t>Nozzle EPA</a:t>
            </a:r>
            <a:endParaRPr lang="en-US" dirty="0" smtClean="0"/>
          </a:p>
        </p:txBody>
      </p:sp>
      <p:sp>
        <p:nvSpPr>
          <p:cNvPr id="4" name="Rectangle 3"/>
          <p:cNvSpPr/>
          <p:nvPr/>
        </p:nvSpPr>
        <p:spPr bwMode="auto">
          <a:xfrm>
            <a:off x="4216400" y="3581400"/>
            <a:ext cx="4648200" cy="1752600"/>
          </a:xfrm>
          <a:prstGeom prst="rect">
            <a:avLst/>
          </a:prstGeom>
          <a:no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endParaRPr>
          </a:p>
        </p:txBody>
      </p:sp>
      <p:sp>
        <p:nvSpPr>
          <p:cNvPr id="5" name="TextBox 4"/>
          <p:cNvSpPr txBox="1"/>
          <p:nvPr/>
        </p:nvSpPr>
        <p:spPr>
          <a:xfrm>
            <a:off x="5739082" y="4114800"/>
            <a:ext cx="1692232" cy="738664"/>
          </a:xfrm>
          <a:prstGeom prst="rect">
            <a:avLst/>
          </a:prstGeom>
          <a:noFill/>
        </p:spPr>
        <p:txBody>
          <a:bodyPr wrap="none" rtlCol="0">
            <a:spAutoFit/>
          </a:bodyPr>
          <a:lstStyle/>
          <a:p>
            <a:r>
              <a:rPr lang="en-US" dirty="0" smtClean="0"/>
              <a:t>Nozzle</a:t>
            </a:r>
            <a:endParaRPr lang="en-US" dirty="0"/>
          </a:p>
        </p:txBody>
      </p:sp>
      <p:sp>
        <p:nvSpPr>
          <p:cNvPr id="6" name="TextBox 5"/>
          <p:cNvSpPr txBox="1"/>
          <p:nvPr/>
        </p:nvSpPr>
        <p:spPr>
          <a:xfrm>
            <a:off x="359872" y="4191000"/>
            <a:ext cx="2716127" cy="738664"/>
          </a:xfrm>
          <a:prstGeom prst="rect">
            <a:avLst/>
          </a:prstGeom>
          <a:noFill/>
        </p:spPr>
        <p:txBody>
          <a:bodyPr wrap="none" rtlCol="0">
            <a:spAutoFit/>
          </a:bodyPr>
          <a:lstStyle/>
          <a:p>
            <a:r>
              <a:rPr lang="en-US" dirty="0" smtClean="0"/>
              <a:t>T1, P1, P2</a:t>
            </a:r>
            <a:endParaRPr lang="en-US" dirty="0"/>
          </a:p>
        </p:txBody>
      </p:sp>
      <p:cxnSp>
        <p:nvCxnSpPr>
          <p:cNvPr id="8" name="Straight Arrow Connector 7"/>
          <p:cNvCxnSpPr/>
          <p:nvPr/>
        </p:nvCxnSpPr>
        <p:spPr bwMode="auto">
          <a:xfrm>
            <a:off x="2997200" y="4572000"/>
            <a:ext cx="1066800" cy="1588"/>
          </a:xfrm>
          <a:prstGeom prst="straightConnector1">
            <a:avLst/>
          </a:prstGeom>
          <a:blipFill dpi="0" rotWithShape="0">
            <a:blip r:embed="rId2" cstate="print"/>
            <a:srcRect/>
            <a:tile tx="0" ty="0" sx="100000" sy="100000" flip="none" algn="tl"/>
          </a:blipFill>
          <a:ln w="25400" cap="flat" cmpd="sng" algn="ctr">
            <a:solidFill>
              <a:srgbClr val="000000"/>
            </a:solidFill>
            <a:prstDash val="solid"/>
            <a:round/>
            <a:headEnd type="none" w="med" len="med"/>
            <a:tailEnd type="arrow"/>
          </a:ln>
          <a:effectLst/>
        </p:spPr>
      </p:cxnSp>
      <p:sp>
        <p:nvSpPr>
          <p:cNvPr id="9" name="TextBox 8"/>
          <p:cNvSpPr txBox="1"/>
          <p:nvPr/>
        </p:nvSpPr>
        <p:spPr>
          <a:xfrm>
            <a:off x="10538925" y="4038600"/>
            <a:ext cx="1743400" cy="738664"/>
          </a:xfrm>
          <a:prstGeom prst="rect">
            <a:avLst/>
          </a:prstGeom>
          <a:noFill/>
        </p:spPr>
        <p:txBody>
          <a:bodyPr wrap="none" rtlCol="0">
            <a:spAutoFit/>
          </a:bodyPr>
          <a:lstStyle/>
          <a:p>
            <a:r>
              <a:rPr lang="en-US" dirty="0" smtClean="0"/>
              <a:t>T2, </a:t>
            </a:r>
            <a:r>
              <a:rPr lang="en-US" dirty="0" err="1" smtClean="0"/>
              <a:t>Pe</a:t>
            </a:r>
            <a:endParaRPr lang="en-US" dirty="0"/>
          </a:p>
        </p:txBody>
      </p:sp>
      <p:cxnSp>
        <p:nvCxnSpPr>
          <p:cNvPr id="10" name="Straight Arrow Connector 9"/>
          <p:cNvCxnSpPr/>
          <p:nvPr/>
        </p:nvCxnSpPr>
        <p:spPr bwMode="auto">
          <a:xfrm>
            <a:off x="9017000" y="4572000"/>
            <a:ext cx="1066800" cy="1588"/>
          </a:xfrm>
          <a:prstGeom prst="straightConnector1">
            <a:avLst/>
          </a:prstGeom>
          <a:blipFill dpi="0" rotWithShape="0">
            <a:blip r:embed="rId2" cstate="print"/>
            <a:srcRect/>
            <a:tile tx="0" ty="0" sx="100000" sy="100000" flip="none" algn="tl"/>
          </a:blipFill>
          <a:ln w="25400" cap="flat" cmpd="sng" algn="ctr">
            <a:solidFill>
              <a:srgbClr val="000000"/>
            </a:solidFill>
            <a:prstDash val="solid"/>
            <a:round/>
            <a:headEnd type="none" w="med" len="med"/>
            <a:tailEnd type="arrow"/>
          </a:ln>
          <a:effectLst/>
        </p:spPr>
      </p:cxnSp>
      <p:sp>
        <p:nvSpPr>
          <p:cNvPr id="13" name="TextBox 12"/>
          <p:cNvSpPr txBox="1"/>
          <p:nvPr/>
        </p:nvSpPr>
        <p:spPr>
          <a:xfrm>
            <a:off x="1663704" y="8382000"/>
            <a:ext cx="9700091" cy="738664"/>
          </a:xfrm>
          <a:prstGeom prst="rect">
            <a:avLst/>
          </a:prstGeom>
          <a:noFill/>
        </p:spPr>
        <p:txBody>
          <a:bodyPr wrap="none" rtlCol="0">
            <a:spAutoFit/>
          </a:bodyPr>
          <a:lstStyle/>
          <a:p>
            <a:r>
              <a:rPr lang="en-US" dirty="0" smtClean="0"/>
              <a:t>Nozzle shrinks uncertainty on an average</a:t>
            </a:r>
            <a:endParaRPr lang="en-US" dirty="0"/>
          </a:p>
        </p:txBody>
      </p:sp>
      <p:pic>
        <p:nvPicPr>
          <p:cNvPr id="14" name="Picture 13" descr="latex-image-1.pdf"/>
          <p:cNvPicPr>
            <a:picLocks noChangeAspect="1"/>
          </p:cNvPicPr>
          <p:nvPr/>
        </p:nvPicPr>
        <p:blipFill>
          <a:blip r:embed="rId3" cstate="print"/>
          <a:stretch>
            <a:fillRect/>
          </a:stretch>
        </p:blipFill>
        <p:spPr>
          <a:xfrm>
            <a:off x="330200" y="5105400"/>
            <a:ext cx="3860916" cy="1292225"/>
          </a:xfrm>
          <a:prstGeom prst="rect">
            <a:avLst/>
          </a:prstGeom>
        </p:spPr>
      </p:pic>
      <p:pic>
        <p:nvPicPr>
          <p:cNvPr id="16" name="Picture 15" descr="latex-image-1.pdf"/>
          <p:cNvPicPr>
            <a:picLocks noChangeAspect="1"/>
          </p:cNvPicPr>
          <p:nvPr/>
        </p:nvPicPr>
        <p:blipFill>
          <a:blip r:embed="rId4" cstate="print"/>
          <a:stretch>
            <a:fillRect/>
          </a:stretch>
        </p:blipFill>
        <p:spPr>
          <a:xfrm>
            <a:off x="8407400" y="5562600"/>
            <a:ext cx="4138555" cy="941388"/>
          </a:xfrm>
          <a:prstGeom prst="rect">
            <a:avLst/>
          </a:prstGeom>
        </p:spPr>
      </p:pic>
      <p:sp>
        <p:nvSpPr>
          <p:cNvPr id="15" name="TextBox 14"/>
          <p:cNvSpPr txBox="1"/>
          <p:nvPr/>
        </p:nvSpPr>
        <p:spPr>
          <a:xfrm>
            <a:off x="4010968" y="7086600"/>
            <a:ext cx="4513672" cy="738664"/>
          </a:xfrm>
          <a:prstGeom prst="rect">
            <a:avLst/>
          </a:prstGeom>
          <a:noFill/>
        </p:spPr>
        <p:txBody>
          <a:bodyPr wrap="none" rtlCol="0">
            <a:spAutoFit/>
          </a:bodyPr>
          <a:lstStyle/>
          <a:p>
            <a:r>
              <a:rPr lang="en-US" dirty="0" smtClean="0">
                <a:latin typeface="Helvetica" pitchFamily="34" charset="0"/>
                <a:cs typeface="Helvetica" pitchFamily="34" charset="0"/>
              </a:rPr>
              <a:t>EPA = </a:t>
            </a:r>
            <a:r>
              <a:rPr lang="en-US" dirty="0" smtClean="0">
                <a:latin typeface="Helvetica" pitchFamily="34" charset="0"/>
                <a:cs typeface="Helvetica" pitchFamily="34" charset="0"/>
              </a:rPr>
              <a:t>0.43 </a:t>
            </a:r>
            <a:r>
              <a:rPr lang="en-US" dirty="0" smtClean="0">
                <a:latin typeface="Helvetica" pitchFamily="34" charset="0"/>
                <a:cs typeface="Helvetica" pitchFamily="34" charset="0"/>
              </a:rPr>
              <a:t>&lt;</a:t>
            </a:r>
            <a:r>
              <a:rPr lang="en-US" dirty="0" smtClean="0">
                <a:latin typeface="Helvetica" pitchFamily="34" charset="0"/>
                <a:cs typeface="Helvetica" pitchFamily="34" charset="0"/>
              </a:rPr>
              <a:t> 0.66</a:t>
            </a:r>
            <a:endParaRPr lang="en-US" dirty="0">
              <a:latin typeface="Helvetica" pitchFamily="34" charset="0"/>
              <a:cs typeface="Helvetica" pitchFamily="34" charset="0"/>
            </a:endParaRPr>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amp; Subtitle">
  <a:themeElements>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Subtitle">
      <a:majorFont>
        <a:latin typeface="CMR12"/>
        <a:ea typeface="ヒラギノ角ゴ ProN W3"/>
        <a:cs typeface="ヒラギノ角ゴ ProN W3"/>
      </a:majorFont>
      <a:minorFont>
        <a:latin typeface="CMR12"/>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Title &amp; Bullets - Left">
  <a:themeElements>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a:majorFont>
        <a:latin typeface="CMR12"/>
        <a:ea typeface="ヒラギノ角ゴ ProN W3"/>
        <a:cs typeface="ヒラギノ角ゴ ProN W3"/>
      </a:majorFont>
      <a:minorFont>
        <a:latin typeface="CMR12"/>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Title &amp; Bullets - 2 Column">
  <a:themeElements>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2 Column">
      <a:majorFont>
        <a:latin typeface="CMR12"/>
        <a:ea typeface="ヒラギノ角ゴ ProN W3"/>
        <a:cs typeface="ヒラギノ角ゴ ProN W3"/>
      </a:majorFont>
      <a:minorFont>
        <a:latin typeface="CMR12"/>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Title &amp; Bullets - Right">
  <a:themeElements>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Right">
      <a:majorFont>
        <a:latin typeface="CMR12"/>
        <a:ea typeface="ヒラギノ角ゴ ProN W3"/>
        <a:cs typeface="ヒラギノ角ゴ ProN W3"/>
      </a:majorFont>
      <a:minorFont>
        <a:latin typeface="CMR12"/>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Title, Bullets &amp; Photo">
  <a:themeElements>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Bullets &amp; Photo">
      <a:majorFont>
        <a:latin typeface="CMR12"/>
        <a:ea typeface="ヒラギノ角ゴ ProN W3"/>
        <a:cs typeface="ヒラギノ角ゴ ProN W3"/>
      </a:majorFont>
      <a:minorFont>
        <a:latin typeface="CMR12"/>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tle &amp; Bullets">
  <a:themeElements>
    <a:clrScheme name="">
      <a:dk1>
        <a:srgbClr val="000000"/>
      </a:dk1>
      <a:lt1>
        <a:srgbClr val="FFFFFF"/>
      </a:lt1>
      <a:dk2>
        <a:srgbClr val="000000"/>
      </a:dk2>
      <a:lt2>
        <a:srgbClr val="00000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Title &amp; Bullets">
      <a:majorFont>
        <a:latin typeface="CMR12"/>
        <a:ea typeface="ヒラギノ角ゴ ProN W3"/>
        <a:cs typeface="ヒラギノ角ゴ ProN W3"/>
      </a:majorFont>
      <a:minorFont>
        <a:latin typeface="CMR12"/>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itle - Center">
  <a:themeElements>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Center">
      <a:majorFont>
        <a:latin typeface="CMR12"/>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Bullets">
  <a:themeElements>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CMR12"/>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Photo - Horizontal">
  <a:themeElements>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a:majorFont>
        <a:latin typeface="CMR12"/>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Photo - Horizontal Reflection">
  <a:themeElements>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Reflection">
      <a:majorFont>
        <a:latin typeface="CMR12"/>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Photo - Vertical">
  <a:themeElements>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a:majorFont>
        <a:latin typeface="CMR12"/>
        <a:ea typeface="ヒラギノ角ゴ ProN W3"/>
        <a:cs typeface="ヒラギノ角ゴ ProN W3"/>
      </a:majorFont>
      <a:minorFont>
        <a:latin typeface="CMR12"/>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hoto - Vertical Reflection">
  <a:themeElements>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Reflection">
      <a:majorFont>
        <a:latin typeface="CMR12"/>
        <a:ea typeface="ヒラギノ角ゴ ProN W3"/>
        <a:cs typeface="ヒラギノ角ゴ ProN W3"/>
      </a:majorFont>
      <a:minorFont>
        <a:latin typeface="CMR12"/>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Title - Top">
  <a:themeElements>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Top">
      <a:majorFont>
        <a:latin typeface="CMR12"/>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CMR12" charset="0"/>
            <a:ea typeface="ヒラギノ角ゴ ProN W3" charset="0"/>
            <a:cs typeface="ヒラギノ角ゴ ProN W3" charset="0"/>
            <a:sym typeface="CMR12"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0</TotalTime>
  <Pages>0</Pages>
  <Words>581</Words>
  <Characters>0</Characters>
  <Application>Microsoft Office PowerPoint</Application>
  <PresentationFormat>Custom</PresentationFormat>
  <Lines>0</Lines>
  <Paragraphs>100</Paragraphs>
  <Slides>12</Slides>
  <Notes>0</Notes>
  <HiddenSlides>0</HiddenSlides>
  <MMClips>0</MMClips>
  <ScaleCrop>false</ScaleCrop>
  <HeadingPairs>
    <vt:vector size="4" baseType="variant">
      <vt:variant>
        <vt:lpstr>Theme</vt:lpstr>
      </vt:variant>
      <vt:variant>
        <vt:i4>14</vt:i4>
      </vt:variant>
      <vt:variant>
        <vt:lpstr>Slide Titles</vt:lpstr>
      </vt:variant>
      <vt:variant>
        <vt:i4>12</vt:i4>
      </vt:variant>
    </vt:vector>
  </HeadingPairs>
  <TitlesOfParts>
    <vt:vector size="26" baseType="lpstr">
      <vt:lpstr>Title &amp; Subtitle</vt:lpstr>
      <vt:lpstr>Title &amp; Bullets</vt:lpstr>
      <vt:lpstr>Title - Center</vt:lpstr>
      <vt:lpstr>Bullets</vt:lpstr>
      <vt:lpstr>Photo - Horizontal</vt:lpstr>
      <vt:lpstr>Photo - Horizontal Reflection</vt:lpstr>
      <vt:lpstr>Photo - Vertical</vt:lpstr>
      <vt:lpstr>Photo - Vertical Reflection</vt:lpstr>
      <vt:lpstr>Title - Top</vt:lpstr>
      <vt:lpstr>Blank</vt:lpstr>
      <vt:lpstr>Title &amp; Bullets - Left</vt:lpstr>
      <vt:lpstr>Title &amp; Bullets - 2 Column</vt:lpstr>
      <vt:lpstr>Title &amp; Bullets - Right</vt:lpstr>
      <vt:lpstr>Title, Bullets &amp; Photo</vt:lpstr>
      <vt:lpstr>UQ for Engine</vt:lpstr>
      <vt:lpstr>Slide 2</vt:lpstr>
      <vt:lpstr>Emitters, Propagators and Absorbers </vt:lpstr>
      <vt:lpstr>EPA Numbers</vt:lpstr>
      <vt:lpstr>EPA Numbers</vt:lpstr>
      <vt:lpstr>Diffuser EPA</vt:lpstr>
      <vt:lpstr>HPC EPA</vt:lpstr>
      <vt:lpstr>HPT EPA</vt:lpstr>
      <vt:lpstr>Nozzle EPA</vt:lpstr>
      <vt:lpstr>EPA  Numbers </vt:lpstr>
      <vt:lpstr>HPC EPA</vt:lpstr>
      <vt:lpstr>HPC EPA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Dynamic Complexity</dc:title>
  <dc:subject/>
  <dc:creator/>
  <cp:keywords/>
  <dc:description/>
  <cp:lastModifiedBy>nairss</cp:lastModifiedBy>
  <cp:revision>174</cp:revision>
  <dcterms:created xsi:type="dcterms:W3CDTF">2011-07-15T03:20:04Z</dcterms:created>
  <dcterms:modified xsi:type="dcterms:W3CDTF">2011-08-02T17:26:21Z</dcterms:modified>
</cp:coreProperties>
</file>